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2" r:id="rId2"/>
    <p:sldMasterId id="2147483684" r:id="rId3"/>
    <p:sldMasterId id="2147483696" r:id="rId4"/>
    <p:sldMasterId id="2147483708" r:id="rId5"/>
    <p:sldMasterId id="2147483720" r:id="rId6"/>
    <p:sldMasterId id="2147483732" r:id="rId7"/>
    <p:sldMasterId id="2147483744" r:id="rId8"/>
  </p:sldMasterIdLst>
  <p:notesMasterIdLst>
    <p:notesMasterId r:id="rId48"/>
  </p:notesMasterIdLst>
  <p:sldIdLst>
    <p:sldId id="312" r:id="rId9"/>
    <p:sldId id="257" r:id="rId10"/>
    <p:sldId id="295" r:id="rId11"/>
    <p:sldId id="258" r:id="rId12"/>
    <p:sldId id="259" r:id="rId13"/>
    <p:sldId id="261" r:id="rId14"/>
    <p:sldId id="262" r:id="rId15"/>
    <p:sldId id="311" r:id="rId16"/>
    <p:sldId id="313" r:id="rId17"/>
    <p:sldId id="297" r:id="rId18"/>
    <p:sldId id="263" r:id="rId19"/>
    <p:sldId id="298" r:id="rId20"/>
    <p:sldId id="305" r:id="rId21"/>
    <p:sldId id="306" r:id="rId22"/>
    <p:sldId id="307" r:id="rId23"/>
    <p:sldId id="268" r:id="rId24"/>
    <p:sldId id="299" r:id="rId25"/>
    <p:sldId id="269" r:id="rId26"/>
    <p:sldId id="270" r:id="rId27"/>
    <p:sldId id="271" r:id="rId28"/>
    <p:sldId id="300" r:id="rId29"/>
    <p:sldId id="308" r:id="rId30"/>
    <p:sldId id="272" r:id="rId31"/>
    <p:sldId id="273" r:id="rId32"/>
    <p:sldId id="274" r:id="rId33"/>
    <p:sldId id="290" r:id="rId34"/>
    <p:sldId id="291" r:id="rId35"/>
    <p:sldId id="292" r:id="rId36"/>
    <p:sldId id="293" r:id="rId37"/>
    <p:sldId id="301" r:id="rId38"/>
    <p:sldId id="284" r:id="rId39"/>
    <p:sldId id="285" r:id="rId40"/>
    <p:sldId id="286" r:id="rId41"/>
    <p:sldId id="302" r:id="rId42"/>
    <p:sldId id="294" r:id="rId43"/>
    <p:sldId id="309" r:id="rId44"/>
    <p:sldId id="310" r:id="rId45"/>
    <p:sldId id="303" r:id="rId46"/>
    <p:sldId id="283" r:id="rId47"/>
  </p:sldIdLst>
  <p:sldSz cx="18288000" cy="10287000"/>
  <p:notesSz cx="6858000" cy="9144000"/>
  <p:embeddedFontLst>
    <p:embeddedFont>
      <p:font typeface="Poppins Bold" charset="0"/>
      <p:regular r:id="rId49"/>
    </p:embeddedFont>
    <p:embeddedFont>
      <p:font typeface="Poppins" charset="0"/>
      <p:regular r:id="rId50"/>
      <p:bold r:id="rId51"/>
      <p:italic r:id="rId52"/>
      <p:boldItalic r:id="rId53"/>
    </p:embeddedFont>
    <p:embeddedFont>
      <p:font typeface="Calibri" pitchFamily="34" charset="0"/>
      <p:regular r:id="rId54"/>
      <p:bold r:id="rId55"/>
      <p:italic r:id="rId56"/>
      <p:boldItalic r:id="rId57"/>
    </p:embeddedFont>
    <p:embeddedFont>
      <p:font typeface="Coiny" charset="0"/>
      <p:regular r:id="rId58"/>
    </p:embeddedFont>
  </p:embeddedFontLst>
  <p:defaultTextStyle>
    <a:defPPr>
      <a:defRPr lang="en-US"/>
    </a:defPPr>
    <a:lvl1pPr marL="0" algn="l" defTabSz="914050" rtl="0" eaLnBrk="1" latinLnBrk="0" hangingPunct="1">
      <a:defRPr sz="1800" kern="1200">
        <a:solidFill>
          <a:schemeClr val="tx1"/>
        </a:solidFill>
        <a:latin typeface="+mn-lt"/>
        <a:ea typeface="+mn-ea"/>
        <a:cs typeface="+mn-cs"/>
      </a:defRPr>
    </a:lvl1pPr>
    <a:lvl2pPr marL="457025" algn="l" defTabSz="914050" rtl="0" eaLnBrk="1" latinLnBrk="0" hangingPunct="1">
      <a:defRPr sz="1800" kern="1200">
        <a:solidFill>
          <a:schemeClr val="tx1"/>
        </a:solidFill>
        <a:latin typeface="+mn-lt"/>
        <a:ea typeface="+mn-ea"/>
        <a:cs typeface="+mn-cs"/>
      </a:defRPr>
    </a:lvl2pPr>
    <a:lvl3pPr marL="914050" algn="l" defTabSz="914050" rtl="0" eaLnBrk="1" latinLnBrk="0" hangingPunct="1">
      <a:defRPr sz="1800" kern="1200">
        <a:solidFill>
          <a:schemeClr val="tx1"/>
        </a:solidFill>
        <a:latin typeface="+mn-lt"/>
        <a:ea typeface="+mn-ea"/>
        <a:cs typeface="+mn-cs"/>
      </a:defRPr>
    </a:lvl3pPr>
    <a:lvl4pPr marL="1371075" algn="l" defTabSz="914050" rtl="0" eaLnBrk="1" latinLnBrk="0" hangingPunct="1">
      <a:defRPr sz="1800" kern="1200">
        <a:solidFill>
          <a:schemeClr val="tx1"/>
        </a:solidFill>
        <a:latin typeface="+mn-lt"/>
        <a:ea typeface="+mn-ea"/>
        <a:cs typeface="+mn-cs"/>
      </a:defRPr>
    </a:lvl4pPr>
    <a:lvl5pPr marL="1828100" algn="l" defTabSz="914050" rtl="0" eaLnBrk="1" latinLnBrk="0" hangingPunct="1">
      <a:defRPr sz="1800" kern="1200">
        <a:solidFill>
          <a:schemeClr val="tx1"/>
        </a:solidFill>
        <a:latin typeface="+mn-lt"/>
        <a:ea typeface="+mn-ea"/>
        <a:cs typeface="+mn-cs"/>
      </a:defRPr>
    </a:lvl5pPr>
    <a:lvl6pPr marL="2285125" algn="l" defTabSz="914050" rtl="0" eaLnBrk="1" latinLnBrk="0" hangingPunct="1">
      <a:defRPr sz="1800" kern="1200">
        <a:solidFill>
          <a:schemeClr val="tx1"/>
        </a:solidFill>
        <a:latin typeface="+mn-lt"/>
        <a:ea typeface="+mn-ea"/>
        <a:cs typeface="+mn-cs"/>
      </a:defRPr>
    </a:lvl6pPr>
    <a:lvl7pPr marL="2742130" algn="l" defTabSz="914050" rtl="0" eaLnBrk="1" latinLnBrk="0" hangingPunct="1">
      <a:defRPr sz="1800" kern="1200">
        <a:solidFill>
          <a:schemeClr val="tx1"/>
        </a:solidFill>
        <a:latin typeface="+mn-lt"/>
        <a:ea typeface="+mn-ea"/>
        <a:cs typeface="+mn-cs"/>
      </a:defRPr>
    </a:lvl7pPr>
    <a:lvl8pPr marL="3199173" algn="l" defTabSz="914050" rtl="0" eaLnBrk="1" latinLnBrk="0" hangingPunct="1">
      <a:defRPr sz="1800" kern="1200">
        <a:solidFill>
          <a:schemeClr val="tx1"/>
        </a:solidFill>
        <a:latin typeface="+mn-lt"/>
        <a:ea typeface="+mn-ea"/>
        <a:cs typeface="+mn-cs"/>
      </a:defRPr>
    </a:lvl8pPr>
    <a:lvl9pPr marL="3656173" algn="l" defTabSz="91405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iểu Trung bình 2 - Nhấn mạnh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varScale="1">
        <p:scale>
          <a:sx n="46" d="100"/>
          <a:sy n="46" d="100"/>
        </p:scale>
        <p:origin x="-74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font" Target="fonts/font2.fntdata"/><Relationship Id="rId55" Type="http://schemas.openxmlformats.org/officeDocument/2006/relationships/font" Target="fonts/font7.fntdata"/><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font" Target="fonts/font6.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font" Target="fonts/font5.fntdata"/><Relationship Id="rId58" Type="http://schemas.openxmlformats.org/officeDocument/2006/relationships/font" Target="fonts/font10.fntdata"/><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font" Target="fonts/font1.fntdata"/><Relationship Id="rId57" Type="http://schemas.openxmlformats.org/officeDocument/2006/relationships/font" Target="fonts/font9.fntdata"/><Relationship Id="rId61"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font" Target="fonts/font4.fntdata"/><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notesMaster" Target="notesMasters/notesMaster1.xml"/><Relationship Id="rId56" Type="http://schemas.openxmlformats.org/officeDocument/2006/relationships/font" Target="fonts/font8.fntdata"/><Relationship Id="rId8" Type="http://schemas.openxmlformats.org/officeDocument/2006/relationships/slideMaster" Target="slideMasters/slideMaster8.xml"/><Relationship Id="rId51" Type="http://schemas.openxmlformats.org/officeDocument/2006/relationships/font" Target="fonts/font3.fntdata"/><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F77CD-989D-4F3D-AB1D-8549DD611A40}" type="datetimeFigureOut">
              <a:rPr lang="en-US" smtClean="0"/>
              <a:t>10/3/2024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41611A-4E90-4CE2-ABDA-C168A6F4B590}" type="slidenum">
              <a:rPr lang="en-US" smtClean="0"/>
              <a:t>‹#›</a:t>
            </a:fld>
            <a:endParaRPr lang="en-US"/>
          </a:p>
        </p:txBody>
      </p:sp>
    </p:spTree>
    <p:extLst>
      <p:ext uri="{BB962C8B-B14F-4D97-AF65-F5344CB8AC3E}">
        <p14:creationId xmlns:p14="http://schemas.microsoft.com/office/powerpoint/2010/main" val="962872179"/>
      </p:ext>
    </p:extLst>
  </p:cSld>
  <p:clrMap bg1="lt1" tx1="dk1" bg2="lt2" tx2="dk2" accent1="accent1" accent2="accent2" accent3="accent3" accent4="accent4" accent5="accent5" accent6="accent6" hlink="hlink" folHlink="folHlink"/>
  <p:notesStyle>
    <a:lvl1pPr marL="0" algn="l" defTabSz="914050" rtl="0" eaLnBrk="1" latinLnBrk="0" hangingPunct="1">
      <a:defRPr sz="1200" kern="1200">
        <a:solidFill>
          <a:schemeClr val="tx1"/>
        </a:solidFill>
        <a:latin typeface="+mn-lt"/>
        <a:ea typeface="+mn-ea"/>
        <a:cs typeface="+mn-cs"/>
      </a:defRPr>
    </a:lvl1pPr>
    <a:lvl2pPr marL="457025" algn="l" defTabSz="914050" rtl="0" eaLnBrk="1" latinLnBrk="0" hangingPunct="1">
      <a:defRPr sz="1200" kern="1200">
        <a:solidFill>
          <a:schemeClr val="tx1"/>
        </a:solidFill>
        <a:latin typeface="+mn-lt"/>
        <a:ea typeface="+mn-ea"/>
        <a:cs typeface="+mn-cs"/>
      </a:defRPr>
    </a:lvl2pPr>
    <a:lvl3pPr marL="914050" algn="l" defTabSz="914050" rtl="0" eaLnBrk="1" latinLnBrk="0" hangingPunct="1">
      <a:defRPr sz="1200" kern="1200">
        <a:solidFill>
          <a:schemeClr val="tx1"/>
        </a:solidFill>
        <a:latin typeface="+mn-lt"/>
        <a:ea typeface="+mn-ea"/>
        <a:cs typeface="+mn-cs"/>
      </a:defRPr>
    </a:lvl3pPr>
    <a:lvl4pPr marL="1371075" algn="l" defTabSz="914050" rtl="0" eaLnBrk="1" latinLnBrk="0" hangingPunct="1">
      <a:defRPr sz="1200" kern="1200">
        <a:solidFill>
          <a:schemeClr val="tx1"/>
        </a:solidFill>
        <a:latin typeface="+mn-lt"/>
        <a:ea typeface="+mn-ea"/>
        <a:cs typeface="+mn-cs"/>
      </a:defRPr>
    </a:lvl4pPr>
    <a:lvl5pPr marL="1828100" algn="l" defTabSz="914050" rtl="0" eaLnBrk="1" latinLnBrk="0" hangingPunct="1">
      <a:defRPr sz="1200" kern="1200">
        <a:solidFill>
          <a:schemeClr val="tx1"/>
        </a:solidFill>
        <a:latin typeface="+mn-lt"/>
        <a:ea typeface="+mn-ea"/>
        <a:cs typeface="+mn-cs"/>
      </a:defRPr>
    </a:lvl5pPr>
    <a:lvl6pPr marL="2285125" algn="l" defTabSz="914050" rtl="0" eaLnBrk="1" latinLnBrk="0" hangingPunct="1">
      <a:defRPr sz="1200" kern="1200">
        <a:solidFill>
          <a:schemeClr val="tx1"/>
        </a:solidFill>
        <a:latin typeface="+mn-lt"/>
        <a:ea typeface="+mn-ea"/>
        <a:cs typeface="+mn-cs"/>
      </a:defRPr>
    </a:lvl6pPr>
    <a:lvl7pPr marL="2742130" algn="l" defTabSz="914050" rtl="0" eaLnBrk="1" latinLnBrk="0" hangingPunct="1">
      <a:defRPr sz="1200" kern="1200">
        <a:solidFill>
          <a:schemeClr val="tx1"/>
        </a:solidFill>
        <a:latin typeface="+mn-lt"/>
        <a:ea typeface="+mn-ea"/>
        <a:cs typeface="+mn-cs"/>
      </a:defRPr>
    </a:lvl7pPr>
    <a:lvl8pPr marL="3199173" algn="l" defTabSz="914050" rtl="0" eaLnBrk="1" latinLnBrk="0" hangingPunct="1">
      <a:defRPr sz="1200" kern="1200">
        <a:solidFill>
          <a:schemeClr val="tx1"/>
        </a:solidFill>
        <a:latin typeface="+mn-lt"/>
        <a:ea typeface="+mn-ea"/>
        <a:cs typeface="+mn-cs"/>
      </a:defRPr>
    </a:lvl8pPr>
    <a:lvl9pPr marL="3656173" algn="l" defTabSz="91405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ChangeArrowheads="1" noTextEdit="1"/>
          </p:cNvSpPr>
          <p:nvPr>
            <p:ph type="sldImg"/>
          </p:nvPr>
        </p:nvSpPr>
        <p:spPr>
          <a:xfrm>
            <a:off x="381000" y="685800"/>
            <a:ext cx="6096000" cy="3429000"/>
          </a:xfrm>
          <a:ln/>
        </p:spPr>
      </p:sp>
      <p:sp>
        <p:nvSpPr>
          <p:cNvPr id="108547" name="Notes Placeholder 2"/>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ltLang="vi-VN" smtClean="0">
              <a:latin typeface="Arial" panose="020B0604020202020204" pitchFamily="34" charset="0"/>
            </a:endParaRPr>
          </a:p>
        </p:txBody>
      </p:sp>
      <p:sp>
        <p:nvSpPr>
          <p:cNvPr id="108548"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defTabSz="914400" fontAlgn="base">
              <a:spcBef>
                <a:spcPct val="0"/>
              </a:spcBef>
              <a:spcAft>
                <a:spcPct val="0"/>
              </a:spcAft>
              <a:defRPr/>
            </a:pPr>
            <a:fld id="{9A9D914E-554C-48B3-A6BC-D28B01FE37D4}" type="slidenum">
              <a:rPr lang="en-US" altLang="vi-VN" smtClean="0">
                <a:solidFill>
                  <a:srgbClr val="000000"/>
                </a:solidFill>
                <a:cs typeface="Arial" panose="020B0604020202020204" pitchFamily="34" charset="0"/>
              </a:rPr>
              <a:pPr defTabSz="914400" fontAlgn="base">
                <a:spcBef>
                  <a:spcPct val="0"/>
                </a:spcBef>
                <a:spcAft>
                  <a:spcPct val="0"/>
                </a:spcAft>
                <a:defRPr/>
              </a:pPr>
              <a:t>1</a:t>
            </a:fld>
            <a:endParaRPr lang="en-US" altLang="vi-VN" smtClean="0">
              <a:solidFill>
                <a:srgbClr val="000000"/>
              </a:solidFill>
              <a:cs typeface="Arial" panose="020B0604020202020204" pitchFamily="34" charset="0"/>
            </a:endParaRPr>
          </a:p>
        </p:txBody>
      </p:sp>
    </p:spTree>
    <p:extLst>
      <p:ext uri="{BB962C8B-B14F-4D97-AF65-F5344CB8AC3E}">
        <p14:creationId xmlns:p14="http://schemas.microsoft.com/office/powerpoint/2010/main" val="3283515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6"/>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25" indent="0" algn="ctr">
              <a:buNone/>
              <a:defRPr>
                <a:solidFill>
                  <a:schemeClr val="tx1">
                    <a:tint val="75000"/>
                  </a:schemeClr>
                </a:solidFill>
              </a:defRPr>
            </a:lvl2pPr>
            <a:lvl3pPr marL="914050" indent="0" algn="ctr">
              <a:buNone/>
              <a:defRPr>
                <a:solidFill>
                  <a:schemeClr val="tx1">
                    <a:tint val="75000"/>
                  </a:schemeClr>
                </a:solidFill>
              </a:defRPr>
            </a:lvl3pPr>
            <a:lvl4pPr marL="1371075" indent="0" algn="ctr">
              <a:buNone/>
              <a:defRPr>
                <a:solidFill>
                  <a:schemeClr val="tx1">
                    <a:tint val="75000"/>
                  </a:schemeClr>
                </a:solidFill>
              </a:defRPr>
            </a:lvl4pPr>
            <a:lvl5pPr marL="1828100" indent="0" algn="ctr">
              <a:buNone/>
              <a:defRPr>
                <a:solidFill>
                  <a:schemeClr val="tx1">
                    <a:tint val="75000"/>
                  </a:schemeClr>
                </a:solidFill>
              </a:defRPr>
            </a:lvl5pPr>
            <a:lvl6pPr marL="2285125" indent="0" algn="ctr">
              <a:buNone/>
              <a:defRPr>
                <a:solidFill>
                  <a:schemeClr val="tx1">
                    <a:tint val="75000"/>
                  </a:schemeClr>
                </a:solidFill>
              </a:defRPr>
            </a:lvl6pPr>
            <a:lvl7pPr marL="2742130" indent="0" algn="ctr">
              <a:buNone/>
              <a:defRPr>
                <a:solidFill>
                  <a:schemeClr val="tx1">
                    <a:tint val="75000"/>
                  </a:schemeClr>
                </a:solidFill>
              </a:defRPr>
            </a:lvl7pPr>
            <a:lvl8pPr marL="3199173" indent="0" algn="ctr">
              <a:buNone/>
              <a:defRPr>
                <a:solidFill>
                  <a:schemeClr val="tx1">
                    <a:tint val="75000"/>
                  </a:schemeClr>
                </a:solidFill>
              </a:defRPr>
            </a:lvl8pPr>
            <a:lvl9pPr marL="365617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92"/>
            <a:ext cx="2057400" cy="585152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92"/>
            <a:ext cx="6019800" cy="58515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704"/>
            <a:ext cx="15544800" cy="2205038"/>
          </a:xfrm>
        </p:spPr>
        <p:txBody>
          <a:bodyPr/>
          <a:lstStyle/>
          <a:p>
            <a:r>
              <a:rPr lang="en-US"/>
              <a:t>Click to edit Master title style</a:t>
            </a:r>
          </a:p>
        </p:txBody>
      </p:sp>
      <p:sp>
        <p:nvSpPr>
          <p:cNvPr id="3" name="Subtitle 2"/>
          <p:cNvSpPr>
            <a:spLocks noGrp="1"/>
          </p:cNvSpPr>
          <p:nvPr>
            <p:ph type="subTitle" idx="1"/>
          </p:nvPr>
        </p:nvSpPr>
        <p:spPr>
          <a:xfrm>
            <a:off x="2743200" y="5829300"/>
            <a:ext cx="12801600" cy="2628900"/>
          </a:xfrm>
        </p:spPr>
        <p:txBody>
          <a:bodyPr/>
          <a:lstStyle>
            <a:lvl1pPr marL="0" indent="0" algn="ctr">
              <a:buNone/>
              <a:defRPr>
                <a:solidFill>
                  <a:schemeClr val="tx1">
                    <a:tint val="75000"/>
                  </a:schemeClr>
                </a:solidFill>
              </a:defRPr>
            </a:lvl1pPr>
            <a:lvl2pPr marL="816122" indent="0" algn="ctr">
              <a:buNone/>
              <a:defRPr>
                <a:solidFill>
                  <a:schemeClr val="tx1">
                    <a:tint val="75000"/>
                  </a:schemeClr>
                </a:solidFill>
              </a:defRPr>
            </a:lvl2pPr>
            <a:lvl3pPr marL="1632294" indent="0" algn="ctr">
              <a:buNone/>
              <a:defRPr>
                <a:solidFill>
                  <a:schemeClr val="tx1">
                    <a:tint val="75000"/>
                  </a:schemeClr>
                </a:solidFill>
              </a:defRPr>
            </a:lvl3pPr>
            <a:lvl4pPr marL="2448402" indent="0" algn="ctr">
              <a:buNone/>
              <a:defRPr>
                <a:solidFill>
                  <a:schemeClr val="tx1">
                    <a:tint val="75000"/>
                  </a:schemeClr>
                </a:solidFill>
              </a:defRPr>
            </a:lvl4pPr>
            <a:lvl5pPr marL="3264585" indent="0" algn="ctr">
              <a:buNone/>
              <a:defRPr>
                <a:solidFill>
                  <a:schemeClr val="tx1">
                    <a:tint val="75000"/>
                  </a:schemeClr>
                </a:solidFill>
              </a:defRPr>
            </a:lvl5pPr>
            <a:lvl6pPr marL="4080649" indent="0" algn="ctr">
              <a:buNone/>
              <a:defRPr>
                <a:solidFill>
                  <a:schemeClr val="tx1">
                    <a:tint val="75000"/>
                  </a:schemeClr>
                </a:solidFill>
              </a:defRPr>
            </a:lvl6pPr>
            <a:lvl7pPr marL="4896804" indent="0" algn="ctr">
              <a:buNone/>
              <a:defRPr>
                <a:solidFill>
                  <a:schemeClr val="tx1">
                    <a:tint val="75000"/>
                  </a:schemeClr>
                </a:solidFill>
              </a:defRPr>
            </a:lvl7pPr>
            <a:lvl8pPr marL="5712936" indent="0" algn="ctr">
              <a:buNone/>
              <a:defRPr>
                <a:solidFill>
                  <a:schemeClr val="tx1">
                    <a:tint val="75000"/>
                  </a:schemeClr>
                </a:solidFill>
              </a:defRPr>
            </a:lvl8pPr>
            <a:lvl9pPr marL="652909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8291853-34AA-420F-918F-6BDCA066F6C6}" type="datetimeFigureOut">
              <a:rPr lang="en-US" smtClean="0">
                <a:solidFill>
                  <a:prstClr val="black">
                    <a:tint val="75000"/>
                  </a:prstClr>
                </a:solidFill>
              </a:rPr>
              <a:pPr/>
              <a:t>10/2/2024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C9CE1A-A0E4-41F9-965E-BC34AA5389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68908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291853-34AA-420F-918F-6BDCA066F6C6}" type="datetimeFigureOut">
              <a:rPr lang="en-US" smtClean="0">
                <a:solidFill>
                  <a:prstClr val="black">
                    <a:tint val="75000"/>
                  </a:prstClr>
                </a:solidFill>
              </a:rPr>
              <a:pPr/>
              <a:t>10/2/2024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C9CE1A-A0E4-41F9-965E-BC34AA5389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24725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6610417"/>
            <a:ext cx="15544800" cy="2043113"/>
          </a:xfrm>
        </p:spPr>
        <p:txBody>
          <a:bodyPr anchor="t"/>
          <a:lstStyle>
            <a:lvl1pPr algn="l">
              <a:defRPr sz="7100" b="1" cap="all"/>
            </a:lvl1pPr>
          </a:lstStyle>
          <a:p>
            <a:r>
              <a:rPr lang="en-US"/>
              <a:t>Click to edit Master title style</a:t>
            </a:r>
          </a:p>
        </p:txBody>
      </p:sp>
      <p:sp>
        <p:nvSpPr>
          <p:cNvPr id="3" name="Text Placeholder 2"/>
          <p:cNvSpPr>
            <a:spLocks noGrp="1"/>
          </p:cNvSpPr>
          <p:nvPr>
            <p:ph type="body" idx="1"/>
          </p:nvPr>
        </p:nvSpPr>
        <p:spPr>
          <a:xfrm>
            <a:off x="1444626" y="4360113"/>
            <a:ext cx="15544800" cy="2250281"/>
          </a:xfrm>
        </p:spPr>
        <p:txBody>
          <a:bodyPr anchor="b"/>
          <a:lstStyle>
            <a:lvl1pPr marL="0" indent="0">
              <a:buNone/>
              <a:defRPr sz="3600">
                <a:solidFill>
                  <a:schemeClr val="tx1">
                    <a:tint val="75000"/>
                  </a:schemeClr>
                </a:solidFill>
              </a:defRPr>
            </a:lvl1pPr>
            <a:lvl2pPr marL="816122" indent="0">
              <a:buNone/>
              <a:defRPr sz="3200">
                <a:solidFill>
                  <a:schemeClr val="tx1">
                    <a:tint val="75000"/>
                  </a:schemeClr>
                </a:solidFill>
              </a:defRPr>
            </a:lvl2pPr>
            <a:lvl3pPr marL="1632294" indent="0">
              <a:buNone/>
              <a:defRPr sz="2900">
                <a:solidFill>
                  <a:schemeClr val="tx1">
                    <a:tint val="75000"/>
                  </a:schemeClr>
                </a:solidFill>
              </a:defRPr>
            </a:lvl3pPr>
            <a:lvl4pPr marL="2448402" indent="0">
              <a:buNone/>
              <a:defRPr sz="2500">
                <a:solidFill>
                  <a:schemeClr val="tx1">
                    <a:tint val="75000"/>
                  </a:schemeClr>
                </a:solidFill>
              </a:defRPr>
            </a:lvl4pPr>
            <a:lvl5pPr marL="3264585" indent="0">
              <a:buNone/>
              <a:defRPr sz="2500">
                <a:solidFill>
                  <a:schemeClr val="tx1">
                    <a:tint val="75000"/>
                  </a:schemeClr>
                </a:solidFill>
              </a:defRPr>
            </a:lvl5pPr>
            <a:lvl6pPr marL="4080649" indent="0">
              <a:buNone/>
              <a:defRPr sz="2500">
                <a:solidFill>
                  <a:schemeClr val="tx1">
                    <a:tint val="75000"/>
                  </a:schemeClr>
                </a:solidFill>
              </a:defRPr>
            </a:lvl6pPr>
            <a:lvl7pPr marL="4896804" indent="0">
              <a:buNone/>
              <a:defRPr sz="2500">
                <a:solidFill>
                  <a:schemeClr val="tx1">
                    <a:tint val="75000"/>
                  </a:schemeClr>
                </a:solidFill>
              </a:defRPr>
            </a:lvl7pPr>
            <a:lvl8pPr marL="5712936" indent="0">
              <a:buNone/>
              <a:defRPr sz="2500">
                <a:solidFill>
                  <a:schemeClr val="tx1">
                    <a:tint val="75000"/>
                  </a:schemeClr>
                </a:solidFill>
              </a:defRPr>
            </a:lvl8pPr>
            <a:lvl9pPr marL="6529092" indent="0">
              <a:buNone/>
              <a:defRPr sz="2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291853-34AA-420F-918F-6BDCA066F6C6}" type="datetimeFigureOut">
              <a:rPr lang="en-US" smtClean="0">
                <a:solidFill>
                  <a:prstClr val="black">
                    <a:tint val="75000"/>
                  </a:prstClr>
                </a:solidFill>
              </a:rPr>
              <a:pPr/>
              <a:t>10/2/2024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C9CE1A-A0E4-41F9-965E-BC34AA5389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81183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2400339"/>
            <a:ext cx="8077200" cy="6788945"/>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96400" y="2400339"/>
            <a:ext cx="8077200" cy="6788945"/>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8291853-34AA-420F-918F-6BDCA066F6C6}" type="datetimeFigureOut">
              <a:rPr lang="en-US" smtClean="0">
                <a:solidFill>
                  <a:prstClr val="black">
                    <a:tint val="75000"/>
                  </a:prstClr>
                </a:solidFill>
              </a:rPr>
              <a:pPr/>
              <a:t>10/2/2024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9C9CE1A-A0E4-41F9-965E-BC34AA5389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2373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2302671"/>
            <a:ext cx="8080376" cy="959643"/>
          </a:xfrm>
        </p:spPr>
        <p:txBody>
          <a:bodyPr anchor="b"/>
          <a:lstStyle>
            <a:lvl1pPr marL="0" indent="0">
              <a:buNone/>
              <a:defRPr sz="4300" b="1"/>
            </a:lvl1pPr>
            <a:lvl2pPr marL="816122" indent="0">
              <a:buNone/>
              <a:defRPr sz="3600" b="1"/>
            </a:lvl2pPr>
            <a:lvl3pPr marL="1632294" indent="0">
              <a:buNone/>
              <a:defRPr sz="3200" b="1"/>
            </a:lvl3pPr>
            <a:lvl4pPr marL="2448402" indent="0">
              <a:buNone/>
              <a:defRPr sz="2900" b="1"/>
            </a:lvl4pPr>
            <a:lvl5pPr marL="3264585" indent="0">
              <a:buNone/>
              <a:defRPr sz="2900" b="1"/>
            </a:lvl5pPr>
            <a:lvl6pPr marL="4080649" indent="0">
              <a:buNone/>
              <a:defRPr sz="2900" b="1"/>
            </a:lvl6pPr>
            <a:lvl7pPr marL="4896804" indent="0">
              <a:buNone/>
              <a:defRPr sz="2900" b="1"/>
            </a:lvl7pPr>
            <a:lvl8pPr marL="5712936" indent="0">
              <a:buNone/>
              <a:defRPr sz="2900" b="1"/>
            </a:lvl8pPr>
            <a:lvl9pPr marL="6529092" indent="0">
              <a:buNone/>
              <a:defRPr sz="2900" b="1"/>
            </a:lvl9pPr>
          </a:lstStyle>
          <a:p>
            <a:pPr lvl="0"/>
            <a:r>
              <a:rPr lang="en-US"/>
              <a:t>Click to edit Master text styles</a:t>
            </a:r>
          </a:p>
        </p:txBody>
      </p:sp>
      <p:sp>
        <p:nvSpPr>
          <p:cNvPr id="4" name="Content Placeholder 3"/>
          <p:cNvSpPr>
            <a:spLocks noGrp="1"/>
          </p:cNvSpPr>
          <p:nvPr>
            <p:ph sz="half" idx="2"/>
          </p:nvPr>
        </p:nvSpPr>
        <p:spPr>
          <a:xfrm>
            <a:off x="914400" y="3262313"/>
            <a:ext cx="8080376"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90067" y="2302671"/>
            <a:ext cx="8083550" cy="959643"/>
          </a:xfrm>
        </p:spPr>
        <p:txBody>
          <a:bodyPr anchor="b"/>
          <a:lstStyle>
            <a:lvl1pPr marL="0" indent="0">
              <a:buNone/>
              <a:defRPr sz="4300" b="1"/>
            </a:lvl1pPr>
            <a:lvl2pPr marL="816122" indent="0">
              <a:buNone/>
              <a:defRPr sz="3600" b="1"/>
            </a:lvl2pPr>
            <a:lvl3pPr marL="1632294" indent="0">
              <a:buNone/>
              <a:defRPr sz="3200" b="1"/>
            </a:lvl3pPr>
            <a:lvl4pPr marL="2448402" indent="0">
              <a:buNone/>
              <a:defRPr sz="2900" b="1"/>
            </a:lvl4pPr>
            <a:lvl5pPr marL="3264585" indent="0">
              <a:buNone/>
              <a:defRPr sz="2900" b="1"/>
            </a:lvl5pPr>
            <a:lvl6pPr marL="4080649" indent="0">
              <a:buNone/>
              <a:defRPr sz="2900" b="1"/>
            </a:lvl6pPr>
            <a:lvl7pPr marL="4896804" indent="0">
              <a:buNone/>
              <a:defRPr sz="2900" b="1"/>
            </a:lvl7pPr>
            <a:lvl8pPr marL="5712936" indent="0">
              <a:buNone/>
              <a:defRPr sz="2900" b="1"/>
            </a:lvl8pPr>
            <a:lvl9pPr marL="6529092" indent="0">
              <a:buNone/>
              <a:defRPr sz="2900" b="1"/>
            </a:lvl9pPr>
          </a:lstStyle>
          <a:p>
            <a:pPr lvl="0"/>
            <a:r>
              <a:rPr lang="en-US"/>
              <a:t>Click to edit Master text styles</a:t>
            </a:r>
          </a:p>
        </p:txBody>
      </p:sp>
      <p:sp>
        <p:nvSpPr>
          <p:cNvPr id="6" name="Content Placeholder 5"/>
          <p:cNvSpPr>
            <a:spLocks noGrp="1"/>
          </p:cNvSpPr>
          <p:nvPr>
            <p:ph sz="quarter" idx="4"/>
          </p:nvPr>
        </p:nvSpPr>
        <p:spPr>
          <a:xfrm>
            <a:off x="9290067" y="3262313"/>
            <a:ext cx="8083550"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291853-34AA-420F-918F-6BDCA066F6C6}" type="datetimeFigureOut">
              <a:rPr lang="en-US" smtClean="0">
                <a:solidFill>
                  <a:prstClr val="black">
                    <a:tint val="75000"/>
                  </a:prstClr>
                </a:solidFill>
              </a:rPr>
              <a:pPr/>
              <a:t>10/2/2024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9C9CE1A-A0E4-41F9-965E-BC34AA5389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04493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291853-34AA-420F-918F-6BDCA066F6C6}" type="datetimeFigureOut">
              <a:rPr lang="en-US" smtClean="0">
                <a:solidFill>
                  <a:prstClr val="black">
                    <a:tint val="75000"/>
                  </a:prstClr>
                </a:solidFill>
              </a:rPr>
              <a:pPr/>
              <a:t>10/2/2024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9C9CE1A-A0E4-41F9-965E-BC34AA5389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45283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291853-34AA-420F-918F-6BDCA066F6C6}" type="datetimeFigureOut">
              <a:rPr lang="en-US" smtClean="0">
                <a:solidFill>
                  <a:prstClr val="black">
                    <a:tint val="75000"/>
                  </a:prstClr>
                </a:solidFill>
              </a:rPr>
              <a:pPr/>
              <a:t>10/2/2024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9C9CE1A-A0E4-41F9-965E-BC34AA5389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39544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39" y="409575"/>
            <a:ext cx="6016626" cy="1743075"/>
          </a:xfrm>
        </p:spPr>
        <p:txBody>
          <a:bodyPr anchor="b"/>
          <a:lstStyle>
            <a:lvl1pPr algn="l">
              <a:defRPr sz="3600" b="1"/>
            </a:lvl1pPr>
          </a:lstStyle>
          <a:p>
            <a:r>
              <a:rPr lang="en-US"/>
              <a:t>Click to edit Master title style</a:t>
            </a:r>
          </a:p>
        </p:txBody>
      </p:sp>
      <p:sp>
        <p:nvSpPr>
          <p:cNvPr id="3" name="Content Placeholder 2"/>
          <p:cNvSpPr>
            <a:spLocks noGrp="1"/>
          </p:cNvSpPr>
          <p:nvPr>
            <p:ph idx="1"/>
          </p:nvPr>
        </p:nvSpPr>
        <p:spPr>
          <a:xfrm>
            <a:off x="7150100" y="409642"/>
            <a:ext cx="10223500" cy="8779670"/>
          </a:xfrm>
        </p:spPr>
        <p:txBody>
          <a:bodyPr/>
          <a:lstStyle>
            <a:lvl1pPr>
              <a:defRPr sz="5700"/>
            </a:lvl1pPr>
            <a:lvl2pPr>
              <a:defRPr sz="5000"/>
            </a:lvl2pPr>
            <a:lvl3pPr>
              <a:defRPr sz="43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39" y="2152656"/>
            <a:ext cx="6016626" cy="7036595"/>
          </a:xfrm>
        </p:spPr>
        <p:txBody>
          <a:bodyPr/>
          <a:lstStyle>
            <a:lvl1pPr marL="0" indent="0">
              <a:buNone/>
              <a:defRPr sz="2500"/>
            </a:lvl1pPr>
            <a:lvl2pPr marL="816122" indent="0">
              <a:buNone/>
              <a:defRPr sz="2100"/>
            </a:lvl2pPr>
            <a:lvl3pPr marL="1632294" indent="0">
              <a:buNone/>
              <a:defRPr sz="1800"/>
            </a:lvl3pPr>
            <a:lvl4pPr marL="2448402" indent="0">
              <a:buNone/>
              <a:defRPr sz="1600"/>
            </a:lvl4pPr>
            <a:lvl5pPr marL="3264585" indent="0">
              <a:buNone/>
              <a:defRPr sz="1600"/>
            </a:lvl5pPr>
            <a:lvl6pPr marL="4080649" indent="0">
              <a:buNone/>
              <a:defRPr sz="1600"/>
            </a:lvl6pPr>
            <a:lvl7pPr marL="4896804" indent="0">
              <a:buNone/>
              <a:defRPr sz="1600"/>
            </a:lvl7pPr>
            <a:lvl8pPr marL="5712936" indent="0">
              <a:buNone/>
              <a:defRPr sz="1600"/>
            </a:lvl8pPr>
            <a:lvl9pPr marL="6529092" indent="0">
              <a:buNone/>
              <a:defRPr sz="1600"/>
            </a:lvl9pPr>
          </a:lstStyle>
          <a:p>
            <a:pPr lvl="0"/>
            <a:r>
              <a:rPr lang="en-US"/>
              <a:t>Click to edit Master text styles</a:t>
            </a:r>
          </a:p>
        </p:txBody>
      </p:sp>
      <p:sp>
        <p:nvSpPr>
          <p:cNvPr id="5" name="Date Placeholder 4"/>
          <p:cNvSpPr>
            <a:spLocks noGrp="1"/>
          </p:cNvSpPr>
          <p:nvPr>
            <p:ph type="dt" sz="half" idx="10"/>
          </p:nvPr>
        </p:nvSpPr>
        <p:spPr/>
        <p:txBody>
          <a:bodyPr/>
          <a:lstStyle/>
          <a:p>
            <a:fld id="{78291853-34AA-420F-918F-6BDCA066F6C6}" type="datetimeFigureOut">
              <a:rPr lang="en-US" smtClean="0">
                <a:solidFill>
                  <a:prstClr val="black">
                    <a:tint val="75000"/>
                  </a:prstClr>
                </a:solidFill>
              </a:rPr>
              <a:pPr/>
              <a:t>10/2/2024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9C9CE1A-A0E4-41F9-965E-BC34AA5389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2568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0900"/>
            <a:ext cx="10972800" cy="850107"/>
          </a:xfrm>
        </p:spPr>
        <p:txBody>
          <a:bodyPr anchor="b"/>
          <a:lstStyle>
            <a:lvl1pPr algn="l">
              <a:defRPr sz="3600" b="1"/>
            </a:lvl1pPr>
          </a:lstStyle>
          <a:p>
            <a:r>
              <a:rPr lang="en-US"/>
              <a:t>Click to edit Master title style</a:t>
            </a:r>
          </a:p>
        </p:txBody>
      </p:sp>
      <p:sp>
        <p:nvSpPr>
          <p:cNvPr id="3" name="Picture Placeholder 2"/>
          <p:cNvSpPr>
            <a:spLocks noGrp="1"/>
          </p:cNvSpPr>
          <p:nvPr>
            <p:ph type="pic" idx="1"/>
          </p:nvPr>
        </p:nvSpPr>
        <p:spPr>
          <a:xfrm>
            <a:off x="3584576" y="919163"/>
            <a:ext cx="10972800" cy="6172200"/>
          </a:xfrm>
        </p:spPr>
        <p:txBody>
          <a:bodyPr/>
          <a:lstStyle>
            <a:lvl1pPr marL="0" indent="0">
              <a:buNone/>
              <a:defRPr sz="5700"/>
            </a:lvl1pPr>
            <a:lvl2pPr marL="816122" indent="0">
              <a:buNone/>
              <a:defRPr sz="5000"/>
            </a:lvl2pPr>
            <a:lvl3pPr marL="1632294" indent="0">
              <a:buNone/>
              <a:defRPr sz="4300"/>
            </a:lvl3pPr>
            <a:lvl4pPr marL="2448402" indent="0">
              <a:buNone/>
              <a:defRPr sz="3600"/>
            </a:lvl4pPr>
            <a:lvl5pPr marL="3264585" indent="0">
              <a:buNone/>
              <a:defRPr sz="3600"/>
            </a:lvl5pPr>
            <a:lvl6pPr marL="4080649" indent="0">
              <a:buNone/>
              <a:defRPr sz="3600"/>
            </a:lvl6pPr>
            <a:lvl7pPr marL="4896804" indent="0">
              <a:buNone/>
              <a:defRPr sz="3600"/>
            </a:lvl7pPr>
            <a:lvl8pPr marL="5712936" indent="0">
              <a:buNone/>
              <a:defRPr sz="3600"/>
            </a:lvl8pPr>
            <a:lvl9pPr marL="6529092" indent="0">
              <a:buNone/>
              <a:defRPr sz="3600"/>
            </a:lvl9pPr>
          </a:lstStyle>
          <a:p>
            <a:endParaRPr lang="en-US"/>
          </a:p>
        </p:txBody>
      </p:sp>
      <p:sp>
        <p:nvSpPr>
          <p:cNvPr id="4" name="Text Placeholder 3"/>
          <p:cNvSpPr>
            <a:spLocks noGrp="1"/>
          </p:cNvSpPr>
          <p:nvPr>
            <p:ph type="body" sz="half" idx="2"/>
          </p:nvPr>
        </p:nvSpPr>
        <p:spPr>
          <a:xfrm>
            <a:off x="3584576" y="8051007"/>
            <a:ext cx="10972800" cy="1207293"/>
          </a:xfrm>
        </p:spPr>
        <p:txBody>
          <a:bodyPr/>
          <a:lstStyle>
            <a:lvl1pPr marL="0" indent="0">
              <a:buNone/>
              <a:defRPr sz="2500"/>
            </a:lvl1pPr>
            <a:lvl2pPr marL="816122" indent="0">
              <a:buNone/>
              <a:defRPr sz="2100"/>
            </a:lvl2pPr>
            <a:lvl3pPr marL="1632294" indent="0">
              <a:buNone/>
              <a:defRPr sz="1800"/>
            </a:lvl3pPr>
            <a:lvl4pPr marL="2448402" indent="0">
              <a:buNone/>
              <a:defRPr sz="1600"/>
            </a:lvl4pPr>
            <a:lvl5pPr marL="3264585" indent="0">
              <a:buNone/>
              <a:defRPr sz="1600"/>
            </a:lvl5pPr>
            <a:lvl6pPr marL="4080649" indent="0">
              <a:buNone/>
              <a:defRPr sz="1600"/>
            </a:lvl6pPr>
            <a:lvl7pPr marL="4896804" indent="0">
              <a:buNone/>
              <a:defRPr sz="1600"/>
            </a:lvl7pPr>
            <a:lvl8pPr marL="5712936" indent="0">
              <a:buNone/>
              <a:defRPr sz="1600"/>
            </a:lvl8pPr>
            <a:lvl9pPr marL="6529092" indent="0">
              <a:buNone/>
              <a:defRPr sz="1600"/>
            </a:lvl9pPr>
          </a:lstStyle>
          <a:p>
            <a:pPr lvl="0"/>
            <a:r>
              <a:rPr lang="en-US"/>
              <a:t>Click to edit Master text styles</a:t>
            </a:r>
          </a:p>
        </p:txBody>
      </p:sp>
      <p:sp>
        <p:nvSpPr>
          <p:cNvPr id="5" name="Date Placeholder 4"/>
          <p:cNvSpPr>
            <a:spLocks noGrp="1"/>
          </p:cNvSpPr>
          <p:nvPr>
            <p:ph type="dt" sz="half" idx="10"/>
          </p:nvPr>
        </p:nvSpPr>
        <p:spPr/>
        <p:txBody>
          <a:bodyPr/>
          <a:lstStyle/>
          <a:p>
            <a:fld id="{78291853-34AA-420F-918F-6BDCA066F6C6}" type="datetimeFigureOut">
              <a:rPr lang="en-US" smtClean="0">
                <a:solidFill>
                  <a:prstClr val="black">
                    <a:tint val="75000"/>
                  </a:prstClr>
                </a:solidFill>
              </a:rPr>
              <a:pPr/>
              <a:t>10/2/2024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9C9CE1A-A0E4-41F9-965E-BC34AA5389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09353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291853-34AA-420F-918F-6BDCA066F6C6}" type="datetimeFigureOut">
              <a:rPr lang="en-US" smtClean="0">
                <a:solidFill>
                  <a:prstClr val="black">
                    <a:tint val="75000"/>
                  </a:prstClr>
                </a:solidFill>
              </a:rPr>
              <a:pPr/>
              <a:t>10/2/2024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C9CE1A-A0E4-41F9-965E-BC34AA5389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03779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412024"/>
            <a:ext cx="4114800" cy="87772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412024"/>
            <a:ext cx="12039600" cy="87772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291853-34AA-420F-918F-6BDCA066F6C6}" type="datetimeFigureOut">
              <a:rPr lang="en-US" smtClean="0">
                <a:solidFill>
                  <a:prstClr val="black">
                    <a:tint val="75000"/>
                  </a:prstClr>
                </a:solidFill>
              </a:rPr>
              <a:pPr/>
              <a:t>10/2/2024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C9CE1A-A0E4-41F9-965E-BC34AA5389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22315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698"/>
            <a:ext cx="15544800" cy="2205038"/>
          </a:xfrm>
        </p:spPr>
        <p:txBody>
          <a:bodyPr/>
          <a:lstStyle/>
          <a:p>
            <a:r>
              <a:rPr lang="en-US"/>
              <a:t>Click to edit Master title style</a:t>
            </a:r>
          </a:p>
        </p:txBody>
      </p:sp>
      <p:sp>
        <p:nvSpPr>
          <p:cNvPr id="3" name="Subtitle 2"/>
          <p:cNvSpPr>
            <a:spLocks noGrp="1"/>
          </p:cNvSpPr>
          <p:nvPr>
            <p:ph type="subTitle" idx="1"/>
          </p:nvPr>
        </p:nvSpPr>
        <p:spPr>
          <a:xfrm>
            <a:off x="2743200" y="5829300"/>
            <a:ext cx="12801600" cy="2628900"/>
          </a:xfrm>
        </p:spPr>
        <p:txBody>
          <a:bodyPr/>
          <a:lstStyle>
            <a:lvl1pPr marL="0" indent="0" algn="ctr">
              <a:buNone/>
              <a:defRPr>
                <a:solidFill>
                  <a:schemeClr val="tx1">
                    <a:tint val="75000"/>
                  </a:schemeClr>
                </a:solidFill>
              </a:defRPr>
            </a:lvl1pPr>
            <a:lvl2pPr marL="816149" indent="0" algn="ctr">
              <a:buNone/>
              <a:defRPr>
                <a:solidFill>
                  <a:schemeClr val="tx1">
                    <a:tint val="75000"/>
                  </a:schemeClr>
                </a:solidFill>
              </a:defRPr>
            </a:lvl2pPr>
            <a:lvl3pPr marL="1632344" indent="0" algn="ctr">
              <a:buNone/>
              <a:defRPr>
                <a:solidFill>
                  <a:schemeClr val="tx1">
                    <a:tint val="75000"/>
                  </a:schemeClr>
                </a:solidFill>
              </a:defRPr>
            </a:lvl3pPr>
            <a:lvl4pPr marL="2448480" indent="0" algn="ctr">
              <a:buNone/>
              <a:defRPr>
                <a:solidFill>
                  <a:schemeClr val="tx1">
                    <a:tint val="75000"/>
                  </a:schemeClr>
                </a:solidFill>
              </a:defRPr>
            </a:lvl4pPr>
            <a:lvl5pPr marL="3264685" indent="0" algn="ctr">
              <a:buNone/>
              <a:defRPr>
                <a:solidFill>
                  <a:schemeClr val="tx1">
                    <a:tint val="75000"/>
                  </a:schemeClr>
                </a:solidFill>
              </a:defRPr>
            </a:lvl5pPr>
            <a:lvl6pPr marL="4080783" indent="0" algn="ctr">
              <a:buNone/>
              <a:defRPr>
                <a:solidFill>
                  <a:schemeClr val="tx1">
                    <a:tint val="75000"/>
                  </a:schemeClr>
                </a:solidFill>
              </a:defRPr>
            </a:lvl6pPr>
            <a:lvl7pPr marL="4896961" indent="0" algn="ctr">
              <a:buNone/>
              <a:defRPr>
                <a:solidFill>
                  <a:schemeClr val="tx1">
                    <a:tint val="75000"/>
                  </a:schemeClr>
                </a:solidFill>
              </a:defRPr>
            </a:lvl7pPr>
            <a:lvl8pPr marL="5713119" indent="0" algn="ctr">
              <a:buNone/>
              <a:defRPr>
                <a:solidFill>
                  <a:schemeClr val="tx1">
                    <a:tint val="75000"/>
                  </a:schemeClr>
                </a:solidFill>
              </a:defRPr>
            </a:lvl8pPr>
            <a:lvl9pPr marL="65293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8291853-34AA-420F-918F-6BDCA066F6C6}" type="datetimeFigureOut">
              <a:rPr lang="en-US" smtClean="0">
                <a:solidFill>
                  <a:prstClr val="black">
                    <a:tint val="75000"/>
                  </a:prstClr>
                </a:solidFill>
              </a:rPr>
              <a:pPr/>
              <a:t>10/2/2024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C9CE1A-A0E4-41F9-965E-BC34AA5389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28147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291853-34AA-420F-918F-6BDCA066F6C6}" type="datetimeFigureOut">
              <a:rPr lang="en-US" smtClean="0">
                <a:solidFill>
                  <a:prstClr val="black">
                    <a:tint val="75000"/>
                  </a:prstClr>
                </a:solidFill>
              </a:rPr>
              <a:pPr/>
              <a:t>10/2/2024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C9CE1A-A0E4-41F9-965E-BC34AA5389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0930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6610411"/>
            <a:ext cx="15544800" cy="2043113"/>
          </a:xfrm>
        </p:spPr>
        <p:txBody>
          <a:bodyPr anchor="t"/>
          <a:lstStyle>
            <a:lvl1pPr algn="l">
              <a:defRPr sz="7100" b="1" cap="all"/>
            </a:lvl1pPr>
          </a:lstStyle>
          <a:p>
            <a:r>
              <a:rPr lang="en-US"/>
              <a:t>Click to edit Master title style</a:t>
            </a:r>
          </a:p>
        </p:txBody>
      </p:sp>
      <p:sp>
        <p:nvSpPr>
          <p:cNvPr id="3" name="Text Placeholder 2"/>
          <p:cNvSpPr>
            <a:spLocks noGrp="1"/>
          </p:cNvSpPr>
          <p:nvPr>
            <p:ph type="body" idx="1"/>
          </p:nvPr>
        </p:nvSpPr>
        <p:spPr>
          <a:xfrm>
            <a:off x="1444626" y="4360113"/>
            <a:ext cx="15544800" cy="2250281"/>
          </a:xfrm>
        </p:spPr>
        <p:txBody>
          <a:bodyPr anchor="b"/>
          <a:lstStyle>
            <a:lvl1pPr marL="0" indent="0">
              <a:buNone/>
              <a:defRPr sz="3600">
                <a:solidFill>
                  <a:schemeClr val="tx1">
                    <a:tint val="75000"/>
                  </a:schemeClr>
                </a:solidFill>
              </a:defRPr>
            </a:lvl1pPr>
            <a:lvl2pPr marL="816149" indent="0">
              <a:buNone/>
              <a:defRPr sz="3200">
                <a:solidFill>
                  <a:schemeClr val="tx1">
                    <a:tint val="75000"/>
                  </a:schemeClr>
                </a:solidFill>
              </a:defRPr>
            </a:lvl2pPr>
            <a:lvl3pPr marL="1632344" indent="0">
              <a:buNone/>
              <a:defRPr sz="2900">
                <a:solidFill>
                  <a:schemeClr val="tx1">
                    <a:tint val="75000"/>
                  </a:schemeClr>
                </a:solidFill>
              </a:defRPr>
            </a:lvl3pPr>
            <a:lvl4pPr marL="2448480" indent="0">
              <a:buNone/>
              <a:defRPr sz="2500">
                <a:solidFill>
                  <a:schemeClr val="tx1">
                    <a:tint val="75000"/>
                  </a:schemeClr>
                </a:solidFill>
              </a:defRPr>
            </a:lvl4pPr>
            <a:lvl5pPr marL="3264685" indent="0">
              <a:buNone/>
              <a:defRPr sz="2500">
                <a:solidFill>
                  <a:schemeClr val="tx1">
                    <a:tint val="75000"/>
                  </a:schemeClr>
                </a:solidFill>
              </a:defRPr>
            </a:lvl5pPr>
            <a:lvl6pPr marL="4080783" indent="0">
              <a:buNone/>
              <a:defRPr sz="2500">
                <a:solidFill>
                  <a:schemeClr val="tx1">
                    <a:tint val="75000"/>
                  </a:schemeClr>
                </a:solidFill>
              </a:defRPr>
            </a:lvl6pPr>
            <a:lvl7pPr marL="4896961" indent="0">
              <a:buNone/>
              <a:defRPr sz="2500">
                <a:solidFill>
                  <a:schemeClr val="tx1">
                    <a:tint val="75000"/>
                  </a:schemeClr>
                </a:solidFill>
              </a:defRPr>
            </a:lvl7pPr>
            <a:lvl8pPr marL="5713119" indent="0">
              <a:buNone/>
              <a:defRPr sz="2500">
                <a:solidFill>
                  <a:schemeClr val="tx1">
                    <a:tint val="75000"/>
                  </a:schemeClr>
                </a:solidFill>
              </a:defRPr>
            </a:lvl8pPr>
            <a:lvl9pPr marL="6529300" indent="0">
              <a:buNone/>
              <a:defRPr sz="2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291853-34AA-420F-918F-6BDCA066F6C6}" type="datetimeFigureOut">
              <a:rPr lang="en-US" smtClean="0">
                <a:solidFill>
                  <a:prstClr val="black">
                    <a:tint val="75000"/>
                  </a:prstClr>
                </a:solidFill>
              </a:rPr>
              <a:pPr/>
              <a:t>10/2/2024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C9CE1A-A0E4-41F9-965E-BC34AA5389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54374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2400339"/>
            <a:ext cx="8077200" cy="6788945"/>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96400" y="2400339"/>
            <a:ext cx="8077200" cy="6788945"/>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8291853-34AA-420F-918F-6BDCA066F6C6}" type="datetimeFigureOut">
              <a:rPr lang="en-US" smtClean="0">
                <a:solidFill>
                  <a:prstClr val="black">
                    <a:tint val="75000"/>
                  </a:prstClr>
                </a:solidFill>
              </a:rPr>
              <a:pPr/>
              <a:t>10/2/2024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9C9CE1A-A0E4-41F9-965E-BC34AA5389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18711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2302671"/>
            <a:ext cx="8080376" cy="959643"/>
          </a:xfrm>
        </p:spPr>
        <p:txBody>
          <a:bodyPr anchor="b"/>
          <a:lstStyle>
            <a:lvl1pPr marL="0" indent="0">
              <a:buNone/>
              <a:defRPr sz="4300" b="1"/>
            </a:lvl1pPr>
            <a:lvl2pPr marL="816149" indent="0">
              <a:buNone/>
              <a:defRPr sz="3600" b="1"/>
            </a:lvl2pPr>
            <a:lvl3pPr marL="1632344" indent="0">
              <a:buNone/>
              <a:defRPr sz="3200" b="1"/>
            </a:lvl3pPr>
            <a:lvl4pPr marL="2448480" indent="0">
              <a:buNone/>
              <a:defRPr sz="2900" b="1"/>
            </a:lvl4pPr>
            <a:lvl5pPr marL="3264685" indent="0">
              <a:buNone/>
              <a:defRPr sz="2900" b="1"/>
            </a:lvl5pPr>
            <a:lvl6pPr marL="4080783" indent="0">
              <a:buNone/>
              <a:defRPr sz="2900" b="1"/>
            </a:lvl6pPr>
            <a:lvl7pPr marL="4896961" indent="0">
              <a:buNone/>
              <a:defRPr sz="2900" b="1"/>
            </a:lvl7pPr>
            <a:lvl8pPr marL="5713119" indent="0">
              <a:buNone/>
              <a:defRPr sz="2900" b="1"/>
            </a:lvl8pPr>
            <a:lvl9pPr marL="6529300" indent="0">
              <a:buNone/>
              <a:defRPr sz="2900" b="1"/>
            </a:lvl9pPr>
          </a:lstStyle>
          <a:p>
            <a:pPr lvl="0"/>
            <a:r>
              <a:rPr lang="en-US"/>
              <a:t>Click to edit Master text styles</a:t>
            </a:r>
          </a:p>
        </p:txBody>
      </p:sp>
      <p:sp>
        <p:nvSpPr>
          <p:cNvPr id="4" name="Content Placeholder 3"/>
          <p:cNvSpPr>
            <a:spLocks noGrp="1"/>
          </p:cNvSpPr>
          <p:nvPr>
            <p:ph sz="half" idx="2"/>
          </p:nvPr>
        </p:nvSpPr>
        <p:spPr>
          <a:xfrm>
            <a:off x="914400" y="3262313"/>
            <a:ext cx="8080376"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90067" y="2302671"/>
            <a:ext cx="8083550" cy="959643"/>
          </a:xfrm>
        </p:spPr>
        <p:txBody>
          <a:bodyPr anchor="b"/>
          <a:lstStyle>
            <a:lvl1pPr marL="0" indent="0">
              <a:buNone/>
              <a:defRPr sz="4300" b="1"/>
            </a:lvl1pPr>
            <a:lvl2pPr marL="816149" indent="0">
              <a:buNone/>
              <a:defRPr sz="3600" b="1"/>
            </a:lvl2pPr>
            <a:lvl3pPr marL="1632344" indent="0">
              <a:buNone/>
              <a:defRPr sz="3200" b="1"/>
            </a:lvl3pPr>
            <a:lvl4pPr marL="2448480" indent="0">
              <a:buNone/>
              <a:defRPr sz="2900" b="1"/>
            </a:lvl4pPr>
            <a:lvl5pPr marL="3264685" indent="0">
              <a:buNone/>
              <a:defRPr sz="2900" b="1"/>
            </a:lvl5pPr>
            <a:lvl6pPr marL="4080783" indent="0">
              <a:buNone/>
              <a:defRPr sz="2900" b="1"/>
            </a:lvl6pPr>
            <a:lvl7pPr marL="4896961" indent="0">
              <a:buNone/>
              <a:defRPr sz="2900" b="1"/>
            </a:lvl7pPr>
            <a:lvl8pPr marL="5713119" indent="0">
              <a:buNone/>
              <a:defRPr sz="2900" b="1"/>
            </a:lvl8pPr>
            <a:lvl9pPr marL="6529300" indent="0">
              <a:buNone/>
              <a:defRPr sz="2900" b="1"/>
            </a:lvl9pPr>
          </a:lstStyle>
          <a:p>
            <a:pPr lvl="0"/>
            <a:r>
              <a:rPr lang="en-US"/>
              <a:t>Click to edit Master text styles</a:t>
            </a:r>
          </a:p>
        </p:txBody>
      </p:sp>
      <p:sp>
        <p:nvSpPr>
          <p:cNvPr id="6" name="Content Placeholder 5"/>
          <p:cNvSpPr>
            <a:spLocks noGrp="1"/>
          </p:cNvSpPr>
          <p:nvPr>
            <p:ph sz="quarter" idx="4"/>
          </p:nvPr>
        </p:nvSpPr>
        <p:spPr>
          <a:xfrm>
            <a:off x="9290067" y="3262313"/>
            <a:ext cx="8083550"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291853-34AA-420F-918F-6BDCA066F6C6}" type="datetimeFigureOut">
              <a:rPr lang="en-US" smtClean="0">
                <a:solidFill>
                  <a:prstClr val="black">
                    <a:tint val="75000"/>
                  </a:prstClr>
                </a:solidFill>
              </a:rPr>
              <a:pPr/>
              <a:t>10/2/2024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9C9CE1A-A0E4-41F9-965E-BC34AA5389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38311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291853-34AA-420F-918F-6BDCA066F6C6}" type="datetimeFigureOut">
              <a:rPr lang="en-US" smtClean="0">
                <a:solidFill>
                  <a:prstClr val="black">
                    <a:tint val="75000"/>
                  </a:prstClr>
                </a:solidFill>
              </a:rPr>
              <a:pPr/>
              <a:t>10/2/2024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9C9CE1A-A0E4-41F9-965E-BC34AA5389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73943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291853-34AA-420F-918F-6BDCA066F6C6}" type="datetimeFigureOut">
              <a:rPr lang="en-US" smtClean="0">
                <a:solidFill>
                  <a:prstClr val="black">
                    <a:tint val="75000"/>
                  </a:prstClr>
                </a:solidFill>
              </a:rPr>
              <a:pPr/>
              <a:t>10/2/2024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9C9CE1A-A0E4-41F9-965E-BC34AA5389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9410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3900" b="1" cap="all"/>
            </a:lvl1pPr>
          </a:lstStyle>
          <a:p>
            <a:r>
              <a:rPr lang="en-US"/>
              <a:t>Click to edit Master title style</a:t>
            </a:r>
          </a:p>
        </p:txBody>
      </p:sp>
      <p:sp>
        <p:nvSpPr>
          <p:cNvPr id="3" name="Text Placeholder 2"/>
          <p:cNvSpPr>
            <a:spLocks noGrp="1"/>
          </p:cNvSpPr>
          <p:nvPr>
            <p:ph type="body" idx="1"/>
          </p:nvPr>
        </p:nvSpPr>
        <p:spPr>
          <a:xfrm>
            <a:off x="722314" y="2906721"/>
            <a:ext cx="7772400" cy="1500188"/>
          </a:xfrm>
        </p:spPr>
        <p:txBody>
          <a:bodyPr anchor="b"/>
          <a:lstStyle>
            <a:lvl1pPr marL="0" indent="0">
              <a:buNone/>
              <a:defRPr sz="2000">
                <a:solidFill>
                  <a:schemeClr val="tx1">
                    <a:tint val="75000"/>
                  </a:schemeClr>
                </a:solidFill>
              </a:defRPr>
            </a:lvl1pPr>
            <a:lvl2pPr marL="457025" indent="0">
              <a:buNone/>
              <a:defRPr sz="1800">
                <a:solidFill>
                  <a:schemeClr val="tx1">
                    <a:tint val="75000"/>
                  </a:schemeClr>
                </a:solidFill>
              </a:defRPr>
            </a:lvl2pPr>
            <a:lvl3pPr marL="914050" indent="0">
              <a:buNone/>
              <a:defRPr sz="1600">
                <a:solidFill>
                  <a:schemeClr val="tx1">
                    <a:tint val="75000"/>
                  </a:schemeClr>
                </a:solidFill>
              </a:defRPr>
            </a:lvl3pPr>
            <a:lvl4pPr marL="1371075" indent="0">
              <a:buNone/>
              <a:defRPr sz="1400">
                <a:solidFill>
                  <a:schemeClr val="tx1">
                    <a:tint val="75000"/>
                  </a:schemeClr>
                </a:solidFill>
              </a:defRPr>
            </a:lvl4pPr>
            <a:lvl5pPr marL="1828100" indent="0">
              <a:buNone/>
              <a:defRPr sz="1400">
                <a:solidFill>
                  <a:schemeClr val="tx1">
                    <a:tint val="75000"/>
                  </a:schemeClr>
                </a:solidFill>
              </a:defRPr>
            </a:lvl5pPr>
            <a:lvl6pPr marL="2285125" indent="0">
              <a:buNone/>
              <a:defRPr sz="1400">
                <a:solidFill>
                  <a:schemeClr val="tx1">
                    <a:tint val="75000"/>
                  </a:schemeClr>
                </a:solidFill>
              </a:defRPr>
            </a:lvl6pPr>
            <a:lvl7pPr marL="2742130" indent="0">
              <a:buNone/>
              <a:defRPr sz="1400">
                <a:solidFill>
                  <a:schemeClr val="tx1">
                    <a:tint val="75000"/>
                  </a:schemeClr>
                </a:solidFill>
              </a:defRPr>
            </a:lvl7pPr>
            <a:lvl8pPr marL="3199173" indent="0">
              <a:buNone/>
              <a:defRPr sz="1400">
                <a:solidFill>
                  <a:schemeClr val="tx1">
                    <a:tint val="75000"/>
                  </a:schemeClr>
                </a:solidFill>
              </a:defRPr>
            </a:lvl8pPr>
            <a:lvl9pPr marL="365617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39" y="409575"/>
            <a:ext cx="6016626" cy="1743075"/>
          </a:xfrm>
        </p:spPr>
        <p:txBody>
          <a:bodyPr anchor="b"/>
          <a:lstStyle>
            <a:lvl1pPr algn="l">
              <a:defRPr sz="3600" b="1"/>
            </a:lvl1pPr>
          </a:lstStyle>
          <a:p>
            <a:r>
              <a:rPr lang="en-US"/>
              <a:t>Click to edit Master title style</a:t>
            </a:r>
          </a:p>
        </p:txBody>
      </p:sp>
      <p:sp>
        <p:nvSpPr>
          <p:cNvPr id="3" name="Content Placeholder 2"/>
          <p:cNvSpPr>
            <a:spLocks noGrp="1"/>
          </p:cNvSpPr>
          <p:nvPr>
            <p:ph idx="1"/>
          </p:nvPr>
        </p:nvSpPr>
        <p:spPr>
          <a:xfrm>
            <a:off x="7150100" y="409636"/>
            <a:ext cx="10223500" cy="8779670"/>
          </a:xfrm>
        </p:spPr>
        <p:txBody>
          <a:bodyPr/>
          <a:lstStyle>
            <a:lvl1pPr>
              <a:defRPr sz="5700"/>
            </a:lvl1pPr>
            <a:lvl2pPr>
              <a:defRPr sz="5000"/>
            </a:lvl2pPr>
            <a:lvl3pPr>
              <a:defRPr sz="43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39" y="2152656"/>
            <a:ext cx="6016626" cy="7036595"/>
          </a:xfrm>
        </p:spPr>
        <p:txBody>
          <a:bodyPr/>
          <a:lstStyle>
            <a:lvl1pPr marL="0" indent="0">
              <a:buNone/>
              <a:defRPr sz="2500"/>
            </a:lvl1pPr>
            <a:lvl2pPr marL="816149" indent="0">
              <a:buNone/>
              <a:defRPr sz="2100"/>
            </a:lvl2pPr>
            <a:lvl3pPr marL="1632344" indent="0">
              <a:buNone/>
              <a:defRPr sz="1800"/>
            </a:lvl3pPr>
            <a:lvl4pPr marL="2448480" indent="0">
              <a:buNone/>
              <a:defRPr sz="1600"/>
            </a:lvl4pPr>
            <a:lvl5pPr marL="3264685" indent="0">
              <a:buNone/>
              <a:defRPr sz="1600"/>
            </a:lvl5pPr>
            <a:lvl6pPr marL="4080783" indent="0">
              <a:buNone/>
              <a:defRPr sz="1600"/>
            </a:lvl6pPr>
            <a:lvl7pPr marL="4896961" indent="0">
              <a:buNone/>
              <a:defRPr sz="1600"/>
            </a:lvl7pPr>
            <a:lvl8pPr marL="5713119" indent="0">
              <a:buNone/>
              <a:defRPr sz="1600"/>
            </a:lvl8pPr>
            <a:lvl9pPr marL="6529300" indent="0">
              <a:buNone/>
              <a:defRPr sz="1600"/>
            </a:lvl9pPr>
          </a:lstStyle>
          <a:p>
            <a:pPr lvl="0"/>
            <a:r>
              <a:rPr lang="en-US"/>
              <a:t>Click to edit Master text styles</a:t>
            </a:r>
          </a:p>
        </p:txBody>
      </p:sp>
      <p:sp>
        <p:nvSpPr>
          <p:cNvPr id="5" name="Date Placeholder 4"/>
          <p:cNvSpPr>
            <a:spLocks noGrp="1"/>
          </p:cNvSpPr>
          <p:nvPr>
            <p:ph type="dt" sz="half" idx="10"/>
          </p:nvPr>
        </p:nvSpPr>
        <p:spPr/>
        <p:txBody>
          <a:bodyPr/>
          <a:lstStyle/>
          <a:p>
            <a:fld id="{78291853-34AA-420F-918F-6BDCA066F6C6}" type="datetimeFigureOut">
              <a:rPr lang="en-US" smtClean="0">
                <a:solidFill>
                  <a:prstClr val="black">
                    <a:tint val="75000"/>
                  </a:prstClr>
                </a:solidFill>
              </a:rPr>
              <a:pPr/>
              <a:t>10/2/2024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9C9CE1A-A0E4-41F9-965E-BC34AA5389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94279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0900"/>
            <a:ext cx="10972800" cy="850107"/>
          </a:xfrm>
        </p:spPr>
        <p:txBody>
          <a:bodyPr anchor="b"/>
          <a:lstStyle>
            <a:lvl1pPr algn="l">
              <a:defRPr sz="3600" b="1"/>
            </a:lvl1pPr>
          </a:lstStyle>
          <a:p>
            <a:r>
              <a:rPr lang="en-US"/>
              <a:t>Click to edit Master title style</a:t>
            </a:r>
          </a:p>
        </p:txBody>
      </p:sp>
      <p:sp>
        <p:nvSpPr>
          <p:cNvPr id="3" name="Picture Placeholder 2"/>
          <p:cNvSpPr>
            <a:spLocks noGrp="1"/>
          </p:cNvSpPr>
          <p:nvPr>
            <p:ph type="pic" idx="1"/>
          </p:nvPr>
        </p:nvSpPr>
        <p:spPr>
          <a:xfrm>
            <a:off x="3584576" y="919163"/>
            <a:ext cx="10972800" cy="6172200"/>
          </a:xfrm>
        </p:spPr>
        <p:txBody>
          <a:bodyPr/>
          <a:lstStyle>
            <a:lvl1pPr marL="0" indent="0">
              <a:buNone/>
              <a:defRPr sz="5700"/>
            </a:lvl1pPr>
            <a:lvl2pPr marL="816149" indent="0">
              <a:buNone/>
              <a:defRPr sz="5000"/>
            </a:lvl2pPr>
            <a:lvl3pPr marL="1632344" indent="0">
              <a:buNone/>
              <a:defRPr sz="4300"/>
            </a:lvl3pPr>
            <a:lvl4pPr marL="2448480" indent="0">
              <a:buNone/>
              <a:defRPr sz="3600"/>
            </a:lvl4pPr>
            <a:lvl5pPr marL="3264685" indent="0">
              <a:buNone/>
              <a:defRPr sz="3600"/>
            </a:lvl5pPr>
            <a:lvl6pPr marL="4080783" indent="0">
              <a:buNone/>
              <a:defRPr sz="3600"/>
            </a:lvl6pPr>
            <a:lvl7pPr marL="4896961" indent="0">
              <a:buNone/>
              <a:defRPr sz="3600"/>
            </a:lvl7pPr>
            <a:lvl8pPr marL="5713119" indent="0">
              <a:buNone/>
              <a:defRPr sz="3600"/>
            </a:lvl8pPr>
            <a:lvl9pPr marL="6529300" indent="0">
              <a:buNone/>
              <a:defRPr sz="3600"/>
            </a:lvl9pPr>
          </a:lstStyle>
          <a:p>
            <a:endParaRPr lang="en-US"/>
          </a:p>
        </p:txBody>
      </p:sp>
      <p:sp>
        <p:nvSpPr>
          <p:cNvPr id="4" name="Text Placeholder 3"/>
          <p:cNvSpPr>
            <a:spLocks noGrp="1"/>
          </p:cNvSpPr>
          <p:nvPr>
            <p:ph type="body" sz="half" idx="2"/>
          </p:nvPr>
        </p:nvSpPr>
        <p:spPr>
          <a:xfrm>
            <a:off x="3584576" y="8051007"/>
            <a:ext cx="10972800" cy="1207293"/>
          </a:xfrm>
        </p:spPr>
        <p:txBody>
          <a:bodyPr/>
          <a:lstStyle>
            <a:lvl1pPr marL="0" indent="0">
              <a:buNone/>
              <a:defRPr sz="2500"/>
            </a:lvl1pPr>
            <a:lvl2pPr marL="816149" indent="0">
              <a:buNone/>
              <a:defRPr sz="2100"/>
            </a:lvl2pPr>
            <a:lvl3pPr marL="1632344" indent="0">
              <a:buNone/>
              <a:defRPr sz="1800"/>
            </a:lvl3pPr>
            <a:lvl4pPr marL="2448480" indent="0">
              <a:buNone/>
              <a:defRPr sz="1600"/>
            </a:lvl4pPr>
            <a:lvl5pPr marL="3264685" indent="0">
              <a:buNone/>
              <a:defRPr sz="1600"/>
            </a:lvl5pPr>
            <a:lvl6pPr marL="4080783" indent="0">
              <a:buNone/>
              <a:defRPr sz="1600"/>
            </a:lvl6pPr>
            <a:lvl7pPr marL="4896961" indent="0">
              <a:buNone/>
              <a:defRPr sz="1600"/>
            </a:lvl7pPr>
            <a:lvl8pPr marL="5713119" indent="0">
              <a:buNone/>
              <a:defRPr sz="1600"/>
            </a:lvl8pPr>
            <a:lvl9pPr marL="6529300" indent="0">
              <a:buNone/>
              <a:defRPr sz="1600"/>
            </a:lvl9pPr>
          </a:lstStyle>
          <a:p>
            <a:pPr lvl="0"/>
            <a:r>
              <a:rPr lang="en-US"/>
              <a:t>Click to edit Master text styles</a:t>
            </a:r>
          </a:p>
        </p:txBody>
      </p:sp>
      <p:sp>
        <p:nvSpPr>
          <p:cNvPr id="5" name="Date Placeholder 4"/>
          <p:cNvSpPr>
            <a:spLocks noGrp="1"/>
          </p:cNvSpPr>
          <p:nvPr>
            <p:ph type="dt" sz="half" idx="10"/>
          </p:nvPr>
        </p:nvSpPr>
        <p:spPr/>
        <p:txBody>
          <a:bodyPr/>
          <a:lstStyle/>
          <a:p>
            <a:fld id="{78291853-34AA-420F-918F-6BDCA066F6C6}" type="datetimeFigureOut">
              <a:rPr lang="en-US" smtClean="0">
                <a:solidFill>
                  <a:prstClr val="black">
                    <a:tint val="75000"/>
                  </a:prstClr>
                </a:solidFill>
              </a:rPr>
              <a:pPr/>
              <a:t>10/2/2024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9C9CE1A-A0E4-41F9-965E-BC34AA5389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1115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291853-34AA-420F-918F-6BDCA066F6C6}" type="datetimeFigureOut">
              <a:rPr lang="en-US" smtClean="0">
                <a:solidFill>
                  <a:prstClr val="black">
                    <a:tint val="75000"/>
                  </a:prstClr>
                </a:solidFill>
              </a:rPr>
              <a:pPr/>
              <a:t>10/2/2024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C9CE1A-A0E4-41F9-965E-BC34AA5389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52618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412018"/>
            <a:ext cx="4114800" cy="87772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412018"/>
            <a:ext cx="12039600" cy="87772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291853-34AA-420F-918F-6BDCA066F6C6}" type="datetimeFigureOut">
              <a:rPr lang="en-US" smtClean="0">
                <a:solidFill>
                  <a:prstClr val="black">
                    <a:tint val="75000"/>
                  </a:prstClr>
                </a:solidFill>
              </a:rPr>
              <a:pPr/>
              <a:t>10/2/2024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C9CE1A-A0E4-41F9-965E-BC34AA5389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13428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691"/>
            <a:ext cx="15544800" cy="2205038"/>
          </a:xfrm>
        </p:spPr>
        <p:txBody>
          <a:bodyPr/>
          <a:lstStyle/>
          <a:p>
            <a:r>
              <a:rPr lang="en-US"/>
              <a:t>Click to edit Master title style</a:t>
            </a:r>
          </a:p>
        </p:txBody>
      </p:sp>
      <p:sp>
        <p:nvSpPr>
          <p:cNvPr id="3" name="Subtitle 2"/>
          <p:cNvSpPr>
            <a:spLocks noGrp="1"/>
          </p:cNvSpPr>
          <p:nvPr>
            <p:ph type="subTitle" idx="1"/>
          </p:nvPr>
        </p:nvSpPr>
        <p:spPr>
          <a:xfrm>
            <a:off x="2743200" y="5829300"/>
            <a:ext cx="12801600" cy="2628900"/>
          </a:xfrm>
        </p:spPr>
        <p:txBody>
          <a:bodyPr/>
          <a:lstStyle>
            <a:lvl1pPr marL="0" indent="0" algn="ctr">
              <a:buNone/>
              <a:defRPr>
                <a:solidFill>
                  <a:schemeClr val="tx1">
                    <a:tint val="75000"/>
                  </a:schemeClr>
                </a:solidFill>
              </a:defRPr>
            </a:lvl1pPr>
            <a:lvl2pPr marL="816183" indent="0" algn="ctr">
              <a:buNone/>
              <a:defRPr>
                <a:solidFill>
                  <a:schemeClr val="tx1">
                    <a:tint val="75000"/>
                  </a:schemeClr>
                </a:solidFill>
              </a:defRPr>
            </a:lvl2pPr>
            <a:lvl3pPr marL="1632407" indent="0" algn="ctr">
              <a:buNone/>
              <a:defRPr>
                <a:solidFill>
                  <a:schemeClr val="tx1">
                    <a:tint val="75000"/>
                  </a:schemeClr>
                </a:solidFill>
              </a:defRPr>
            </a:lvl3pPr>
            <a:lvl4pPr marL="2448579" indent="0" algn="ctr">
              <a:buNone/>
              <a:defRPr>
                <a:solidFill>
                  <a:schemeClr val="tx1">
                    <a:tint val="75000"/>
                  </a:schemeClr>
                </a:solidFill>
              </a:defRPr>
            </a:lvl4pPr>
            <a:lvl5pPr marL="3264810" indent="0" algn="ctr">
              <a:buNone/>
              <a:defRPr>
                <a:solidFill>
                  <a:schemeClr val="tx1">
                    <a:tint val="75000"/>
                  </a:schemeClr>
                </a:solidFill>
              </a:defRPr>
            </a:lvl5pPr>
            <a:lvl6pPr marL="4080949" indent="0" algn="ctr">
              <a:buNone/>
              <a:defRPr>
                <a:solidFill>
                  <a:schemeClr val="tx1">
                    <a:tint val="75000"/>
                  </a:schemeClr>
                </a:solidFill>
              </a:defRPr>
            </a:lvl6pPr>
            <a:lvl7pPr marL="4897157" indent="0" algn="ctr">
              <a:buNone/>
              <a:defRPr>
                <a:solidFill>
                  <a:schemeClr val="tx1">
                    <a:tint val="75000"/>
                  </a:schemeClr>
                </a:solidFill>
              </a:defRPr>
            </a:lvl7pPr>
            <a:lvl8pPr marL="5713349" indent="0" algn="ctr">
              <a:buNone/>
              <a:defRPr>
                <a:solidFill>
                  <a:schemeClr val="tx1">
                    <a:tint val="75000"/>
                  </a:schemeClr>
                </a:solidFill>
              </a:defRPr>
            </a:lvl8pPr>
            <a:lvl9pPr marL="652956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8291853-34AA-420F-918F-6BDCA066F6C6}" type="datetimeFigureOut">
              <a:rPr lang="en-US" smtClean="0">
                <a:solidFill>
                  <a:prstClr val="black">
                    <a:tint val="75000"/>
                  </a:prstClr>
                </a:solidFill>
              </a:rPr>
              <a:pPr/>
              <a:t>10/2/2024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C9CE1A-A0E4-41F9-965E-BC34AA5389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40194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291853-34AA-420F-918F-6BDCA066F6C6}" type="datetimeFigureOut">
              <a:rPr lang="en-US" smtClean="0">
                <a:solidFill>
                  <a:prstClr val="black">
                    <a:tint val="75000"/>
                  </a:prstClr>
                </a:solidFill>
              </a:rPr>
              <a:pPr/>
              <a:t>10/2/2024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C9CE1A-A0E4-41F9-965E-BC34AA5389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58666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6610403"/>
            <a:ext cx="15544800" cy="2043113"/>
          </a:xfrm>
        </p:spPr>
        <p:txBody>
          <a:bodyPr anchor="t"/>
          <a:lstStyle>
            <a:lvl1pPr algn="l">
              <a:defRPr sz="7100" b="1" cap="all"/>
            </a:lvl1pPr>
          </a:lstStyle>
          <a:p>
            <a:r>
              <a:rPr lang="en-US"/>
              <a:t>Click to edit Master title style</a:t>
            </a:r>
          </a:p>
        </p:txBody>
      </p:sp>
      <p:sp>
        <p:nvSpPr>
          <p:cNvPr id="3" name="Text Placeholder 2"/>
          <p:cNvSpPr>
            <a:spLocks noGrp="1"/>
          </p:cNvSpPr>
          <p:nvPr>
            <p:ph type="body" idx="1"/>
          </p:nvPr>
        </p:nvSpPr>
        <p:spPr>
          <a:xfrm>
            <a:off x="1444626" y="4360113"/>
            <a:ext cx="15544800" cy="2250281"/>
          </a:xfrm>
        </p:spPr>
        <p:txBody>
          <a:bodyPr anchor="b"/>
          <a:lstStyle>
            <a:lvl1pPr marL="0" indent="0">
              <a:buNone/>
              <a:defRPr sz="3600">
                <a:solidFill>
                  <a:schemeClr val="tx1">
                    <a:tint val="75000"/>
                  </a:schemeClr>
                </a:solidFill>
              </a:defRPr>
            </a:lvl1pPr>
            <a:lvl2pPr marL="816183" indent="0">
              <a:buNone/>
              <a:defRPr sz="3200">
                <a:solidFill>
                  <a:schemeClr val="tx1">
                    <a:tint val="75000"/>
                  </a:schemeClr>
                </a:solidFill>
              </a:defRPr>
            </a:lvl2pPr>
            <a:lvl3pPr marL="1632407" indent="0">
              <a:buNone/>
              <a:defRPr sz="2900">
                <a:solidFill>
                  <a:schemeClr val="tx1">
                    <a:tint val="75000"/>
                  </a:schemeClr>
                </a:solidFill>
              </a:defRPr>
            </a:lvl3pPr>
            <a:lvl4pPr marL="2448579" indent="0">
              <a:buNone/>
              <a:defRPr sz="2500">
                <a:solidFill>
                  <a:schemeClr val="tx1">
                    <a:tint val="75000"/>
                  </a:schemeClr>
                </a:solidFill>
              </a:defRPr>
            </a:lvl4pPr>
            <a:lvl5pPr marL="3264810" indent="0">
              <a:buNone/>
              <a:defRPr sz="2500">
                <a:solidFill>
                  <a:schemeClr val="tx1">
                    <a:tint val="75000"/>
                  </a:schemeClr>
                </a:solidFill>
              </a:defRPr>
            </a:lvl5pPr>
            <a:lvl6pPr marL="4080949" indent="0">
              <a:buNone/>
              <a:defRPr sz="2500">
                <a:solidFill>
                  <a:schemeClr val="tx1">
                    <a:tint val="75000"/>
                  </a:schemeClr>
                </a:solidFill>
              </a:defRPr>
            </a:lvl6pPr>
            <a:lvl7pPr marL="4897157" indent="0">
              <a:buNone/>
              <a:defRPr sz="2500">
                <a:solidFill>
                  <a:schemeClr val="tx1">
                    <a:tint val="75000"/>
                  </a:schemeClr>
                </a:solidFill>
              </a:defRPr>
            </a:lvl7pPr>
            <a:lvl8pPr marL="5713349" indent="0">
              <a:buNone/>
              <a:defRPr sz="2500">
                <a:solidFill>
                  <a:schemeClr val="tx1">
                    <a:tint val="75000"/>
                  </a:schemeClr>
                </a:solidFill>
              </a:defRPr>
            </a:lvl8pPr>
            <a:lvl9pPr marL="6529560" indent="0">
              <a:buNone/>
              <a:defRPr sz="2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291853-34AA-420F-918F-6BDCA066F6C6}" type="datetimeFigureOut">
              <a:rPr lang="en-US" smtClean="0">
                <a:solidFill>
                  <a:prstClr val="black">
                    <a:tint val="75000"/>
                  </a:prstClr>
                </a:solidFill>
              </a:rPr>
              <a:pPr/>
              <a:t>10/2/2024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C9CE1A-A0E4-41F9-965E-BC34AA5389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97153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2400339"/>
            <a:ext cx="8077200" cy="6788945"/>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96400" y="2400339"/>
            <a:ext cx="8077200" cy="6788945"/>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8291853-34AA-420F-918F-6BDCA066F6C6}" type="datetimeFigureOut">
              <a:rPr lang="en-US" smtClean="0">
                <a:solidFill>
                  <a:prstClr val="black">
                    <a:tint val="75000"/>
                  </a:prstClr>
                </a:solidFill>
              </a:rPr>
              <a:pPr/>
              <a:t>10/2/2024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9C9CE1A-A0E4-41F9-965E-BC34AA5389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82756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2302671"/>
            <a:ext cx="8080376" cy="959643"/>
          </a:xfrm>
        </p:spPr>
        <p:txBody>
          <a:bodyPr anchor="b"/>
          <a:lstStyle>
            <a:lvl1pPr marL="0" indent="0">
              <a:buNone/>
              <a:defRPr sz="4300" b="1"/>
            </a:lvl1pPr>
            <a:lvl2pPr marL="816183" indent="0">
              <a:buNone/>
              <a:defRPr sz="3600" b="1"/>
            </a:lvl2pPr>
            <a:lvl3pPr marL="1632407" indent="0">
              <a:buNone/>
              <a:defRPr sz="3200" b="1"/>
            </a:lvl3pPr>
            <a:lvl4pPr marL="2448579" indent="0">
              <a:buNone/>
              <a:defRPr sz="2900" b="1"/>
            </a:lvl4pPr>
            <a:lvl5pPr marL="3264810" indent="0">
              <a:buNone/>
              <a:defRPr sz="2900" b="1"/>
            </a:lvl5pPr>
            <a:lvl6pPr marL="4080949" indent="0">
              <a:buNone/>
              <a:defRPr sz="2900" b="1"/>
            </a:lvl6pPr>
            <a:lvl7pPr marL="4897157" indent="0">
              <a:buNone/>
              <a:defRPr sz="2900" b="1"/>
            </a:lvl7pPr>
            <a:lvl8pPr marL="5713349" indent="0">
              <a:buNone/>
              <a:defRPr sz="2900" b="1"/>
            </a:lvl8pPr>
            <a:lvl9pPr marL="6529560" indent="0">
              <a:buNone/>
              <a:defRPr sz="2900" b="1"/>
            </a:lvl9pPr>
          </a:lstStyle>
          <a:p>
            <a:pPr lvl="0"/>
            <a:r>
              <a:rPr lang="en-US"/>
              <a:t>Click to edit Master text styles</a:t>
            </a:r>
          </a:p>
        </p:txBody>
      </p:sp>
      <p:sp>
        <p:nvSpPr>
          <p:cNvPr id="4" name="Content Placeholder 3"/>
          <p:cNvSpPr>
            <a:spLocks noGrp="1"/>
          </p:cNvSpPr>
          <p:nvPr>
            <p:ph sz="half" idx="2"/>
          </p:nvPr>
        </p:nvSpPr>
        <p:spPr>
          <a:xfrm>
            <a:off x="914400" y="3262313"/>
            <a:ext cx="8080376"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90067" y="2302671"/>
            <a:ext cx="8083550" cy="959643"/>
          </a:xfrm>
        </p:spPr>
        <p:txBody>
          <a:bodyPr anchor="b"/>
          <a:lstStyle>
            <a:lvl1pPr marL="0" indent="0">
              <a:buNone/>
              <a:defRPr sz="4300" b="1"/>
            </a:lvl1pPr>
            <a:lvl2pPr marL="816183" indent="0">
              <a:buNone/>
              <a:defRPr sz="3600" b="1"/>
            </a:lvl2pPr>
            <a:lvl3pPr marL="1632407" indent="0">
              <a:buNone/>
              <a:defRPr sz="3200" b="1"/>
            </a:lvl3pPr>
            <a:lvl4pPr marL="2448579" indent="0">
              <a:buNone/>
              <a:defRPr sz="2900" b="1"/>
            </a:lvl4pPr>
            <a:lvl5pPr marL="3264810" indent="0">
              <a:buNone/>
              <a:defRPr sz="2900" b="1"/>
            </a:lvl5pPr>
            <a:lvl6pPr marL="4080949" indent="0">
              <a:buNone/>
              <a:defRPr sz="2900" b="1"/>
            </a:lvl6pPr>
            <a:lvl7pPr marL="4897157" indent="0">
              <a:buNone/>
              <a:defRPr sz="2900" b="1"/>
            </a:lvl7pPr>
            <a:lvl8pPr marL="5713349" indent="0">
              <a:buNone/>
              <a:defRPr sz="2900" b="1"/>
            </a:lvl8pPr>
            <a:lvl9pPr marL="6529560" indent="0">
              <a:buNone/>
              <a:defRPr sz="2900" b="1"/>
            </a:lvl9pPr>
          </a:lstStyle>
          <a:p>
            <a:pPr lvl="0"/>
            <a:r>
              <a:rPr lang="en-US"/>
              <a:t>Click to edit Master text styles</a:t>
            </a:r>
          </a:p>
        </p:txBody>
      </p:sp>
      <p:sp>
        <p:nvSpPr>
          <p:cNvPr id="6" name="Content Placeholder 5"/>
          <p:cNvSpPr>
            <a:spLocks noGrp="1"/>
          </p:cNvSpPr>
          <p:nvPr>
            <p:ph sz="quarter" idx="4"/>
          </p:nvPr>
        </p:nvSpPr>
        <p:spPr>
          <a:xfrm>
            <a:off x="9290067" y="3262313"/>
            <a:ext cx="8083550"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291853-34AA-420F-918F-6BDCA066F6C6}" type="datetimeFigureOut">
              <a:rPr lang="en-US" smtClean="0">
                <a:solidFill>
                  <a:prstClr val="black">
                    <a:tint val="75000"/>
                  </a:prstClr>
                </a:solidFill>
              </a:rPr>
              <a:pPr/>
              <a:t>10/2/2024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9C9CE1A-A0E4-41F9-965E-BC34AA5389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6130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291853-34AA-420F-918F-6BDCA066F6C6}" type="datetimeFigureOut">
              <a:rPr lang="en-US" smtClean="0">
                <a:solidFill>
                  <a:prstClr val="black">
                    <a:tint val="75000"/>
                  </a:prstClr>
                </a:solidFill>
              </a:rPr>
              <a:pPr/>
              <a:t>10/2/2024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9C9CE1A-A0E4-41F9-965E-BC34AA5389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1092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525964"/>
          </a:xfrm>
        </p:spPr>
        <p:txBody>
          <a:bodyPr/>
          <a:lstStyle>
            <a:lvl1pPr>
              <a:defRPr sz="29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525964"/>
          </a:xfrm>
        </p:spPr>
        <p:txBody>
          <a:bodyPr/>
          <a:lstStyle>
            <a:lvl1pPr>
              <a:defRPr sz="29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291853-34AA-420F-918F-6BDCA066F6C6}" type="datetimeFigureOut">
              <a:rPr lang="en-US" smtClean="0">
                <a:solidFill>
                  <a:prstClr val="black">
                    <a:tint val="75000"/>
                  </a:prstClr>
                </a:solidFill>
              </a:rPr>
              <a:pPr/>
              <a:t>10/2/2024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9C9CE1A-A0E4-41F9-965E-BC34AA5389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97793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39" y="409575"/>
            <a:ext cx="6016626" cy="1743075"/>
          </a:xfrm>
        </p:spPr>
        <p:txBody>
          <a:bodyPr anchor="b"/>
          <a:lstStyle>
            <a:lvl1pPr algn="l">
              <a:defRPr sz="3600" b="1"/>
            </a:lvl1pPr>
          </a:lstStyle>
          <a:p>
            <a:r>
              <a:rPr lang="en-US"/>
              <a:t>Click to edit Master title style</a:t>
            </a:r>
          </a:p>
        </p:txBody>
      </p:sp>
      <p:sp>
        <p:nvSpPr>
          <p:cNvPr id="3" name="Content Placeholder 2"/>
          <p:cNvSpPr>
            <a:spLocks noGrp="1"/>
          </p:cNvSpPr>
          <p:nvPr>
            <p:ph idx="1"/>
          </p:nvPr>
        </p:nvSpPr>
        <p:spPr>
          <a:xfrm>
            <a:off x="7150100" y="409628"/>
            <a:ext cx="10223500" cy="8779670"/>
          </a:xfrm>
        </p:spPr>
        <p:txBody>
          <a:bodyPr/>
          <a:lstStyle>
            <a:lvl1pPr>
              <a:defRPr sz="5700"/>
            </a:lvl1pPr>
            <a:lvl2pPr>
              <a:defRPr sz="5000"/>
            </a:lvl2pPr>
            <a:lvl3pPr>
              <a:defRPr sz="43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39" y="2152656"/>
            <a:ext cx="6016626" cy="7036595"/>
          </a:xfrm>
        </p:spPr>
        <p:txBody>
          <a:bodyPr/>
          <a:lstStyle>
            <a:lvl1pPr marL="0" indent="0">
              <a:buNone/>
              <a:defRPr sz="2500"/>
            </a:lvl1pPr>
            <a:lvl2pPr marL="816183" indent="0">
              <a:buNone/>
              <a:defRPr sz="2100"/>
            </a:lvl2pPr>
            <a:lvl3pPr marL="1632407" indent="0">
              <a:buNone/>
              <a:defRPr sz="1800"/>
            </a:lvl3pPr>
            <a:lvl4pPr marL="2448579" indent="0">
              <a:buNone/>
              <a:defRPr sz="1600"/>
            </a:lvl4pPr>
            <a:lvl5pPr marL="3264810" indent="0">
              <a:buNone/>
              <a:defRPr sz="1600"/>
            </a:lvl5pPr>
            <a:lvl6pPr marL="4080949" indent="0">
              <a:buNone/>
              <a:defRPr sz="1600"/>
            </a:lvl6pPr>
            <a:lvl7pPr marL="4897157" indent="0">
              <a:buNone/>
              <a:defRPr sz="1600"/>
            </a:lvl7pPr>
            <a:lvl8pPr marL="5713349" indent="0">
              <a:buNone/>
              <a:defRPr sz="1600"/>
            </a:lvl8pPr>
            <a:lvl9pPr marL="6529560" indent="0">
              <a:buNone/>
              <a:defRPr sz="1600"/>
            </a:lvl9pPr>
          </a:lstStyle>
          <a:p>
            <a:pPr lvl="0"/>
            <a:r>
              <a:rPr lang="en-US"/>
              <a:t>Click to edit Master text styles</a:t>
            </a:r>
          </a:p>
        </p:txBody>
      </p:sp>
      <p:sp>
        <p:nvSpPr>
          <p:cNvPr id="5" name="Date Placeholder 4"/>
          <p:cNvSpPr>
            <a:spLocks noGrp="1"/>
          </p:cNvSpPr>
          <p:nvPr>
            <p:ph type="dt" sz="half" idx="10"/>
          </p:nvPr>
        </p:nvSpPr>
        <p:spPr/>
        <p:txBody>
          <a:bodyPr/>
          <a:lstStyle/>
          <a:p>
            <a:fld id="{78291853-34AA-420F-918F-6BDCA066F6C6}" type="datetimeFigureOut">
              <a:rPr lang="en-US" smtClean="0">
                <a:solidFill>
                  <a:prstClr val="black">
                    <a:tint val="75000"/>
                  </a:prstClr>
                </a:solidFill>
              </a:rPr>
              <a:pPr/>
              <a:t>10/2/2024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9C9CE1A-A0E4-41F9-965E-BC34AA5389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14321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0900"/>
            <a:ext cx="10972800" cy="850107"/>
          </a:xfrm>
        </p:spPr>
        <p:txBody>
          <a:bodyPr anchor="b"/>
          <a:lstStyle>
            <a:lvl1pPr algn="l">
              <a:defRPr sz="3600" b="1"/>
            </a:lvl1pPr>
          </a:lstStyle>
          <a:p>
            <a:r>
              <a:rPr lang="en-US"/>
              <a:t>Click to edit Master title style</a:t>
            </a:r>
          </a:p>
        </p:txBody>
      </p:sp>
      <p:sp>
        <p:nvSpPr>
          <p:cNvPr id="3" name="Picture Placeholder 2"/>
          <p:cNvSpPr>
            <a:spLocks noGrp="1"/>
          </p:cNvSpPr>
          <p:nvPr>
            <p:ph type="pic" idx="1"/>
          </p:nvPr>
        </p:nvSpPr>
        <p:spPr>
          <a:xfrm>
            <a:off x="3584576" y="919163"/>
            <a:ext cx="10972800" cy="6172200"/>
          </a:xfrm>
        </p:spPr>
        <p:txBody>
          <a:bodyPr/>
          <a:lstStyle>
            <a:lvl1pPr marL="0" indent="0">
              <a:buNone/>
              <a:defRPr sz="5700"/>
            </a:lvl1pPr>
            <a:lvl2pPr marL="816183" indent="0">
              <a:buNone/>
              <a:defRPr sz="5000"/>
            </a:lvl2pPr>
            <a:lvl3pPr marL="1632407" indent="0">
              <a:buNone/>
              <a:defRPr sz="4300"/>
            </a:lvl3pPr>
            <a:lvl4pPr marL="2448579" indent="0">
              <a:buNone/>
              <a:defRPr sz="3600"/>
            </a:lvl4pPr>
            <a:lvl5pPr marL="3264810" indent="0">
              <a:buNone/>
              <a:defRPr sz="3600"/>
            </a:lvl5pPr>
            <a:lvl6pPr marL="4080949" indent="0">
              <a:buNone/>
              <a:defRPr sz="3600"/>
            </a:lvl6pPr>
            <a:lvl7pPr marL="4897157" indent="0">
              <a:buNone/>
              <a:defRPr sz="3600"/>
            </a:lvl7pPr>
            <a:lvl8pPr marL="5713349" indent="0">
              <a:buNone/>
              <a:defRPr sz="3600"/>
            </a:lvl8pPr>
            <a:lvl9pPr marL="6529560" indent="0">
              <a:buNone/>
              <a:defRPr sz="3600"/>
            </a:lvl9pPr>
          </a:lstStyle>
          <a:p>
            <a:endParaRPr lang="en-US"/>
          </a:p>
        </p:txBody>
      </p:sp>
      <p:sp>
        <p:nvSpPr>
          <p:cNvPr id="4" name="Text Placeholder 3"/>
          <p:cNvSpPr>
            <a:spLocks noGrp="1"/>
          </p:cNvSpPr>
          <p:nvPr>
            <p:ph type="body" sz="half" idx="2"/>
          </p:nvPr>
        </p:nvSpPr>
        <p:spPr>
          <a:xfrm>
            <a:off x="3584576" y="8051007"/>
            <a:ext cx="10972800" cy="1207293"/>
          </a:xfrm>
        </p:spPr>
        <p:txBody>
          <a:bodyPr/>
          <a:lstStyle>
            <a:lvl1pPr marL="0" indent="0">
              <a:buNone/>
              <a:defRPr sz="2500"/>
            </a:lvl1pPr>
            <a:lvl2pPr marL="816183" indent="0">
              <a:buNone/>
              <a:defRPr sz="2100"/>
            </a:lvl2pPr>
            <a:lvl3pPr marL="1632407" indent="0">
              <a:buNone/>
              <a:defRPr sz="1800"/>
            </a:lvl3pPr>
            <a:lvl4pPr marL="2448579" indent="0">
              <a:buNone/>
              <a:defRPr sz="1600"/>
            </a:lvl4pPr>
            <a:lvl5pPr marL="3264810" indent="0">
              <a:buNone/>
              <a:defRPr sz="1600"/>
            </a:lvl5pPr>
            <a:lvl6pPr marL="4080949" indent="0">
              <a:buNone/>
              <a:defRPr sz="1600"/>
            </a:lvl6pPr>
            <a:lvl7pPr marL="4897157" indent="0">
              <a:buNone/>
              <a:defRPr sz="1600"/>
            </a:lvl7pPr>
            <a:lvl8pPr marL="5713349" indent="0">
              <a:buNone/>
              <a:defRPr sz="1600"/>
            </a:lvl8pPr>
            <a:lvl9pPr marL="6529560" indent="0">
              <a:buNone/>
              <a:defRPr sz="1600"/>
            </a:lvl9pPr>
          </a:lstStyle>
          <a:p>
            <a:pPr lvl="0"/>
            <a:r>
              <a:rPr lang="en-US"/>
              <a:t>Click to edit Master text styles</a:t>
            </a:r>
          </a:p>
        </p:txBody>
      </p:sp>
      <p:sp>
        <p:nvSpPr>
          <p:cNvPr id="5" name="Date Placeholder 4"/>
          <p:cNvSpPr>
            <a:spLocks noGrp="1"/>
          </p:cNvSpPr>
          <p:nvPr>
            <p:ph type="dt" sz="half" idx="10"/>
          </p:nvPr>
        </p:nvSpPr>
        <p:spPr/>
        <p:txBody>
          <a:bodyPr/>
          <a:lstStyle/>
          <a:p>
            <a:fld id="{78291853-34AA-420F-918F-6BDCA066F6C6}" type="datetimeFigureOut">
              <a:rPr lang="en-US" smtClean="0">
                <a:solidFill>
                  <a:prstClr val="black">
                    <a:tint val="75000"/>
                  </a:prstClr>
                </a:solidFill>
              </a:rPr>
              <a:pPr/>
              <a:t>10/2/2024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9C9CE1A-A0E4-41F9-965E-BC34AA5389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11115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291853-34AA-420F-918F-6BDCA066F6C6}" type="datetimeFigureOut">
              <a:rPr lang="en-US" smtClean="0">
                <a:solidFill>
                  <a:prstClr val="black">
                    <a:tint val="75000"/>
                  </a:prstClr>
                </a:solidFill>
              </a:rPr>
              <a:pPr/>
              <a:t>10/2/2024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C9CE1A-A0E4-41F9-965E-BC34AA5389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12575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412010"/>
            <a:ext cx="4114800" cy="87772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412010"/>
            <a:ext cx="12039600" cy="87772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291853-34AA-420F-918F-6BDCA066F6C6}" type="datetimeFigureOut">
              <a:rPr lang="en-US" smtClean="0">
                <a:solidFill>
                  <a:prstClr val="black">
                    <a:tint val="75000"/>
                  </a:prstClr>
                </a:solidFill>
              </a:rPr>
              <a:pPr/>
              <a:t>10/2/2024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C9CE1A-A0E4-41F9-965E-BC34AA5389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08203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673"/>
            <a:ext cx="15544800" cy="2205038"/>
          </a:xfrm>
        </p:spPr>
        <p:txBody>
          <a:bodyPr/>
          <a:lstStyle/>
          <a:p>
            <a:r>
              <a:rPr lang="en-US"/>
              <a:t>Click to edit Master title style</a:t>
            </a:r>
          </a:p>
        </p:txBody>
      </p:sp>
      <p:sp>
        <p:nvSpPr>
          <p:cNvPr id="3" name="Subtitle 2"/>
          <p:cNvSpPr>
            <a:spLocks noGrp="1"/>
          </p:cNvSpPr>
          <p:nvPr>
            <p:ph type="subTitle" idx="1"/>
          </p:nvPr>
        </p:nvSpPr>
        <p:spPr>
          <a:xfrm>
            <a:off x="2743200" y="5829300"/>
            <a:ext cx="12801600" cy="2628900"/>
          </a:xfrm>
        </p:spPr>
        <p:txBody>
          <a:bodyPr/>
          <a:lstStyle>
            <a:lvl1pPr marL="0" indent="0" algn="ctr">
              <a:buNone/>
              <a:defRPr>
                <a:solidFill>
                  <a:schemeClr val="tx1">
                    <a:tint val="75000"/>
                  </a:schemeClr>
                </a:solidFill>
              </a:defRPr>
            </a:lvl1pPr>
            <a:lvl2pPr marL="816265" indent="0" algn="ctr">
              <a:buNone/>
              <a:defRPr>
                <a:solidFill>
                  <a:schemeClr val="tx1">
                    <a:tint val="75000"/>
                  </a:schemeClr>
                </a:solidFill>
              </a:defRPr>
            </a:lvl2pPr>
            <a:lvl3pPr marL="1632557" indent="0" algn="ctr">
              <a:buNone/>
              <a:defRPr>
                <a:solidFill>
                  <a:schemeClr val="tx1">
                    <a:tint val="75000"/>
                  </a:schemeClr>
                </a:solidFill>
              </a:defRPr>
            </a:lvl3pPr>
            <a:lvl4pPr marL="2448814" indent="0" algn="ctr">
              <a:buNone/>
              <a:defRPr>
                <a:solidFill>
                  <a:schemeClr val="tx1">
                    <a:tint val="75000"/>
                  </a:schemeClr>
                </a:solidFill>
              </a:defRPr>
            </a:lvl4pPr>
            <a:lvl5pPr marL="3265110" indent="0" algn="ctr">
              <a:buNone/>
              <a:defRPr>
                <a:solidFill>
                  <a:schemeClr val="tx1">
                    <a:tint val="75000"/>
                  </a:schemeClr>
                </a:solidFill>
              </a:defRPr>
            </a:lvl5pPr>
            <a:lvl6pPr marL="4081349" indent="0" algn="ctr">
              <a:buNone/>
              <a:defRPr>
                <a:solidFill>
                  <a:schemeClr val="tx1">
                    <a:tint val="75000"/>
                  </a:schemeClr>
                </a:solidFill>
              </a:defRPr>
            </a:lvl6pPr>
            <a:lvl7pPr marL="4897629" indent="0" algn="ctr">
              <a:buNone/>
              <a:defRPr>
                <a:solidFill>
                  <a:schemeClr val="tx1">
                    <a:tint val="75000"/>
                  </a:schemeClr>
                </a:solidFill>
              </a:defRPr>
            </a:lvl7pPr>
            <a:lvl8pPr marL="5713899" indent="0" algn="ctr">
              <a:buNone/>
              <a:defRPr>
                <a:solidFill>
                  <a:schemeClr val="tx1">
                    <a:tint val="75000"/>
                  </a:schemeClr>
                </a:solidFill>
              </a:defRPr>
            </a:lvl8pPr>
            <a:lvl9pPr marL="653018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8291853-34AA-420F-918F-6BDCA066F6C6}" type="datetimeFigureOut">
              <a:rPr lang="en-US" smtClean="0">
                <a:solidFill>
                  <a:prstClr val="black">
                    <a:tint val="75000"/>
                  </a:prstClr>
                </a:solidFill>
              </a:rPr>
              <a:pPr/>
              <a:t>10/2/2024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C9CE1A-A0E4-41F9-965E-BC34AA5389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30741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291853-34AA-420F-918F-6BDCA066F6C6}" type="datetimeFigureOut">
              <a:rPr lang="en-US" smtClean="0">
                <a:solidFill>
                  <a:prstClr val="black">
                    <a:tint val="75000"/>
                  </a:prstClr>
                </a:solidFill>
              </a:rPr>
              <a:pPr/>
              <a:t>10/2/2024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C9CE1A-A0E4-41F9-965E-BC34AA5389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39499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6610385"/>
            <a:ext cx="15544800" cy="2043113"/>
          </a:xfrm>
        </p:spPr>
        <p:txBody>
          <a:bodyPr anchor="t"/>
          <a:lstStyle>
            <a:lvl1pPr algn="l">
              <a:defRPr sz="7100" b="1" cap="all"/>
            </a:lvl1pPr>
          </a:lstStyle>
          <a:p>
            <a:r>
              <a:rPr lang="en-US"/>
              <a:t>Click to edit Master title style</a:t>
            </a:r>
          </a:p>
        </p:txBody>
      </p:sp>
      <p:sp>
        <p:nvSpPr>
          <p:cNvPr id="3" name="Text Placeholder 2"/>
          <p:cNvSpPr>
            <a:spLocks noGrp="1"/>
          </p:cNvSpPr>
          <p:nvPr>
            <p:ph type="body" idx="1"/>
          </p:nvPr>
        </p:nvSpPr>
        <p:spPr>
          <a:xfrm>
            <a:off x="1444626" y="4360105"/>
            <a:ext cx="15544800" cy="2250281"/>
          </a:xfrm>
        </p:spPr>
        <p:txBody>
          <a:bodyPr anchor="b"/>
          <a:lstStyle>
            <a:lvl1pPr marL="0" indent="0">
              <a:buNone/>
              <a:defRPr sz="3600">
                <a:solidFill>
                  <a:schemeClr val="tx1">
                    <a:tint val="75000"/>
                  </a:schemeClr>
                </a:solidFill>
              </a:defRPr>
            </a:lvl1pPr>
            <a:lvl2pPr marL="816265" indent="0">
              <a:buNone/>
              <a:defRPr sz="3200">
                <a:solidFill>
                  <a:schemeClr val="tx1">
                    <a:tint val="75000"/>
                  </a:schemeClr>
                </a:solidFill>
              </a:defRPr>
            </a:lvl2pPr>
            <a:lvl3pPr marL="1632557" indent="0">
              <a:buNone/>
              <a:defRPr sz="2900">
                <a:solidFill>
                  <a:schemeClr val="tx1">
                    <a:tint val="75000"/>
                  </a:schemeClr>
                </a:solidFill>
              </a:defRPr>
            </a:lvl3pPr>
            <a:lvl4pPr marL="2448814" indent="0">
              <a:buNone/>
              <a:defRPr sz="2500">
                <a:solidFill>
                  <a:schemeClr val="tx1">
                    <a:tint val="75000"/>
                  </a:schemeClr>
                </a:solidFill>
              </a:defRPr>
            </a:lvl4pPr>
            <a:lvl5pPr marL="3265110" indent="0">
              <a:buNone/>
              <a:defRPr sz="2500">
                <a:solidFill>
                  <a:schemeClr val="tx1">
                    <a:tint val="75000"/>
                  </a:schemeClr>
                </a:solidFill>
              </a:defRPr>
            </a:lvl5pPr>
            <a:lvl6pPr marL="4081349" indent="0">
              <a:buNone/>
              <a:defRPr sz="2500">
                <a:solidFill>
                  <a:schemeClr val="tx1">
                    <a:tint val="75000"/>
                  </a:schemeClr>
                </a:solidFill>
              </a:defRPr>
            </a:lvl6pPr>
            <a:lvl7pPr marL="4897629" indent="0">
              <a:buNone/>
              <a:defRPr sz="2500">
                <a:solidFill>
                  <a:schemeClr val="tx1">
                    <a:tint val="75000"/>
                  </a:schemeClr>
                </a:solidFill>
              </a:defRPr>
            </a:lvl7pPr>
            <a:lvl8pPr marL="5713899" indent="0">
              <a:buNone/>
              <a:defRPr sz="2500">
                <a:solidFill>
                  <a:schemeClr val="tx1">
                    <a:tint val="75000"/>
                  </a:schemeClr>
                </a:solidFill>
              </a:defRPr>
            </a:lvl8pPr>
            <a:lvl9pPr marL="6530183" indent="0">
              <a:buNone/>
              <a:defRPr sz="2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291853-34AA-420F-918F-6BDCA066F6C6}" type="datetimeFigureOut">
              <a:rPr lang="en-US" smtClean="0">
                <a:solidFill>
                  <a:prstClr val="black">
                    <a:tint val="75000"/>
                  </a:prstClr>
                </a:solidFill>
              </a:rPr>
              <a:pPr/>
              <a:t>10/2/2024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C9CE1A-A0E4-41F9-965E-BC34AA5389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5090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2400335"/>
            <a:ext cx="8077200" cy="6788945"/>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96400" y="2400335"/>
            <a:ext cx="8077200" cy="6788945"/>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8291853-34AA-420F-918F-6BDCA066F6C6}" type="datetimeFigureOut">
              <a:rPr lang="en-US" smtClean="0">
                <a:solidFill>
                  <a:prstClr val="black">
                    <a:tint val="75000"/>
                  </a:prstClr>
                </a:solidFill>
              </a:rPr>
              <a:pPr/>
              <a:t>10/2/2024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9C9CE1A-A0E4-41F9-965E-BC34AA5389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42755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2302671"/>
            <a:ext cx="8080376" cy="959643"/>
          </a:xfrm>
        </p:spPr>
        <p:txBody>
          <a:bodyPr anchor="b"/>
          <a:lstStyle>
            <a:lvl1pPr marL="0" indent="0">
              <a:buNone/>
              <a:defRPr sz="4300" b="1"/>
            </a:lvl1pPr>
            <a:lvl2pPr marL="816265" indent="0">
              <a:buNone/>
              <a:defRPr sz="3600" b="1"/>
            </a:lvl2pPr>
            <a:lvl3pPr marL="1632557" indent="0">
              <a:buNone/>
              <a:defRPr sz="3200" b="1"/>
            </a:lvl3pPr>
            <a:lvl4pPr marL="2448814" indent="0">
              <a:buNone/>
              <a:defRPr sz="2900" b="1"/>
            </a:lvl4pPr>
            <a:lvl5pPr marL="3265110" indent="0">
              <a:buNone/>
              <a:defRPr sz="2900" b="1"/>
            </a:lvl5pPr>
            <a:lvl6pPr marL="4081349" indent="0">
              <a:buNone/>
              <a:defRPr sz="2900" b="1"/>
            </a:lvl6pPr>
            <a:lvl7pPr marL="4897629" indent="0">
              <a:buNone/>
              <a:defRPr sz="2900" b="1"/>
            </a:lvl7pPr>
            <a:lvl8pPr marL="5713899" indent="0">
              <a:buNone/>
              <a:defRPr sz="2900" b="1"/>
            </a:lvl8pPr>
            <a:lvl9pPr marL="6530183" indent="0">
              <a:buNone/>
              <a:defRPr sz="2900" b="1"/>
            </a:lvl9pPr>
          </a:lstStyle>
          <a:p>
            <a:pPr lvl="0"/>
            <a:r>
              <a:rPr lang="en-US"/>
              <a:t>Click to edit Master text styles</a:t>
            </a:r>
          </a:p>
        </p:txBody>
      </p:sp>
      <p:sp>
        <p:nvSpPr>
          <p:cNvPr id="4" name="Content Placeholder 3"/>
          <p:cNvSpPr>
            <a:spLocks noGrp="1"/>
          </p:cNvSpPr>
          <p:nvPr>
            <p:ph sz="half" idx="2"/>
          </p:nvPr>
        </p:nvSpPr>
        <p:spPr>
          <a:xfrm>
            <a:off x="914400" y="3262313"/>
            <a:ext cx="8080376"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90067" y="2302671"/>
            <a:ext cx="8083550" cy="959643"/>
          </a:xfrm>
        </p:spPr>
        <p:txBody>
          <a:bodyPr anchor="b"/>
          <a:lstStyle>
            <a:lvl1pPr marL="0" indent="0">
              <a:buNone/>
              <a:defRPr sz="4300" b="1"/>
            </a:lvl1pPr>
            <a:lvl2pPr marL="816265" indent="0">
              <a:buNone/>
              <a:defRPr sz="3600" b="1"/>
            </a:lvl2pPr>
            <a:lvl3pPr marL="1632557" indent="0">
              <a:buNone/>
              <a:defRPr sz="3200" b="1"/>
            </a:lvl3pPr>
            <a:lvl4pPr marL="2448814" indent="0">
              <a:buNone/>
              <a:defRPr sz="2900" b="1"/>
            </a:lvl4pPr>
            <a:lvl5pPr marL="3265110" indent="0">
              <a:buNone/>
              <a:defRPr sz="2900" b="1"/>
            </a:lvl5pPr>
            <a:lvl6pPr marL="4081349" indent="0">
              <a:buNone/>
              <a:defRPr sz="2900" b="1"/>
            </a:lvl6pPr>
            <a:lvl7pPr marL="4897629" indent="0">
              <a:buNone/>
              <a:defRPr sz="2900" b="1"/>
            </a:lvl7pPr>
            <a:lvl8pPr marL="5713899" indent="0">
              <a:buNone/>
              <a:defRPr sz="2900" b="1"/>
            </a:lvl8pPr>
            <a:lvl9pPr marL="6530183" indent="0">
              <a:buNone/>
              <a:defRPr sz="2900" b="1"/>
            </a:lvl9pPr>
          </a:lstStyle>
          <a:p>
            <a:pPr lvl="0"/>
            <a:r>
              <a:rPr lang="en-US"/>
              <a:t>Click to edit Master text styles</a:t>
            </a:r>
          </a:p>
        </p:txBody>
      </p:sp>
      <p:sp>
        <p:nvSpPr>
          <p:cNvPr id="6" name="Content Placeholder 5"/>
          <p:cNvSpPr>
            <a:spLocks noGrp="1"/>
          </p:cNvSpPr>
          <p:nvPr>
            <p:ph sz="quarter" idx="4"/>
          </p:nvPr>
        </p:nvSpPr>
        <p:spPr>
          <a:xfrm>
            <a:off x="9290067" y="3262313"/>
            <a:ext cx="8083550"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291853-34AA-420F-918F-6BDCA066F6C6}" type="datetimeFigureOut">
              <a:rPr lang="en-US" smtClean="0">
                <a:solidFill>
                  <a:prstClr val="black">
                    <a:tint val="75000"/>
                  </a:prstClr>
                </a:solidFill>
              </a:rPr>
              <a:pPr/>
              <a:t>10/2/2024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9C9CE1A-A0E4-41F9-965E-BC34AA5389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9484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300" b="1"/>
            </a:lvl1pPr>
            <a:lvl2pPr marL="457025" indent="0">
              <a:buNone/>
              <a:defRPr sz="2000" b="1"/>
            </a:lvl2pPr>
            <a:lvl3pPr marL="914050" indent="0">
              <a:buNone/>
              <a:defRPr sz="1800" b="1"/>
            </a:lvl3pPr>
            <a:lvl4pPr marL="1371075" indent="0">
              <a:buNone/>
              <a:defRPr sz="1600" b="1"/>
            </a:lvl4pPr>
            <a:lvl5pPr marL="1828100" indent="0">
              <a:buNone/>
              <a:defRPr sz="1600" b="1"/>
            </a:lvl5pPr>
            <a:lvl6pPr marL="2285125" indent="0">
              <a:buNone/>
              <a:defRPr sz="1600" b="1"/>
            </a:lvl6pPr>
            <a:lvl7pPr marL="2742130" indent="0">
              <a:buNone/>
              <a:defRPr sz="1600" b="1"/>
            </a:lvl7pPr>
            <a:lvl8pPr marL="3199173" indent="0">
              <a:buNone/>
              <a:defRPr sz="1600" b="1"/>
            </a:lvl8pPr>
            <a:lvl9pPr marL="365617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4"/>
            <a:ext cx="4041776" cy="639762"/>
          </a:xfrm>
        </p:spPr>
        <p:txBody>
          <a:bodyPr anchor="b"/>
          <a:lstStyle>
            <a:lvl1pPr marL="0" indent="0">
              <a:buNone/>
              <a:defRPr sz="2300" b="1"/>
            </a:lvl1pPr>
            <a:lvl2pPr marL="457025" indent="0">
              <a:buNone/>
              <a:defRPr sz="2000" b="1"/>
            </a:lvl2pPr>
            <a:lvl3pPr marL="914050" indent="0">
              <a:buNone/>
              <a:defRPr sz="1800" b="1"/>
            </a:lvl3pPr>
            <a:lvl4pPr marL="1371075" indent="0">
              <a:buNone/>
              <a:defRPr sz="1600" b="1"/>
            </a:lvl4pPr>
            <a:lvl5pPr marL="1828100" indent="0">
              <a:buNone/>
              <a:defRPr sz="1600" b="1"/>
            </a:lvl5pPr>
            <a:lvl6pPr marL="2285125" indent="0">
              <a:buNone/>
              <a:defRPr sz="1600" b="1"/>
            </a:lvl6pPr>
            <a:lvl7pPr marL="2742130" indent="0">
              <a:buNone/>
              <a:defRPr sz="1600" b="1"/>
            </a:lvl7pPr>
            <a:lvl8pPr marL="3199173" indent="0">
              <a:buNone/>
              <a:defRPr sz="1600" b="1"/>
            </a:lvl8pPr>
            <a:lvl9pPr marL="365617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6"/>
            <a:ext cx="4041776" cy="3951288"/>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291853-34AA-420F-918F-6BDCA066F6C6}" type="datetimeFigureOut">
              <a:rPr lang="en-US" smtClean="0">
                <a:solidFill>
                  <a:prstClr val="black">
                    <a:tint val="75000"/>
                  </a:prstClr>
                </a:solidFill>
              </a:rPr>
              <a:pPr/>
              <a:t>10/2/2024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9C9CE1A-A0E4-41F9-965E-BC34AA5389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419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291853-34AA-420F-918F-6BDCA066F6C6}" type="datetimeFigureOut">
              <a:rPr lang="en-US" smtClean="0">
                <a:solidFill>
                  <a:prstClr val="black">
                    <a:tint val="75000"/>
                  </a:prstClr>
                </a:solidFill>
              </a:rPr>
              <a:pPr/>
              <a:t>10/2/2024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9C9CE1A-A0E4-41F9-965E-BC34AA5389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87182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39" y="409575"/>
            <a:ext cx="6016626" cy="1743075"/>
          </a:xfrm>
        </p:spPr>
        <p:txBody>
          <a:bodyPr anchor="b"/>
          <a:lstStyle>
            <a:lvl1pPr algn="l">
              <a:defRPr sz="3600" b="1"/>
            </a:lvl1pPr>
          </a:lstStyle>
          <a:p>
            <a:r>
              <a:rPr lang="en-US"/>
              <a:t>Click to edit Master title style</a:t>
            </a:r>
          </a:p>
        </p:txBody>
      </p:sp>
      <p:sp>
        <p:nvSpPr>
          <p:cNvPr id="3" name="Content Placeholder 2"/>
          <p:cNvSpPr>
            <a:spLocks noGrp="1"/>
          </p:cNvSpPr>
          <p:nvPr>
            <p:ph idx="1"/>
          </p:nvPr>
        </p:nvSpPr>
        <p:spPr>
          <a:xfrm>
            <a:off x="7150100" y="409610"/>
            <a:ext cx="10223500" cy="8779670"/>
          </a:xfrm>
        </p:spPr>
        <p:txBody>
          <a:bodyPr/>
          <a:lstStyle>
            <a:lvl1pPr>
              <a:defRPr sz="5700"/>
            </a:lvl1pPr>
            <a:lvl2pPr>
              <a:defRPr sz="5000"/>
            </a:lvl2pPr>
            <a:lvl3pPr>
              <a:defRPr sz="43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39" y="2152656"/>
            <a:ext cx="6016626" cy="7036595"/>
          </a:xfrm>
        </p:spPr>
        <p:txBody>
          <a:bodyPr/>
          <a:lstStyle>
            <a:lvl1pPr marL="0" indent="0">
              <a:buNone/>
              <a:defRPr sz="2500"/>
            </a:lvl1pPr>
            <a:lvl2pPr marL="816265" indent="0">
              <a:buNone/>
              <a:defRPr sz="2100"/>
            </a:lvl2pPr>
            <a:lvl3pPr marL="1632557" indent="0">
              <a:buNone/>
              <a:defRPr sz="1800"/>
            </a:lvl3pPr>
            <a:lvl4pPr marL="2448814" indent="0">
              <a:buNone/>
              <a:defRPr sz="1600"/>
            </a:lvl4pPr>
            <a:lvl5pPr marL="3265110" indent="0">
              <a:buNone/>
              <a:defRPr sz="1600"/>
            </a:lvl5pPr>
            <a:lvl6pPr marL="4081349" indent="0">
              <a:buNone/>
              <a:defRPr sz="1600"/>
            </a:lvl6pPr>
            <a:lvl7pPr marL="4897629" indent="0">
              <a:buNone/>
              <a:defRPr sz="1600"/>
            </a:lvl7pPr>
            <a:lvl8pPr marL="5713899" indent="0">
              <a:buNone/>
              <a:defRPr sz="1600"/>
            </a:lvl8pPr>
            <a:lvl9pPr marL="6530183" indent="0">
              <a:buNone/>
              <a:defRPr sz="1600"/>
            </a:lvl9pPr>
          </a:lstStyle>
          <a:p>
            <a:pPr lvl="0"/>
            <a:r>
              <a:rPr lang="en-US"/>
              <a:t>Click to edit Master text styles</a:t>
            </a:r>
          </a:p>
        </p:txBody>
      </p:sp>
      <p:sp>
        <p:nvSpPr>
          <p:cNvPr id="5" name="Date Placeholder 4"/>
          <p:cNvSpPr>
            <a:spLocks noGrp="1"/>
          </p:cNvSpPr>
          <p:nvPr>
            <p:ph type="dt" sz="half" idx="10"/>
          </p:nvPr>
        </p:nvSpPr>
        <p:spPr/>
        <p:txBody>
          <a:bodyPr/>
          <a:lstStyle/>
          <a:p>
            <a:fld id="{78291853-34AA-420F-918F-6BDCA066F6C6}" type="datetimeFigureOut">
              <a:rPr lang="en-US" smtClean="0">
                <a:solidFill>
                  <a:prstClr val="black">
                    <a:tint val="75000"/>
                  </a:prstClr>
                </a:solidFill>
              </a:rPr>
              <a:pPr/>
              <a:t>10/2/2024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9C9CE1A-A0E4-41F9-965E-BC34AA5389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90067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0900"/>
            <a:ext cx="10972800" cy="850107"/>
          </a:xfrm>
        </p:spPr>
        <p:txBody>
          <a:bodyPr anchor="b"/>
          <a:lstStyle>
            <a:lvl1pPr algn="l">
              <a:defRPr sz="3600" b="1"/>
            </a:lvl1pPr>
          </a:lstStyle>
          <a:p>
            <a:r>
              <a:rPr lang="en-US"/>
              <a:t>Click to edit Master title style</a:t>
            </a:r>
          </a:p>
        </p:txBody>
      </p:sp>
      <p:sp>
        <p:nvSpPr>
          <p:cNvPr id="3" name="Picture Placeholder 2"/>
          <p:cNvSpPr>
            <a:spLocks noGrp="1"/>
          </p:cNvSpPr>
          <p:nvPr>
            <p:ph type="pic" idx="1"/>
          </p:nvPr>
        </p:nvSpPr>
        <p:spPr>
          <a:xfrm>
            <a:off x="3584576" y="919163"/>
            <a:ext cx="10972800" cy="6172200"/>
          </a:xfrm>
        </p:spPr>
        <p:txBody>
          <a:bodyPr/>
          <a:lstStyle>
            <a:lvl1pPr marL="0" indent="0">
              <a:buNone/>
              <a:defRPr sz="5700"/>
            </a:lvl1pPr>
            <a:lvl2pPr marL="816265" indent="0">
              <a:buNone/>
              <a:defRPr sz="5000"/>
            </a:lvl2pPr>
            <a:lvl3pPr marL="1632557" indent="0">
              <a:buNone/>
              <a:defRPr sz="4300"/>
            </a:lvl3pPr>
            <a:lvl4pPr marL="2448814" indent="0">
              <a:buNone/>
              <a:defRPr sz="3600"/>
            </a:lvl4pPr>
            <a:lvl5pPr marL="3265110" indent="0">
              <a:buNone/>
              <a:defRPr sz="3600"/>
            </a:lvl5pPr>
            <a:lvl6pPr marL="4081349" indent="0">
              <a:buNone/>
              <a:defRPr sz="3600"/>
            </a:lvl6pPr>
            <a:lvl7pPr marL="4897629" indent="0">
              <a:buNone/>
              <a:defRPr sz="3600"/>
            </a:lvl7pPr>
            <a:lvl8pPr marL="5713899" indent="0">
              <a:buNone/>
              <a:defRPr sz="3600"/>
            </a:lvl8pPr>
            <a:lvl9pPr marL="6530183" indent="0">
              <a:buNone/>
              <a:defRPr sz="3600"/>
            </a:lvl9pPr>
          </a:lstStyle>
          <a:p>
            <a:endParaRPr lang="en-US"/>
          </a:p>
        </p:txBody>
      </p:sp>
      <p:sp>
        <p:nvSpPr>
          <p:cNvPr id="4" name="Text Placeholder 3"/>
          <p:cNvSpPr>
            <a:spLocks noGrp="1"/>
          </p:cNvSpPr>
          <p:nvPr>
            <p:ph type="body" sz="half" idx="2"/>
          </p:nvPr>
        </p:nvSpPr>
        <p:spPr>
          <a:xfrm>
            <a:off x="3584576" y="8051007"/>
            <a:ext cx="10972800" cy="1207293"/>
          </a:xfrm>
        </p:spPr>
        <p:txBody>
          <a:bodyPr/>
          <a:lstStyle>
            <a:lvl1pPr marL="0" indent="0">
              <a:buNone/>
              <a:defRPr sz="2500"/>
            </a:lvl1pPr>
            <a:lvl2pPr marL="816265" indent="0">
              <a:buNone/>
              <a:defRPr sz="2100"/>
            </a:lvl2pPr>
            <a:lvl3pPr marL="1632557" indent="0">
              <a:buNone/>
              <a:defRPr sz="1800"/>
            </a:lvl3pPr>
            <a:lvl4pPr marL="2448814" indent="0">
              <a:buNone/>
              <a:defRPr sz="1600"/>
            </a:lvl4pPr>
            <a:lvl5pPr marL="3265110" indent="0">
              <a:buNone/>
              <a:defRPr sz="1600"/>
            </a:lvl5pPr>
            <a:lvl6pPr marL="4081349" indent="0">
              <a:buNone/>
              <a:defRPr sz="1600"/>
            </a:lvl6pPr>
            <a:lvl7pPr marL="4897629" indent="0">
              <a:buNone/>
              <a:defRPr sz="1600"/>
            </a:lvl7pPr>
            <a:lvl8pPr marL="5713899" indent="0">
              <a:buNone/>
              <a:defRPr sz="1600"/>
            </a:lvl8pPr>
            <a:lvl9pPr marL="6530183" indent="0">
              <a:buNone/>
              <a:defRPr sz="1600"/>
            </a:lvl9pPr>
          </a:lstStyle>
          <a:p>
            <a:pPr lvl="0"/>
            <a:r>
              <a:rPr lang="en-US"/>
              <a:t>Click to edit Master text styles</a:t>
            </a:r>
          </a:p>
        </p:txBody>
      </p:sp>
      <p:sp>
        <p:nvSpPr>
          <p:cNvPr id="5" name="Date Placeholder 4"/>
          <p:cNvSpPr>
            <a:spLocks noGrp="1"/>
          </p:cNvSpPr>
          <p:nvPr>
            <p:ph type="dt" sz="half" idx="10"/>
          </p:nvPr>
        </p:nvSpPr>
        <p:spPr/>
        <p:txBody>
          <a:bodyPr/>
          <a:lstStyle/>
          <a:p>
            <a:fld id="{78291853-34AA-420F-918F-6BDCA066F6C6}" type="datetimeFigureOut">
              <a:rPr lang="en-US" smtClean="0">
                <a:solidFill>
                  <a:prstClr val="black">
                    <a:tint val="75000"/>
                  </a:prstClr>
                </a:solidFill>
              </a:rPr>
              <a:pPr/>
              <a:t>10/2/2024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9C9CE1A-A0E4-41F9-965E-BC34AA5389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68898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291853-34AA-420F-918F-6BDCA066F6C6}" type="datetimeFigureOut">
              <a:rPr lang="en-US" smtClean="0">
                <a:solidFill>
                  <a:prstClr val="black">
                    <a:tint val="75000"/>
                  </a:prstClr>
                </a:solidFill>
              </a:rPr>
              <a:pPr/>
              <a:t>10/2/2024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C9CE1A-A0E4-41F9-965E-BC34AA5389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81949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411992"/>
            <a:ext cx="4114800" cy="87772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411992"/>
            <a:ext cx="12039600" cy="87772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291853-34AA-420F-918F-6BDCA066F6C6}" type="datetimeFigureOut">
              <a:rPr lang="en-US" smtClean="0">
                <a:solidFill>
                  <a:prstClr val="black">
                    <a:tint val="75000"/>
                  </a:prstClr>
                </a:solidFill>
              </a:rPr>
              <a:pPr/>
              <a:t>10/2/2024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C9CE1A-A0E4-41F9-965E-BC34AA5389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0966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662"/>
            <a:ext cx="15544800" cy="2205038"/>
          </a:xfrm>
        </p:spPr>
        <p:txBody>
          <a:bodyPr/>
          <a:lstStyle/>
          <a:p>
            <a:r>
              <a:rPr lang="en-US"/>
              <a:t>Click to edit Master title style</a:t>
            </a:r>
          </a:p>
        </p:txBody>
      </p:sp>
      <p:sp>
        <p:nvSpPr>
          <p:cNvPr id="3" name="Subtitle 2"/>
          <p:cNvSpPr>
            <a:spLocks noGrp="1"/>
          </p:cNvSpPr>
          <p:nvPr>
            <p:ph type="subTitle" idx="1"/>
          </p:nvPr>
        </p:nvSpPr>
        <p:spPr>
          <a:xfrm>
            <a:off x="2743200" y="5829300"/>
            <a:ext cx="12801600" cy="2628900"/>
          </a:xfrm>
        </p:spPr>
        <p:txBody>
          <a:bodyPr/>
          <a:lstStyle>
            <a:lvl1pPr marL="0" indent="0" algn="ctr">
              <a:buNone/>
              <a:defRPr>
                <a:solidFill>
                  <a:schemeClr val="tx1">
                    <a:tint val="75000"/>
                  </a:schemeClr>
                </a:solidFill>
              </a:defRPr>
            </a:lvl1pPr>
            <a:lvl2pPr marL="816313" indent="0" algn="ctr">
              <a:buNone/>
              <a:defRPr>
                <a:solidFill>
                  <a:schemeClr val="tx1">
                    <a:tint val="75000"/>
                  </a:schemeClr>
                </a:solidFill>
              </a:defRPr>
            </a:lvl2pPr>
            <a:lvl3pPr marL="1632644" indent="0" algn="ctr">
              <a:buNone/>
              <a:defRPr>
                <a:solidFill>
                  <a:schemeClr val="tx1">
                    <a:tint val="75000"/>
                  </a:schemeClr>
                </a:solidFill>
              </a:defRPr>
            </a:lvl3pPr>
            <a:lvl4pPr marL="2448952" indent="0" algn="ctr">
              <a:buNone/>
              <a:defRPr>
                <a:solidFill>
                  <a:schemeClr val="tx1">
                    <a:tint val="75000"/>
                  </a:schemeClr>
                </a:solidFill>
              </a:defRPr>
            </a:lvl4pPr>
            <a:lvl5pPr marL="3265285" indent="0" algn="ctr">
              <a:buNone/>
              <a:defRPr>
                <a:solidFill>
                  <a:schemeClr val="tx1">
                    <a:tint val="75000"/>
                  </a:schemeClr>
                </a:solidFill>
              </a:defRPr>
            </a:lvl5pPr>
            <a:lvl6pPr marL="4081583" indent="0" algn="ctr">
              <a:buNone/>
              <a:defRPr>
                <a:solidFill>
                  <a:schemeClr val="tx1">
                    <a:tint val="75000"/>
                  </a:schemeClr>
                </a:solidFill>
              </a:defRPr>
            </a:lvl6pPr>
            <a:lvl7pPr marL="4897904" indent="0" algn="ctr">
              <a:buNone/>
              <a:defRPr>
                <a:solidFill>
                  <a:schemeClr val="tx1">
                    <a:tint val="75000"/>
                  </a:schemeClr>
                </a:solidFill>
              </a:defRPr>
            </a:lvl7pPr>
            <a:lvl8pPr marL="5714219" indent="0" algn="ctr">
              <a:buNone/>
              <a:defRPr>
                <a:solidFill>
                  <a:schemeClr val="tx1">
                    <a:tint val="75000"/>
                  </a:schemeClr>
                </a:solidFill>
              </a:defRPr>
            </a:lvl8pPr>
            <a:lvl9pPr marL="653054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8291853-34AA-420F-918F-6BDCA066F6C6}" type="datetimeFigureOut">
              <a:rPr lang="en-US" smtClean="0">
                <a:solidFill>
                  <a:prstClr val="black">
                    <a:tint val="75000"/>
                  </a:prstClr>
                </a:solidFill>
              </a:rPr>
              <a:pPr/>
              <a:t>10/2/2024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C9CE1A-A0E4-41F9-965E-BC34AA5389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22863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291853-34AA-420F-918F-6BDCA066F6C6}" type="datetimeFigureOut">
              <a:rPr lang="en-US" smtClean="0">
                <a:solidFill>
                  <a:prstClr val="black">
                    <a:tint val="75000"/>
                  </a:prstClr>
                </a:solidFill>
              </a:rPr>
              <a:pPr/>
              <a:t>10/2/2024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C9CE1A-A0E4-41F9-965E-BC34AA5389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25385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6610375"/>
            <a:ext cx="15544800" cy="2043113"/>
          </a:xfrm>
        </p:spPr>
        <p:txBody>
          <a:bodyPr anchor="t"/>
          <a:lstStyle>
            <a:lvl1pPr algn="l">
              <a:defRPr sz="7100" b="1" cap="all"/>
            </a:lvl1pPr>
          </a:lstStyle>
          <a:p>
            <a:r>
              <a:rPr lang="en-US"/>
              <a:t>Click to edit Master title style</a:t>
            </a:r>
          </a:p>
        </p:txBody>
      </p:sp>
      <p:sp>
        <p:nvSpPr>
          <p:cNvPr id="3" name="Text Placeholder 2"/>
          <p:cNvSpPr>
            <a:spLocks noGrp="1"/>
          </p:cNvSpPr>
          <p:nvPr>
            <p:ph type="body" idx="1"/>
          </p:nvPr>
        </p:nvSpPr>
        <p:spPr>
          <a:xfrm>
            <a:off x="1444626" y="4360094"/>
            <a:ext cx="15544800" cy="2250281"/>
          </a:xfrm>
        </p:spPr>
        <p:txBody>
          <a:bodyPr anchor="b"/>
          <a:lstStyle>
            <a:lvl1pPr marL="0" indent="0">
              <a:buNone/>
              <a:defRPr sz="3600">
                <a:solidFill>
                  <a:schemeClr val="tx1">
                    <a:tint val="75000"/>
                  </a:schemeClr>
                </a:solidFill>
              </a:defRPr>
            </a:lvl1pPr>
            <a:lvl2pPr marL="816313" indent="0">
              <a:buNone/>
              <a:defRPr sz="3200">
                <a:solidFill>
                  <a:schemeClr val="tx1">
                    <a:tint val="75000"/>
                  </a:schemeClr>
                </a:solidFill>
              </a:defRPr>
            </a:lvl2pPr>
            <a:lvl3pPr marL="1632644" indent="0">
              <a:buNone/>
              <a:defRPr sz="2900">
                <a:solidFill>
                  <a:schemeClr val="tx1">
                    <a:tint val="75000"/>
                  </a:schemeClr>
                </a:solidFill>
              </a:defRPr>
            </a:lvl3pPr>
            <a:lvl4pPr marL="2448952" indent="0">
              <a:buNone/>
              <a:defRPr sz="2500">
                <a:solidFill>
                  <a:schemeClr val="tx1">
                    <a:tint val="75000"/>
                  </a:schemeClr>
                </a:solidFill>
              </a:defRPr>
            </a:lvl4pPr>
            <a:lvl5pPr marL="3265285" indent="0">
              <a:buNone/>
              <a:defRPr sz="2500">
                <a:solidFill>
                  <a:schemeClr val="tx1">
                    <a:tint val="75000"/>
                  </a:schemeClr>
                </a:solidFill>
              </a:defRPr>
            </a:lvl5pPr>
            <a:lvl6pPr marL="4081583" indent="0">
              <a:buNone/>
              <a:defRPr sz="2500">
                <a:solidFill>
                  <a:schemeClr val="tx1">
                    <a:tint val="75000"/>
                  </a:schemeClr>
                </a:solidFill>
              </a:defRPr>
            </a:lvl6pPr>
            <a:lvl7pPr marL="4897904" indent="0">
              <a:buNone/>
              <a:defRPr sz="2500">
                <a:solidFill>
                  <a:schemeClr val="tx1">
                    <a:tint val="75000"/>
                  </a:schemeClr>
                </a:solidFill>
              </a:defRPr>
            </a:lvl7pPr>
            <a:lvl8pPr marL="5714219" indent="0">
              <a:buNone/>
              <a:defRPr sz="2500">
                <a:solidFill>
                  <a:schemeClr val="tx1">
                    <a:tint val="75000"/>
                  </a:schemeClr>
                </a:solidFill>
              </a:defRPr>
            </a:lvl8pPr>
            <a:lvl9pPr marL="6530546" indent="0">
              <a:buNone/>
              <a:defRPr sz="2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291853-34AA-420F-918F-6BDCA066F6C6}" type="datetimeFigureOut">
              <a:rPr lang="en-US" smtClean="0">
                <a:solidFill>
                  <a:prstClr val="black">
                    <a:tint val="75000"/>
                  </a:prstClr>
                </a:solidFill>
              </a:rPr>
              <a:pPr/>
              <a:t>10/2/2024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C9CE1A-A0E4-41F9-965E-BC34AA5389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44667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2400325"/>
            <a:ext cx="8077200" cy="6788945"/>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96400" y="2400325"/>
            <a:ext cx="8077200" cy="6788945"/>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8291853-34AA-420F-918F-6BDCA066F6C6}" type="datetimeFigureOut">
              <a:rPr lang="en-US" smtClean="0">
                <a:solidFill>
                  <a:prstClr val="black">
                    <a:tint val="75000"/>
                  </a:prstClr>
                </a:solidFill>
              </a:rPr>
              <a:pPr/>
              <a:t>10/2/2024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9C9CE1A-A0E4-41F9-965E-BC34AA5389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9835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2302671"/>
            <a:ext cx="8080376" cy="959643"/>
          </a:xfrm>
        </p:spPr>
        <p:txBody>
          <a:bodyPr anchor="b"/>
          <a:lstStyle>
            <a:lvl1pPr marL="0" indent="0">
              <a:buNone/>
              <a:defRPr sz="4300" b="1"/>
            </a:lvl1pPr>
            <a:lvl2pPr marL="816313" indent="0">
              <a:buNone/>
              <a:defRPr sz="3600" b="1"/>
            </a:lvl2pPr>
            <a:lvl3pPr marL="1632644" indent="0">
              <a:buNone/>
              <a:defRPr sz="3200" b="1"/>
            </a:lvl3pPr>
            <a:lvl4pPr marL="2448952" indent="0">
              <a:buNone/>
              <a:defRPr sz="2900" b="1"/>
            </a:lvl4pPr>
            <a:lvl5pPr marL="3265285" indent="0">
              <a:buNone/>
              <a:defRPr sz="2900" b="1"/>
            </a:lvl5pPr>
            <a:lvl6pPr marL="4081583" indent="0">
              <a:buNone/>
              <a:defRPr sz="2900" b="1"/>
            </a:lvl6pPr>
            <a:lvl7pPr marL="4897904" indent="0">
              <a:buNone/>
              <a:defRPr sz="2900" b="1"/>
            </a:lvl7pPr>
            <a:lvl8pPr marL="5714219" indent="0">
              <a:buNone/>
              <a:defRPr sz="2900" b="1"/>
            </a:lvl8pPr>
            <a:lvl9pPr marL="6530546" indent="0">
              <a:buNone/>
              <a:defRPr sz="2900" b="1"/>
            </a:lvl9pPr>
          </a:lstStyle>
          <a:p>
            <a:pPr lvl="0"/>
            <a:r>
              <a:rPr lang="en-US"/>
              <a:t>Click to edit Master text styles</a:t>
            </a:r>
          </a:p>
        </p:txBody>
      </p:sp>
      <p:sp>
        <p:nvSpPr>
          <p:cNvPr id="4" name="Content Placeholder 3"/>
          <p:cNvSpPr>
            <a:spLocks noGrp="1"/>
          </p:cNvSpPr>
          <p:nvPr>
            <p:ph sz="half" idx="2"/>
          </p:nvPr>
        </p:nvSpPr>
        <p:spPr>
          <a:xfrm>
            <a:off x="914400" y="3262313"/>
            <a:ext cx="8080376"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90067" y="2302671"/>
            <a:ext cx="8083550" cy="959643"/>
          </a:xfrm>
        </p:spPr>
        <p:txBody>
          <a:bodyPr anchor="b"/>
          <a:lstStyle>
            <a:lvl1pPr marL="0" indent="0">
              <a:buNone/>
              <a:defRPr sz="4300" b="1"/>
            </a:lvl1pPr>
            <a:lvl2pPr marL="816313" indent="0">
              <a:buNone/>
              <a:defRPr sz="3600" b="1"/>
            </a:lvl2pPr>
            <a:lvl3pPr marL="1632644" indent="0">
              <a:buNone/>
              <a:defRPr sz="3200" b="1"/>
            </a:lvl3pPr>
            <a:lvl4pPr marL="2448952" indent="0">
              <a:buNone/>
              <a:defRPr sz="2900" b="1"/>
            </a:lvl4pPr>
            <a:lvl5pPr marL="3265285" indent="0">
              <a:buNone/>
              <a:defRPr sz="2900" b="1"/>
            </a:lvl5pPr>
            <a:lvl6pPr marL="4081583" indent="0">
              <a:buNone/>
              <a:defRPr sz="2900" b="1"/>
            </a:lvl6pPr>
            <a:lvl7pPr marL="4897904" indent="0">
              <a:buNone/>
              <a:defRPr sz="2900" b="1"/>
            </a:lvl7pPr>
            <a:lvl8pPr marL="5714219" indent="0">
              <a:buNone/>
              <a:defRPr sz="2900" b="1"/>
            </a:lvl8pPr>
            <a:lvl9pPr marL="6530546" indent="0">
              <a:buNone/>
              <a:defRPr sz="2900" b="1"/>
            </a:lvl9pPr>
          </a:lstStyle>
          <a:p>
            <a:pPr lvl="0"/>
            <a:r>
              <a:rPr lang="en-US"/>
              <a:t>Click to edit Master text styles</a:t>
            </a:r>
          </a:p>
        </p:txBody>
      </p:sp>
      <p:sp>
        <p:nvSpPr>
          <p:cNvPr id="6" name="Content Placeholder 5"/>
          <p:cNvSpPr>
            <a:spLocks noGrp="1"/>
          </p:cNvSpPr>
          <p:nvPr>
            <p:ph sz="quarter" idx="4"/>
          </p:nvPr>
        </p:nvSpPr>
        <p:spPr>
          <a:xfrm>
            <a:off x="9290067" y="3262313"/>
            <a:ext cx="8083550"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291853-34AA-420F-918F-6BDCA066F6C6}" type="datetimeFigureOut">
              <a:rPr lang="en-US" smtClean="0">
                <a:solidFill>
                  <a:prstClr val="black">
                    <a:tint val="75000"/>
                  </a:prstClr>
                </a:solidFill>
              </a:rPr>
              <a:pPr/>
              <a:t>10/2/2024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9C9CE1A-A0E4-41F9-965E-BC34AA5389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42757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291853-34AA-420F-918F-6BDCA066F6C6}" type="datetimeFigureOut">
              <a:rPr lang="en-US" smtClean="0">
                <a:solidFill>
                  <a:prstClr val="black">
                    <a:tint val="75000"/>
                  </a:prstClr>
                </a:solidFill>
              </a:rPr>
              <a:pPr/>
              <a:t>10/2/2024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9C9CE1A-A0E4-41F9-965E-BC34AA5389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18408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291853-34AA-420F-918F-6BDCA066F6C6}" type="datetimeFigureOut">
              <a:rPr lang="en-US" smtClean="0">
                <a:solidFill>
                  <a:prstClr val="black">
                    <a:tint val="75000"/>
                  </a:prstClr>
                </a:solidFill>
              </a:rPr>
              <a:pPr/>
              <a:t>10/2/2024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9C9CE1A-A0E4-41F9-965E-BC34AA5389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486612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33" y="409575"/>
            <a:ext cx="6016626" cy="1743075"/>
          </a:xfrm>
        </p:spPr>
        <p:txBody>
          <a:bodyPr anchor="b"/>
          <a:lstStyle>
            <a:lvl1pPr algn="l">
              <a:defRPr sz="3600" b="1"/>
            </a:lvl1pPr>
          </a:lstStyle>
          <a:p>
            <a:r>
              <a:rPr lang="en-US"/>
              <a:t>Click to edit Master title style</a:t>
            </a:r>
          </a:p>
        </p:txBody>
      </p:sp>
      <p:sp>
        <p:nvSpPr>
          <p:cNvPr id="3" name="Content Placeholder 2"/>
          <p:cNvSpPr>
            <a:spLocks noGrp="1"/>
          </p:cNvSpPr>
          <p:nvPr>
            <p:ph idx="1"/>
          </p:nvPr>
        </p:nvSpPr>
        <p:spPr>
          <a:xfrm>
            <a:off x="7150100" y="409600"/>
            <a:ext cx="10223500" cy="8779670"/>
          </a:xfrm>
        </p:spPr>
        <p:txBody>
          <a:bodyPr/>
          <a:lstStyle>
            <a:lvl1pPr>
              <a:defRPr sz="5700"/>
            </a:lvl1pPr>
            <a:lvl2pPr>
              <a:defRPr sz="5000"/>
            </a:lvl2pPr>
            <a:lvl3pPr>
              <a:defRPr sz="43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33" y="2152656"/>
            <a:ext cx="6016626" cy="7036595"/>
          </a:xfrm>
        </p:spPr>
        <p:txBody>
          <a:bodyPr/>
          <a:lstStyle>
            <a:lvl1pPr marL="0" indent="0">
              <a:buNone/>
              <a:defRPr sz="2500"/>
            </a:lvl1pPr>
            <a:lvl2pPr marL="816313" indent="0">
              <a:buNone/>
              <a:defRPr sz="2100"/>
            </a:lvl2pPr>
            <a:lvl3pPr marL="1632644" indent="0">
              <a:buNone/>
              <a:defRPr sz="1800"/>
            </a:lvl3pPr>
            <a:lvl4pPr marL="2448952" indent="0">
              <a:buNone/>
              <a:defRPr sz="1600"/>
            </a:lvl4pPr>
            <a:lvl5pPr marL="3265285" indent="0">
              <a:buNone/>
              <a:defRPr sz="1600"/>
            </a:lvl5pPr>
            <a:lvl6pPr marL="4081583" indent="0">
              <a:buNone/>
              <a:defRPr sz="1600"/>
            </a:lvl6pPr>
            <a:lvl7pPr marL="4897904" indent="0">
              <a:buNone/>
              <a:defRPr sz="1600"/>
            </a:lvl7pPr>
            <a:lvl8pPr marL="5714219" indent="0">
              <a:buNone/>
              <a:defRPr sz="1600"/>
            </a:lvl8pPr>
            <a:lvl9pPr marL="6530546" indent="0">
              <a:buNone/>
              <a:defRPr sz="1600"/>
            </a:lvl9pPr>
          </a:lstStyle>
          <a:p>
            <a:pPr lvl="0"/>
            <a:r>
              <a:rPr lang="en-US"/>
              <a:t>Click to edit Master text styles</a:t>
            </a:r>
          </a:p>
        </p:txBody>
      </p:sp>
      <p:sp>
        <p:nvSpPr>
          <p:cNvPr id="5" name="Date Placeholder 4"/>
          <p:cNvSpPr>
            <a:spLocks noGrp="1"/>
          </p:cNvSpPr>
          <p:nvPr>
            <p:ph type="dt" sz="half" idx="10"/>
          </p:nvPr>
        </p:nvSpPr>
        <p:spPr/>
        <p:txBody>
          <a:bodyPr/>
          <a:lstStyle/>
          <a:p>
            <a:fld id="{78291853-34AA-420F-918F-6BDCA066F6C6}" type="datetimeFigureOut">
              <a:rPr lang="en-US" smtClean="0">
                <a:solidFill>
                  <a:prstClr val="black">
                    <a:tint val="75000"/>
                  </a:prstClr>
                </a:solidFill>
              </a:rPr>
              <a:pPr/>
              <a:t>10/2/2024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9C9CE1A-A0E4-41F9-965E-BC34AA5389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162193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0900"/>
            <a:ext cx="10972800" cy="850107"/>
          </a:xfrm>
        </p:spPr>
        <p:txBody>
          <a:bodyPr anchor="b"/>
          <a:lstStyle>
            <a:lvl1pPr algn="l">
              <a:defRPr sz="3600" b="1"/>
            </a:lvl1pPr>
          </a:lstStyle>
          <a:p>
            <a:r>
              <a:rPr lang="en-US"/>
              <a:t>Click to edit Master title style</a:t>
            </a:r>
          </a:p>
        </p:txBody>
      </p:sp>
      <p:sp>
        <p:nvSpPr>
          <p:cNvPr id="3" name="Picture Placeholder 2"/>
          <p:cNvSpPr>
            <a:spLocks noGrp="1"/>
          </p:cNvSpPr>
          <p:nvPr>
            <p:ph type="pic" idx="1"/>
          </p:nvPr>
        </p:nvSpPr>
        <p:spPr>
          <a:xfrm>
            <a:off x="3584576" y="919163"/>
            <a:ext cx="10972800" cy="6172200"/>
          </a:xfrm>
        </p:spPr>
        <p:txBody>
          <a:bodyPr/>
          <a:lstStyle>
            <a:lvl1pPr marL="0" indent="0">
              <a:buNone/>
              <a:defRPr sz="5700"/>
            </a:lvl1pPr>
            <a:lvl2pPr marL="816313" indent="0">
              <a:buNone/>
              <a:defRPr sz="5000"/>
            </a:lvl2pPr>
            <a:lvl3pPr marL="1632644" indent="0">
              <a:buNone/>
              <a:defRPr sz="4300"/>
            </a:lvl3pPr>
            <a:lvl4pPr marL="2448952" indent="0">
              <a:buNone/>
              <a:defRPr sz="3600"/>
            </a:lvl4pPr>
            <a:lvl5pPr marL="3265285" indent="0">
              <a:buNone/>
              <a:defRPr sz="3600"/>
            </a:lvl5pPr>
            <a:lvl6pPr marL="4081583" indent="0">
              <a:buNone/>
              <a:defRPr sz="3600"/>
            </a:lvl6pPr>
            <a:lvl7pPr marL="4897904" indent="0">
              <a:buNone/>
              <a:defRPr sz="3600"/>
            </a:lvl7pPr>
            <a:lvl8pPr marL="5714219" indent="0">
              <a:buNone/>
              <a:defRPr sz="3600"/>
            </a:lvl8pPr>
            <a:lvl9pPr marL="6530546" indent="0">
              <a:buNone/>
              <a:defRPr sz="3600"/>
            </a:lvl9pPr>
          </a:lstStyle>
          <a:p>
            <a:endParaRPr lang="en-US"/>
          </a:p>
        </p:txBody>
      </p:sp>
      <p:sp>
        <p:nvSpPr>
          <p:cNvPr id="4" name="Text Placeholder 3"/>
          <p:cNvSpPr>
            <a:spLocks noGrp="1"/>
          </p:cNvSpPr>
          <p:nvPr>
            <p:ph type="body" sz="half" idx="2"/>
          </p:nvPr>
        </p:nvSpPr>
        <p:spPr>
          <a:xfrm>
            <a:off x="3584576" y="8051007"/>
            <a:ext cx="10972800" cy="1207293"/>
          </a:xfrm>
        </p:spPr>
        <p:txBody>
          <a:bodyPr/>
          <a:lstStyle>
            <a:lvl1pPr marL="0" indent="0">
              <a:buNone/>
              <a:defRPr sz="2500"/>
            </a:lvl1pPr>
            <a:lvl2pPr marL="816313" indent="0">
              <a:buNone/>
              <a:defRPr sz="2100"/>
            </a:lvl2pPr>
            <a:lvl3pPr marL="1632644" indent="0">
              <a:buNone/>
              <a:defRPr sz="1800"/>
            </a:lvl3pPr>
            <a:lvl4pPr marL="2448952" indent="0">
              <a:buNone/>
              <a:defRPr sz="1600"/>
            </a:lvl4pPr>
            <a:lvl5pPr marL="3265285" indent="0">
              <a:buNone/>
              <a:defRPr sz="1600"/>
            </a:lvl5pPr>
            <a:lvl6pPr marL="4081583" indent="0">
              <a:buNone/>
              <a:defRPr sz="1600"/>
            </a:lvl6pPr>
            <a:lvl7pPr marL="4897904" indent="0">
              <a:buNone/>
              <a:defRPr sz="1600"/>
            </a:lvl7pPr>
            <a:lvl8pPr marL="5714219" indent="0">
              <a:buNone/>
              <a:defRPr sz="1600"/>
            </a:lvl8pPr>
            <a:lvl9pPr marL="6530546" indent="0">
              <a:buNone/>
              <a:defRPr sz="1600"/>
            </a:lvl9pPr>
          </a:lstStyle>
          <a:p>
            <a:pPr lvl="0"/>
            <a:r>
              <a:rPr lang="en-US"/>
              <a:t>Click to edit Master text styles</a:t>
            </a:r>
          </a:p>
        </p:txBody>
      </p:sp>
      <p:sp>
        <p:nvSpPr>
          <p:cNvPr id="5" name="Date Placeholder 4"/>
          <p:cNvSpPr>
            <a:spLocks noGrp="1"/>
          </p:cNvSpPr>
          <p:nvPr>
            <p:ph type="dt" sz="half" idx="10"/>
          </p:nvPr>
        </p:nvSpPr>
        <p:spPr/>
        <p:txBody>
          <a:bodyPr/>
          <a:lstStyle/>
          <a:p>
            <a:fld id="{78291853-34AA-420F-918F-6BDCA066F6C6}" type="datetimeFigureOut">
              <a:rPr lang="en-US" smtClean="0">
                <a:solidFill>
                  <a:prstClr val="black">
                    <a:tint val="75000"/>
                  </a:prstClr>
                </a:solidFill>
              </a:rPr>
              <a:pPr/>
              <a:t>10/2/2024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9C9CE1A-A0E4-41F9-965E-BC34AA5389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2168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291853-34AA-420F-918F-6BDCA066F6C6}" type="datetimeFigureOut">
              <a:rPr lang="en-US" smtClean="0">
                <a:solidFill>
                  <a:prstClr val="black">
                    <a:tint val="75000"/>
                  </a:prstClr>
                </a:solidFill>
              </a:rPr>
              <a:pPr/>
              <a:t>10/2/2024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C9CE1A-A0E4-41F9-965E-BC34AA5389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883080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411982"/>
            <a:ext cx="4114800" cy="87772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411982"/>
            <a:ext cx="12039600" cy="87772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291853-34AA-420F-918F-6BDCA066F6C6}" type="datetimeFigureOut">
              <a:rPr lang="en-US" smtClean="0">
                <a:solidFill>
                  <a:prstClr val="black">
                    <a:tint val="75000"/>
                  </a:prstClr>
                </a:solidFill>
              </a:rPr>
              <a:pPr/>
              <a:t>10/2/2024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C9CE1A-A0E4-41F9-965E-BC34AA5389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775494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650"/>
            <a:ext cx="15544800" cy="2205038"/>
          </a:xfrm>
        </p:spPr>
        <p:txBody>
          <a:bodyPr/>
          <a:lstStyle/>
          <a:p>
            <a:r>
              <a:rPr lang="en-US"/>
              <a:t>Click to edit Master title style</a:t>
            </a:r>
          </a:p>
        </p:txBody>
      </p:sp>
      <p:sp>
        <p:nvSpPr>
          <p:cNvPr id="3" name="Subtitle 2"/>
          <p:cNvSpPr>
            <a:spLocks noGrp="1"/>
          </p:cNvSpPr>
          <p:nvPr>
            <p:ph type="subTitle" idx="1"/>
          </p:nvPr>
        </p:nvSpPr>
        <p:spPr>
          <a:xfrm>
            <a:off x="2743200" y="5829300"/>
            <a:ext cx="12801600" cy="2628900"/>
          </a:xfrm>
        </p:spPr>
        <p:txBody>
          <a:bodyPr/>
          <a:lstStyle>
            <a:lvl1pPr marL="0" indent="0" algn="ctr">
              <a:buNone/>
              <a:defRPr>
                <a:solidFill>
                  <a:schemeClr val="tx1">
                    <a:tint val="75000"/>
                  </a:schemeClr>
                </a:solidFill>
              </a:defRPr>
            </a:lvl1pPr>
            <a:lvl2pPr marL="816367" indent="0" algn="ctr">
              <a:buNone/>
              <a:defRPr>
                <a:solidFill>
                  <a:schemeClr val="tx1">
                    <a:tint val="75000"/>
                  </a:schemeClr>
                </a:solidFill>
              </a:defRPr>
            </a:lvl2pPr>
            <a:lvl3pPr marL="1632744" indent="0" algn="ctr">
              <a:buNone/>
              <a:defRPr>
                <a:solidFill>
                  <a:schemeClr val="tx1">
                    <a:tint val="75000"/>
                  </a:schemeClr>
                </a:solidFill>
              </a:defRPr>
            </a:lvl3pPr>
            <a:lvl4pPr marL="2449109" indent="0" algn="ctr">
              <a:buNone/>
              <a:defRPr>
                <a:solidFill>
                  <a:schemeClr val="tx1">
                    <a:tint val="75000"/>
                  </a:schemeClr>
                </a:solidFill>
              </a:defRPr>
            </a:lvl4pPr>
            <a:lvl5pPr marL="3265485" indent="0" algn="ctr">
              <a:buNone/>
              <a:defRPr>
                <a:solidFill>
                  <a:schemeClr val="tx1">
                    <a:tint val="75000"/>
                  </a:schemeClr>
                </a:solidFill>
              </a:defRPr>
            </a:lvl5pPr>
            <a:lvl6pPr marL="4081849" indent="0" algn="ctr">
              <a:buNone/>
              <a:defRPr>
                <a:solidFill>
                  <a:schemeClr val="tx1">
                    <a:tint val="75000"/>
                  </a:schemeClr>
                </a:solidFill>
              </a:defRPr>
            </a:lvl6pPr>
            <a:lvl7pPr marL="4898218" indent="0" algn="ctr">
              <a:buNone/>
              <a:defRPr>
                <a:solidFill>
                  <a:schemeClr val="tx1">
                    <a:tint val="75000"/>
                  </a:schemeClr>
                </a:solidFill>
              </a:defRPr>
            </a:lvl7pPr>
            <a:lvl8pPr marL="5714585" indent="0" algn="ctr">
              <a:buNone/>
              <a:defRPr>
                <a:solidFill>
                  <a:schemeClr val="tx1">
                    <a:tint val="75000"/>
                  </a:schemeClr>
                </a:solidFill>
              </a:defRPr>
            </a:lvl8pPr>
            <a:lvl9pPr marL="653096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8291853-34AA-420F-918F-6BDCA066F6C6}" type="datetimeFigureOut">
              <a:rPr lang="en-US" smtClean="0">
                <a:solidFill>
                  <a:prstClr val="black">
                    <a:tint val="75000"/>
                  </a:prstClr>
                </a:solidFill>
              </a:rPr>
              <a:pPr/>
              <a:t>10/2/2024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C9CE1A-A0E4-41F9-965E-BC34AA5389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718663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291853-34AA-420F-918F-6BDCA066F6C6}" type="datetimeFigureOut">
              <a:rPr lang="en-US" smtClean="0">
                <a:solidFill>
                  <a:prstClr val="black">
                    <a:tint val="75000"/>
                  </a:prstClr>
                </a:solidFill>
              </a:rPr>
              <a:pPr/>
              <a:t>10/2/2024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C9CE1A-A0E4-41F9-965E-BC34AA5389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95830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6610363"/>
            <a:ext cx="15544800" cy="2043113"/>
          </a:xfrm>
        </p:spPr>
        <p:txBody>
          <a:bodyPr anchor="t"/>
          <a:lstStyle>
            <a:lvl1pPr algn="l">
              <a:defRPr sz="7100" b="1" cap="all"/>
            </a:lvl1pPr>
          </a:lstStyle>
          <a:p>
            <a:r>
              <a:rPr lang="en-US"/>
              <a:t>Click to edit Master title style</a:t>
            </a:r>
          </a:p>
        </p:txBody>
      </p:sp>
      <p:sp>
        <p:nvSpPr>
          <p:cNvPr id="3" name="Text Placeholder 2"/>
          <p:cNvSpPr>
            <a:spLocks noGrp="1"/>
          </p:cNvSpPr>
          <p:nvPr>
            <p:ph type="body" idx="1"/>
          </p:nvPr>
        </p:nvSpPr>
        <p:spPr>
          <a:xfrm>
            <a:off x="1444626" y="4360082"/>
            <a:ext cx="15544800" cy="2250281"/>
          </a:xfrm>
        </p:spPr>
        <p:txBody>
          <a:bodyPr anchor="b"/>
          <a:lstStyle>
            <a:lvl1pPr marL="0" indent="0">
              <a:buNone/>
              <a:defRPr sz="3600">
                <a:solidFill>
                  <a:schemeClr val="tx1">
                    <a:tint val="75000"/>
                  </a:schemeClr>
                </a:solidFill>
              </a:defRPr>
            </a:lvl1pPr>
            <a:lvl2pPr marL="816367" indent="0">
              <a:buNone/>
              <a:defRPr sz="3200">
                <a:solidFill>
                  <a:schemeClr val="tx1">
                    <a:tint val="75000"/>
                  </a:schemeClr>
                </a:solidFill>
              </a:defRPr>
            </a:lvl2pPr>
            <a:lvl3pPr marL="1632744" indent="0">
              <a:buNone/>
              <a:defRPr sz="2900">
                <a:solidFill>
                  <a:schemeClr val="tx1">
                    <a:tint val="75000"/>
                  </a:schemeClr>
                </a:solidFill>
              </a:defRPr>
            </a:lvl3pPr>
            <a:lvl4pPr marL="2449109" indent="0">
              <a:buNone/>
              <a:defRPr sz="2500">
                <a:solidFill>
                  <a:schemeClr val="tx1">
                    <a:tint val="75000"/>
                  </a:schemeClr>
                </a:solidFill>
              </a:defRPr>
            </a:lvl4pPr>
            <a:lvl5pPr marL="3265485" indent="0">
              <a:buNone/>
              <a:defRPr sz="2500">
                <a:solidFill>
                  <a:schemeClr val="tx1">
                    <a:tint val="75000"/>
                  </a:schemeClr>
                </a:solidFill>
              </a:defRPr>
            </a:lvl5pPr>
            <a:lvl6pPr marL="4081849" indent="0">
              <a:buNone/>
              <a:defRPr sz="2500">
                <a:solidFill>
                  <a:schemeClr val="tx1">
                    <a:tint val="75000"/>
                  </a:schemeClr>
                </a:solidFill>
              </a:defRPr>
            </a:lvl6pPr>
            <a:lvl7pPr marL="4898218" indent="0">
              <a:buNone/>
              <a:defRPr sz="2500">
                <a:solidFill>
                  <a:schemeClr val="tx1">
                    <a:tint val="75000"/>
                  </a:schemeClr>
                </a:solidFill>
              </a:defRPr>
            </a:lvl7pPr>
            <a:lvl8pPr marL="5714585" indent="0">
              <a:buNone/>
              <a:defRPr sz="2500">
                <a:solidFill>
                  <a:schemeClr val="tx1">
                    <a:tint val="75000"/>
                  </a:schemeClr>
                </a:solidFill>
              </a:defRPr>
            </a:lvl8pPr>
            <a:lvl9pPr marL="6530962" indent="0">
              <a:buNone/>
              <a:defRPr sz="2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291853-34AA-420F-918F-6BDCA066F6C6}" type="datetimeFigureOut">
              <a:rPr lang="en-US" smtClean="0">
                <a:solidFill>
                  <a:prstClr val="black">
                    <a:tint val="75000"/>
                  </a:prstClr>
                </a:solidFill>
              </a:rPr>
              <a:pPr/>
              <a:t>10/2/2024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C9CE1A-A0E4-41F9-965E-BC34AA5389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0378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2400313"/>
            <a:ext cx="8077200" cy="6788945"/>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96400" y="2400313"/>
            <a:ext cx="8077200" cy="6788945"/>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8291853-34AA-420F-918F-6BDCA066F6C6}" type="datetimeFigureOut">
              <a:rPr lang="en-US" smtClean="0">
                <a:solidFill>
                  <a:prstClr val="black">
                    <a:tint val="75000"/>
                  </a:prstClr>
                </a:solidFill>
              </a:rPr>
              <a:pPr/>
              <a:t>10/2/2024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9C9CE1A-A0E4-41F9-965E-BC34AA5389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728744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2302671"/>
            <a:ext cx="8080376" cy="959643"/>
          </a:xfrm>
        </p:spPr>
        <p:txBody>
          <a:bodyPr anchor="b"/>
          <a:lstStyle>
            <a:lvl1pPr marL="0" indent="0">
              <a:buNone/>
              <a:defRPr sz="4300" b="1"/>
            </a:lvl1pPr>
            <a:lvl2pPr marL="816367" indent="0">
              <a:buNone/>
              <a:defRPr sz="3600" b="1"/>
            </a:lvl2pPr>
            <a:lvl3pPr marL="1632744" indent="0">
              <a:buNone/>
              <a:defRPr sz="3200" b="1"/>
            </a:lvl3pPr>
            <a:lvl4pPr marL="2449109" indent="0">
              <a:buNone/>
              <a:defRPr sz="2900" b="1"/>
            </a:lvl4pPr>
            <a:lvl5pPr marL="3265485" indent="0">
              <a:buNone/>
              <a:defRPr sz="2900" b="1"/>
            </a:lvl5pPr>
            <a:lvl6pPr marL="4081849" indent="0">
              <a:buNone/>
              <a:defRPr sz="2900" b="1"/>
            </a:lvl6pPr>
            <a:lvl7pPr marL="4898218" indent="0">
              <a:buNone/>
              <a:defRPr sz="2900" b="1"/>
            </a:lvl7pPr>
            <a:lvl8pPr marL="5714585" indent="0">
              <a:buNone/>
              <a:defRPr sz="2900" b="1"/>
            </a:lvl8pPr>
            <a:lvl9pPr marL="6530962" indent="0">
              <a:buNone/>
              <a:defRPr sz="2900" b="1"/>
            </a:lvl9pPr>
          </a:lstStyle>
          <a:p>
            <a:pPr lvl="0"/>
            <a:r>
              <a:rPr lang="en-US"/>
              <a:t>Click to edit Master text styles</a:t>
            </a:r>
          </a:p>
        </p:txBody>
      </p:sp>
      <p:sp>
        <p:nvSpPr>
          <p:cNvPr id="4" name="Content Placeholder 3"/>
          <p:cNvSpPr>
            <a:spLocks noGrp="1"/>
          </p:cNvSpPr>
          <p:nvPr>
            <p:ph sz="half" idx="2"/>
          </p:nvPr>
        </p:nvSpPr>
        <p:spPr>
          <a:xfrm>
            <a:off x="914400" y="3262313"/>
            <a:ext cx="8080376"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90067" y="2302671"/>
            <a:ext cx="8083550" cy="959643"/>
          </a:xfrm>
        </p:spPr>
        <p:txBody>
          <a:bodyPr anchor="b"/>
          <a:lstStyle>
            <a:lvl1pPr marL="0" indent="0">
              <a:buNone/>
              <a:defRPr sz="4300" b="1"/>
            </a:lvl1pPr>
            <a:lvl2pPr marL="816367" indent="0">
              <a:buNone/>
              <a:defRPr sz="3600" b="1"/>
            </a:lvl2pPr>
            <a:lvl3pPr marL="1632744" indent="0">
              <a:buNone/>
              <a:defRPr sz="3200" b="1"/>
            </a:lvl3pPr>
            <a:lvl4pPr marL="2449109" indent="0">
              <a:buNone/>
              <a:defRPr sz="2900" b="1"/>
            </a:lvl4pPr>
            <a:lvl5pPr marL="3265485" indent="0">
              <a:buNone/>
              <a:defRPr sz="2900" b="1"/>
            </a:lvl5pPr>
            <a:lvl6pPr marL="4081849" indent="0">
              <a:buNone/>
              <a:defRPr sz="2900" b="1"/>
            </a:lvl6pPr>
            <a:lvl7pPr marL="4898218" indent="0">
              <a:buNone/>
              <a:defRPr sz="2900" b="1"/>
            </a:lvl7pPr>
            <a:lvl8pPr marL="5714585" indent="0">
              <a:buNone/>
              <a:defRPr sz="2900" b="1"/>
            </a:lvl8pPr>
            <a:lvl9pPr marL="6530962" indent="0">
              <a:buNone/>
              <a:defRPr sz="2900" b="1"/>
            </a:lvl9pPr>
          </a:lstStyle>
          <a:p>
            <a:pPr lvl="0"/>
            <a:r>
              <a:rPr lang="en-US"/>
              <a:t>Click to edit Master text styles</a:t>
            </a:r>
          </a:p>
        </p:txBody>
      </p:sp>
      <p:sp>
        <p:nvSpPr>
          <p:cNvPr id="6" name="Content Placeholder 5"/>
          <p:cNvSpPr>
            <a:spLocks noGrp="1"/>
          </p:cNvSpPr>
          <p:nvPr>
            <p:ph sz="quarter" idx="4"/>
          </p:nvPr>
        </p:nvSpPr>
        <p:spPr>
          <a:xfrm>
            <a:off x="9290067" y="3262313"/>
            <a:ext cx="8083550"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291853-34AA-420F-918F-6BDCA066F6C6}" type="datetimeFigureOut">
              <a:rPr lang="en-US" smtClean="0">
                <a:solidFill>
                  <a:prstClr val="black">
                    <a:tint val="75000"/>
                  </a:prstClr>
                </a:solidFill>
              </a:rPr>
              <a:pPr/>
              <a:t>10/2/2024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9C9CE1A-A0E4-41F9-965E-BC34AA5389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81497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291853-34AA-420F-918F-6BDCA066F6C6}" type="datetimeFigureOut">
              <a:rPr lang="en-US" smtClean="0">
                <a:solidFill>
                  <a:prstClr val="black">
                    <a:tint val="75000"/>
                  </a:prstClr>
                </a:solidFill>
              </a:rPr>
              <a:pPr/>
              <a:t>10/2/2024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9C9CE1A-A0E4-41F9-965E-BC34AA5389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716344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291853-34AA-420F-918F-6BDCA066F6C6}" type="datetimeFigureOut">
              <a:rPr lang="en-US" smtClean="0">
                <a:solidFill>
                  <a:prstClr val="black">
                    <a:tint val="75000"/>
                  </a:prstClr>
                </a:solidFill>
              </a:rPr>
              <a:pPr/>
              <a:t>10/2/2024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9C9CE1A-A0E4-41F9-965E-BC34AA5389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243594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17" y="409575"/>
            <a:ext cx="6016626" cy="1743075"/>
          </a:xfrm>
        </p:spPr>
        <p:txBody>
          <a:bodyPr anchor="b"/>
          <a:lstStyle>
            <a:lvl1pPr algn="l">
              <a:defRPr sz="3600" b="1"/>
            </a:lvl1pPr>
          </a:lstStyle>
          <a:p>
            <a:r>
              <a:rPr lang="en-US"/>
              <a:t>Click to edit Master title style</a:t>
            </a:r>
          </a:p>
        </p:txBody>
      </p:sp>
      <p:sp>
        <p:nvSpPr>
          <p:cNvPr id="3" name="Content Placeholder 2"/>
          <p:cNvSpPr>
            <a:spLocks noGrp="1"/>
          </p:cNvSpPr>
          <p:nvPr>
            <p:ph idx="1"/>
          </p:nvPr>
        </p:nvSpPr>
        <p:spPr>
          <a:xfrm>
            <a:off x="7150100" y="409588"/>
            <a:ext cx="10223500" cy="8779670"/>
          </a:xfrm>
        </p:spPr>
        <p:txBody>
          <a:bodyPr/>
          <a:lstStyle>
            <a:lvl1pPr>
              <a:defRPr sz="5700"/>
            </a:lvl1pPr>
            <a:lvl2pPr>
              <a:defRPr sz="5000"/>
            </a:lvl2pPr>
            <a:lvl3pPr>
              <a:defRPr sz="43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17" y="2152656"/>
            <a:ext cx="6016626" cy="7036595"/>
          </a:xfrm>
        </p:spPr>
        <p:txBody>
          <a:bodyPr/>
          <a:lstStyle>
            <a:lvl1pPr marL="0" indent="0">
              <a:buNone/>
              <a:defRPr sz="2500"/>
            </a:lvl1pPr>
            <a:lvl2pPr marL="816367" indent="0">
              <a:buNone/>
              <a:defRPr sz="2100"/>
            </a:lvl2pPr>
            <a:lvl3pPr marL="1632744" indent="0">
              <a:buNone/>
              <a:defRPr sz="1800"/>
            </a:lvl3pPr>
            <a:lvl4pPr marL="2449109" indent="0">
              <a:buNone/>
              <a:defRPr sz="1600"/>
            </a:lvl4pPr>
            <a:lvl5pPr marL="3265485" indent="0">
              <a:buNone/>
              <a:defRPr sz="1600"/>
            </a:lvl5pPr>
            <a:lvl6pPr marL="4081849" indent="0">
              <a:buNone/>
              <a:defRPr sz="1600"/>
            </a:lvl6pPr>
            <a:lvl7pPr marL="4898218" indent="0">
              <a:buNone/>
              <a:defRPr sz="1600"/>
            </a:lvl7pPr>
            <a:lvl8pPr marL="5714585" indent="0">
              <a:buNone/>
              <a:defRPr sz="1600"/>
            </a:lvl8pPr>
            <a:lvl9pPr marL="6530962" indent="0">
              <a:buNone/>
              <a:defRPr sz="1600"/>
            </a:lvl9pPr>
          </a:lstStyle>
          <a:p>
            <a:pPr lvl="0"/>
            <a:r>
              <a:rPr lang="en-US"/>
              <a:t>Click to edit Master text styles</a:t>
            </a:r>
          </a:p>
        </p:txBody>
      </p:sp>
      <p:sp>
        <p:nvSpPr>
          <p:cNvPr id="5" name="Date Placeholder 4"/>
          <p:cNvSpPr>
            <a:spLocks noGrp="1"/>
          </p:cNvSpPr>
          <p:nvPr>
            <p:ph type="dt" sz="half" idx="10"/>
          </p:nvPr>
        </p:nvSpPr>
        <p:spPr/>
        <p:txBody>
          <a:bodyPr/>
          <a:lstStyle/>
          <a:p>
            <a:fld id="{78291853-34AA-420F-918F-6BDCA066F6C6}" type="datetimeFigureOut">
              <a:rPr lang="en-US" smtClean="0">
                <a:solidFill>
                  <a:prstClr val="black">
                    <a:tint val="75000"/>
                  </a:prstClr>
                </a:solidFill>
              </a:rPr>
              <a:pPr/>
              <a:t>10/2/2024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9C9CE1A-A0E4-41F9-965E-BC34AA5389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05823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0900"/>
            <a:ext cx="10972800" cy="850107"/>
          </a:xfrm>
        </p:spPr>
        <p:txBody>
          <a:bodyPr anchor="b"/>
          <a:lstStyle>
            <a:lvl1pPr algn="l">
              <a:defRPr sz="3600" b="1"/>
            </a:lvl1pPr>
          </a:lstStyle>
          <a:p>
            <a:r>
              <a:rPr lang="en-US"/>
              <a:t>Click to edit Master title style</a:t>
            </a:r>
          </a:p>
        </p:txBody>
      </p:sp>
      <p:sp>
        <p:nvSpPr>
          <p:cNvPr id="3" name="Picture Placeholder 2"/>
          <p:cNvSpPr>
            <a:spLocks noGrp="1"/>
          </p:cNvSpPr>
          <p:nvPr>
            <p:ph type="pic" idx="1"/>
          </p:nvPr>
        </p:nvSpPr>
        <p:spPr>
          <a:xfrm>
            <a:off x="3584576" y="919163"/>
            <a:ext cx="10972800" cy="6172200"/>
          </a:xfrm>
        </p:spPr>
        <p:txBody>
          <a:bodyPr/>
          <a:lstStyle>
            <a:lvl1pPr marL="0" indent="0">
              <a:buNone/>
              <a:defRPr sz="5700"/>
            </a:lvl1pPr>
            <a:lvl2pPr marL="816367" indent="0">
              <a:buNone/>
              <a:defRPr sz="5000"/>
            </a:lvl2pPr>
            <a:lvl3pPr marL="1632744" indent="0">
              <a:buNone/>
              <a:defRPr sz="4300"/>
            </a:lvl3pPr>
            <a:lvl4pPr marL="2449109" indent="0">
              <a:buNone/>
              <a:defRPr sz="3600"/>
            </a:lvl4pPr>
            <a:lvl5pPr marL="3265485" indent="0">
              <a:buNone/>
              <a:defRPr sz="3600"/>
            </a:lvl5pPr>
            <a:lvl6pPr marL="4081849" indent="0">
              <a:buNone/>
              <a:defRPr sz="3600"/>
            </a:lvl6pPr>
            <a:lvl7pPr marL="4898218" indent="0">
              <a:buNone/>
              <a:defRPr sz="3600"/>
            </a:lvl7pPr>
            <a:lvl8pPr marL="5714585" indent="0">
              <a:buNone/>
              <a:defRPr sz="3600"/>
            </a:lvl8pPr>
            <a:lvl9pPr marL="6530962" indent="0">
              <a:buNone/>
              <a:defRPr sz="3600"/>
            </a:lvl9pPr>
          </a:lstStyle>
          <a:p>
            <a:endParaRPr lang="en-US"/>
          </a:p>
        </p:txBody>
      </p:sp>
      <p:sp>
        <p:nvSpPr>
          <p:cNvPr id="4" name="Text Placeholder 3"/>
          <p:cNvSpPr>
            <a:spLocks noGrp="1"/>
          </p:cNvSpPr>
          <p:nvPr>
            <p:ph type="body" sz="half" idx="2"/>
          </p:nvPr>
        </p:nvSpPr>
        <p:spPr>
          <a:xfrm>
            <a:off x="3584576" y="8051007"/>
            <a:ext cx="10972800" cy="1207293"/>
          </a:xfrm>
        </p:spPr>
        <p:txBody>
          <a:bodyPr/>
          <a:lstStyle>
            <a:lvl1pPr marL="0" indent="0">
              <a:buNone/>
              <a:defRPr sz="2500"/>
            </a:lvl1pPr>
            <a:lvl2pPr marL="816367" indent="0">
              <a:buNone/>
              <a:defRPr sz="2100"/>
            </a:lvl2pPr>
            <a:lvl3pPr marL="1632744" indent="0">
              <a:buNone/>
              <a:defRPr sz="1800"/>
            </a:lvl3pPr>
            <a:lvl4pPr marL="2449109" indent="0">
              <a:buNone/>
              <a:defRPr sz="1600"/>
            </a:lvl4pPr>
            <a:lvl5pPr marL="3265485" indent="0">
              <a:buNone/>
              <a:defRPr sz="1600"/>
            </a:lvl5pPr>
            <a:lvl6pPr marL="4081849" indent="0">
              <a:buNone/>
              <a:defRPr sz="1600"/>
            </a:lvl6pPr>
            <a:lvl7pPr marL="4898218" indent="0">
              <a:buNone/>
              <a:defRPr sz="1600"/>
            </a:lvl7pPr>
            <a:lvl8pPr marL="5714585" indent="0">
              <a:buNone/>
              <a:defRPr sz="1600"/>
            </a:lvl8pPr>
            <a:lvl9pPr marL="6530962" indent="0">
              <a:buNone/>
              <a:defRPr sz="1600"/>
            </a:lvl9pPr>
          </a:lstStyle>
          <a:p>
            <a:pPr lvl="0"/>
            <a:r>
              <a:rPr lang="en-US"/>
              <a:t>Click to edit Master text styles</a:t>
            </a:r>
          </a:p>
        </p:txBody>
      </p:sp>
      <p:sp>
        <p:nvSpPr>
          <p:cNvPr id="5" name="Date Placeholder 4"/>
          <p:cNvSpPr>
            <a:spLocks noGrp="1"/>
          </p:cNvSpPr>
          <p:nvPr>
            <p:ph type="dt" sz="half" idx="10"/>
          </p:nvPr>
        </p:nvSpPr>
        <p:spPr/>
        <p:txBody>
          <a:bodyPr/>
          <a:lstStyle/>
          <a:p>
            <a:fld id="{78291853-34AA-420F-918F-6BDCA066F6C6}" type="datetimeFigureOut">
              <a:rPr lang="en-US" smtClean="0">
                <a:solidFill>
                  <a:prstClr val="black">
                    <a:tint val="75000"/>
                  </a:prstClr>
                </a:solidFill>
              </a:rPr>
              <a:pPr/>
              <a:t>10/2/2024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9C9CE1A-A0E4-41F9-965E-BC34AA5389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051318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291853-34AA-420F-918F-6BDCA066F6C6}" type="datetimeFigureOut">
              <a:rPr lang="en-US" smtClean="0">
                <a:solidFill>
                  <a:prstClr val="black">
                    <a:tint val="75000"/>
                  </a:prstClr>
                </a:solidFill>
              </a:rPr>
              <a:pPr/>
              <a:t>10/2/2024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C9CE1A-A0E4-41F9-965E-BC34AA5389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029017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411970"/>
            <a:ext cx="4114800" cy="87772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411970"/>
            <a:ext cx="12039600" cy="87772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291853-34AA-420F-918F-6BDCA066F6C6}" type="datetimeFigureOut">
              <a:rPr lang="en-US" smtClean="0">
                <a:solidFill>
                  <a:prstClr val="black">
                    <a:tint val="75000"/>
                  </a:prstClr>
                </a:solidFill>
              </a:rPr>
              <a:pPr/>
              <a:t>10/2/2024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C9CE1A-A0E4-41F9-965E-BC34AA5389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798979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641"/>
            <a:ext cx="15544800" cy="2205038"/>
          </a:xfrm>
        </p:spPr>
        <p:txBody>
          <a:bodyPr/>
          <a:lstStyle/>
          <a:p>
            <a:r>
              <a:rPr lang="en-US"/>
              <a:t>Click to edit Master title style</a:t>
            </a:r>
          </a:p>
        </p:txBody>
      </p:sp>
      <p:sp>
        <p:nvSpPr>
          <p:cNvPr id="3" name="Subtitle 2"/>
          <p:cNvSpPr>
            <a:spLocks noGrp="1"/>
          </p:cNvSpPr>
          <p:nvPr>
            <p:ph type="subTitle" idx="1"/>
          </p:nvPr>
        </p:nvSpPr>
        <p:spPr>
          <a:xfrm>
            <a:off x="2743200" y="5829300"/>
            <a:ext cx="12801600" cy="2628900"/>
          </a:xfrm>
        </p:spPr>
        <p:txBody>
          <a:bodyPr/>
          <a:lstStyle>
            <a:lvl1pPr marL="0" indent="0" algn="ctr">
              <a:buNone/>
              <a:defRPr>
                <a:solidFill>
                  <a:schemeClr val="tx1">
                    <a:tint val="75000"/>
                  </a:schemeClr>
                </a:solidFill>
              </a:defRPr>
            </a:lvl1pPr>
            <a:lvl2pPr marL="612317" indent="0" algn="ctr">
              <a:buNone/>
              <a:defRPr>
                <a:solidFill>
                  <a:schemeClr val="tx1">
                    <a:tint val="75000"/>
                  </a:schemeClr>
                </a:solidFill>
              </a:defRPr>
            </a:lvl2pPr>
            <a:lvl3pPr marL="1224633" indent="0" algn="ctr">
              <a:buNone/>
              <a:defRPr>
                <a:solidFill>
                  <a:schemeClr val="tx1">
                    <a:tint val="75000"/>
                  </a:schemeClr>
                </a:solidFill>
              </a:defRPr>
            </a:lvl3pPr>
            <a:lvl4pPr marL="1836950" indent="0" algn="ctr">
              <a:buNone/>
              <a:defRPr>
                <a:solidFill>
                  <a:schemeClr val="tx1">
                    <a:tint val="75000"/>
                  </a:schemeClr>
                </a:solidFill>
              </a:defRPr>
            </a:lvl4pPr>
            <a:lvl5pPr marL="2449266" indent="0" algn="ctr">
              <a:buNone/>
              <a:defRPr>
                <a:solidFill>
                  <a:schemeClr val="tx1">
                    <a:tint val="75000"/>
                  </a:schemeClr>
                </a:solidFill>
              </a:defRPr>
            </a:lvl5pPr>
            <a:lvl6pPr marL="3061583" indent="0" algn="ctr">
              <a:buNone/>
              <a:defRPr>
                <a:solidFill>
                  <a:schemeClr val="tx1">
                    <a:tint val="75000"/>
                  </a:schemeClr>
                </a:solidFill>
              </a:defRPr>
            </a:lvl6pPr>
            <a:lvl7pPr marL="3673899" indent="0" algn="ctr">
              <a:buNone/>
              <a:defRPr>
                <a:solidFill>
                  <a:schemeClr val="tx1">
                    <a:tint val="75000"/>
                  </a:schemeClr>
                </a:solidFill>
              </a:defRPr>
            </a:lvl7pPr>
            <a:lvl8pPr marL="4286216" indent="0" algn="ctr">
              <a:buNone/>
              <a:defRPr>
                <a:solidFill>
                  <a:schemeClr val="tx1">
                    <a:tint val="75000"/>
                  </a:schemeClr>
                </a:solidFill>
              </a:defRPr>
            </a:lvl8pPr>
            <a:lvl9pPr marL="489853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cs typeface="+mn-cs"/>
              </a:defRPr>
            </a:lvl1pPr>
          </a:lstStyle>
          <a:p>
            <a:pPr fontAlgn="base">
              <a:spcBef>
                <a:spcPct val="0"/>
              </a:spcBef>
              <a:spcAft>
                <a:spcPct val="0"/>
              </a:spcAft>
              <a:defRPr/>
            </a:pPr>
            <a:fld id="{A7015AA5-442C-488F-8C63-622928CB9EF4}"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162733196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cs typeface="+mn-cs"/>
              </a:defRPr>
            </a:lvl1pPr>
          </a:lstStyle>
          <a:p>
            <a:pPr fontAlgn="base">
              <a:spcBef>
                <a:spcPct val="0"/>
              </a:spcBef>
              <a:spcAft>
                <a:spcPct val="0"/>
              </a:spcAft>
              <a:defRPr/>
            </a:pPr>
            <a:fld id="{17C15878-02D1-4770-9639-7C885870F375}"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480968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0"/>
            <a:ext cx="300831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03" y="273124"/>
            <a:ext cx="5111750" cy="5853113"/>
          </a:xfrm>
        </p:spPr>
        <p:txBody>
          <a:bodyPr/>
          <a:lstStyle>
            <a:lvl1pPr>
              <a:defRPr sz="3200"/>
            </a:lvl1pPr>
            <a:lvl2pPr>
              <a:defRPr sz="29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435174"/>
            <a:ext cx="3008314" cy="4691063"/>
          </a:xfrm>
        </p:spPr>
        <p:txBody>
          <a:bodyPr/>
          <a:lstStyle>
            <a:lvl1pPr marL="0" indent="0">
              <a:buNone/>
              <a:defRPr sz="1400"/>
            </a:lvl1pPr>
            <a:lvl2pPr marL="457025" indent="0">
              <a:buNone/>
              <a:defRPr sz="1200"/>
            </a:lvl2pPr>
            <a:lvl3pPr marL="914050" indent="0">
              <a:buNone/>
              <a:defRPr sz="1100"/>
            </a:lvl3pPr>
            <a:lvl4pPr marL="1371075" indent="0">
              <a:buNone/>
              <a:defRPr sz="900"/>
            </a:lvl4pPr>
            <a:lvl5pPr marL="1828100" indent="0">
              <a:buNone/>
              <a:defRPr sz="900"/>
            </a:lvl5pPr>
            <a:lvl6pPr marL="2285125" indent="0">
              <a:buNone/>
              <a:defRPr sz="900"/>
            </a:lvl6pPr>
            <a:lvl7pPr marL="2742130" indent="0">
              <a:buNone/>
              <a:defRPr sz="900"/>
            </a:lvl7pPr>
            <a:lvl8pPr marL="3199173" indent="0">
              <a:buNone/>
              <a:defRPr sz="900"/>
            </a:lvl8pPr>
            <a:lvl9pPr marL="365617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6610354"/>
            <a:ext cx="15544800" cy="2043113"/>
          </a:xfr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1444626" y="4360070"/>
            <a:ext cx="15544800" cy="2250281"/>
          </a:xfrm>
        </p:spPr>
        <p:txBody>
          <a:bodyPr anchor="b"/>
          <a:lstStyle>
            <a:lvl1pPr marL="0" indent="0">
              <a:buNone/>
              <a:defRPr sz="2700">
                <a:solidFill>
                  <a:schemeClr val="tx1">
                    <a:tint val="75000"/>
                  </a:schemeClr>
                </a:solidFill>
              </a:defRPr>
            </a:lvl1pPr>
            <a:lvl2pPr marL="612317" indent="0">
              <a:buNone/>
              <a:defRPr sz="2400">
                <a:solidFill>
                  <a:schemeClr val="tx1">
                    <a:tint val="75000"/>
                  </a:schemeClr>
                </a:solidFill>
              </a:defRPr>
            </a:lvl2pPr>
            <a:lvl3pPr marL="1224633" indent="0">
              <a:buNone/>
              <a:defRPr sz="2100">
                <a:solidFill>
                  <a:schemeClr val="tx1">
                    <a:tint val="75000"/>
                  </a:schemeClr>
                </a:solidFill>
              </a:defRPr>
            </a:lvl3pPr>
            <a:lvl4pPr marL="1836950" indent="0">
              <a:buNone/>
              <a:defRPr sz="1900">
                <a:solidFill>
                  <a:schemeClr val="tx1">
                    <a:tint val="75000"/>
                  </a:schemeClr>
                </a:solidFill>
              </a:defRPr>
            </a:lvl4pPr>
            <a:lvl5pPr marL="2449266" indent="0">
              <a:buNone/>
              <a:defRPr sz="1900">
                <a:solidFill>
                  <a:schemeClr val="tx1">
                    <a:tint val="75000"/>
                  </a:schemeClr>
                </a:solidFill>
              </a:defRPr>
            </a:lvl5pPr>
            <a:lvl6pPr marL="3061583" indent="0">
              <a:buNone/>
              <a:defRPr sz="1900">
                <a:solidFill>
                  <a:schemeClr val="tx1">
                    <a:tint val="75000"/>
                  </a:schemeClr>
                </a:solidFill>
              </a:defRPr>
            </a:lvl6pPr>
            <a:lvl7pPr marL="3673899" indent="0">
              <a:buNone/>
              <a:defRPr sz="1900">
                <a:solidFill>
                  <a:schemeClr val="tx1">
                    <a:tint val="75000"/>
                  </a:schemeClr>
                </a:solidFill>
              </a:defRPr>
            </a:lvl7pPr>
            <a:lvl8pPr marL="4286216" indent="0">
              <a:buNone/>
              <a:defRPr sz="1900">
                <a:solidFill>
                  <a:schemeClr val="tx1">
                    <a:tint val="75000"/>
                  </a:schemeClr>
                </a:solidFill>
              </a:defRPr>
            </a:lvl8pPr>
            <a:lvl9pPr marL="4898532"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cs typeface="+mn-cs"/>
              </a:defRPr>
            </a:lvl1pPr>
          </a:lstStyle>
          <a:p>
            <a:pPr fontAlgn="base">
              <a:spcBef>
                <a:spcPct val="0"/>
              </a:spcBef>
              <a:spcAft>
                <a:spcPct val="0"/>
              </a:spcAft>
              <a:defRPr/>
            </a:pPr>
            <a:fld id="{A3F40128-3B11-40C2-80F3-61FCB9BBE854}"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2285523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2400304"/>
            <a:ext cx="8077200" cy="678894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96400" y="2400304"/>
            <a:ext cx="8077200" cy="678894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p>
        </p:txBody>
      </p:sp>
      <p:sp>
        <p:nvSpPr>
          <p:cNvPr id="6"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p>
        </p:txBody>
      </p:sp>
      <p:sp>
        <p:nvSpPr>
          <p:cNvPr id="7" name="Slide Number Placeholder 5"/>
          <p:cNvSpPr>
            <a:spLocks noGrp="1"/>
          </p:cNvSpPr>
          <p:nvPr>
            <p:ph type="sldNum" sz="quarter" idx="12"/>
          </p:nvPr>
        </p:nvSpPr>
        <p:spPr/>
        <p:txBody>
          <a:bodyPr/>
          <a:lstStyle>
            <a:lvl1pPr>
              <a:defRPr>
                <a:latin typeface="Calibri" panose="020F0502020204030204" pitchFamily="34" charset="0"/>
                <a:cs typeface="+mn-cs"/>
              </a:defRPr>
            </a:lvl1pPr>
          </a:lstStyle>
          <a:p>
            <a:pPr fontAlgn="base">
              <a:spcBef>
                <a:spcPct val="0"/>
              </a:spcBef>
              <a:spcAft>
                <a:spcPct val="0"/>
              </a:spcAft>
              <a:defRPr/>
            </a:pPr>
            <a:fld id="{F027BB93-92E1-4D18-9B39-9B3F2F87C327}"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2563005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2302670"/>
            <a:ext cx="8080376" cy="959643"/>
          </a:xfrm>
        </p:spPr>
        <p:txBody>
          <a:bodyPr anchor="b"/>
          <a:lstStyle>
            <a:lvl1pPr marL="0" indent="0">
              <a:buNone/>
              <a:defRPr sz="3200" b="1"/>
            </a:lvl1pPr>
            <a:lvl2pPr marL="612317" indent="0">
              <a:buNone/>
              <a:defRPr sz="2700" b="1"/>
            </a:lvl2pPr>
            <a:lvl3pPr marL="1224633" indent="0">
              <a:buNone/>
              <a:defRPr sz="2400" b="1"/>
            </a:lvl3pPr>
            <a:lvl4pPr marL="1836950" indent="0">
              <a:buNone/>
              <a:defRPr sz="2100" b="1"/>
            </a:lvl4pPr>
            <a:lvl5pPr marL="2449266" indent="0">
              <a:buNone/>
              <a:defRPr sz="2100" b="1"/>
            </a:lvl5pPr>
            <a:lvl6pPr marL="3061583" indent="0">
              <a:buNone/>
              <a:defRPr sz="2100" b="1"/>
            </a:lvl6pPr>
            <a:lvl7pPr marL="3673899" indent="0">
              <a:buNone/>
              <a:defRPr sz="2100" b="1"/>
            </a:lvl7pPr>
            <a:lvl8pPr marL="4286216" indent="0">
              <a:buNone/>
              <a:defRPr sz="2100" b="1"/>
            </a:lvl8pPr>
            <a:lvl9pPr marL="4898532" indent="0">
              <a:buNone/>
              <a:defRPr sz="2100" b="1"/>
            </a:lvl9pPr>
          </a:lstStyle>
          <a:p>
            <a:pPr lvl="0"/>
            <a:r>
              <a:rPr lang="en-US"/>
              <a:t>Click to edit Master text styles</a:t>
            </a:r>
          </a:p>
        </p:txBody>
      </p:sp>
      <p:sp>
        <p:nvSpPr>
          <p:cNvPr id="4" name="Content Placeholder 3"/>
          <p:cNvSpPr>
            <a:spLocks noGrp="1"/>
          </p:cNvSpPr>
          <p:nvPr>
            <p:ph sz="half" idx="2"/>
          </p:nvPr>
        </p:nvSpPr>
        <p:spPr>
          <a:xfrm>
            <a:off x="914400" y="3262313"/>
            <a:ext cx="8080376" cy="5926932"/>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90053" y="2302670"/>
            <a:ext cx="8083550" cy="959643"/>
          </a:xfrm>
        </p:spPr>
        <p:txBody>
          <a:bodyPr anchor="b"/>
          <a:lstStyle>
            <a:lvl1pPr marL="0" indent="0">
              <a:buNone/>
              <a:defRPr sz="3200" b="1"/>
            </a:lvl1pPr>
            <a:lvl2pPr marL="612317" indent="0">
              <a:buNone/>
              <a:defRPr sz="2700" b="1"/>
            </a:lvl2pPr>
            <a:lvl3pPr marL="1224633" indent="0">
              <a:buNone/>
              <a:defRPr sz="2400" b="1"/>
            </a:lvl3pPr>
            <a:lvl4pPr marL="1836950" indent="0">
              <a:buNone/>
              <a:defRPr sz="2100" b="1"/>
            </a:lvl4pPr>
            <a:lvl5pPr marL="2449266" indent="0">
              <a:buNone/>
              <a:defRPr sz="2100" b="1"/>
            </a:lvl5pPr>
            <a:lvl6pPr marL="3061583" indent="0">
              <a:buNone/>
              <a:defRPr sz="2100" b="1"/>
            </a:lvl6pPr>
            <a:lvl7pPr marL="3673899" indent="0">
              <a:buNone/>
              <a:defRPr sz="2100" b="1"/>
            </a:lvl7pPr>
            <a:lvl8pPr marL="4286216" indent="0">
              <a:buNone/>
              <a:defRPr sz="2100" b="1"/>
            </a:lvl8pPr>
            <a:lvl9pPr marL="4898532" indent="0">
              <a:buNone/>
              <a:defRPr sz="2100" b="1"/>
            </a:lvl9pPr>
          </a:lstStyle>
          <a:p>
            <a:pPr lvl="0"/>
            <a:r>
              <a:rPr lang="en-US"/>
              <a:t>Click to edit Master text styles</a:t>
            </a:r>
          </a:p>
        </p:txBody>
      </p:sp>
      <p:sp>
        <p:nvSpPr>
          <p:cNvPr id="6" name="Content Placeholder 5"/>
          <p:cNvSpPr>
            <a:spLocks noGrp="1"/>
          </p:cNvSpPr>
          <p:nvPr>
            <p:ph sz="quarter" idx="4"/>
          </p:nvPr>
        </p:nvSpPr>
        <p:spPr>
          <a:xfrm>
            <a:off x="9290053" y="3262313"/>
            <a:ext cx="8083550" cy="5926932"/>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p>
        </p:txBody>
      </p:sp>
      <p:sp>
        <p:nvSpPr>
          <p:cNvPr id="8"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p>
        </p:txBody>
      </p:sp>
      <p:sp>
        <p:nvSpPr>
          <p:cNvPr id="9" name="Slide Number Placeholder 5"/>
          <p:cNvSpPr>
            <a:spLocks noGrp="1"/>
          </p:cNvSpPr>
          <p:nvPr>
            <p:ph type="sldNum" sz="quarter" idx="12"/>
          </p:nvPr>
        </p:nvSpPr>
        <p:spPr/>
        <p:txBody>
          <a:bodyPr/>
          <a:lstStyle>
            <a:lvl1pPr>
              <a:defRPr>
                <a:latin typeface="Calibri" panose="020F0502020204030204" pitchFamily="34" charset="0"/>
                <a:cs typeface="+mn-cs"/>
              </a:defRPr>
            </a:lvl1pPr>
          </a:lstStyle>
          <a:p>
            <a:pPr fontAlgn="base">
              <a:spcBef>
                <a:spcPct val="0"/>
              </a:spcBef>
              <a:spcAft>
                <a:spcPct val="0"/>
              </a:spcAft>
              <a:defRPr/>
            </a:pPr>
            <a:fld id="{0631F998-F173-4F3C-A7C5-FDC1D43EADDC}"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148104964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p>
        </p:txBody>
      </p:sp>
      <p:sp>
        <p:nvSpPr>
          <p:cNvPr id="4"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p>
        </p:txBody>
      </p:sp>
      <p:sp>
        <p:nvSpPr>
          <p:cNvPr id="5" name="Slide Number Placeholder 5"/>
          <p:cNvSpPr>
            <a:spLocks noGrp="1"/>
          </p:cNvSpPr>
          <p:nvPr>
            <p:ph type="sldNum" sz="quarter" idx="12"/>
          </p:nvPr>
        </p:nvSpPr>
        <p:spPr/>
        <p:txBody>
          <a:bodyPr/>
          <a:lstStyle>
            <a:lvl1pPr>
              <a:defRPr>
                <a:latin typeface="Calibri" panose="020F0502020204030204" pitchFamily="34" charset="0"/>
                <a:cs typeface="+mn-cs"/>
              </a:defRPr>
            </a:lvl1pPr>
          </a:lstStyle>
          <a:p>
            <a:pPr fontAlgn="base">
              <a:spcBef>
                <a:spcPct val="0"/>
              </a:spcBef>
              <a:spcAft>
                <a:spcPct val="0"/>
              </a:spcAft>
              <a:defRPr/>
            </a:pPr>
            <a:fld id="{4BDA40A4-219A-4A31-9CF3-718A888AC191}"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168637323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p>
        </p:txBody>
      </p:sp>
      <p:sp>
        <p:nvSpPr>
          <p:cNvPr id="3"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p>
        </p:txBody>
      </p:sp>
      <p:sp>
        <p:nvSpPr>
          <p:cNvPr id="4" name="Slide Number Placeholder 5"/>
          <p:cNvSpPr>
            <a:spLocks noGrp="1"/>
          </p:cNvSpPr>
          <p:nvPr>
            <p:ph type="sldNum" sz="quarter" idx="12"/>
          </p:nvPr>
        </p:nvSpPr>
        <p:spPr/>
        <p:txBody>
          <a:bodyPr/>
          <a:lstStyle>
            <a:lvl1pPr>
              <a:defRPr>
                <a:latin typeface="Calibri" panose="020F0502020204030204" pitchFamily="34" charset="0"/>
                <a:cs typeface="+mn-cs"/>
              </a:defRPr>
            </a:lvl1pPr>
          </a:lstStyle>
          <a:p>
            <a:pPr fontAlgn="base">
              <a:spcBef>
                <a:spcPct val="0"/>
              </a:spcBef>
              <a:spcAft>
                <a:spcPct val="0"/>
              </a:spcAft>
              <a:defRPr/>
            </a:pPr>
            <a:fld id="{FC77C007-B4F8-445A-8899-01655AB0B5CA}"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159870784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3" y="409575"/>
            <a:ext cx="6016626" cy="1743075"/>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7150100" y="409579"/>
            <a:ext cx="10223500" cy="8779670"/>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3" y="2152654"/>
            <a:ext cx="6016626" cy="7036595"/>
          </a:xfrm>
        </p:spPr>
        <p:txBody>
          <a:bodyPr/>
          <a:lstStyle>
            <a:lvl1pPr marL="0" indent="0">
              <a:buNone/>
              <a:defRPr sz="1900"/>
            </a:lvl1pPr>
            <a:lvl2pPr marL="612317" indent="0">
              <a:buNone/>
              <a:defRPr sz="1600"/>
            </a:lvl2pPr>
            <a:lvl3pPr marL="1224633" indent="0">
              <a:buNone/>
              <a:defRPr sz="1300"/>
            </a:lvl3pPr>
            <a:lvl4pPr marL="1836950" indent="0">
              <a:buNone/>
              <a:defRPr sz="1200"/>
            </a:lvl4pPr>
            <a:lvl5pPr marL="2449266" indent="0">
              <a:buNone/>
              <a:defRPr sz="1200"/>
            </a:lvl5pPr>
            <a:lvl6pPr marL="3061583" indent="0">
              <a:buNone/>
              <a:defRPr sz="1200"/>
            </a:lvl6pPr>
            <a:lvl7pPr marL="3673899" indent="0">
              <a:buNone/>
              <a:defRPr sz="1200"/>
            </a:lvl7pPr>
            <a:lvl8pPr marL="4286216" indent="0">
              <a:buNone/>
              <a:defRPr sz="1200"/>
            </a:lvl8pPr>
            <a:lvl9pPr marL="4898532" indent="0">
              <a:buNone/>
              <a:defRPr sz="12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p>
        </p:txBody>
      </p:sp>
      <p:sp>
        <p:nvSpPr>
          <p:cNvPr id="6"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p>
        </p:txBody>
      </p:sp>
      <p:sp>
        <p:nvSpPr>
          <p:cNvPr id="7" name="Slide Number Placeholder 5"/>
          <p:cNvSpPr>
            <a:spLocks noGrp="1"/>
          </p:cNvSpPr>
          <p:nvPr>
            <p:ph type="sldNum" sz="quarter" idx="12"/>
          </p:nvPr>
        </p:nvSpPr>
        <p:spPr/>
        <p:txBody>
          <a:bodyPr/>
          <a:lstStyle>
            <a:lvl1pPr>
              <a:defRPr>
                <a:latin typeface="Calibri" panose="020F0502020204030204" pitchFamily="34" charset="0"/>
                <a:cs typeface="+mn-cs"/>
              </a:defRPr>
            </a:lvl1pPr>
          </a:lstStyle>
          <a:p>
            <a:pPr fontAlgn="base">
              <a:spcBef>
                <a:spcPct val="0"/>
              </a:spcBef>
              <a:spcAft>
                <a:spcPct val="0"/>
              </a:spcAft>
              <a:defRPr/>
            </a:pPr>
            <a:fld id="{9329B4CC-4519-4126-9F6C-F23AF1E1235F}"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15987413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0900"/>
            <a:ext cx="10972800" cy="850107"/>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3584576" y="919163"/>
            <a:ext cx="10972800" cy="6172200"/>
          </a:xfrm>
        </p:spPr>
        <p:txBody>
          <a:bodyPr rtlCol="0">
            <a:normAutofit/>
          </a:bodyPr>
          <a:lstStyle>
            <a:lvl1pPr marL="0" indent="0">
              <a:buNone/>
              <a:defRPr sz="4300"/>
            </a:lvl1pPr>
            <a:lvl2pPr marL="612317" indent="0">
              <a:buNone/>
              <a:defRPr sz="3700"/>
            </a:lvl2pPr>
            <a:lvl3pPr marL="1224633" indent="0">
              <a:buNone/>
              <a:defRPr sz="3200"/>
            </a:lvl3pPr>
            <a:lvl4pPr marL="1836950" indent="0">
              <a:buNone/>
              <a:defRPr sz="2700"/>
            </a:lvl4pPr>
            <a:lvl5pPr marL="2449266" indent="0">
              <a:buNone/>
              <a:defRPr sz="2700"/>
            </a:lvl5pPr>
            <a:lvl6pPr marL="3061583" indent="0">
              <a:buNone/>
              <a:defRPr sz="2700"/>
            </a:lvl6pPr>
            <a:lvl7pPr marL="3673899" indent="0">
              <a:buNone/>
              <a:defRPr sz="2700"/>
            </a:lvl7pPr>
            <a:lvl8pPr marL="4286216" indent="0">
              <a:buNone/>
              <a:defRPr sz="2700"/>
            </a:lvl8pPr>
            <a:lvl9pPr marL="4898532" indent="0">
              <a:buNone/>
              <a:defRPr sz="2700"/>
            </a:lvl9pPr>
          </a:lstStyle>
          <a:p>
            <a:pPr lvl="0"/>
            <a:endParaRPr lang="en-US" noProof="0"/>
          </a:p>
        </p:txBody>
      </p:sp>
      <p:sp>
        <p:nvSpPr>
          <p:cNvPr id="4" name="Text Placeholder 3"/>
          <p:cNvSpPr>
            <a:spLocks noGrp="1"/>
          </p:cNvSpPr>
          <p:nvPr>
            <p:ph type="body" sz="half" idx="2"/>
          </p:nvPr>
        </p:nvSpPr>
        <p:spPr>
          <a:xfrm>
            <a:off x="3584576" y="8051007"/>
            <a:ext cx="10972800" cy="1207293"/>
          </a:xfrm>
        </p:spPr>
        <p:txBody>
          <a:bodyPr/>
          <a:lstStyle>
            <a:lvl1pPr marL="0" indent="0">
              <a:buNone/>
              <a:defRPr sz="1900"/>
            </a:lvl1pPr>
            <a:lvl2pPr marL="612317" indent="0">
              <a:buNone/>
              <a:defRPr sz="1600"/>
            </a:lvl2pPr>
            <a:lvl3pPr marL="1224633" indent="0">
              <a:buNone/>
              <a:defRPr sz="1300"/>
            </a:lvl3pPr>
            <a:lvl4pPr marL="1836950" indent="0">
              <a:buNone/>
              <a:defRPr sz="1200"/>
            </a:lvl4pPr>
            <a:lvl5pPr marL="2449266" indent="0">
              <a:buNone/>
              <a:defRPr sz="1200"/>
            </a:lvl5pPr>
            <a:lvl6pPr marL="3061583" indent="0">
              <a:buNone/>
              <a:defRPr sz="1200"/>
            </a:lvl6pPr>
            <a:lvl7pPr marL="3673899" indent="0">
              <a:buNone/>
              <a:defRPr sz="1200"/>
            </a:lvl7pPr>
            <a:lvl8pPr marL="4286216" indent="0">
              <a:buNone/>
              <a:defRPr sz="1200"/>
            </a:lvl8pPr>
            <a:lvl9pPr marL="4898532" indent="0">
              <a:buNone/>
              <a:defRPr sz="12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p>
        </p:txBody>
      </p:sp>
      <p:sp>
        <p:nvSpPr>
          <p:cNvPr id="6"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p>
        </p:txBody>
      </p:sp>
      <p:sp>
        <p:nvSpPr>
          <p:cNvPr id="7" name="Slide Number Placeholder 5"/>
          <p:cNvSpPr>
            <a:spLocks noGrp="1"/>
          </p:cNvSpPr>
          <p:nvPr>
            <p:ph type="sldNum" sz="quarter" idx="12"/>
          </p:nvPr>
        </p:nvSpPr>
        <p:spPr/>
        <p:txBody>
          <a:bodyPr/>
          <a:lstStyle>
            <a:lvl1pPr>
              <a:defRPr>
                <a:latin typeface="Calibri" panose="020F0502020204030204" pitchFamily="34" charset="0"/>
                <a:cs typeface="+mn-cs"/>
              </a:defRPr>
            </a:lvl1pPr>
          </a:lstStyle>
          <a:p>
            <a:pPr fontAlgn="base">
              <a:spcBef>
                <a:spcPct val="0"/>
              </a:spcBef>
              <a:spcAft>
                <a:spcPct val="0"/>
              </a:spcAft>
              <a:defRPr/>
            </a:pPr>
            <a:fld id="{98F9F7FD-2D35-4ED6-AFA0-72A7E908196A}"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69255688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cs typeface="+mn-cs"/>
              </a:defRPr>
            </a:lvl1pPr>
          </a:lstStyle>
          <a:p>
            <a:pPr fontAlgn="base">
              <a:spcBef>
                <a:spcPct val="0"/>
              </a:spcBef>
              <a:spcAft>
                <a:spcPct val="0"/>
              </a:spcAft>
              <a:defRPr/>
            </a:pPr>
            <a:fld id="{D023FC3A-2B74-441F-A003-CDE6C8D69D25}"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59976883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411961"/>
            <a:ext cx="4114800" cy="87772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411961"/>
            <a:ext cx="12039600" cy="87772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cs typeface="+mn-cs"/>
              </a:defRPr>
            </a:lvl1pPr>
          </a:lstStyle>
          <a:p>
            <a:pPr fontAlgn="base">
              <a:spcBef>
                <a:spcPct val="0"/>
              </a:spcBef>
              <a:spcAft>
                <a:spcPct val="0"/>
              </a:spcAft>
              <a:defRPr/>
            </a:pPr>
            <a:fld id="{9C7BD4C1-7840-427E-9215-F457FB2128C4}"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1671775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73"/>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6"/>
            <a:ext cx="5486400" cy="4114800"/>
          </a:xfrm>
        </p:spPr>
        <p:txBody>
          <a:bodyPr/>
          <a:lstStyle>
            <a:lvl1pPr marL="0" indent="0">
              <a:buNone/>
              <a:defRPr sz="3200"/>
            </a:lvl1pPr>
            <a:lvl2pPr marL="457025" indent="0">
              <a:buNone/>
              <a:defRPr sz="2900"/>
            </a:lvl2pPr>
            <a:lvl3pPr marL="914050" indent="0">
              <a:buNone/>
              <a:defRPr sz="2300"/>
            </a:lvl3pPr>
            <a:lvl4pPr marL="1371075" indent="0">
              <a:buNone/>
              <a:defRPr sz="2000"/>
            </a:lvl4pPr>
            <a:lvl5pPr marL="1828100" indent="0">
              <a:buNone/>
              <a:defRPr sz="2000"/>
            </a:lvl5pPr>
            <a:lvl6pPr marL="2285125" indent="0">
              <a:buNone/>
              <a:defRPr sz="2000"/>
            </a:lvl6pPr>
            <a:lvl7pPr marL="2742130" indent="0">
              <a:buNone/>
              <a:defRPr sz="2000"/>
            </a:lvl7pPr>
            <a:lvl8pPr marL="3199173" indent="0">
              <a:buNone/>
              <a:defRPr sz="2000"/>
            </a:lvl8pPr>
            <a:lvl9pPr marL="3656173" indent="0">
              <a:buNone/>
              <a:defRPr sz="2000"/>
            </a:lvl9pPr>
          </a:lstStyle>
          <a:p>
            <a:endParaRPr lang="en-US"/>
          </a:p>
        </p:txBody>
      </p:sp>
      <p:sp>
        <p:nvSpPr>
          <p:cNvPr id="4" name="Text Placeholder 3"/>
          <p:cNvSpPr>
            <a:spLocks noGrp="1"/>
          </p:cNvSpPr>
          <p:nvPr>
            <p:ph type="body" sz="half" idx="2"/>
          </p:nvPr>
        </p:nvSpPr>
        <p:spPr>
          <a:xfrm>
            <a:off x="1792288" y="5367378"/>
            <a:ext cx="5486400" cy="804863"/>
          </a:xfrm>
        </p:spPr>
        <p:txBody>
          <a:bodyPr/>
          <a:lstStyle>
            <a:lvl1pPr marL="0" indent="0">
              <a:buNone/>
              <a:defRPr sz="1400"/>
            </a:lvl1pPr>
            <a:lvl2pPr marL="457025" indent="0">
              <a:buNone/>
              <a:defRPr sz="1200"/>
            </a:lvl2pPr>
            <a:lvl3pPr marL="914050" indent="0">
              <a:buNone/>
              <a:defRPr sz="1100"/>
            </a:lvl3pPr>
            <a:lvl4pPr marL="1371075" indent="0">
              <a:buNone/>
              <a:defRPr sz="900"/>
            </a:lvl4pPr>
            <a:lvl5pPr marL="1828100" indent="0">
              <a:buNone/>
              <a:defRPr sz="900"/>
            </a:lvl5pPr>
            <a:lvl6pPr marL="2285125" indent="0">
              <a:buNone/>
              <a:defRPr sz="900"/>
            </a:lvl6pPr>
            <a:lvl7pPr marL="2742130" indent="0">
              <a:buNone/>
              <a:defRPr sz="900"/>
            </a:lvl7pPr>
            <a:lvl8pPr marL="3199173" indent="0">
              <a:buNone/>
              <a:defRPr sz="900"/>
            </a:lvl8pPr>
            <a:lvl9pPr marL="365617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39" tIns="45719" rIns="91439" bIns="45719" rtlCol="0" anchor="ctr">
            <a:normAutofit/>
          </a:bodyPr>
          <a:lstStyle/>
          <a:p>
            <a:r>
              <a:rPr lang="en-US"/>
              <a:t>Click to edit Master title style</a:t>
            </a:r>
          </a:p>
        </p:txBody>
      </p:sp>
      <p:sp>
        <p:nvSpPr>
          <p:cNvPr id="3" name="Text Placeholder 2"/>
          <p:cNvSpPr>
            <a:spLocks noGrp="1"/>
          </p:cNvSpPr>
          <p:nvPr>
            <p:ph type="body" idx="1"/>
          </p:nvPr>
        </p:nvSpPr>
        <p:spPr>
          <a:xfrm>
            <a:off x="457200" y="1600203"/>
            <a:ext cx="8229600" cy="4525964"/>
          </a:xfrm>
          <a:prstGeom prst="rect">
            <a:avLst/>
          </a:prstGeom>
        </p:spPr>
        <p:txBody>
          <a:bodyPr vert="horz" lIns="91439" tIns="45719" rIns="91439"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1"/>
            <a:ext cx="2133600" cy="365126"/>
          </a:xfrm>
          <a:prstGeom prst="rect">
            <a:avLst/>
          </a:prstGeom>
        </p:spPr>
        <p:txBody>
          <a:bodyPr vert="horz" lIns="91439" tIns="45719" rIns="91439" bIns="45719" rtlCol="0" anchor="ctr"/>
          <a:lstStyle>
            <a:lvl1pPr algn="l">
              <a:defRPr sz="1200">
                <a:solidFill>
                  <a:schemeClr val="tx1">
                    <a:tint val="75000"/>
                  </a:schemeClr>
                </a:solidFill>
              </a:defRPr>
            </a:lvl1pPr>
          </a:lstStyle>
          <a:p>
            <a:fld id="{1D8BD707-D9CF-40AE-B4C6-C98DA3205C09}" type="datetimeFigureOut">
              <a:rPr lang="en-US" smtClean="0"/>
              <a:pPr/>
              <a:t>10/2/2024</a:t>
            </a:fld>
            <a:endParaRPr lang="en-US"/>
          </a:p>
        </p:txBody>
      </p:sp>
      <p:sp>
        <p:nvSpPr>
          <p:cNvPr id="5" name="Footer Placeholder 4"/>
          <p:cNvSpPr>
            <a:spLocks noGrp="1"/>
          </p:cNvSpPr>
          <p:nvPr>
            <p:ph type="ftr" sz="quarter" idx="3"/>
          </p:nvPr>
        </p:nvSpPr>
        <p:spPr>
          <a:xfrm>
            <a:off x="3124200" y="6356361"/>
            <a:ext cx="2895600" cy="365126"/>
          </a:xfrm>
          <a:prstGeom prst="rect">
            <a:avLst/>
          </a:prstGeom>
        </p:spPr>
        <p:txBody>
          <a:bodyPr vert="horz" lIns="91439" tIns="45719" rIns="91439" bIns="45719"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61"/>
            <a:ext cx="2133600" cy="365126"/>
          </a:xfrm>
          <a:prstGeom prst="rect">
            <a:avLst/>
          </a:prstGeom>
        </p:spPr>
        <p:txBody>
          <a:bodyPr vert="horz" lIns="91439" tIns="45719" rIns="91439" bIns="45719"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050" rtl="0" eaLnBrk="1" latinLnBrk="0" hangingPunct="1">
        <a:spcBef>
          <a:spcPct val="0"/>
        </a:spcBef>
        <a:buNone/>
        <a:defRPr sz="4500" kern="1200">
          <a:solidFill>
            <a:schemeClr val="tx1"/>
          </a:solidFill>
          <a:latin typeface="+mj-lt"/>
          <a:ea typeface="+mj-ea"/>
          <a:cs typeface="+mj-cs"/>
        </a:defRPr>
      </a:lvl1pPr>
    </p:titleStyle>
    <p:bodyStyle>
      <a:lvl1pPr marL="342765" indent="-342765" algn="l" defTabSz="91405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646" indent="-285653" algn="l" defTabSz="914050" rtl="0" eaLnBrk="1" latinLnBrk="0" hangingPunct="1">
        <a:spcBef>
          <a:spcPct val="20000"/>
        </a:spcBef>
        <a:buFont typeface="Arial" pitchFamily="34" charset="0"/>
        <a:buChar char="–"/>
        <a:defRPr sz="2900" kern="1200">
          <a:solidFill>
            <a:schemeClr val="tx1"/>
          </a:solidFill>
          <a:latin typeface="+mn-lt"/>
          <a:ea typeface="+mn-ea"/>
          <a:cs typeface="+mn-cs"/>
        </a:defRPr>
      </a:lvl2pPr>
      <a:lvl3pPr marL="1142562" indent="-228512" algn="l" defTabSz="914050" rtl="0" eaLnBrk="1" latinLnBrk="0" hangingPunct="1">
        <a:spcBef>
          <a:spcPct val="20000"/>
        </a:spcBef>
        <a:buFont typeface="Arial" pitchFamily="34" charset="0"/>
        <a:buChar char="•"/>
        <a:defRPr sz="2300" kern="1200">
          <a:solidFill>
            <a:schemeClr val="tx1"/>
          </a:solidFill>
          <a:latin typeface="+mn-lt"/>
          <a:ea typeface="+mn-ea"/>
          <a:cs typeface="+mn-cs"/>
        </a:defRPr>
      </a:lvl3pPr>
      <a:lvl4pPr marL="1599587" indent="-228512" algn="l" defTabSz="91405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612" indent="-228512" algn="l" defTabSz="91405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623" indent="-228512" algn="l" defTabSz="91405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583" indent="-228512" algn="l" defTabSz="91405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665" indent="-228512" algn="l" defTabSz="91405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671" indent="-228512" algn="l" defTabSz="91405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50" rtl="0" eaLnBrk="1" latinLnBrk="0" hangingPunct="1">
        <a:defRPr sz="1800" kern="1200">
          <a:solidFill>
            <a:schemeClr val="tx1"/>
          </a:solidFill>
          <a:latin typeface="+mn-lt"/>
          <a:ea typeface="+mn-ea"/>
          <a:cs typeface="+mn-cs"/>
        </a:defRPr>
      </a:lvl1pPr>
      <a:lvl2pPr marL="457025" algn="l" defTabSz="914050" rtl="0" eaLnBrk="1" latinLnBrk="0" hangingPunct="1">
        <a:defRPr sz="1800" kern="1200">
          <a:solidFill>
            <a:schemeClr val="tx1"/>
          </a:solidFill>
          <a:latin typeface="+mn-lt"/>
          <a:ea typeface="+mn-ea"/>
          <a:cs typeface="+mn-cs"/>
        </a:defRPr>
      </a:lvl2pPr>
      <a:lvl3pPr marL="914050" algn="l" defTabSz="914050" rtl="0" eaLnBrk="1" latinLnBrk="0" hangingPunct="1">
        <a:defRPr sz="1800" kern="1200">
          <a:solidFill>
            <a:schemeClr val="tx1"/>
          </a:solidFill>
          <a:latin typeface="+mn-lt"/>
          <a:ea typeface="+mn-ea"/>
          <a:cs typeface="+mn-cs"/>
        </a:defRPr>
      </a:lvl3pPr>
      <a:lvl4pPr marL="1371075" algn="l" defTabSz="914050" rtl="0" eaLnBrk="1" latinLnBrk="0" hangingPunct="1">
        <a:defRPr sz="1800" kern="1200">
          <a:solidFill>
            <a:schemeClr val="tx1"/>
          </a:solidFill>
          <a:latin typeface="+mn-lt"/>
          <a:ea typeface="+mn-ea"/>
          <a:cs typeface="+mn-cs"/>
        </a:defRPr>
      </a:lvl4pPr>
      <a:lvl5pPr marL="1828100" algn="l" defTabSz="914050" rtl="0" eaLnBrk="1" latinLnBrk="0" hangingPunct="1">
        <a:defRPr sz="1800" kern="1200">
          <a:solidFill>
            <a:schemeClr val="tx1"/>
          </a:solidFill>
          <a:latin typeface="+mn-lt"/>
          <a:ea typeface="+mn-ea"/>
          <a:cs typeface="+mn-cs"/>
        </a:defRPr>
      </a:lvl5pPr>
      <a:lvl6pPr marL="2285125" algn="l" defTabSz="914050" rtl="0" eaLnBrk="1" latinLnBrk="0" hangingPunct="1">
        <a:defRPr sz="1800" kern="1200">
          <a:solidFill>
            <a:schemeClr val="tx1"/>
          </a:solidFill>
          <a:latin typeface="+mn-lt"/>
          <a:ea typeface="+mn-ea"/>
          <a:cs typeface="+mn-cs"/>
        </a:defRPr>
      </a:lvl6pPr>
      <a:lvl7pPr marL="2742130" algn="l" defTabSz="914050" rtl="0" eaLnBrk="1" latinLnBrk="0" hangingPunct="1">
        <a:defRPr sz="1800" kern="1200">
          <a:solidFill>
            <a:schemeClr val="tx1"/>
          </a:solidFill>
          <a:latin typeface="+mn-lt"/>
          <a:ea typeface="+mn-ea"/>
          <a:cs typeface="+mn-cs"/>
        </a:defRPr>
      </a:lvl7pPr>
      <a:lvl8pPr marL="3199173" algn="l" defTabSz="914050" rtl="0" eaLnBrk="1" latinLnBrk="0" hangingPunct="1">
        <a:defRPr sz="1800" kern="1200">
          <a:solidFill>
            <a:schemeClr val="tx1"/>
          </a:solidFill>
          <a:latin typeface="+mn-lt"/>
          <a:ea typeface="+mn-ea"/>
          <a:cs typeface="+mn-cs"/>
        </a:defRPr>
      </a:lvl8pPr>
      <a:lvl9pPr marL="3656173" algn="l" defTabSz="91405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411957"/>
            <a:ext cx="16459200" cy="1714500"/>
          </a:xfrm>
          <a:prstGeom prst="rect">
            <a:avLst/>
          </a:prstGeom>
        </p:spPr>
        <p:txBody>
          <a:bodyPr vert="horz" lIns="163267" tIns="81642" rIns="163267" bIns="81642" rtlCol="0" anchor="ctr">
            <a:normAutofit/>
          </a:bodyPr>
          <a:lstStyle/>
          <a:p>
            <a:r>
              <a:rPr lang="en-US"/>
              <a:t>Click to edit Master title style</a:t>
            </a:r>
          </a:p>
        </p:txBody>
      </p:sp>
      <p:sp>
        <p:nvSpPr>
          <p:cNvPr id="3" name="Text Placeholder 2"/>
          <p:cNvSpPr>
            <a:spLocks noGrp="1"/>
          </p:cNvSpPr>
          <p:nvPr>
            <p:ph type="body" idx="1"/>
          </p:nvPr>
        </p:nvSpPr>
        <p:spPr>
          <a:xfrm>
            <a:off x="914400" y="2400339"/>
            <a:ext cx="16459200" cy="6788945"/>
          </a:xfrm>
          <a:prstGeom prst="rect">
            <a:avLst/>
          </a:prstGeom>
        </p:spPr>
        <p:txBody>
          <a:bodyPr vert="horz" lIns="163267" tIns="81642" rIns="163267" bIns="8164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14400" y="9534592"/>
            <a:ext cx="4267200" cy="547688"/>
          </a:xfrm>
          <a:prstGeom prst="rect">
            <a:avLst/>
          </a:prstGeom>
        </p:spPr>
        <p:txBody>
          <a:bodyPr vert="horz" lIns="163267" tIns="81642" rIns="163267" bIns="81642" rtlCol="0" anchor="ctr"/>
          <a:lstStyle>
            <a:lvl1pPr algn="l">
              <a:defRPr sz="2100">
                <a:solidFill>
                  <a:schemeClr val="tx1">
                    <a:tint val="75000"/>
                  </a:schemeClr>
                </a:solidFill>
              </a:defRPr>
            </a:lvl1pPr>
          </a:lstStyle>
          <a:p>
            <a:pPr defTabSz="1632294"/>
            <a:fld id="{78291853-34AA-420F-918F-6BDCA066F6C6}" type="datetimeFigureOut">
              <a:rPr lang="en-US" smtClean="0">
                <a:solidFill>
                  <a:prstClr val="black">
                    <a:tint val="75000"/>
                  </a:prstClr>
                </a:solidFill>
              </a:rPr>
              <a:pPr defTabSz="1632294"/>
              <a:t>10/2/2024</a:t>
            </a:fld>
            <a:endParaRPr lang="en-US">
              <a:solidFill>
                <a:prstClr val="black">
                  <a:tint val="75000"/>
                </a:prstClr>
              </a:solidFill>
            </a:endParaRPr>
          </a:p>
        </p:txBody>
      </p:sp>
      <p:sp>
        <p:nvSpPr>
          <p:cNvPr id="5" name="Footer Placeholder 4"/>
          <p:cNvSpPr>
            <a:spLocks noGrp="1"/>
          </p:cNvSpPr>
          <p:nvPr>
            <p:ph type="ftr" sz="quarter" idx="3"/>
          </p:nvPr>
        </p:nvSpPr>
        <p:spPr>
          <a:xfrm>
            <a:off x="6248400" y="9534592"/>
            <a:ext cx="5791200" cy="547688"/>
          </a:xfrm>
          <a:prstGeom prst="rect">
            <a:avLst/>
          </a:prstGeom>
        </p:spPr>
        <p:txBody>
          <a:bodyPr vert="horz" lIns="163267" tIns="81642" rIns="163267" bIns="81642" rtlCol="0" anchor="ctr"/>
          <a:lstStyle>
            <a:lvl1pPr algn="ctr">
              <a:defRPr sz="2100">
                <a:solidFill>
                  <a:schemeClr val="tx1">
                    <a:tint val="75000"/>
                  </a:schemeClr>
                </a:solidFill>
              </a:defRPr>
            </a:lvl1pPr>
          </a:lstStyle>
          <a:p>
            <a:pPr defTabSz="1632294"/>
            <a:endParaRPr lang="en-US">
              <a:solidFill>
                <a:prstClr val="black">
                  <a:tint val="75000"/>
                </a:prstClr>
              </a:solidFill>
            </a:endParaRPr>
          </a:p>
        </p:txBody>
      </p:sp>
      <p:sp>
        <p:nvSpPr>
          <p:cNvPr id="6" name="Slide Number Placeholder 5"/>
          <p:cNvSpPr>
            <a:spLocks noGrp="1"/>
          </p:cNvSpPr>
          <p:nvPr>
            <p:ph type="sldNum" sz="quarter" idx="4"/>
          </p:nvPr>
        </p:nvSpPr>
        <p:spPr>
          <a:xfrm>
            <a:off x="13106400" y="9534592"/>
            <a:ext cx="4267200" cy="547688"/>
          </a:xfrm>
          <a:prstGeom prst="rect">
            <a:avLst/>
          </a:prstGeom>
        </p:spPr>
        <p:txBody>
          <a:bodyPr vert="horz" lIns="163267" tIns="81642" rIns="163267" bIns="81642" rtlCol="0" anchor="ctr"/>
          <a:lstStyle>
            <a:lvl1pPr algn="r">
              <a:defRPr sz="2100">
                <a:solidFill>
                  <a:schemeClr val="tx1">
                    <a:tint val="75000"/>
                  </a:schemeClr>
                </a:solidFill>
              </a:defRPr>
            </a:lvl1pPr>
          </a:lstStyle>
          <a:p>
            <a:pPr defTabSz="1632294"/>
            <a:fld id="{99C9CE1A-A0E4-41F9-965E-BC34AA53899F}" type="slidenum">
              <a:rPr lang="en-US" smtClean="0">
                <a:solidFill>
                  <a:prstClr val="black">
                    <a:tint val="75000"/>
                  </a:prstClr>
                </a:solidFill>
              </a:rPr>
              <a:pPr defTabSz="1632294"/>
              <a:t>‹#›</a:t>
            </a:fld>
            <a:endParaRPr lang="en-US">
              <a:solidFill>
                <a:prstClr val="black">
                  <a:tint val="75000"/>
                </a:prstClr>
              </a:solidFill>
            </a:endParaRPr>
          </a:p>
        </p:txBody>
      </p:sp>
    </p:spTree>
    <p:extLst>
      <p:ext uri="{BB962C8B-B14F-4D97-AF65-F5344CB8AC3E}">
        <p14:creationId xmlns:p14="http://schemas.microsoft.com/office/powerpoint/2010/main" val="39599442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1632294" rtl="0" eaLnBrk="1" latinLnBrk="0" hangingPunct="1">
        <a:spcBef>
          <a:spcPct val="0"/>
        </a:spcBef>
        <a:buNone/>
        <a:defRPr sz="7900" kern="1200">
          <a:solidFill>
            <a:schemeClr val="tx1"/>
          </a:solidFill>
          <a:latin typeface="+mj-lt"/>
          <a:ea typeface="+mj-ea"/>
          <a:cs typeface="+mj-cs"/>
        </a:defRPr>
      </a:lvl1pPr>
    </p:titleStyle>
    <p:bodyStyle>
      <a:lvl1pPr marL="612097" indent="-612097" algn="l" defTabSz="1632294" rtl="0" eaLnBrk="1" latinLnBrk="0" hangingPunct="1">
        <a:spcBef>
          <a:spcPct val="20000"/>
        </a:spcBef>
        <a:buFont typeface="Arial" pitchFamily="34" charset="0"/>
        <a:buChar char="•"/>
        <a:defRPr sz="5700" kern="1200">
          <a:solidFill>
            <a:schemeClr val="tx1"/>
          </a:solidFill>
          <a:latin typeface="+mn-lt"/>
          <a:ea typeface="+mn-ea"/>
          <a:cs typeface="+mn-cs"/>
        </a:defRPr>
      </a:lvl1pPr>
      <a:lvl2pPr marL="1326214" indent="-510083" algn="l" defTabSz="1632294" rtl="0" eaLnBrk="1" latinLnBrk="0" hangingPunct="1">
        <a:spcBef>
          <a:spcPct val="20000"/>
        </a:spcBef>
        <a:buFont typeface="Arial" pitchFamily="34" charset="0"/>
        <a:buChar char="–"/>
        <a:defRPr sz="5000" kern="1200">
          <a:solidFill>
            <a:schemeClr val="tx1"/>
          </a:solidFill>
          <a:latin typeface="+mn-lt"/>
          <a:ea typeface="+mn-ea"/>
          <a:cs typeface="+mn-cs"/>
        </a:defRPr>
      </a:lvl2pPr>
      <a:lvl3pPr marL="2040348" indent="-408054" algn="l" defTabSz="1632294" rtl="0" eaLnBrk="1" latinLnBrk="0" hangingPunct="1">
        <a:spcBef>
          <a:spcPct val="20000"/>
        </a:spcBef>
        <a:buFont typeface="Arial" pitchFamily="34" charset="0"/>
        <a:buChar char="•"/>
        <a:defRPr sz="4300" kern="1200">
          <a:solidFill>
            <a:schemeClr val="tx1"/>
          </a:solidFill>
          <a:latin typeface="+mn-lt"/>
          <a:ea typeface="+mn-ea"/>
          <a:cs typeface="+mn-cs"/>
        </a:defRPr>
      </a:lvl3pPr>
      <a:lvl4pPr marL="2856456" indent="-408054" algn="l" defTabSz="1632294" rtl="0" eaLnBrk="1" latinLnBrk="0" hangingPunct="1">
        <a:spcBef>
          <a:spcPct val="20000"/>
        </a:spcBef>
        <a:buFont typeface="Arial" pitchFamily="34" charset="0"/>
        <a:buChar char="–"/>
        <a:defRPr sz="3600" kern="1200">
          <a:solidFill>
            <a:schemeClr val="tx1"/>
          </a:solidFill>
          <a:latin typeface="+mn-lt"/>
          <a:ea typeface="+mn-ea"/>
          <a:cs typeface="+mn-cs"/>
        </a:defRPr>
      </a:lvl4pPr>
      <a:lvl5pPr marL="3672599" indent="-408054" algn="l" defTabSz="1632294" rtl="0" eaLnBrk="1" latinLnBrk="0" hangingPunct="1">
        <a:spcBef>
          <a:spcPct val="20000"/>
        </a:spcBef>
        <a:buFont typeface="Arial" pitchFamily="34" charset="0"/>
        <a:buChar char="»"/>
        <a:defRPr sz="3600" kern="1200">
          <a:solidFill>
            <a:schemeClr val="tx1"/>
          </a:solidFill>
          <a:latin typeface="+mn-lt"/>
          <a:ea typeface="+mn-ea"/>
          <a:cs typeface="+mn-cs"/>
        </a:defRPr>
      </a:lvl5pPr>
      <a:lvl6pPr marL="4488750" indent="-408054" algn="l" defTabSz="1632294" rtl="0" eaLnBrk="1" latinLnBrk="0" hangingPunct="1">
        <a:spcBef>
          <a:spcPct val="20000"/>
        </a:spcBef>
        <a:buFont typeface="Arial" pitchFamily="34" charset="0"/>
        <a:buChar char="•"/>
        <a:defRPr sz="3600" kern="1200">
          <a:solidFill>
            <a:schemeClr val="tx1"/>
          </a:solidFill>
          <a:latin typeface="+mn-lt"/>
          <a:ea typeface="+mn-ea"/>
          <a:cs typeface="+mn-cs"/>
        </a:defRPr>
      </a:lvl6pPr>
      <a:lvl7pPr marL="5304858" indent="-408054" algn="l" defTabSz="1632294" rtl="0" eaLnBrk="1" latinLnBrk="0" hangingPunct="1">
        <a:spcBef>
          <a:spcPct val="20000"/>
        </a:spcBef>
        <a:buFont typeface="Arial" pitchFamily="34" charset="0"/>
        <a:buChar char="•"/>
        <a:defRPr sz="3600" kern="1200">
          <a:solidFill>
            <a:schemeClr val="tx1"/>
          </a:solidFill>
          <a:latin typeface="+mn-lt"/>
          <a:ea typeface="+mn-ea"/>
          <a:cs typeface="+mn-cs"/>
        </a:defRPr>
      </a:lvl7pPr>
      <a:lvl8pPr marL="6120965" indent="-408054" algn="l" defTabSz="1632294" rtl="0" eaLnBrk="1" latinLnBrk="0" hangingPunct="1">
        <a:spcBef>
          <a:spcPct val="20000"/>
        </a:spcBef>
        <a:buFont typeface="Arial" pitchFamily="34" charset="0"/>
        <a:buChar char="•"/>
        <a:defRPr sz="3600" kern="1200">
          <a:solidFill>
            <a:schemeClr val="tx1"/>
          </a:solidFill>
          <a:latin typeface="+mn-lt"/>
          <a:ea typeface="+mn-ea"/>
          <a:cs typeface="+mn-cs"/>
        </a:defRPr>
      </a:lvl8pPr>
      <a:lvl9pPr marL="6937152" indent="-408054" algn="l" defTabSz="1632294" rtl="0" eaLnBrk="1" latinLnBrk="0" hangingPunct="1">
        <a:spcBef>
          <a:spcPct val="20000"/>
        </a:spcBef>
        <a:buFont typeface="Arial" pitchFamily="34" charset="0"/>
        <a:buChar char="•"/>
        <a:defRPr sz="3600" kern="1200">
          <a:solidFill>
            <a:schemeClr val="tx1"/>
          </a:solidFill>
          <a:latin typeface="+mn-lt"/>
          <a:ea typeface="+mn-ea"/>
          <a:cs typeface="+mn-cs"/>
        </a:defRPr>
      </a:lvl9pPr>
    </p:bodyStyle>
    <p:otherStyle>
      <a:defPPr>
        <a:defRPr lang="en-US"/>
      </a:defPPr>
      <a:lvl1pPr marL="0" algn="l" defTabSz="1632294" rtl="0" eaLnBrk="1" latinLnBrk="0" hangingPunct="1">
        <a:defRPr sz="3200" kern="1200">
          <a:solidFill>
            <a:schemeClr val="tx1"/>
          </a:solidFill>
          <a:latin typeface="+mn-lt"/>
          <a:ea typeface="+mn-ea"/>
          <a:cs typeface="+mn-cs"/>
        </a:defRPr>
      </a:lvl1pPr>
      <a:lvl2pPr marL="816122" algn="l" defTabSz="1632294" rtl="0" eaLnBrk="1" latinLnBrk="0" hangingPunct="1">
        <a:defRPr sz="3200" kern="1200">
          <a:solidFill>
            <a:schemeClr val="tx1"/>
          </a:solidFill>
          <a:latin typeface="+mn-lt"/>
          <a:ea typeface="+mn-ea"/>
          <a:cs typeface="+mn-cs"/>
        </a:defRPr>
      </a:lvl2pPr>
      <a:lvl3pPr marL="1632294" algn="l" defTabSz="1632294" rtl="0" eaLnBrk="1" latinLnBrk="0" hangingPunct="1">
        <a:defRPr sz="3200" kern="1200">
          <a:solidFill>
            <a:schemeClr val="tx1"/>
          </a:solidFill>
          <a:latin typeface="+mn-lt"/>
          <a:ea typeface="+mn-ea"/>
          <a:cs typeface="+mn-cs"/>
        </a:defRPr>
      </a:lvl3pPr>
      <a:lvl4pPr marL="2448402" algn="l" defTabSz="1632294" rtl="0" eaLnBrk="1" latinLnBrk="0" hangingPunct="1">
        <a:defRPr sz="3200" kern="1200">
          <a:solidFill>
            <a:schemeClr val="tx1"/>
          </a:solidFill>
          <a:latin typeface="+mn-lt"/>
          <a:ea typeface="+mn-ea"/>
          <a:cs typeface="+mn-cs"/>
        </a:defRPr>
      </a:lvl4pPr>
      <a:lvl5pPr marL="3264585" algn="l" defTabSz="1632294" rtl="0" eaLnBrk="1" latinLnBrk="0" hangingPunct="1">
        <a:defRPr sz="3200" kern="1200">
          <a:solidFill>
            <a:schemeClr val="tx1"/>
          </a:solidFill>
          <a:latin typeface="+mn-lt"/>
          <a:ea typeface="+mn-ea"/>
          <a:cs typeface="+mn-cs"/>
        </a:defRPr>
      </a:lvl5pPr>
      <a:lvl6pPr marL="4080649" algn="l" defTabSz="1632294" rtl="0" eaLnBrk="1" latinLnBrk="0" hangingPunct="1">
        <a:defRPr sz="3200" kern="1200">
          <a:solidFill>
            <a:schemeClr val="tx1"/>
          </a:solidFill>
          <a:latin typeface="+mn-lt"/>
          <a:ea typeface="+mn-ea"/>
          <a:cs typeface="+mn-cs"/>
        </a:defRPr>
      </a:lvl6pPr>
      <a:lvl7pPr marL="4896804" algn="l" defTabSz="1632294" rtl="0" eaLnBrk="1" latinLnBrk="0" hangingPunct="1">
        <a:defRPr sz="3200" kern="1200">
          <a:solidFill>
            <a:schemeClr val="tx1"/>
          </a:solidFill>
          <a:latin typeface="+mn-lt"/>
          <a:ea typeface="+mn-ea"/>
          <a:cs typeface="+mn-cs"/>
        </a:defRPr>
      </a:lvl7pPr>
      <a:lvl8pPr marL="5712936" algn="l" defTabSz="1632294" rtl="0" eaLnBrk="1" latinLnBrk="0" hangingPunct="1">
        <a:defRPr sz="3200" kern="1200">
          <a:solidFill>
            <a:schemeClr val="tx1"/>
          </a:solidFill>
          <a:latin typeface="+mn-lt"/>
          <a:ea typeface="+mn-ea"/>
          <a:cs typeface="+mn-cs"/>
        </a:defRPr>
      </a:lvl8pPr>
      <a:lvl9pPr marL="6529092" algn="l" defTabSz="1632294" rtl="0" eaLnBrk="1" latinLnBrk="0" hangingPunct="1">
        <a:defRPr sz="3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411957"/>
            <a:ext cx="16459200" cy="1714500"/>
          </a:xfrm>
          <a:prstGeom prst="rect">
            <a:avLst/>
          </a:prstGeom>
        </p:spPr>
        <p:txBody>
          <a:bodyPr vert="horz" lIns="163267" tIns="81642" rIns="163267" bIns="81642" rtlCol="0" anchor="ctr">
            <a:normAutofit/>
          </a:bodyPr>
          <a:lstStyle/>
          <a:p>
            <a:r>
              <a:rPr lang="en-US"/>
              <a:t>Click to edit Master title style</a:t>
            </a:r>
          </a:p>
        </p:txBody>
      </p:sp>
      <p:sp>
        <p:nvSpPr>
          <p:cNvPr id="3" name="Text Placeholder 2"/>
          <p:cNvSpPr>
            <a:spLocks noGrp="1"/>
          </p:cNvSpPr>
          <p:nvPr>
            <p:ph type="body" idx="1"/>
          </p:nvPr>
        </p:nvSpPr>
        <p:spPr>
          <a:xfrm>
            <a:off x="914400" y="2400339"/>
            <a:ext cx="16459200" cy="6788945"/>
          </a:xfrm>
          <a:prstGeom prst="rect">
            <a:avLst/>
          </a:prstGeom>
        </p:spPr>
        <p:txBody>
          <a:bodyPr vert="horz" lIns="163267" tIns="81642" rIns="163267" bIns="8164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14400" y="9534586"/>
            <a:ext cx="4267200" cy="547688"/>
          </a:xfrm>
          <a:prstGeom prst="rect">
            <a:avLst/>
          </a:prstGeom>
        </p:spPr>
        <p:txBody>
          <a:bodyPr vert="horz" lIns="163267" tIns="81642" rIns="163267" bIns="81642" rtlCol="0" anchor="ctr"/>
          <a:lstStyle>
            <a:lvl1pPr algn="l">
              <a:defRPr sz="2100">
                <a:solidFill>
                  <a:schemeClr val="tx1">
                    <a:tint val="75000"/>
                  </a:schemeClr>
                </a:solidFill>
              </a:defRPr>
            </a:lvl1pPr>
          </a:lstStyle>
          <a:p>
            <a:pPr defTabSz="1632344"/>
            <a:fld id="{78291853-34AA-420F-918F-6BDCA066F6C6}" type="datetimeFigureOut">
              <a:rPr lang="en-US" smtClean="0">
                <a:solidFill>
                  <a:prstClr val="black">
                    <a:tint val="75000"/>
                  </a:prstClr>
                </a:solidFill>
              </a:rPr>
              <a:pPr defTabSz="1632344"/>
              <a:t>10/2/2024</a:t>
            </a:fld>
            <a:endParaRPr lang="en-US">
              <a:solidFill>
                <a:prstClr val="black">
                  <a:tint val="75000"/>
                </a:prstClr>
              </a:solidFill>
            </a:endParaRPr>
          </a:p>
        </p:txBody>
      </p:sp>
      <p:sp>
        <p:nvSpPr>
          <p:cNvPr id="5" name="Footer Placeholder 4"/>
          <p:cNvSpPr>
            <a:spLocks noGrp="1"/>
          </p:cNvSpPr>
          <p:nvPr>
            <p:ph type="ftr" sz="quarter" idx="3"/>
          </p:nvPr>
        </p:nvSpPr>
        <p:spPr>
          <a:xfrm>
            <a:off x="6248400" y="9534586"/>
            <a:ext cx="5791200" cy="547688"/>
          </a:xfrm>
          <a:prstGeom prst="rect">
            <a:avLst/>
          </a:prstGeom>
        </p:spPr>
        <p:txBody>
          <a:bodyPr vert="horz" lIns="163267" tIns="81642" rIns="163267" bIns="81642" rtlCol="0" anchor="ctr"/>
          <a:lstStyle>
            <a:lvl1pPr algn="ctr">
              <a:defRPr sz="2100">
                <a:solidFill>
                  <a:schemeClr val="tx1">
                    <a:tint val="75000"/>
                  </a:schemeClr>
                </a:solidFill>
              </a:defRPr>
            </a:lvl1pPr>
          </a:lstStyle>
          <a:p>
            <a:pPr defTabSz="1632344"/>
            <a:endParaRPr lang="en-US">
              <a:solidFill>
                <a:prstClr val="black">
                  <a:tint val="75000"/>
                </a:prstClr>
              </a:solidFill>
            </a:endParaRPr>
          </a:p>
        </p:txBody>
      </p:sp>
      <p:sp>
        <p:nvSpPr>
          <p:cNvPr id="6" name="Slide Number Placeholder 5"/>
          <p:cNvSpPr>
            <a:spLocks noGrp="1"/>
          </p:cNvSpPr>
          <p:nvPr>
            <p:ph type="sldNum" sz="quarter" idx="4"/>
          </p:nvPr>
        </p:nvSpPr>
        <p:spPr>
          <a:xfrm>
            <a:off x="13106400" y="9534586"/>
            <a:ext cx="4267200" cy="547688"/>
          </a:xfrm>
          <a:prstGeom prst="rect">
            <a:avLst/>
          </a:prstGeom>
        </p:spPr>
        <p:txBody>
          <a:bodyPr vert="horz" lIns="163267" tIns="81642" rIns="163267" bIns="81642" rtlCol="0" anchor="ctr"/>
          <a:lstStyle>
            <a:lvl1pPr algn="r">
              <a:defRPr sz="2100">
                <a:solidFill>
                  <a:schemeClr val="tx1">
                    <a:tint val="75000"/>
                  </a:schemeClr>
                </a:solidFill>
              </a:defRPr>
            </a:lvl1pPr>
          </a:lstStyle>
          <a:p>
            <a:pPr defTabSz="1632344"/>
            <a:fld id="{99C9CE1A-A0E4-41F9-965E-BC34AA53899F}" type="slidenum">
              <a:rPr lang="en-US" smtClean="0">
                <a:solidFill>
                  <a:prstClr val="black">
                    <a:tint val="75000"/>
                  </a:prstClr>
                </a:solidFill>
              </a:rPr>
              <a:pPr defTabSz="1632344"/>
              <a:t>‹#›</a:t>
            </a:fld>
            <a:endParaRPr lang="en-US">
              <a:solidFill>
                <a:prstClr val="black">
                  <a:tint val="75000"/>
                </a:prstClr>
              </a:solidFill>
            </a:endParaRPr>
          </a:p>
        </p:txBody>
      </p:sp>
    </p:spTree>
    <p:extLst>
      <p:ext uri="{BB962C8B-B14F-4D97-AF65-F5344CB8AC3E}">
        <p14:creationId xmlns:p14="http://schemas.microsoft.com/office/powerpoint/2010/main" val="245560004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1632344" rtl="0" eaLnBrk="1" latinLnBrk="0" hangingPunct="1">
        <a:spcBef>
          <a:spcPct val="0"/>
        </a:spcBef>
        <a:buNone/>
        <a:defRPr sz="7900" kern="1200">
          <a:solidFill>
            <a:schemeClr val="tx1"/>
          </a:solidFill>
          <a:latin typeface="+mj-lt"/>
          <a:ea typeface="+mj-ea"/>
          <a:cs typeface="+mj-cs"/>
        </a:defRPr>
      </a:lvl1pPr>
    </p:titleStyle>
    <p:bodyStyle>
      <a:lvl1pPr marL="612117" indent="-612117" algn="l" defTabSz="1632344" rtl="0" eaLnBrk="1" latinLnBrk="0" hangingPunct="1">
        <a:spcBef>
          <a:spcPct val="20000"/>
        </a:spcBef>
        <a:buFont typeface="Arial" pitchFamily="34" charset="0"/>
        <a:buChar char="•"/>
        <a:defRPr sz="5700" kern="1200">
          <a:solidFill>
            <a:schemeClr val="tx1"/>
          </a:solidFill>
          <a:latin typeface="+mn-lt"/>
          <a:ea typeface="+mn-ea"/>
          <a:cs typeface="+mn-cs"/>
        </a:defRPr>
      </a:lvl1pPr>
      <a:lvl2pPr marL="1326257" indent="-510099" algn="l" defTabSz="1632344" rtl="0" eaLnBrk="1" latinLnBrk="0" hangingPunct="1">
        <a:spcBef>
          <a:spcPct val="20000"/>
        </a:spcBef>
        <a:buFont typeface="Arial" pitchFamily="34" charset="0"/>
        <a:buChar char="–"/>
        <a:defRPr sz="5000" kern="1200">
          <a:solidFill>
            <a:schemeClr val="tx1"/>
          </a:solidFill>
          <a:latin typeface="+mn-lt"/>
          <a:ea typeface="+mn-ea"/>
          <a:cs typeface="+mn-cs"/>
        </a:defRPr>
      </a:lvl2pPr>
      <a:lvl3pPr marL="2040412" indent="-408068" algn="l" defTabSz="1632344" rtl="0" eaLnBrk="1" latinLnBrk="0" hangingPunct="1">
        <a:spcBef>
          <a:spcPct val="20000"/>
        </a:spcBef>
        <a:buFont typeface="Arial" pitchFamily="34" charset="0"/>
        <a:buChar char="•"/>
        <a:defRPr sz="4300" kern="1200">
          <a:solidFill>
            <a:schemeClr val="tx1"/>
          </a:solidFill>
          <a:latin typeface="+mn-lt"/>
          <a:ea typeface="+mn-ea"/>
          <a:cs typeface="+mn-cs"/>
        </a:defRPr>
      </a:lvl3pPr>
      <a:lvl4pPr marL="2856549" indent="-408068" algn="l" defTabSz="1632344" rtl="0" eaLnBrk="1" latinLnBrk="0" hangingPunct="1">
        <a:spcBef>
          <a:spcPct val="20000"/>
        </a:spcBef>
        <a:buFont typeface="Arial" pitchFamily="34" charset="0"/>
        <a:buChar char="–"/>
        <a:defRPr sz="3600" kern="1200">
          <a:solidFill>
            <a:schemeClr val="tx1"/>
          </a:solidFill>
          <a:latin typeface="+mn-lt"/>
          <a:ea typeface="+mn-ea"/>
          <a:cs typeface="+mn-cs"/>
        </a:defRPr>
      </a:lvl4pPr>
      <a:lvl5pPr marL="3672717" indent="-408068" algn="l" defTabSz="1632344" rtl="0" eaLnBrk="1" latinLnBrk="0" hangingPunct="1">
        <a:spcBef>
          <a:spcPct val="20000"/>
        </a:spcBef>
        <a:buFont typeface="Arial" pitchFamily="34" charset="0"/>
        <a:buChar char="»"/>
        <a:defRPr sz="3600" kern="1200">
          <a:solidFill>
            <a:schemeClr val="tx1"/>
          </a:solidFill>
          <a:latin typeface="+mn-lt"/>
          <a:ea typeface="+mn-ea"/>
          <a:cs typeface="+mn-cs"/>
        </a:defRPr>
      </a:lvl5pPr>
      <a:lvl6pPr marL="4488893" indent="-408068" algn="l" defTabSz="1632344" rtl="0" eaLnBrk="1" latinLnBrk="0" hangingPunct="1">
        <a:spcBef>
          <a:spcPct val="20000"/>
        </a:spcBef>
        <a:buFont typeface="Arial" pitchFamily="34" charset="0"/>
        <a:buChar char="•"/>
        <a:defRPr sz="3600" kern="1200">
          <a:solidFill>
            <a:schemeClr val="tx1"/>
          </a:solidFill>
          <a:latin typeface="+mn-lt"/>
          <a:ea typeface="+mn-ea"/>
          <a:cs typeface="+mn-cs"/>
        </a:defRPr>
      </a:lvl6pPr>
      <a:lvl7pPr marL="5305029" indent="-408068" algn="l" defTabSz="1632344" rtl="0" eaLnBrk="1" latinLnBrk="0" hangingPunct="1">
        <a:spcBef>
          <a:spcPct val="20000"/>
        </a:spcBef>
        <a:buFont typeface="Arial" pitchFamily="34" charset="0"/>
        <a:buChar char="•"/>
        <a:defRPr sz="3600" kern="1200">
          <a:solidFill>
            <a:schemeClr val="tx1"/>
          </a:solidFill>
          <a:latin typeface="+mn-lt"/>
          <a:ea typeface="+mn-ea"/>
          <a:cs typeface="+mn-cs"/>
        </a:defRPr>
      </a:lvl7pPr>
      <a:lvl8pPr marL="6121165" indent="-408068" algn="l" defTabSz="1632344" rtl="0" eaLnBrk="1" latinLnBrk="0" hangingPunct="1">
        <a:spcBef>
          <a:spcPct val="20000"/>
        </a:spcBef>
        <a:buFont typeface="Arial" pitchFamily="34" charset="0"/>
        <a:buChar char="•"/>
        <a:defRPr sz="3600" kern="1200">
          <a:solidFill>
            <a:schemeClr val="tx1"/>
          </a:solidFill>
          <a:latin typeface="+mn-lt"/>
          <a:ea typeface="+mn-ea"/>
          <a:cs typeface="+mn-cs"/>
        </a:defRPr>
      </a:lvl8pPr>
      <a:lvl9pPr marL="6937373" indent="-408068" algn="l" defTabSz="1632344" rtl="0" eaLnBrk="1" latinLnBrk="0" hangingPunct="1">
        <a:spcBef>
          <a:spcPct val="20000"/>
        </a:spcBef>
        <a:buFont typeface="Arial" pitchFamily="34" charset="0"/>
        <a:buChar char="•"/>
        <a:defRPr sz="3600" kern="1200">
          <a:solidFill>
            <a:schemeClr val="tx1"/>
          </a:solidFill>
          <a:latin typeface="+mn-lt"/>
          <a:ea typeface="+mn-ea"/>
          <a:cs typeface="+mn-cs"/>
        </a:defRPr>
      </a:lvl9pPr>
    </p:bodyStyle>
    <p:otherStyle>
      <a:defPPr>
        <a:defRPr lang="en-US"/>
      </a:defPPr>
      <a:lvl1pPr marL="0" algn="l" defTabSz="1632344" rtl="0" eaLnBrk="1" latinLnBrk="0" hangingPunct="1">
        <a:defRPr sz="3200" kern="1200">
          <a:solidFill>
            <a:schemeClr val="tx1"/>
          </a:solidFill>
          <a:latin typeface="+mn-lt"/>
          <a:ea typeface="+mn-ea"/>
          <a:cs typeface="+mn-cs"/>
        </a:defRPr>
      </a:lvl1pPr>
      <a:lvl2pPr marL="816149" algn="l" defTabSz="1632344" rtl="0" eaLnBrk="1" latinLnBrk="0" hangingPunct="1">
        <a:defRPr sz="3200" kern="1200">
          <a:solidFill>
            <a:schemeClr val="tx1"/>
          </a:solidFill>
          <a:latin typeface="+mn-lt"/>
          <a:ea typeface="+mn-ea"/>
          <a:cs typeface="+mn-cs"/>
        </a:defRPr>
      </a:lvl2pPr>
      <a:lvl3pPr marL="1632344" algn="l" defTabSz="1632344" rtl="0" eaLnBrk="1" latinLnBrk="0" hangingPunct="1">
        <a:defRPr sz="3200" kern="1200">
          <a:solidFill>
            <a:schemeClr val="tx1"/>
          </a:solidFill>
          <a:latin typeface="+mn-lt"/>
          <a:ea typeface="+mn-ea"/>
          <a:cs typeface="+mn-cs"/>
        </a:defRPr>
      </a:lvl3pPr>
      <a:lvl4pPr marL="2448480" algn="l" defTabSz="1632344" rtl="0" eaLnBrk="1" latinLnBrk="0" hangingPunct="1">
        <a:defRPr sz="3200" kern="1200">
          <a:solidFill>
            <a:schemeClr val="tx1"/>
          </a:solidFill>
          <a:latin typeface="+mn-lt"/>
          <a:ea typeface="+mn-ea"/>
          <a:cs typeface="+mn-cs"/>
        </a:defRPr>
      </a:lvl4pPr>
      <a:lvl5pPr marL="3264685" algn="l" defTabSz="1632344" rtl="0" eaLnBrk="1" latinLnBrk="0" hangingPunct="1">
        <a:defRPr sz="3200" kern="1200">
          <a:solidFill>
            <a:schemeClr val="tx1"/>
          </a:solidFill>
          <a:latin typeface="+mn-lt"/>
          <a:ea typeface="+mn-ea"/>
          <a:cs typeface="+mn-cs"/>
        </a:defRPr>
      </a:lvl5pPr>
      <a:lvl6pPr marL="4080783" algn="l" defTabSz="1632344" rtl="0" eaLnBrk="1" latinLnBrk="0" hangingPunct="1">
        <a:defRPr sz="3200" kern="1200">
          <a:solidFill>
            <a:schemeClr val="tx1"/>
          </a:solidFill>
          <a:latin typeface="+mn-lt"/>
          <a:ea typeface="+mn-ea"/>
          <a:cs typeface="+mn-cs"/>
        </a:defRPr>
      </a:lvl6pPr>
      <a:lvl7pPr marL="4896961" algn="l" defTabSz="1632344" rtl="0" eaLnBrk="1" latinLnBrk="0" hangingPunct="1">
        <a:defRPr sz="3200" kern="1200">
          <a:solidFill>
            <a:schemeClr val="tx1"/>
          </a:solidFill>
          <a:latin typeface="+mn-lt"/>
          <a:ea typeface="+mn-ea"/>
          <a:cs typeface="+mn-cs"/>
        </a:defRPr>
      </a:lvl7pPr>
      <a:lvl8pPr marL="5713119" algn="l" defTabSz="1632344" rtl="0" eaLnBrk="1" latinLnBrk="0" hangingPunct="1">
        <a:defRPr sz="3200" kern="1200">
          <a:solidFill>
            <a:schemeClr val="tx1"/>
          </a:solidFill>
          <a:latin typeface="+mn-lt"/>
          <a:ea typeface="+mn-ea"/>
          <a:cs typeface="+mn-cs"/>
        </a:defRPr>
      </a:lvl8pPr>
      <a:lvl9pPr marL="6529300" algn="l" defTabSz="1632344" rtl="0" eaLnBrk="1" latinLnBrk="0" hangingPunct="1">
        <a:defRPr sz="3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411957"/>
            <a:ext cx="16459200" cy="1714500"/>
          </a:xfrm>
          <a:prstGeom prst="rect">
            <a:avLst/>
          </a:prstGeom>
        </p:spPr>
        <p:txBody>
          <a:bodyPr vert="horz" lIns="163267" tIns="81642" rIns="163267" bIns="81642" rtlCol="0" anchor="ctr">
            <a:normAutofit/>
          </a:bodyPr>
          <a:lstStyle/>
          <a:p>
            <a:r>
              <a:rPr lang="en-US"/>
              <a:t>Click to edit Master title style</a:t>
            </a:r>
          </a:p>
        </p:txBody>
      </p:sp>
      <p:sp>
        <p:nvSpPr>
          <p:cNvPr id="3" name="Text Placeholder 2"/>
          <p:cNvSpPr>
            <a:spLocks noGrp="1"/>
          </p:cNvSpPr>
          <p:nvPr>
            <p:ph type="body" idx="1"/>
          </p:nvPr>
        </p:nvSpPr>
        <p:spPr>
          <a:xfrm>
            <a:off x="914400" y="2400339"/>
            <a:ext cx="16459200" cy="6788945"/>
          </a:xfrm>
          <a:prstGeom prst="rect">
            <a:avLst/>
          </a:prstGeom>
        </p:spPr>
        <p:txBody>
          <a:bodyPr vert="horz" lIns="163267" tIns="81642" rIns="163267" bIns="8164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14400" y="9534578"/>
            <a:ext cx="4267200" cy="547688"/>
          </a:xfrm>
          <a:prstGeom prst="rect">
            <a:avLst/>
          </a:prstGeom>
        </p:spPr>
        <p:txBody>
          <a:bodyPr vert="horz" lIns="163267" tIns="81642" rIns="163267" bIns="81642" rtlCol="0" anchor="ctr"/>
          <a:lstStyle>
            <a:lvl1pPr algn="l">
              <a:defRPr sz="2100">
                <a:solidFill>
                  <a:schemeClr val="tx1">
                    <a:tint val="75000"/>
                  </a:schemeClr>
                </a:solidFill>
              </a:defRPr>
            </a:lvl1pPr>
          </a:lstStyle>
          <a:p>
            <a:pPr defTabSz="1632407"/>
            <a:fld id="{78291853-34AA-420F-918F-6BDCA066F6C6}" type="datetimeFigureOut">
              <a:rPr lang="en-US" smtClean="0">
                <a:solidFill>
                  <a:prstClr val="black">
                    <a:tint val="75000"/>
                  </a:prstClr>
                </a:solidFill>
              </a:rPr>
              <a:pPr defTabSz="1632407"/>
              <a:t>10/2/2024</a:t>
            </a:fld>
            <a:endParaRPr lang="en-US">
              <a:solidFill>
                <a:prstClr val="black">
                  <a:tint val="75000"/>
                </a:prstClr>
              </a:solidFill>
            </a:endParaRPr>
          </a:p>
        </p:txBody>
      </p:sp>
      <p:sp>
        <p:nvSpPr>
          <p:cNvPr id="5" name="Footer Placeholder 4"/>
          <p:cNvSpPr>
            <a:spLocks noGrp="1"/>
          </p:cNvSpPr>
          <p:nvPr>
            <p:ph type="ftr" sz="quarter" idx="3"/>
          </p:nvPr>
        </p:nvSpPr>
        <p:spPr>
          <a:xfrm>
            <a:off x="6248400" y="9534578"/>
            <a:ext cx="5791200" cy="547688"/>
          </a:xfrm>
          <a:prstGeom prst="rect">
            <a:avLst/>
          </a:prstGeom>
        </p:spPr>
        <p:txBody>
          <a:bodyPr vert="horz" lIns="163267" tIns="81642" rIns="163267" bIns="81642" rtlCol="0" anchor="ctr"/>
          <a:lstStyle>
            <a:lvl1pPr algn="ctr">
              <a:defRPr sz="2100">
                <a:solidFill>
                  <a:schemeClr val="tx1">
                    <a:tint val="75000"/>
                  </a:schemeClr>
                </a:solidFill>
              </a:defRPr>
            </a:lvl1pPr>
          </a:lstStyle>
          <a:p>
            <a:pPr defTabSz="1632407"/>
            <a:endParaRPr lang="en-US">
              <a:solidFill>
                <a:prstClr val="black">
                  <a:tint val="75000"/>
                </a:prstClr>
              </a:solidFill>
            </a:endParaRPr>
          </a:p>
        </p:txBody>
      </p:sp>
      <p:sp>
        <p:nvSpPr>
          <p:cNvPr id="6" name="Slide Number Placeholder 5"/>
          <p:cNvSpPr>
            <a:spLocks noGrp="1"/>
          </p:cNvSpPr>
          <p:nvPr>
            <p:ph type="sldNum" sz="quarter" idx="4"/>
          </p:nvPr>
        </p:nvSpPr>
        <p:spPr>
          <a:xfrm>
            <a:off x="13106400" y="9534578"/>
            <a:ext cx="4267200" cy="547688"/>
          </a:xfrm>
          <a:prstGeom prst="rect">
            <a:avLst/>
          </a:prstGeom>
        </p:spPr>
        <p:txBody>
          <a:bodyPr vert="horz" lIns="163267" tIns="81642" rIns="163267" bIns="81642" rtlCol="0" anchor="ctr"/>
          <a:lstStyle>
            <a:lvl1pPr algn="r">
              <a:defRPr sz="2100">
                <a:solidFill>
                  <a:schemeClr val="tx1">
                    <a:tint val="75000"/>
                  </a:schemeClr>
                </a:solidFill>
              </a:defRPr>
            </a:lvl1pPr>
          </a:lstStyle>
          <a:p>
            <a:pPr defTabSz="1632407"/>
            <a:fld id="{99C9CE1A-A0E4-41F9-965E-BC34AA53899F}" type="slidenum">
              <a:rPr lang="en-US" smtClean="0">
                <a:solidFill>
                  <a:prstClr val="black">
                    <a:tint val="75000"/>
                  </a:prstClr>
                </a:solidFill>
              </a:rPr>
              <a:pPr defTabSz="1632407"/>
              <a:t>‹#›</a:t>
            </a:fld>
            <a:endParaRPr lang="en-US">
              <a:solidFill>
                <a:prstClr val="black">
                  <a:tint val="75000"/>
                </a:prstClr>
              </a:solidFill>
            </a:endParaRPr>
          </a:p>
        </p:txBody>
      </p:sp>
    </p:spTree>
    <p:extLst>
      <p:ext uri="{BB962C8B-B14F-4D97-AF65-F5344CB8AC3E}">
        <p14:creationId xmlns:p14="http://schemas.microsoft.com/office/powerpoint/2010/main" val="268052634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1632407" rtl="0" eaLnBrk="1" latinLnBrk="0" hangingPunct="1">
        <a:spcBef>
          <a:spcPct val="0"/>
        </a:spcBef>
        <a:buNone/>
        <a:defRPr sz="7900" kern="1200">
          <a:solidFill>
            <a:schemeClr val="tx1"/>
          </a:solidFill>
          <a:latin typeface="+mj-lt"/>
          <a:ea typeface="+mj-ea"/>
          <a:cs typeface="+mj-cs"/>
        </a:defRPr>
      </a:lvl1pPr>
    </p:titleStyle>
    <p:bodyStyle>
      <a:lvl1pPr marL="612142" indent="-612142" algn="l" defTabSz="1632407" rtl="0" eaLnBrk="1" latinLnBrk="0" hangingPunct="1">
        <a:spcBef>
          <a:spcPct val="20000"/>
        </a:spcBef>
        <a:buFont typeface="Arial" pitchFamily="34" charset="0"/>
        <a:buChar char="•"/>
        <a:defRPr sz="5700" kern="1200">
          <a:solidFill>
            <a:schemeClr val="tx1"/>
          </a:solidFill>
          <a:latin typeface="+mn-lt"/>
          <a:ea typeface="+mn-ea"/>
          <a:cs typeface="+mn-cs"/>
        </a:defRPr>
      </a:lvl1pPr>
      <a:lvl2pPr marL="1326311" indent="-510119" algn="l" defTabSz="1632407" rtl="0" eaLnBrk="1" latinLnBrk="0" hangingPunct="1">
        <a:spcBef>
          <a:spcPct val="20000"/>
        </a:spcBef>
        <a:buFont typeface="Arial" pitchFamily="34" charset="0"/>
        <a:buChar char="–"/>
        <a:defRPr sz="5000" kern="1200">
          <a:solidFill>
            <a:schemeClr val="tx1"/>
          </a:solidFill>
          <a:latin typeface="+mn-lt"/>
          <a:ea typeface="+mn-ea"/>
          <a:cs typeface="+mn-cs"/>
        </a:defRPr>
      </a:lvl2pPr>
      <a:lvl3pPr marL="2040493" indent="-408086" algn="l" defTabSz="1632407" rtl="0" eaLnBrk="1" latinLnBrk="0" hangingPunct="1">
        <a:spcBef>
          <a:spcPct val="20000"/>
        </a:spcBef>
        <a:buFont typeface="Arial" pitchFamily="34" charset="0"/>
        <a:buChar char="•"/>
        <a:defRPr sz="4300" kern="1200">
          <a:solidFill>
            <a:schemeClr val="tx1"/>
          </a:solidFill>
          <a:latin typeface="+mn-lt"/>
          <a:ea typeface="+mn-ea"/>
          <a:cs typeface="+mn-cs"/>
        </a:defRPr>
      </a:lvl3pPr>
      <a:lvl4pPr marL="2856665" indent="-408086" algn="l" defTabSz="1632407" rtl="0" eaLnBrk="1" latinLnBrk="0" hangingPunct="1">
        <a:spcBef>
          <a:spcPct val="20000"/>
        </a:spcBef>
        <a:buFont typeface="Arial" pitchFamily="34" charset="0"/>
        <a:buChar char="–"/>
        <a:defRPr sz="3600" kern="1200">
          <a:solidFill>
            <a:schemeClr val="tx1"/>
          </a:solidFill>
          <a:latin typeface="+mn-lt"/>
          <a:ea typeface="+mn-ea"/>
          <a:cs typeface="+mn-cs"/>
        </a:defRPr>
      </a:lvl4pPr>
      <a:lvl5pPr marL="3672865" indent="-408086" algn="l" defTabSz="1632407" rtl="0" eaLnBrk="1" latinLnBrk="0" hangingPunct="1">
        <a:spcBef>
          <a:spcPct val="20000"/>
        </a:spcBef>
        <a:buFont typeface="Arial" pitchFamily="34" charset="0"/>
        <a:buChar char="»"/>
        <a:defRPr sz="3600" kern="1200">
          <a:solidFill>
            <a:schemeClr val="tx1"/>
          </a:solidFill>
          <a:latin typeface="+mn-lt"/>
          <a:ea typeface="+mn-ea"/>
          <a:cs typeface="+mn-cs"/>
        </a:defRPr>
      </a:lvl5pPr>
      <a:lvl6pPr marL="4489071" indent="-408086" algn="l" defTabSz="1632407" rtl="0" eaLnBrk="1" latinLnBrk="0" hangingPunct="1">
        <a:spcBef>
          <a:spcPct val="20000"/>
        </a:spcBef>
        <a:buFont typeface="Arial" pitchFamily="34" charset="0"/>
        <a:buChar char="•"/>
        <a:defRPr sz="3600" kern="1200">
          <a:solidFill>
            <a:schemeClr val="tx1"/>
          </a:solidFill>
          <a:latin typeface="+mn-lt"/>
          <a:ea typeface="+mn-ea"/>
          <a:cs typeface="+mn-cs"/>
        </a:defRPr>
      </a:lvl6pPr>
      <a:lvl7pPr marL="5305243" indent="-408086" algn="l" defTabSz="1632407" rtl="0" eaLnBrk="1" latinLnBrk="0" hangingPunct="1">
        <a:spcBef>
          <a:spcPct val="20000"/>
        </a:spcBef>
        <a:buFont typeface="Arial" pitchFamily="34" charset="0"/>
        <a:buChar char="•"/>
        <a:defRPr sz="3600" kern="1200">
          <a:solidFill>
            <a:schemeClr val="tx1"/>
          </a:solidFill>
          <a:latin typeface="+mn-lt"/>
          <a:ea typeface="+mn-ea"/>
          <a:cs typeface="+mn-cs"/>
        </a:defRPr>
      </a:lvl7pPr>
      <a:lvl8pPr marL="6121415" indent="-408086" algn="l" defTabSz="1632407" rtl="0" eaLnBrk="1" latinLnBrk="0" hangingPunct="1">
        <a:spcBef>
          <a:spcPct val="20000"/>
        </a:spcBef>
        <a:buFont typeface="Arial" pitchFamily="34" charset="0"/>
        <a:buChar char="•"/>
        <a:defRPr sz="3600" kern="1200">
          <a:solidFill>
            <a:schemeClr val="tx1"/>
          </a:solidFill>
          <a:latin typeface="+mn-lt"/>
          <a:ea typeface="+mn-ea"/>
          <a:cs typeface="+mn-cs"/>
        </a:defRPr>
      </a:lvl8pPr>
      <a:lvl9pPr marL="6937650" indent="-408086" algn="l" defTabSz="1632407" rtl="0" eaLnBrk="1" latinLnBrk="0" hangingPunct="1">
        <a:spcBef>
          <a:spcPct val="20000"/>
        </a:spcBef>
        <a:buFont typeface="Arial" pitchFamily="34" charset="0"/>
        <a:buChar char="•"/>
        <a:defRPr sz="3600" kern="1200">
          <a:solidFill>
            <a:schemeClr val="tx1"/>
          </a:solidFill>
          <a:latin typeface="+mn-lt"/>
          <a:ea typeface="+mn-ea"/>
          <a:cs typeface="+mn-cs"/>
        </a:defRPr>
      </a:lvl9pPr>
    </p:bodyStyle>
    <p:otherStyle>
      <a:defPPr>
        <a:defRPr lang="en-US"/>
      </a:defPPr>
      <a:lvl1pPr marL="0" algn="l" defTabSz="1632407" rtl="0" eaLnBrk="1" latinLnBrk="0" hangingPunct="1">
        <a:defRPr sz="3200" kern="1200">
          <a:solidFill>
            <a:schemeClr val="tx1"/>
          </a:solidFill>
          <a:latin typeface="+mn-lt"/>
          <a:ea typeface="+mn-ea"/>
          <a:cs typeface="+mn-cs"/>
        </a:defRPr>
      </a:lvl1pPr>
      <a:lvl2pPr marL="816183" algn="l" defTabSz="1632407" rtl="0" eaLnBrk="1" latinLnBrk="0" hangingPunct="1">
        <a:defRPr sz="3200" kern="1200">
          <a:solidFill>
            <a:schemeClr val="tx1"/>
          </a:solidFill>
          <a:latin typeface="+mn-lt"/>
          <a:ea typeface="+mn-ea"/>
          <a:cs typeface="+mn-cs"/>
        </a:defRPr>
      </a:lvl2pPr>
      <a:lvl3pPr marL="1632407" algn="l" defTabSz="1632407" rtl="0" eaLnBrk="1" latinLnBrk="0" hangingPunct="1">
        <a:defRPr sz="3200" kern="1200">
          <a:solidFill>
            <a:schemeClr val="tx1"/>
          </a:solidFill>
          <a:latin typeface="+mn-lt"/>
          <a:ea typeface="+mn-ea"/>
          <a:cs typeface="+mn-cs"/>
        </a:defRPr>
      </a:lvl3pPr>
      <a:lvl4pPr marL="2448579" algn="l" defTabSz="1632407" rtl="0" eaLnBrk="1" latinLnBrk="0" hangingPunct="1">
        <a:defRPr sz="3200" kern="1200">
          <a:solidFill>
            <a:schemeClr val="tx1"/>
          </a:solidFill>
          <a:latin typeface="+mn-lt"/>
          <a:ea typeface="+mn-ea"/>
          <a:cs typeface="+mn-cs"/>
        </a:defRPr>
      </a:lvl4pPr>
      <a:lvl5pPr marL="3264810" algn="l" defTabSz="1632407" rtl="0" eaLnBrk="1" latinLnBrk="0" hangingPunct="1">
        <a:defRPr sz="3200" kern="1200">
          <a:solidFill>
            <a:schemeClr val="tx1"/>
          </a:solidFill>
          <a:latin typeface="+mn-lt"/>
          <a:ea typeface="+mn-ea"/>
          <a:cs typeface="+mn-cs"/>
        </a:defRPr>
      </a:lvl5pPr>
      <a:lvl6pPr marL="4080949" algn="l" defTabSz="1632407" rtl="0" eaLnBrk="1" latinLnBrk="0" hangingPunct="1">
        <a:defRPr sz="3200" kern="1200">
          <a:solidFill>
            <a:schemeClr val="tx1"/>
          </a:solidFill>
          <a:latin typeface="+mn-lt"/>
          <a:ea typeface="+mn-ea"/>
          <a:cs typeface="+mn-cs"/>
        </a:defRPr>
      </a:lvl6pPr>
      <a:lvl7pPr marL="4897157" algn="l" defTabSz="1632407" rtl="0" eaLnBrk="1" latinLnBrk="0" hangingPunct="1">
        <a:defRPr sz="3200" kern="1200">
          <a:solidFill>
            <a:schemeClr val="tx1"/>
          </a:solidFill>
          <a:latin typeface="+mn-lt"/>
          <a:ea typeface="+mn-ea"/>
          <a:cs typeface="+mn-cs"/>
        </a:defRPr>
      </a:lvl7pPr>
      <a:lvl8pPr marL="5713349" algn="l" defTabSz="1632407" rtl="0" eaLnBrk="1" latinLnBrk="0" hangingPunct="1">
        <a:defRPr sz="3200" kern="1200">
          <a:solidFill>
            <a:schemeClr val="tx1"/>
          </a:solidFill>
          <a:latin typeface="+mn-lt"/>
          <a:ea typeface="+mn-ea"/>
          <a:cs typeface="+mn-cs"/>
        </a:defRPr>
      </a:lvl8pPr>
      <a:lvl9pPr marL="6529560" algn="l" defTabSz="1632407" rtl="0" eaLnBrk="1" latinLnBrk="0" hangingPunct="1">
        <a:defRPr sz="32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411957"/>
            <a:ext cx="16459200" cy="1714500"/>
          </a:xfrm>
          <a:prstGeom prst="rect">
            <a:avLst/>
          </a:prstGeom>
        </p:spPr>
        <p:txBody>
          <a:bodyPr vert="horz" lIns="163267" tIns="81642" rIns="163267" bIns="81642" rtlCol="0" anchor="ctr">
            <a:normAutofit/>
          </a:bodyPr>
          <a:lstStyle/>
          <a:p>
            <a:r>
              <a:rPr lang="en-US"/>
              <a:t>Click to edit Master title style</a:t>
            </a:r>
          </a:p>
        </p:txBody>
      </p:sp>
      <p:sp>
        <p:nvSpPr>
          <p:cNvPr id="3" name="Text Placeholder 2"/>
          <p:cNvSpPr>
            <a:spLocks noGrp="1"/>
          </p:cNvSpPr>
          <p:nvPr>
            <p:ph type="body" idx="1"/>
          </p:nvPr>
        </p:nvSpPr>
        <p:spPr>
          <a:xfrm>
            <a:off x="914400" y="2400335"/>
            <a:ext cx="16459200" cy="6788945"/>
          </a:xfrm>
          <a:prstGeom prst="rect">
            <a:avLst/>
          </a:prstGeom>
        </p:spPr>
        <p:txBody>
          <a:bodyPr vert="horz" lIns="163267" tIns="81642" rIns="163267" bIns="8164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14400" y="9534560"/>
            <a:ext cx="4267200" cy="547688"/>
          </a:xfrm>
          <a:prstGeom prst="rect">
            <a:avLst/>
          </a:prstGeom>
        </p:spPr>
        <p:txBody>
          <a:bodyPr vert="horz" lIns="163267" tIns="81642" rIns="163267" bIns="81642" rtlCol="0" anchor="ctr"/>
          <a:lstStyle>
            <a:lvl1pPr algn="l">
              <a:defRPr sz="2100">
                <a:solidFill>
                  <a:schemeClr val="tx1">
                    <a:tint val="75000"/>
                  </a:schemeClr>
                </a:solidFill>
              </a:defRPr>
            </a:lvl1pPr>
          </a:lstStyle>
          <a:p>
            <a:pPr defTabSz="1632557"/>
            <a:fld id="{78291853-34AA-420F-918F-6BDCA066F6C6}" type="datetimeFigureOut">
              <a:rPr lang="en-US" smtClean="0">
                <a:solidFill>
                  <a:prstClr val="black">
                    <a:tint val="75000"/>
                  </a:prstClr>
                </a:solidFill>
              </a:rPr>
              <a:pPr defTabSz="1632557"/>
              <a:t>10/2/2024</a:t>
            </a:fld>
            <a:endParaRPr lang="en-US">
              <a:solidFill>
                <a:prstClr val="black">
                  <a:tint val="75000"/>
                </a:prstClr>
              </a:solidFill>
            </a:endParaRPr>
          </a:p>
        </p:txBody>
      </p:sp>
      <p:sp>
        <p:nvSpPr>
          <p:cNvPr id="5" name="Footer Placeholder 4"/>
          <p:cNvSpPr>
            <a:spLocks noGrp="1"/>
          </p:cNvSpPr>
          <p:nvPr>
            <p:ph type="ftr" sz="quarter" idx="3"/>
          </p:nvPr>
        </p:nvSpPr>
        <p:spPr>
          <a:xfrm>
            <a:off x="6248400" y="9534560"/>
            <a:ext cx="5791200" cy="547688"/>
          </a:xfrm>
          <a:prstGeom prst="rect">
            <a:avLst/>
          </a:prstGeom>
        </p:spPr>
        <p:txBody>
          <a:bodyPr vert="horz" lIns="163267" tIns="81642" rIns="163267" bIns="81642" rtlCol="0" anchor="ctr"/>
          <a:lstStyle>
            <a:lvl1pPr algn="ctr">
              <a:defRPr sz="2100">
                <a:solidFill>
                  <a:schemeClr val="tx1">
                    <a:tint val="75000"/>
                  </a:schemeClr>
                </a:solidFill>
              </a:defRPr>
            </a:lvl1pPr>
          </a:lstStyle>
          <a:p>
            <a:pPr defTabSz="1632557"/>
            <a:endParaRPr lang="en-US">
              <a:solidFill>
                <a:prstClr val="black">
                  <a:tint val="75000"/>
                </a:prstClr>
              </a:solidFill>
            </a:endParaRPr>
          </a:p>
        </p:txBody>
      </p:sp>
      <p:sp>
        <p:nvSpPr>
          <p:cNvPr id="6" name="Slide Number Placeholder 5"/>
          <p:cNvSpPr>
            <a:spLocks noGrp="1"/>
          </p:cNvSpPr>
          <p:nvPr>
            <p:ph type="sldNum" sz="quarter" idx="4"/>
          </p:nvPr>
        </p:nvSpPr>
        <p:spPr>
          <a:xfrm>
            <a:off x="13106400" y="9534560"/>
            <a:ext cx="4267200" cy="547688"/>
          </a:xfrm>
          <a:prstGeom prst="rect">
            <a:avLst/>
          </a:prstGeom>
        </p:spPr>
        <p:txBody>
          <a:bodyPr vert="horz" lIns="163267" tIns="81642" rIns="163267" bIns="81642" rtlCol="0" anchor="ctr"/>
          <a:lstStyle>
            <a:lvl1pPr algn="r">
              <a:defRPr sz="2100">
                <a:solidFill>
                  <a:schemeClr val="tx1">
                    <a:tint val="75000"/>
                  </a:schemeClr>
                </a:solidFill>
              </a:defRPr>
            </a:lvl1pPr>
          </a:lstStyle>
          <a:p>
            <a:pPr defTabSz="1632557"/>
            <a:fld id="{99C9CE1A-A0E4-41F9-965E-BC34AA53899F}" type="slidenum">
              <a:rPr lang="en-US" smtClean="0">
                <a:solidFill>
                  <a:prstClr val="black">
                    <a:tint val="75000"/>
                  </a:prstClr>
                </a:solidFill>
              </a:rPr>
              <a:pPr defTabSz="1632557"/>
              <a:t>‹#›</a:t>
            </a:fld>
            <a:endParaRPr lang="en-US">
              <a:solidFill>
                <a:prstClr val="black">
                  <a:tint val="75000"/>
                </a:prstClr>
              </a:solidFill>
            </a:endParaRPr>
          </a:p>
        </p:txBody>
      </p:sp>
    </p:spTree>
    <p:extLst>
      <p:ext uri="{BB962C8B-B14F-4D97-AF65-F5344CB8AC3E}">
        <p14:creationId xmlns:p14="http://schemas.microsoft.com/office/powerpoint/2010/main" val="415767154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1632557" rtl="0" eaLnBrk="1" latinLnBrk="0" hangingPunct="1">
        <a:spcBef>
          <a:spcPct val="0"/>
        </a:spcBef>
        <a:buNone/>
        <a:defRPr sz="7900" kern="1200">
          <a:solidFill>
            <a:schemeClr val="tx1"/>
          </a:solidFill>
          <a:latin typeface="+mj-lt"/>
          <a:ea typeface="+mj-ea"/>
          <a:cs typeface="+mj-cs"/>
        </a:defRPr>
      </a:lvl1pPr>
    </p:titleStyle>
    <p:bodyStyle>
      <a:lvl1pPr marL="612202" indent="-612202" algn="l" defTabSz="1632557" rtl="0" eaLnBrk="1" latinLnBrk="0" hangingPunct="1">
        <a:spcBef>
          <a:spcPct val="20000"/>
        </a:spcBef>
        <a:buFont typeface="Arial" pitchFamily="34" charset="0"/>
        <a:buChar char="•"/>
        <a:defRPr sz="5700" kern="1200">
          <a:solidFill>
            <a:schemeClr val="tx1"/>
          </a:solidFill>
          <a:latin typeface="+mn-lt"/>
          <a:ea typeface="+mn-ea"/>
          <a:cs typeface="+mn-cs"/>
        </a:defRPr>
      </a:lvl1pPr>
      <a:lvl2pPr marL="1326439" indent="-510169" algn="l" defTabSz="1632557" rtl="0" eaLnBrk="1" latinLnBrk="0" hangingPunct="1">
        <a:spcBef>
          <a:spcPct val="20000"/>
        </a:spcBef>
        <a:buFont typeface="Arial" pitchFamily="34" charset="0"/>
        <a:buChar char="–"/>
        <a:defRPr sz="5000" kern="1200">
          <a:solidFill>
            <a:schemeClr val="tx1"/>
          </a:solidFill>
          <a:latin typeface="+mn-lt"/>
          <a:ea typeface="+mn-ea"/>
          <a:cs typeface="+mn-cs"/>
        </a:defRPr>
      </a:lvl2pPr>
      <a:lvl3pPr marL="2040685" indent="-408129" algn="l" defTabSz="1632557" rtl="0" eaLnBrk="1" latinLnBrk="0" hangingPunct="1">
        <a:spcBef>
          <a:spcPct val="20000"/>
        </a:spcBef>
        <a:buFont typeface="Arial" pitchFamily="34" charset="0"/>
        <a:buChar char="•"/>
        <a:defRPr sz="4300" kern="1200">
          <a:solidFill>
            <a:schemeClr val="tx1"/>
          </a:solidFill>
          <a:latin typeface="+mn-lt"/>
          <a:ea typeface="+mn-ea"/>
          <a:cs typeface="+mn-cs"/>
        </a:defRPr>
      </a:lvl3pPr>
      <a:lvl4pPr marL="2856943" indent="-408129" algn="l" defTabSz="1632557" rtl="0" eaLnBrk="1" latinLnBrk="0" hangingPunct="1">
        <a:spcBef>
          <a:spcPct val="20000"/>
        </a:spcBef>
        <a:buFont typeface="Arial" pitchFamily="34" charset="0"/>
        <a:buChar char="–"/>
        <a:defRPr sz="3600" kern="1200">
          <a:solidFill>
            <a:schemeClr val="tx1"/>
          </a:solidFill>
          <a:latin typeface="+mn-lt"/>
          <a:ea typeface="+mn-ea"/>
          <a:cs typeface="+mn-cs"/>
        </a:defRPr>
      </a:lvl4pPr>
      <a:lvl5pPr marL="3673219" indent="-408129" algn="l" defTabSz="1632557" rtl="0" eaLnBrk="1" latinLnBrk="0" hangingPunct="1">
        <a:spcBef>
          <a:spcPct val="20000"/>
        </a:spcBef>
        <a:buFont typeface="Arial" pitchFamily="34" charset="0"/>
        <a:buChar char="»"/>
        <a:defRPr sz="3600" kern="1200">
          <a:solidFill>
            <a:schemeClr val="tx1"/>
          </a:solidFill>
          <a:latin typeface="+mn-lt"/>
          <a:ea typeface="+mn-ea"/>
          <a:cs typeface="+mn-cs"/>
        </a:defRPr>
      </a:lvl5pPr>
      <a:lvl6pPr marL="4489500" indent="-408129" algn="l" defTabSz="1632557" rtl="0" eaLnBrk="1" latinLnBrk="0" hangingPunct="1">
        <a:spcBef>
          <a:spcPct val="20000"/>
        </a:spcBef>
        <a:buFont typeface="Arial" pitchFamily="34" charset="0"/>
        <a:buChar char="•"/>
        <a:defRPr sz="3600" kern="1200">
          <a:solidFill>
            <a:schemeClr val="tx1"/>
          </a:solidFill>
          <a:latin typeface="+mn-lt"/>
          <a:ea typeface="+mn-ea"/>
          <a:cs typeface="+mn-cs"/>
        </a:defRPr>
      </a:lvl6pPr>
      <a:lvl7pPr marL="5305758" indent="-408129" algn="l" defTabSz="1632557" rtl="0" eaLnBrk="1" latinLnBrk="0" hangingPunct="1">
        <a:spcBef>
          <a:spcPct val="20000"/>
        </a:spcBef>
        <a:buFont typeface="Arial" pitchFamily="34" charset="0"/>
        <a:buChar char="•"/>
        <a:defRPr sz="3600" kern="1200">
          <a:solidFill>
            <a:schemeClr val="tx1"/>
          </a:solidFill>
          <a:latin typeface="+mn-lt"/>
          <a:ea typeface="+mn-ea"/>
          <a:cs typeface="+mn-cs"/>
        </a:defRPr>
      </a:lvl7pPr>
      <a:lvl8pPr marL="6122015" indent="-408129" algn="l" defTabSz="1632557" rtl="0" eaLnBrk="1" latinLnBrk="0" hangingPunct="1">
        <a:spcBef>
          <a:spcPct val="20000"/>
        </a:spcBef>
        <a:buFont typeface="Arial" pitchFamily="34" charset="0"/>
        <a:buChar char="•"/>
        <a:defRPr sz="3600" kern="1200">
          <a:solidFill>
            <a:schemeClr val="tx1"/>
          </a:solidFill>
          <a:latin typeface="+mn-lt"/>
          <a:ea typeface="+mn-ea"/>
          <a:cs typeface="+mn-cs"/>
        </a:defRPr>
      </a:lvl8pPr>
      <a:lvl9pPr marL="6938314" indent="-408129" algn="l" defTabSz="1632557" rtl="0" eaLnBrk="1" latinLnBrk="0" hangingPunct="1">
        <a:spcBef>
          <a:spcPct val="20000"/>
        </a:spcBef>
        <a:buFont typeface="Arial" pitchFamily="34" charset="0"/>
        <a:buChar char="•"/>
        <a:defRPr sz="3600" kern="1200">
          <a:solidFill>
            <a:schemeClr val="tx1"/>
          </a:solidFill>
          <a:latin typeface="+mn-lt"/>
          <a:ea typeface="+mn-ea"/>
          <a:cs typeface="+mn-cs"/>
        </a:defRPr>
      </a:lvl9pPr>
    </p:bodyStyle>
    <p:otherStyle>
      <a:defPPr>
        <a:defRPr lang="en-US"/>
      </a:defPPr>
      <a:lvl1pPr marL="0" algn="l" defTabSz="1632557" rtl="0" eaLnBrk="1" latinLnBrk="0" hangingPunct="1">
        <a:defRPr sz="3200" kern="1200">
          <a:solidFill>
            <a:schemeClr val="tx1"/>
          </a:solidFill>
          <a:latin typeface="+mn-lt"/>
          <a:ea typeface="+mn-ea"/>
          <a:cs typeface="+mn-cs"/>
        </a:defRPr>
      </a:lvl1pPr>
      <a:lvl2pPr marL="816265" algn="l" defTabSz="1632557" rtl="0" eaLnBrk="1" latinLnBrk="0" hangingPunct="1">
        <a:defRPr sz="3200" kern="1200">
          <a:solidFill>
            <a:schemeClr val="tx1"/>
          </a:solidFill>
          <a:latin typeface="+mn-lt"/>
          <a:ea typeface="+mn-ea"/>
          <a:cs typeface="+mn-cs"/>
        </a:defRPr>
      </a:lvl2pPr>
      <a:lvl3pPr marL="1632557" algn="l" defTabSz="1632557" rtl="0" eaLnBrk="1" latinLnBrk="0" hangingPunct="1">
        <a:defRPr sz="3200" kern="1200">
          <a:solidFill>
            <a:schemeClr val="tx1"/>
          </a:solidFill>
          <a:latin typeface="+mn-lt"/>
          <a:ea typeface="+mn-ea"/>
          <a:cs typeface="+mn-cs"/>
        </a:defRPr>
      </a:lvl3pPr>
      <a:lvl4pPr marL="2448814" algn="l" defTabSz="1632557" rtl="0" eaLnBrk="1" latinLnBrk="0" hangingPunct="1">
        <a:defRPr sz="3200" kern="1200">
          <a:solidFill>
            <a:schemeClr val="tx1"/>
          </a:solidFill>
          <a:latin typeface="+mn-lt"/>
          <a:ea typeface="+mn-ea"/>
          <a:cs typeface="+mn-cs"/>
        </a:defRPr>
      </a:lvl4pPr>
      <a:lvl5pPr marL="3265110" algn="l" defTabSz="1632557" rtl="0" eaLnBrk="1" latinLnBrk="0" hangingPunct="1">
        <a:defRPr sz="3200" kern="1200">
          <a:solidFill>
            <a:schemeClr val="tx1"/>
          </a:solidFill>
          <a:latin typeface="+mn-lt"/>
          <a:ea typeface="+mn-ea"/>
          <a:cs typeface="+mn-cs"/>
        </a:defRPr>
      </a:lvl5pPr>
      <a:lvl6pPr marL="4081349" algn="l" defTabSz="1632557" rtl="0" eaLnBrk="1" latinLnBrk="0" hangingPunct="1">
        <a:defRPr sz="3200" kern="1200">
          <a:solidFill>
            <a:schemeClr val="tx1"/>
          </a:solidFill>
          <a:latin typeface="+mn-lt"/>
          <a:ea typeface="+mn-ea"/>
          <a:cs typeface="+mn-cs"/>
        </a:defRPr>
      </a:lvl6pPr>
      <a:lvl7pPr marL="4897629" algn="l" defTabSz="1632557" rtl="0" eaLnBrk="1" latinLnBrk="0" hangingPunct="1">
        <a:defRPr sz="3200" kern="1200">
          <a:solidFill>
            <a:schemeClr val="tx1"/>
          </a:solidFill>
          <a:latin typeface="+mn-lt"/>
          <a:ea typeface="+mn-ea"/>
          <a:cs typeface="+mn-cs"/>
        </a:defRPr>
      </a:lvl7pPr>
      <a:lvl8pPr marL="5713899" algn="l" defTabSz="1632557" rtl="0" eaLnBrk="1" latinLnBrk="0" hangingPunct="1">
        <a:defRPr sz="3200" kern="1200">
          <a:solidFill>
            <a:schemeClr val="tx1"/>
          </a:solidFill>
          <a:latin typeface="+mn-lt"/>
          <a:ea typeface="+mn-ea"/>
          <a:cs typeface="+mn-cs"/>
        </a:defRPr>
      </a:lvl8pPr>
      <a:lvl9pPr marL="6530183" algn="l" defTabSz="1632557" rtl="0" eaLnBrk="1" latinLnBrk="0" hangingPunct="1">
        <a:defRPr sz="32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411957"/>
            <a:ext cx="16459200" cy="1714500"/>
          </a:xfrm>
          <a:prstGeom prst="rect">
            <a:avLst/>
          </a:prstGeom>
        </p:spPr>
        <p:txBody>
          <a:bodyPr vert="horz" lIns="163267" tIns="81642" rIns="163267" bIns="81642" rtlCol="0" anchor="ctr">
            <a:normAutofit/>
          </a:bodyPr>
          <a:lstStyle/>
          <a:p>
            <a:r>
              <a:rPr lang="en-US"/>
              <a:t>Click to edit Master title style</a:t>
            </a:r>
          </a:p>
        </p:txBody>
      </p:sp>
      <p:sp>
        <p:nvSpPr>
          <p:cNvPr id="3" name="Text Placeholder 2"/>
          <p:cNvSpPr>
            <a:spLocks noGrp="1"/>
          </p:cNvSpPr>
          <p:nvPr>
            <p:ph type="body" idx="1"/>
          </p:nvPr>
        </p:nvSpPr>
        <p:spPr>
          <a:xfrm>
            <a:off x="914400" y="2400325"/>
            <a:ext cx="16459200" cy="6788945"/>
          </a:xfrm>
          <a:prstGeom prst="rect">
            <a:avLst/>
          </a:prstGeom>
        </p:spPr>
        <p:txBody>
          <a:bodyPr vert="horz" lIns="163267" tIns="81642" rIns="163267" bIns="8164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14400" y="9534550"/>
            <a:ext cx="4267200" cy="547688"/>
          </a:xfrm>
          <a:prstGeom prst="rect">
            <a:avLst/>
          </a:prstGeom>
        </p:spPr>
        <p:txBody>
          <a:bodyPr vert="horz" lIns="163267" tIns="81642" rIns="163267" bIns="81642" rtlCol="0" anchor="ctr"/>
          <a:lstStyle>
            <a:lvl1pPr algn="l">
              <a:defRPr sz="2100">
                <a:solidFill>
                  <a:schemeClr val="tx1">
                    <a:tint val="75000"/>
                  </a:schemeClr>
                </a:solidFill>
              </a:defRPr>
            </a:lvl1pPr>
          </a:lstStyle>
          <a:p>
            <a:pPr defTabSz="1632644"/>
            <a:fld id="{78291853-34AA-420F-918F-6BDCA066F6C6}" type="datetimeFigureOut">
              <a:rPr lang="en-US" smtClean="0">
                <a:solidFill>
                  <a:prstClr val="black">
                    <a:tint val="75000"/>
                  </a:prstClr>
                </a:solidFill>
              </a:rPr>
              <a:pPr defTabSz="1632644"/>
              <a:t>10/2/2024</a:t>
            </a:fld>
            <a:endParaRPr lang="en-US">
              <a:solidFill>
                <a:prstClr val="black">
                  <a:tint val="75000"/>
                </a:prstClr>
              </a:solidFill>
            </a:endParaRPr>
          </a:p>
        </p:txBody>
      </p:sp>
      <p:sp>
        <p:nvSpPr>
          <p:cNvPr id="5" name="Footer Placeholder 4"/>
          <p:cNvSpPr>
            <a:spLocks noGrp="1"/>
          </p:cNvSpPr>
          <p:nvPr>
            <p:ph type="ftr" sz="quarter" idx="3"/>
          </p:nvPr>
        </p:nvSpPr>
        <p:spPr>
          <a:xfrm>
            <a:off x="6248400" y="9534550"/>
            <a:ext cx="5791200" cy="547688"/>
          </a:xfrm>
          <a:prstGeom prst="rect">
            <a:avLst/>
          </a:prstGeom>
        </p:spPr>
        <p:txBody>
          <a:bodyPr vert="horz" lIns="163267" tIns="81642" rIns="163267" bIns="81642" rtlCol="0" anchor="ctr"/>
          <a:lstStyle>
            <a:lvl1pPr algn="ctr">
              <a:defRPr sz="2100">
                <a:solidFill>
                  <a:schemeClr val="tx1">
                    <a:tint val="75000"/>
                  </a:schemeClr>
                </a:solidFill>
              </a:defRPr>
            </a:lvl1pPr>
          </a:lstStyle>
          <a:p>
            <a:pPr defTabSz="1632644"/>
            <a:endParaRPr lang="en-US">
              <a:solidFill>
                <a:prstClr val="black">
                  <a:tint val="75000"/>
                </a:prstClr>
              </a:solidFill>
            </a:endParaRPr>
          </a:p>
        </p:txBody>
      </p:sp>
      <p:sp>
        <p:nvSpPr>
          <p:cNvPr id="6" name="Slide Number Placeholder 5"/>
          <p:cNvSpPr>
            <a:spLocks noGrp="1"/>
          </p:cNvSpPr>
          <p:nvPr>
            <p:ph type="sldNum" sz="quarter" idx="4"/>
          </p:nvPr>
        </p:nvSpPr>
        <p:spPr>
          <a:xfrm>
            <a:off x="13106400" y="9534550"/>
            <a:ext cx="4267200" cy="547688"/>
          </a:xfrm>
          <a:prstGeom prst="rect">
            <a:avLst/>
          </a:prstGeom>
        </p:spPr>
        <p:txBody>
          <a:bodyPr vert="horz" lIns="163267" tIns="81642" rIns="163267" bIns="81642" rtlCol="0" anchor="ctr"/>
          <a:lstStyle>
            <a:lvl1pPr algn="r">
              <a:defRPr sz="2100">
                <a:solidFill>
                  <a:schemeClr val="tx1">
                    <a:tint val="75000"/>
                  </a:schemeClr>
                </a:solidFill>
              </a:defRPr>
            </a:lvl1pPr>
          </a:lstStyle>
          <a:p>
            <a:pPr defTabSz="1632644"/>
            <a:fld id="{99C9CE1A-A0E4-41F9-965E-BC34AA53899F}" type="slidenum">
              <a:rPr lang="en-US" smtClean="0">
                <a:solidFill>
                  <a:prstClr val="black">
                    <a:tint val="75000"/>
                  </a:prstClr>
                </a:solidFill>
              </a:rPr>
              <a:pPr defTabSz="1632644"/>
              <a:t>‹#›</a:t>
            </a:fld>
            <a:endParaRPr lang="en-US">
              <a:solidFill>
                <a:prstClr val="black">
                  <a:tint val="75000"/>
                </a:prstClr>
              </a:solidFill>
            </a:endParaRPr>
          </a:p>
        </p:txBody>
      </p:sp>
    </p:spTree>
    <p:extLst>
      <p:ext uri="{BB962C8B-B14F-4D97-AF65-F5344CB8AC3E}">
        <p14:creationId xmlns:p14="http://schemas.microsoft.com/office/powerpoint/2010/main" val="230423496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1632644" rtl="0" eaLnBrk="1" latinLnBrk="0" hangingPunct="1">
        <a:spcBef>
          <a:spcPct val="0"/>
        </a:spcBef>
        <a:buNone/>
        <a:defRPr sz="7900" kern="1200">
          <a:solidFill>
            <a:schemeClr val="tx1"/>
          </a:solidFill>
          <a:latin typeface="+mj-lt"/>
          <a:ea typeface="+mj-ea"/>
          <a:cs typeface="+mj-cs"/>
        </a:defRPr>
      </a:lvl1pPr>
    </p:titleStyle>
    <p:bodyStyle>
      <a:lvl1pPr marL="612238" indent="-612238" algn="l" defTabSz="1632644" rtl="0" eaLnBrk="1" latinLnBrk="0" hangingPunct="1">
        <a:spcBef>
          <a:spcPct val="20000"/>
        </a:spcBef>
        <a:buFont typeface="Arial" pitchFamily="34" charset="0"/>
        <a:buChar char="•"/>
        <a:defRPr sz="5700" kern="1200">
          <a:solidFill>
            <a:schemeClr val="tx1"/>
          </a:solidFill>
          <a:latin typeface="+mn-lt"/>
          <a:ea typeface="+mn-ea"/>
          <a:cs typeface="+mn-cs"/>
        </a:defRPr>
      </a:lvl1pPr>
      <a:lvl2pPr marL="1326514" indent="-510199" algn="l" defTabSz="1632644" rtl="0" eaLnBrk="1" latinLnBrk="0" hangingPunct="1">
        <a:spcBef>
          <a:spcPct val="20000"/>
        </a:spcBef>
        <a:buFont typeface="Arial" pitchFamily="34" charset="0"/>
        <a:buChar char="–"/>
        <a:defRPr sz="5000" kern="1200">
          <a:solidFill>
            <a:schemeClr val="tx1"/>
          </a:solidFill>
          <a:latin typeface="+mn-lt"/>
          <a:ea typeface="+mn-ea"/>
          <a:cs typeface="+mn-cs"/>
        </a:defRPr>
      </a:lvl2pPr>
      <a:lvl3pPr marL="2040798" indent="-408154" algn="l" defTabSz="1632644" rtl="0" eaLnBrk="1" latinLnBrk="0" hangingPunct="1">
        <a:spcBef>
          <a:spcPct val="20000"/>
        </a:spcBef>
        <a:buFont typeface="Arial" pitchFamily="34" charset="0"/>
        <a:buChar char="•"/>
        <a:defRPr sz="4300" kern="1200">
          <a:solidFill>
            <a:schemeClr val="tx1"/>
          </a:solidFill>
          <a:latin typeface="+mn-lt"/>
          <a:ea typeface="+mn-ea"/>
          <a:cs typeface="+mn-cs"/>
        </a:defRPr>
      </a:lvl3pPr>
      <a:lvl4pPr marL="2857106" indent="-408154" algn="l" defTabSz="1632644" rtl="0" eaLnBrk="1" latinLnBrk="0" hangingPunct="1">
        <a:spcBef>
          <a:spcPct val="20000"/>
        </a:spcBef>
        <a:buFont typeface="Arial" pitchFamily="34" charset="0"/>
        <a:buChar char="–"/>
        <a:defRPr sz="3600" kern="1200">
          <a:solidFill>
            <a:schemeClr val="tx1"/>
          </a:solidFill>
          <a:latin typeface="+mn-lt"/>
          <a:ea typeface="+mn-ea"/>
          <a:cs typeface="+mn-cs"/>
        </a:defRPr>
      </a:lvl4pPr>
      <a:lvl5pPr marL="3673426" indent="-408154" algn="l" defTabSz="1632644" rtl="0" eaLnBrk="1" latinLnBrk="0" hangingPunct="1">
        <a:spcBef>
          <a:spcPct val="20000"/>
        </a:spcBef>
        <a:buFont typeface="Arial" pitchFamily="34" charset="0"/>
        <a:buChar char="»"/>
        <a:defRPr sz="3600" kern="1200">
          <a:solidFill>
            <a:schemeClr val="tx1"/>
          </a:solidFill>
          <a:latin typeface="+mn-lt"/>
          <a:ea typeface="+mn-ea"/>
          <a:cs typeface="+mn-cs"/>
        </a:defRPr>
      </a:lvl5pPr>
      <a:lvl6pPr marL="4489750" indent="-408154" algn="l" defTabSz="1632644" rtl="0" eaLnBrk="1" latinLnBrk="0" hangingPunct="1">
        <a:spcBef>
          <a:spcPct val="20000"/>
        </a:spcBef>
        <a:buFont typeface="Arial" pitchFamily="34" charset="0"/>
        <a:buChar char="•"/>
        <a:defRPr sz="3600" kern="1200">
          <a:solidFill>
            <a:schemeClr val="tx1"/>
          </a:solidFill>
          <a:latin typeface="+mn-lt"/>
          <a:ea typeface="+mn-ea"/>
          <a:cs typeface="+mn-cs"/>
        </a:defRPr>
      </a:lvl6pPr>
      <a:lvl7pPr marL="5306058" indent="-408154" algn="l" defTabSz="1632644" rtl="0" eaLnBrk="1" latinLnBrk="0" hangingPunct="1">
        <a:spcBef>
          <a:spcPct val="20000"/>
        </a:spcBef>
        <a:buFont typeface="Arial" pitchFamily="34" charset="0"/>
        <a:buChar char="•"/>
        <a:defRPr sz="3600" kern="1200">
          <a:solidFill>
            <a:schemeClr val="tx1"/>
          </a:solidFill>
          <a:latin typeface="+mn-lt"/>
          <a:ea typeface="+mn-ea"/>
          <a:cs typeface="+mn-cs"/>
        </a:defRPr>
      </a:lvl7pPr>
      <a:lvl8pPr marL="6122365" indent="-408154" algn="l" defTabSz="1632644" rtl="0" eaLnBrk="1" latinLnBrk="0" hangingPunct="1">
        <a:spcBef>
          <a:spcPct val="20000"/>
        </a:spcBef>
        <a:buFont typeface="Arial" pitchFamily="34" charset="0"/>
        <a:buChar char="•"/>
        <a:defRPr sz="3600" kern="1200">
          <a:solidFill>
            <a:schemeClr val="tx1"/>
          </a:solidFill>
          <a:latin typeface="+mn-lt"/>
          <a:ea typeface="+mn-ea"/>
          <a:cs typeface="+mn-cs"/>
        </a:defRPr>
      </a:lvl8pPr>
      <a:lvl9pPr marL="6938702" indent="-408154" algn="l" defTabSz="1632644" rtl="0" eaLnBrk="1" latinLnBrk="0" hangingPunct="1">
        <a:spcBef>
          <a:spcPct val="20000"/>
        </a:spcBef>
        <a:buFont typeface="Arial" pitchFamily="34" charset="0"/>
        <a:buChar char="•"/>
        <a:defRPr sz="3600" kern="1200">
          <a:solidFill>
            <a:schemeClr val="tx1"/>
          </a:solidFill>
          <a:latin typeface="+mn-lt"/>
          <a:ea typeface="+mn-ea"/>
          <a:cs typeface="+mn-cs"/>
        </a:defRPr>
      </a:lvl9pPr>
    </p:bodyStyle>
    <p:otherStyle>
      <a:defPPr>
        <a:defRPr lang="en-US"/>
      </a:defPPr>
      <a:lvl1pPr marL="0" algn="l" defTabSz="1632644" rtl="0" eaLnBrk="1" latinLnBrk="0" hangingPunct="1">
        <a:defRPr sz="3200" kern="1200">
          <a:solidFill>
            <a:schemeClr val="tx1"/>
          </a:solidFill>
          <a:latin typeface="+mn-lt"/>
          <a:ea typeface="+mn-ea"/>
          <a:cs typeface="+mn-cs"/>
        </a:defRPr>
      </a:lvl1pPr>
      <a:lvl2pPr marL="816313" algn="l" defTabSz="1632644" rtl="0" eaLnBrk="1" latinLnBrk="0" hangingPunct="1">
        <a:defRPr sz="3200" kern="1200">
          <a:solidFill>
            <a:schemeClr val="tx1"/>
          </a:solidFill>
          <a:latin typeface="+mn-lt"/>
          <a:ea typeface="+mn-ea"/>
          <a:cs typeface="+mn-cs"/>
        </a:defRPr>
      </a:lvl2pPr>
      <a:lvl3pPr marL="1632644" algn="l" defTabSz="1632644" rtl="0" eaLnBrk="1" latinLnBrk="0" hangingPunct="1">
        <a:defRPr sz="3200" kern="1200">
          <a:solidFill>
            <a:schemeClr val="tx1"/>
          </a:solidFill>
          <a:latin typeface="+mn-lt"/>
          <a:ea typeface="+mn-ea"/>
          <a:cs typeface="+mn-cs"/>
        </a:defRPr>
      </a:lvl3pPr>
      <a:lvl4pPr marL="2448952" algn="l" defTabSz="1632644" rtl="0" eaLnBrk="1" latinLnBrk="0" hangingPunct="1">
        <a:defRPr sz="3200" kern="1200">
          <a:solidFill>
            <a:schemeClr val="tx1"/>
          </a:solidFill>
          <a:latin typeface="+mn-lt"/>
          <a:ea typeface="+mn-ea"/>
          <a:cs typeface="+mn-cs"/>
        </a:defRPr>
      </a:lvl4pPr>
      <a:lvl5pPr marL="3265285" algn="l" defTabSz="1632644" rtl="0" eaLnBrk="1" latinLnBrk="0" hangingPunct="1">
        <a:defRPr sz="3200" kern="1200">
          <a:solidFill>
            <a:schemeClr val="tx1"/>
          </a:solidFill>
          <a:latin typeface="+mn-lt"/>
          <a:ea typeface="+mn-ea"/>
          <a:cs typeface="+mn-cs"/>
        </a:defRPr>
      </a:lvl5pPr>
      <a:lvl6pPr marL="4081583" algn="l" defTabSz="1632644" rtl="0" eaLnBrk="1" latinLnBrk="0" hangingPunct="1">
        <a:defRPr sz="3200" kern="1200">
          <a:solidFill>
            <a:schemeClr val="tx1"/>
          </a:solidFill>
          <a:latin typeface="+mn-lt"/>
          <a:ea typeface="+mn-ea"/>
          <a:cs typeface="+mn-cs"/>
        </a:defRPr>
      </a:lvl6pPr>
      <a:lvl7pPr marL="4897904" algn="l" defTabSz="1632644" rtl="0" eaLnBrk="1" latinLnBrk="0" hangingPunct="1">
        <a:defRPr sz="3200" kern="1200">
          <a:solidFill>
            <a:schemeClr val="tx1"/>
          </a:solidFill>
          <a:latin typeface="+mn-lt"/>
          <a:ea typeface="+mn-ea"/>
          <a:cs typeface="+mn-cs"/>
        </a:defRPr>
      </a:lvl7pPr>
      <a:lvl8pPr marL="5714219" algn="l" defTabSz="1632644" rtl="0" eaLnBrk="1" latinLnBrk="0" hangingPunct="1">
        <a:defRPr sz="3200" kern="1200">
          <a:solidFill>
            <a:schemeClr val="tx1"/>
          </a:solidFill>
          <a:latin typeface="+mn-lt"/>
          <a:ea typeface="+mn-ea"/>
          <a:cs typeface="+mn-cs"/>
        </a:defRPr>
      </a:lvl8pPr>
      <a:lvl9pPr marL="6530546" algn="l" defTabSz="1632644" rtl="0" eaLnBrk="1" latinLnBrk="0" hangingPunct="1">
        <a:defRPr sz="32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411957"/>
            <a:ext cx="16459200" cy="1714500"/>
          </a:xfrm>
          <a:prstGeom prst="rect">
            <a:avLst/>
          </a:prstGeom>
        </p:spPr>
        <p:txBody>
          <a:bodyPr vert="horz" lIns="163270" tIns="81642" rIns="163270" bIns="81642" rtlCol="0" anchor="ctr">
            <a:normAutofit/>
          </a:bodyPr>
          <a:lstStyle/>
          <a:p>
            <a:r>
              <a:rPr lang="en-US"/>
              <a:t>Click to edit Master title style</a:t>
            </a:r>
          </a:p>
        </p:txBody>
      </p:sp>
      <p:sp>
        <p:nvSpPr>
          <p:cNvPr id="3" name="Text Placeholder 2"/>
          <p:cNvSpPr>
            <a:spLocks noGrp="1"/>
          </p:cNvSpPr>
          <p:nvPr>
            <p:ph type="body" idx="1"/>
          </p:nvPr>
        </p:nvSpPr>
        <p:spPr>
          <a:xfrm>
            <a:off x="914400" y="2400313"/>
            <a:ext cx="16459200" cy="6788945"/>
          </a:xfrm>
          <a:prstGeom prst="rect">
            <a:avLst/>
          </a:prstGeom>
        </p:spPr>
        <p:txBody>
          <a:bodyPr vert="horz" lIns="163270" tIns="81642" rIns="163270" bIns="8164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14400" y="9534538"/>
            <a:ext cx="4267200" cy="547688"/>
          </a:xfrm>
          <a:prstGeom prst="rect">
            <a:avLst/>
          </a:prstGeom>
        </p:spPr>
        <p:txBody>
          <a:bodyPr vert="horz" lIns="163270" tIns="81642" rIns="163270" bIns="81642" rtlCol="0" anchor="ctr"/>
          <a:lstStyle>
            <a:lvl1pPr algn="l">
              <a:defRPr sz="2100">
                <a:solidFill>
                  <a:schemeClr val="tx1">
                    <a:tint val="75000"/>
                  </a:schemeClr>
                </a:solidFill>
              </a:defRPr>
            </a:lvl1pPr>
          </a:lstStyle>
          <a:p>
            <a:pPr defTabSz="1632744"/>
            <a:fld id="{78291853-34AA-420F-918F-6BDCA066F6C6}" type="datetimeFigureOut">
              <a:rPr lang="en-US" smtClean="0">
                <a:solidFill>
                  <a:prstClr val="black">
                    <a:tint val="75000"/>
                  </a:prstClr>
                </a:solidFill>
              </a:rPr>
              <a:pPr defTabSz="1632744"/>
              <a:t>10/2/2024</a:t>
            </a:fld>
            <a:endParaRPr lang="en-US">
              <a:solidFill>
                <a:prstClr val="black">
                  <a:tint val="75000"/>
                </a:prstClr>
              </a:solidFill>
            </a:endParaRPr>
          </a:p>
        </p:txBody>
      </p:sp>
      <p:sp>
        <p:nvSpPr>
          <p:cNvPr id="5" name="Footer Placeholder 4"/>
          <p:cNvSpPr>
            <a:spLocks noGrp="1"/>
          </p:cNvSpPr>
          <p:nvPr>
            <p:ph type="ftr" sz="quarter" idx="3"/>
          </p:nvPr>
        </p:nvSpPr>
        <p:spPr>
          <a:xfrm>
            <a:off x="6248400" y="9534538"/>
            <a:ext cx="5791200" cy="547688"/>
          </a:xfrm>
          <a:prstGeom prst="rect">
            <a:avLst/>
          </a:prstGeom>
        </p:spPr>
        <p:txBody>
          <a:bodyPr vert="horz" lIns="163270" tIns="81642" rIns="163270" bIns="81642" rtlCol="0" anchor="ctr"/>
          <a:lstStyle>
            <a:lvl1pPr algn="ctr">
              <a:defRPr sz="2100">
                <a:solidFill>
                  <a:schemeClr val="tx1">
                    <a:tint val="75000"/>
                  </a:schemeClr>
                </a:solidFill>
              </a:defRPr>
            </a:lvl1pPr>
          </a:lstStyle>
          <a:p>
            <a:pPr defTabSz="1632744"/>
            <a:endParaRPr lang="en-US">
              <a:solidFill>
                <a:prstClr val="black">
                  <a:tint val="75000"/>
                </a:prstClr>
              </a:solidFill>
            </a:endParaRPr>
          </a:p>
        </p:txBody>
      </p:sp>
      <p:sp>
        <p:nvSpPr>
          <p:cNvPr id="6" name="Slide Number Placeholder 5"/>
          <p:cNvSpPr>
            <a:spLocks noGrp="1"/>
          </p:cNvSpPr>
          <p:nvPr>
            <p:ph type="sldNum" sz="quarter" idx="4"/>
          </p:nvPr>
        </p:nvSpPr>
        <p:spPr>
          <a:xfrm>
            <a:off x="13106400" y="9534538"/>
            <a:ext cx="4267200" cy="547688"/>
          </a:xfrm>
          <a:prstGeom prst="rect">
            <a:avLst/>
          </a:prstGeom>
        </p:spPr>
        <p:txBody>
          <a:bodyPr vert="horz" lIns="163270" tIns="81642" rIns="163270" bIns="81642" rtlCol="0" anchor="ctr"/>
          <a:lstStyle>
            <a:lvl1pPr algn="r">
              <a:defRPr sz="2100">
                <a:solidFill>
                  <a:schemeClr val="tx1">
                    <a:tint val="75000"/>
                  </a:schemeClr>
                </a:solidFill>
              </a:defRPr>
            </a:lvl1pPr>
          </a:lstStyle>
          <a:p>
            <a:pPr defTabSz="1632744"/>
            <a:fld id="{99C9CE1A-A0E4-41F9-965E-BC34AA53899F}" type="slidenum">
              <a:rPr lang="en-US" smtClean="0">
                <a:solidFill>
                  <a:prstClr val="black">
                    <a:tint val="75000"/>
                  </a:prstClr>
                </a:solidFill>
              </a:rPr>
              <a:pPr defTabSz="1632744"/>
              <a:t>‹#›</a:t>
            </a:fld>
            <a:endParaRPr lang="en-US">
              <a:solidFill>
                <a:prstClr val="black">
                  <a:tint val="75000"/>
                </a:prstClr>
              </a:solidFill>
            </a:endParaRPr>
          </a:p>
        </p:txBody>
      </p:sp>
    </p:spTree>
    <p:extLst>
      <p:ext uri="{BB962C8B-B14F-4D97-AF65-F5344CB8AC3E}">
        <p14:creationId xmlns:p14="http://schemas.microsoft.com/office/powerpoint/2010/main" val="187495736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1632744" rtl="0" eaLnBrk="1" latinLnBrk="0" hangingPunct="1">
        <a:spcBef>
          <a:spcPct val="0"/>
        </a:spcBef>
        <a:buNone/>
        <a:defRPr sz="7900" kern="1200">
          <a:solidFill>
            <a:schemeClr val="tx1"/>
          </a:solidFill>
          <a:latin typeface="+mj-lt"/>
          <a:ea typeface="+mj-ea"/>
          <a:cs typeface="+mj-cs"/>
        </a:defRPr>
      </a:lvl1pPr>
    </p:titleStyle>
    <p:bodyStyle>
      <a:lvl1pPr marL="612277" indent="-612277" algn="l" defTabSz="1632744" rtl="0" eaLnBrk="1" latinLnBrk="0" hangingPunct="1">
        <a:spcBef>
          <a:spcPct val="20000"/>
        </a:spcBef>
        <a:buFont typeface="Arial" pitchFamily="34" charset="0"/>
        <a:buChar char="•"/>
        <a:defRPr sz="5700" kern="1200">
          <a:solidFill>
            <a:schemeClr val="tx1"/>
          </a:solidFill>
          <a:latin typeface="+mn-lt"/>
          <a:ea typeface="+mn-ea"/>
          <a:cs typeface="+mn-cs"/>
        </a:defRPr>
      </a:lvl1pPr>
      <a:lvl2pPr marL="1326600" indent="-510233" algn="l" defTabSz="1632744" rtl="0" eaLnBrk="1" latinLnBrk="0" hangingPunct="1">
        <a:spcBef>
          <a:spcPct val="20000"/>
        </a:spcBef>
        <a:buFont typeface="Arial" pitchFamily="34" charset="0"/>
        <a:buChar char="–"/>
        <a:defRPr sz="5000" kern="1200">
          <a:solidFill>
            <a:schemeClr val="tx1"/>
          </a:solidFill>
          <a:latin typeface="+mn-lt"/>
          <a:ea typeface="+mn-ea"/>
          <a:cs typeface="+mn-cs"/>
        </a:defRPr>
      </a:lvl2pPr>
      <a:lvl3pPr marL="2040927" indent="-408182" algn="l" defTabSz="1632744" rtl="0" eaLnBrk="1" latinLnBrk="0" hangingPunct="1">
        <a:spcBef>
          <a:spcPct val="20000"/>
        </a:spcBef>
        <a:buFont typeface="Arial" pitchFamily="34" charset="0"/>
        <a:buChar char="•"/>
        <a:defRPr sz="4300" kern="1200">
          <a:solidFill>
            <a:schemeClr val="tx1"/>
          </a:solidFill>
          <a:latin typeface="+mn-lt"/>
          <a:ea typeface="+mn-ea"/>
          <a:cs typeface="+mn-cs"/>
        </a:defRPr>
      </a:lvl3pPr>
      <a:lvl4pPr marL="2857291" indent="-408182" algn="l" defTabSz="1632744" rtl="0" eaLnBrk="1" latinLnBrk="0" hangingPunct="1">
        <a:spcBef>
          <a:spcPct val="20000"/>
        </a:spcBef>
        <a:buFont typeface="Arial" pitchFamily="34" charset="0"/>
        <a:buChar char="–"/>
        <a:defRPr sz="3600" kern="1200">
          <a:solidFill>
            <a:schemeClr val="tx1"/>
          </a:solidFill>
          <a:latin typeface="+mn-lt"/>
          <a:ea typeface="+mn-ea"/>
          <a:cs typeface="+mn-cs"/>
        </a:defRPr>
      </a:lvl4pPr>
      <a:lvl5pPr marL="3673663" indent="-408182" algn="l" defTabSz="1632744" rtl="0" eaLnBrk="1" latinLnBrk="0" hangingPunct="1">
        <a:spcBef>
          <a:spcPct val="20000"/>
        </a:spcBef>
        <a:buFont typeface="Arial" pitchFamily="34" charset="0"/>
        <a:buChar char="»"/>
        <a:defRPr sz="3600" kern="1200">
          <a:solidFill>
            <a:schemeClr val="tx1"/>
          </a:solidFill>
          <a:latin typeface="+mn-lt"/>
          <a:ea typeface="+mn-ea"/>
          <a:cs typeface="+mn-cs"/>
        </a:defRPr>
      </a:lvl5pPr>
      <a:lvl6pPr marL="4490036" indent="-408182" algn="l" defTabSz="1632744" rtl="0" eaLnBrk="1" latinLnBrk="0" hangingPunct="1">
        <a:spcBef>
          <a:spcPct val="20000"/>
        </a:spcBef>
        <a:buFont typeface="Arial" pitchFamily="34" charset="0"/>
        <a:buChar char="•"/>
        <a:defRPr sz="3600" kern="1200">
          <a:solidFill>
            <a:schemeClr val="tx1"/>
          </a:solidFill>
          <a:latin typeface="+mn-lt"/>
          <a:ea typeface="+mn-ea"/>
          <a:cs typeface="+mn-cs"/>
        </a:defRPr>
      </a:lvl6pPr>
      <a:lvl7pPr marL="5306400" indent="-408182" algn="l" defTabSz="1632744" rtl="0" eaLnBrk="1" latinLnBrk="0" hangingPunct="1">
        <a:spcBef>
          <a:spcPct val="20000"/>
        </a:spcBef>
        <a:buFont typeface="Arial" pitchFamily="34" charset="0"/>
        <a:buChar char="•"/>
        <a:defRPr sz="3600" kern="1200">
          <a:solidFill>
            <a:schemeClr val="tx1"/>
          </a:solidFill>
          <a:latin typeface="+mn-lt"/>
          <a:ea typeface="+mn-ea"/>
          <a:cs typeface="+mn-cs"/>
        </a:defRPr>
      </a:lvl7pPr>
      <a:lvl8pPr marL="6122765" indent="-408182" algn="l" defTabSz="1632744" rtl="0" eaLnBrk="1" latinLnBrk="0" hangingPunct="1">
        <a:spcBef>
          <a:spcPct val="20000"/>
        </a:spcBef>
        <a:buFont typeface="Arial" pitchFamily="34" charset="0"/>
        <a:buChar char="•"/>
        <a:defRPr sz="3600" kern="1200">
          <a:solidFill>
            <a:schemeClr val="tx1"/>
          </a:solidFill>
          <a:latin typeface="+mn-lt"/>
          <a:ea typeface="+mn-ea"/>
          <a:cs typeface="+mn-cs"/>
        </a:defRPr>
      </a:lvl8pPr>
      <a:lvl9pPr marL="6939144" indent="-408182" algn="l" defTabSz="1632744" rtl="0" eaLnBrk="1" latinLnBrk="0" hangingPunct="1">
        <a:spcBef>
          <a:spcPct val="20000"/>
        </a:spcBef>
        <a:buFont typeface="Arial" pitchFamily="34" charset="0"/>
        <a:buChar char="•"/>
        <a:defRPr sz="3600" kern="1200">
          <a:solidFill>
            <a:schemeClr val="tx1"/>
          </a:solidFill>
          <a:latin typeface="+mn-lt"/>
          <a:ea typeface="+mn-ea"/>
          <a:cs typeface="+mn-cs"/>
        </a:defRPr>
      </a:lvl9pPr>
    </p:bodyStyle>
    <p:otherStyle>
      <a:defPPr>
        <a:defRPr lang="en-US"/>
      </a:defPPr>
      <a:lvl1pPr marL="0" algn="l" defTabSz="1632744" rtl="0" eaLnBrk="1" latinLnBrk="0" hangingPunct="1">
        <a:defRPr sz="3200" kern="1200">
          <a:solidFill>
            <a:schemeClr val="tx1"/>
          </a:solidFill>
          <a:latin typeface="+mn-lt"/>
          <a:ea typeface="+mn-ea"/>
          <a:cs typeface="+mn-cs"/>
        </a:defRPr>
      </a:lvl1pPr>
      <a:lvl2pPr marL="816367" algn="l" defTabSz="1632744" rtl="0" eaLnBrk="1" latinLnBrk="0" hangingPunct="1">
        <a:defRPr sz="3200" kern="1200">
          <a:solidFill>
            <a:schemeClr val="tx1"/>
          </a:solidFill>
          <a:latin typeface="+mn-lt"/>
          <a:ea typeface="+mn-ea"/>
          <a:cs typeface="+mn-cs"/>
        </a:defRPr>
      </a:lvl2pPr>
      <a:lvl3pPr marL="1632744" algn="l" defTabSz="1632744" rtl="0" eaLnBrk="1" latinLnBrk="0" hangingPunct="1">
        <a:defRPr sz="3200" kern="1200">
          <a:solidFill>
            <a:schemeClr val="tx1"/>
          </a:solidFill>
          <a:latin typeface="+mn-lt"/>
          <a:ea typeface="+mn-ea"/>
          <a:cs typeface="+mn-cs"/>
        </a:defRPr>
      </a:lvl3pPr>
      <a:lvl4pPr marL="2449109" algn="l" defTabSz="1632744" rtl="0" eaLnBrk="1" latinLnBrk="0" hangingPunct="1">
        <a:defRPr sz="3200" kern="1200">
          <a:solidFill>
            <a:schemeClr val="tx1"/>
          </a:solidFill>
          <a:latin typeface="+mn-lt"/>
          <a:ea typeface="+mn-ea"/>
          <a:cs typeface="+mn-cs"/>
        </a:defRPr>
      </a:lvl4pPr>
      <a:lvl5pPr marL="3265485" algn="l" defTabSz="1632744" rtl="0" eaLnBrk="1" latinLnBrk="0" hangingPunct="1">
        <a:defRPr sz="3200" kern="1200">
          <a:solidFill>
            <a:schemeClr val="tx1"/>
          </a:solidFill>
          <a:latin typeface="+mn-lt"/>
          <a:ea typeface="+mn-ea"/>
          <a:cs typeface="+mn-cs"/>
        </a:defRPr>
      </a:lvl5pPr>
      <a:lvl6pPr marL="4081849" algn="l" defTabSz="1632744" rtl="0" eaLnBrk="1" latinLnBrk="0" hangingPunct="1">
        <a:defRPr sz="3200" kern="1200">
          <a:solidFill>
            <a:schemeClr val="tx1"/>
          </a:solidFill>
          <a:latin typeface="+mn-lt"/>
          <a:ea typeface="+mn-ea"/>
          <a:cs typeface="+mn-cs"/>
        </a:defRPr>
      </a:lvl6pPr>
      <a:lvl7pPr marL="4898218" algn="l" defTabSz="1632744" rtl="0" eaLnBrk="1" latinLnBrk="0" hangingPunct="1">
        <a:defRPr sz="3200" kern="1200">
          <a:solidFill>
            <a:schemeClr val="tx1"/>
          </a:solidFill>
          <a:latin typeface="+mn-lt"/>
          <a:ea typeface="+mn-ea"/>
          <a:cs typeface="+mn-cs"/>
        </a:defRPr>
      </a:lvl7pPr>
      <a:lvl8pPr marL="5714585" algn="l" defTabSz="1632744" rtl="0" eaLnBrk="1" latinLnBrk="0" hangingPunct="1">
        <a:defRPr sz="3200" kern="1200">
          <a:solidFill>
            <a:schemeClr val="tx1"/>
          </a:solidFill>
          <a:latin typeface="+mn-lt"/>
          <a:ea typeface="+mn-ea"/>
          <a:cs typeface="+mn-cs"/>
        </a:defRPr>
      </a:lvl8pPr>
      <a:lvl9pPr marL="6530962" algn="l" defTabSz="1632744" rtl="0" eaLnBrk="1" latinLnBrk="0" hangingPunct="1">
        <a:defRPr sz="32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914400" y="411957"/>
            <a:ext cx="164592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63284" tIns="81642" rIns="163284" bIns="81642" numCol="1" anchor="ctr" anchorCtr="0" compatLnSpc="1">
            <a:prstTxWarp prst="textNoShape">
              <a:avLst/>
            </a:prstTxWarp>
          </a:bodyPr>
          <a:lstStyle/>
          <a:p>
            <a:pPr lvl="0"/>
            <a:r>
              <a:rPr lang="en-US" altLang="vi-VN" smtClean="0"/>
              <a:t>Click to edit Master title style</a:t>
            </a:r>
          </a:p>
        </p:txBody>
      </p:sp>
      <p:sp>
        <p:nvSpPr>
          <p:cNvPr id="2051" name="Text Placeholder 2"/>
          <p:cNvSpPr>
            <a:spLocks noGrp="1"/>
          </p:cNvSpPr>
          <p:nvPr>
            <p:ph type="body" idx="1"/>
          </p:nvPr>
        </p:nvSpPr>
        <p:spPr bwMode="auto">
          <a:xfrm>
            <a:off x="914400" y="2400301"/>
            <a:ext cx="16459200" cy="6788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63284" tIns="81642" rIns="163284" bIns="81642"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4" name="Date Placeholder 3"/>
          <p:cNvSpPr>
            <a:spLocks noGrp="1"/>
          </p:cNvSpPr>
          <p:nvPr>
            <p:ph type="dt" sz="half" idx="2"/>
          </p:nvPr>
        </p:nvSpPr>
        <p:spPr>
          <a:xfrm>
            <a:off x="914400" y="9534526"/>
            <a:ext cx="4267200" cy="547688"/>
          </a:xfrm>
          <a:prstGeom prst="rect">
            <a:avLst/>
          </a:prstGeom>
        </p:spPr>
        <p:txBody>
          <a:bodyPr vert="horz" lIns="163284" tIns="81642" rIns="163284" bIns="81642" rtlCol="0" anchor="ctr"/>
          <a:lstStyle>
            <a:lvl1pPr algn="l" eaLnBrk="1" hangingPunct="1">
              <a:defRPr sz="1600">
                <a:solidFill>
                  <a:prstClr val="black">
                    <a:tint val="75000"/>
                  </a:prstClr>
                </a:solidFill>
                <a:latin typeface="Arial" pitchFamily="34" charset="0"/>
                <a:cs typeface="+mn-cs"/>
              </a:defRPr>
            </a:lvl1pPr>
          </a:lstStyle>
          <a:p>
            <a:pPr defTabSz="1632844" fontAlgn="base">
              <a:spcBef>
                <a:spcPct val="0"/>
              </a:spcBef>
              <a:spcAft>
                <a:spcPct val="0"/>
              </a:spcAft>
              <a:defRPr/>
            </a:pPr>
            <a:endParaRPr lang="en-US"/>
          </a:p>
        </p:txBody>
      </p:sp>
      <p:sp>
        <p:nvSpPr>
          <p:cNvPr id="5" name="Footer Placeholder 4"/>
          <p:cNvSpPr>
            <a:spLocks noGrp="1"/>
          </p:cNvSpPr>
          <p:nvPr>
            <p:ph type="ftr" sz="quarter" idx="3"/>
          </p:nvPr>
        </p:nvSpPr>
        <p:spPr>
          <a:xfrm>
            <a:off x="6248400" y="9534526"/>
            <a:ext cx="5791200" cy="547688"/>
          </a:xfrm>
          <a:prstGeom prst="rect">
            <a:avLst/>
          </a:prstGeom>
        </p:spPr>
        <p:txBody>
          <a:bodyPr vert="horz" lIns="163284" tIns="81642" rIns="163284" bIns="81642" rtlCol="0" anchor="ctr"/>
          <a:lstStyle>
            <a:lvl1pPr algn="ctr" eaLnBrk="1" hangingPunct="1">
              <a:defRPr sz="1600">
                <a:solidFill>
                  <a:prstClr val="black">
                    <a:tint val="75000"/>
                  </a:prstClr>
                </a:solidFill>
                <a:latin typeface="Arial" pitchFamily="34" charset="0"/>
                <a:cs typeface="+mn-cs"/>
              </a:defRPr>
            </a:lvl1pPr>
          </a:lstStyle>
          <a:p>
            <a:pPr defTabSz="1632844" fontAlgn="base">
              <a:spcBef>
                <a:spcPct val="0"/>
              </a:spcBef>
              <a:spcAft>
                <a:spcPct val="0"/>
              </a:spcAft>
              <a:defRPr/>
            </a:pPr>
            <a:endParaRPr lang="en-US"/>
          </a:p>
        </p:txBody>
      </p:sp>
      <p:sp>
        <p:nvSpPr>
          <p:cNvPr id="6" name="Slide Number Placeholder 5"/>
          <p:cNvSpPr>
            <a:spLocks noGrp="1"/>
          </p:cNvSpPr>
          <p:nvPr>
            <p:ph type="sldNum" sz="quarter" idx="4"/>
          </p:nvPr>
        </p:nvSpPr>
        <p:spPr>
          <a:xfrm>
            <a:off x="13106400" y="9534526"/>
            <a:ext cx="4267200" cy="547688"/>
          </a:xfrm>
          <a:prstGeom prst="rect">
            <a:avLst/>
          </a:prstGeom>
        </p:spPr>
        <p:txBody>
          <a:bodyPr vert="horz" wrap="square" lIns="163284" tIns="81642" rIns="163284" bIns="81642" numCol="1" anchor="ctr" anchorCtr="0" compatLnSpc="1">
            <a:prstTxWarp prst="textNoShape">
              <a:avLst/>
            </a:prstTxWarp>
          </a:bodyPr>
          <a:lstStyle>
            <a:lvl1pPr algn="r" eaLnBrk="1" hangingPunct="1">
              <a:defRPr sz="1600">
                <a:solidFill>
                  <a:srgbClr val="898989"/>
                </a:solidFill>
                <a:latin typeface="Arial" panose="020B0604020202020204" pitchFamily="34" charset="0"/>
                <a:cs typeface="Arial" panose="020B0604020202020204" pitchFamily="34" charset="0"/>
              </a:defRPr>
            </a:lvl1pPr>
          </a:lstStyle>
          <a:p>
            <a:pPr defTabSz="1632844" fontAlgn="base">
              <a:spcBef>
                <a:spcPct val="0"/>
              </a:spcBef>
              <a:spcAft>
                <a:spcPct val="0"/>
              </a:spcAft>
              <a:defRPr/>
            </a:pPr>
            <a:fld id="{FBAA97F4-167D-4D53-AE05-AE96C3F7E5AB}" type="slidenum">
              <a:rPr lang="en-US" altLang="vi-VN" smtClean="0"/>
              <a:pPr defTabSz="1632844" fontAlgn="base">
                <a:spcBef>
                  <a:spcPct val="0"/>
                </a:spcBef>
                <a:spcAft>
                  <a:spcPct val="0"/>
                </a:spcAft>
                <a:defRPr/>
              </a:pPr>
              <a:t>‹#›</a:t>
            </a:fld>
            <a:endParaRPr lang="en-US" altLang="vi-VN"/>
          </a:p>
        </p:txBody>
      </p:sp>
    </p:spTree>
    <p:extLst>
      <p:ext uri="{BB962C8B-B14F-4D97-AF65-F5344CB8AC3E}">
        <p14:creationId xmlns:p14="http://schemas.microsoft.com/office/powerpoint/2010/main" val="69352958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0" fontAlgn="base" hangingPunct="0">
        <a:spcBef>
          <a:spcPct val="0"/>
        </a:spcBef>
        <a:spcAft>
          <a:spcPct val="0"/>
        </a:spcAft>
        <a:defRPr sz="5900" kern="1200">
          <a:solidFill>
            <a:schemeClr val="tx1"/>
          </a:solidFill>
          <a:latin typeface="+mj-lt"/>
          <a:ea typeface="+mj-ea"/>
          <a:cs typeface="+mj-cs"/>
        </a:defRPr>
      </a:lvl1pPr>
      <a:lvl2pPr algn="ctr" rtl="0" eaLnBrk="0" fontAlgn="base" hangingPunct="0">
        <a:spcBef>
          <a:spcPct val="0"/>
        </a:spcBef>
        <a:spcAft>
          <a:spcPct val="0"/>
        </a:spcAft>
        <a:defRPr sz="5900">
          <a:solidFill>
            <a:schemeClr val="tx1"/>
          </a:solidFill>
          <a:latin typeface="Calibri" pitchFamily="34" charset="0"/>
        </a:defRPr>
      </a:lvl2pPr>
      <a:lvl3pPr algn="ctr" rtl="0" eaLnBrk="0" fontAlgn="base" hangingPunct="0">
        <a:spcBef>
          <a:spcPct val="0"/>
        </a:spcBef>
        <a:spcAft>
          <a:spcPct val="0"/>
        </a:spcAft>
        <a:defRPr sz="5900">
          <a:solidFill>
            <a:schemeClr val="tx1"/>
          </a:solidFill>
          <a:latin typeface="Calibri" pitchFamily="34" charset="0"/>
        </a:defRPr>
      </a:lvl3pPr>
      <a:lvl4pPr algn="ctr" rtl="0" eaLnBrk="0" fontAlgn="base" hangingPunct="0">
        <a:spcBef>
          <a:spcPct val="0"/>
        </a:spcBef>
        <a:spcAft>
          <a:spcPct val="0"/>
        </a:spcAft>
        <a:defRPr sz="5900">
          <a:solidFill>
            <a:schemeClr val="tx1"/>
          </a:solidFill>
          <a:latin typeface="Calibri" pitchFamily="34" charset="0"/>
        </a:defRPr>
      </a:lvl4pPr>
      <a:lvl5pPr algn="ctr" rtl="0" eaLnBrk="0" fontAlgn="base" hangingPunct="0">
        <a:spcBef>
          <a:spcPct val="0"/>
        </a:spcBef>
        <a:spcAft>
          <a:spcPct val="0"/>
        </a:spcAft>
        <a:defRPr sz="5900">
          <a:solidFill>
            <a:schemeClr val="tx1"/>
          </a:solidFill>
          <a:latin typeface="Calibri" pitchFamily="34" charset="0"/>
        </a:defRPr>
      </a:lvl5pPr>
      <a:lvl6pPr marL="612317" algn="ctr" rtl="0" fontAlgn="base">
        <a:spcBef>
          <a:spcPct val="0"/>
        </a:spcBef>
        <a:spcAft>
          <a:spcPct val="0"/>
        </a:spcAft>
        <a:defRPr sz="5900">
          <a:solidFill>
            <a:schemeClr val="tx1"/>
          </a:solidFill>
          <a:latin typeface="Calibri" pitchFamily="34" charset="0"/>
        </a:defRPr>
      </a:lvl6pPr>
      <a:lvl7pPr marL="1224633" algn="ctr" rtl="0" fontAlgn="base">
        <a:spcBef>
          <a:spcPct val="0"/>
        </a:spcBef>
        <a:spcAft>
          <a:spcPct val="0"/>
        </a:spcAft>
        <a:defRPr sz="5900">
          <a:solidFill>
            <a:schemeClr val="tx1"/>
          </a:solidFill>
          <a:latin typeface="Calibri" pitchFamily="34" charset="0"/>
        </a:defRPr>
      </a:lvl7pPr>
      <a:lvl8pPr marL="1836950" algn="ctr" rtl="0" fontAlgn="base">
        <a:spcBef>
          <a:spcPct val="0"/>
        </a:spcBef>
        <a:spcAft>
          <a:spcPct val="0"/>
        </a:spcAft>
        <a:defRPr sz="5900">
          <a:solidFill>
            <a:schemeClr val="tx1"/>
          </a:solidFill>
          <a:latin typeface="Calibri" pitchFamily="34" charset="0"/>
        </a:defRPr>
      </a:lvl8pPr>
      <a:lvl9pPr marL="2449266" algn="ctr" rtl="0" fontAlgn="base">
        <a:spcBef>
          <a:spcPct val="0"/>
        </a:spcBef>
        <a:spcAft>
          <a:spcPct val="0"/>
        </a:spcAft>
        <a:defRPr sz="5900">
          <a:solidFill>
            <a:schemeClr val="tx1"/>
          </a:solidFill>
          <a:latin typeface="Calibri" pitchFamily="34" charset="0"/>
        </a:defRPr>
      </a:lvl9pPr>
    </p:titleStyle>
    <p:bodyStyle>
      <a:lvl1pPr marL="459237" indent="-459237" algn="l" rtl="0" eaLnBrk="0" fontAlgn="base" hangingPunct="0">
        <a:spcBef>
          <a:spcPct val="20000"/>
        </a:spcBef>
        <a:spcAft>
          <a:spcPct val="0"/>
        </a:spcAft>
        <a:buFont typeface="Arial" panose="020B0604020202020204" pitchFamily="34" charset="0"/>
        <a:buChar char="•"/>
        <a:defRPr sz="4300" kern="1200">
          <a:solidFill>
            <a:schemeClr val="tx1"/>
          </a:solidFill>
          <a:latin typeface="+mn-lt"/>
          <a:ea typeface="+mn-ea"/>
          <a:cs typeface="+mn-cs"/>
        </a:defRPr>
      </a:lvl1pPr>
      <a:lvl2pPr marL="995015" indent="-382699" algn="l"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2pPr>
      <a:lvl3pPr marL="1530791" indent="-306158"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2143108" indent="-306158" algn="l"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4pPr>
      <a:lvl5pPr marL="2755424" indent="-306158" algn="l"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5pPr>
      <a:lvl6pPr marL="3367741" indent="-306158" algn="l" defTabSz="1224633"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80057" indent="-306158" algn="l" defTabSz="1224633"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92374" indent="-306158" algn="l" defTabSz="1224633"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204691" indent="-306158" algn="l" defTabSz="1224633"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24633" rtl="0" eaLnBrk="1" latinLnBrk="0" hangingPunct="1">
        <a:defRPr sz="2400" kern="1200">
          <a:solidFill>
            <a:schemeClr val="tx1"/>
          </a:solidFill>
          <a:latin typeface="+mn-lt"/>
          <a:ea typeface="+mn-ea"/>
          <a:cs typeface="+mn-cs"/>
        </a:defRPr>
      </a:lvl1pPr>
      <a:lvl2pPr marL="612317" algn="l" defTabSz="1224633" rtl="0" eaLnBrk="1" latinLnBrk="0" hangingPunct="1">
        <a:defRPr sz="2400" kern="1200">
          <a:solidFill>
            <a:schemeClr val="tx1"/>
          </a:solidFill>
          <a:latin typeface="+mn-lt"/>
          <a:ea typeface="+mn-ea"/>
          <a:cs typeface="+mn-cs"/>
        </a:defRPr>
      </a:lvl2pPr>
      <a:lvl3pPr marL="1224633" algn="l" defTabSz="1224633" rtl="0" eaLnBrk="1" latinLnBrk="0" hangingPunct="1">
        <a:defRPr sz="2400" kern="1200">
          <a:solidFill>
            <a:schemeClr val="tx1"/>
          </a:solidFill>
          <a:latin typeface="+mn-lt"/>
          <a:ea typeface="+mn-ea"/>
          <a:cs typeface="+mn-cs"/>
        </a:defRPr>
      </a:lvl3pPr>
      <a:lvl4pPr marL="1836950" algn="l" defTabSz="1224633" rtl="0" eaLnBrk="1" latinLnBrk="0" hangingPunct="1">
        <a:defRPr sz="2400" kern="1200">
          <a:solidFill>
            <a:schemeClr val="tx1"/>
          </a:solidFill>
          <a:latin typeface="+mn-lt"/>
          <a:ea typeface="+mn-ea"/>
          <a:cs typeface="+mn-cs"/>
        </a:defRPr>
      </a:lvl4pPr>
      <a:lvl5pPr marL="2449266" algn="l" defTabSz="1224633" rtl="0" eaLnBrk="1" latinLnBrk="0" hangingPunct="1">
        <a:defRPr sz="2400" kern="1200">
          <a:solidFill>
            <a:schemeClr val="tx1"/>
          </a:solidFill>
          <a:latin typeface="+mn-lt"/>
          <a:ea typeface="+mn-ea"/>
          <a:cs typeface="+mn-cs"/>
        </a:defRPr>
      </a:lvl5pPr>
      <a:lvl6pPr marL="3061583" algn="l" defTabSz="1224633" rtl="0" eaLnBrk="1" latinLnBrk="0" hangingPunct="1">
        <a:defRPr sz="2400" kern="1200">
          <a:solidFill>
            <a:schemeClr val="tx1"/>
          </a:solidFill>
          <a:latin typeface="+mn-lt"/>
          <a:ea typeface="+mn-ea"/>
          <a:cs typeface="+mn-cs"/>
        </a:defRPr>
      </a:lvl6pPr>
      <a:lvl7pPr marL="3673899" algn="l" defTabSz="1224633" rtl="0" eaLnBrk="1" latinLnBrk="0" hangingPunct="1">
        <a:defRPr sz="2400" kern="1200">
          <a:solidFill>
            <a:schemeClr val="tx1"/>
          </a:solidFill>
          <a:latin typeface="+mn-lt"/>
          <a:ea typeface="+mn-ea"/>
          <a:cs typeface="+mn-cs"/>
        </a:defRPr>
      </a:lvl7pPr>
      <a:lvl8pPr marL="4286216" algn="l" defTabSz="1224633" rtl="0" eaLnBrk="1" latinLnBrk="0" hangingPunct="1">
        <a:defRPr sz="2400" kern="1200">
          <a:solidFill>
            <a:schemeClr val="tx1"/>
          </a:solidFill>
          <a:latin typeface="+mn-lt"/>
          <a:ea typeface="+mn-ea"/>
          <a:cs typeface="+mn-cs"/>
        </a:defRPr>
      </a:lvl8pPr>
      <a:lvl9pPr marL="4898532" algn="l" defTabSz="1224633"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8.xml"/></Relationships>
</file>

<file path=ppt/slides/_rels/slide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7.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7.png"/><Relationship Id="rId5" Type="http://schemas.openxmlformats.org/officeDocument/2006/relationships/image" Target="../media/image4.svg"/><Relationship Id="rId10"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4.sv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4.sv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1371600" y="1257300"/>
            <a:ext cx="14995526" cy="3442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63283" tIns="81642" rIns="163283" bIns="81642">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lgn="ctr" defTabSz="1632832" fontAlgn="base">
              <a:spcBef>
                <a:spcPct val="0"/>
              </a:spcBef>
              <a:spcAft>
                <a:spcPct val="0"/>
              </a:spcAft>
              <a:buNone/>
              <a:defRPr/>
            </a:pPr>
            <a:r>
              <a:rPr lang="en-US" altLang="vi-VN" sz="7100" b="1" dirty="0" smtClean="0">
                <a:solidFill>
                  <a:srgbClr val="FF0000"/>
                </a:solidFill>
                <a:latin typeface="Times New Roman" panose="02020603050405020304" pitchFamily="18" charset="0"/>
                <a:cs typeface="Times New Roman" panose="02020603050405020304" pitchFamily="18" charset="0"/>
              </a:rPr>
              <a:t>CHÀO </a:t>
            </a:r>
            <a:r>
              <a:rPr lang="en-US" altLang="vi-VN" sz="7100" b="1" dirty="0">
                <a:solidFill>
                  <a:srgbClr val="FF0000"/>
                </a:solidFill>
                <a:latin typeface="Times New Roman" panose="02020603050405020304" pitchFamily="18" charset="0"/>
                <a:cs typeface="Times New Roman" panose="02020603050405020304" pitchFamily="18" charset="0"/>
              </a:rPr>
              <a:t>MỪNG </a:t>
            </a:r>
          </a:p>
          <a:p>
            <a:pPr algn="ctr" defTabSz="1632832" fontAlgn="base">
              <a:spcBef>
                <a:spcPct val="0"/>
              </a:spcBef>
              <a:spcAft>
                <a:spcPct val="0"/>
              </a:spcAft>
              <a:buNone/>
              <a:defRPr/>
            </a:pPr>
            <a:r>
              <a:rPr lang="en-US" altLang="vi-VN" sz="7100" b="1" dirty="0" smtClean="0">
                <a:solidFill>
                  <a:srgbClr val="FF0000"/>
                </a:solidFill>
                <a:latin typeface="Times New Roman" panose="02020603050405020304" pitchFamily="18" charset="0"/>
                <a:cs typeface="Times New Roman" panose="02020603050405020304" pitchFamily="18" charset="0"/>
              </a:rPr>
              <a:t>QUÝ THẦY CÔ ĐẾN DỰ GIỜ THĂM LỚP 11A2</a:t>
            </a:r>
            <a:endParaRPr lang="en-US" altLang="vi-VN" sz="7100" b="1" dirty="0">
              <a:solidFill>
                <a:srgbClr val="FF0000"/>
              </a:solidFill>
              <a:latin typeface="Times New Roman" panose="02020603050405020304" pitchFamily="18" charset="0"/>
              <a:cs typeface="Times New Roman" panose="02020603050405020304" pitchFamily="18" charset="0"/>
            </a:endParaRPr>
          </a:p>
        </p:txBody>
      </p:sp>
      <p:sp>
        <p:nvSpPr>
          <p:cNvPr id="107525" name="Text Box 5"/>
          <p:cNvSpPr txBox="1">
            <a:spLocks noChangeArrowheads="1"/>
          </p:cNvSpPr>
          <p:nvPr/>
        </p:nvSpPr>
        <p:spPr bwMode="auto">
          <a:xfrm>
            <a:off x="2660510" y="5524500"/>
            <a:ext cx="11141074" cy="93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3283" tIns="81642" rIns="163283" bIns="81642">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lgn="ctr" defTabSz="1632832" fontAlgn="base">
              <a:spcBef>
                <a:spcPct val="50000"/>
              </a:spcBef>
              <a:spcAft>
                <a:spcPct val="0"/>
              </a:spcAft>
              <a:buNone/>
              <a:defRPr/>
            </a:pPr>
            <a:r>
              <a:rPr lang="en-US" altLang="vi-VN" sz="5000" b="1" i="1" dirty="0">
                <a:solidFill>
                  <a:srgbClr val="FF0000"/>
                </a:solidFill>
                <a:latin typeface="Times New Roman" panose="02020603050405020304" pitchFamily="18" charset="0"/>
                <a:cs typeface="Arial" panose="020B0604020202020204" pitchFamily="34" charset="0"/>
              </a:rPr>
              <a:t>GV: </a:t>
            </a:r>
            <a:r>
              <a:rPr lang="en-US" altLang="vi-VN" sz="5000" b="1" i="1" dirty="0" smtClean="0">
                <a:solidFill>
                  <a:srgbClr val="FF0000"/>
                </a:solidFill>
                <a:latin typeface="Times New Roman" panose="02020603050405020304" pitchFamily="18" charset="0"/>
                <a:cs typeface="Arial" panose="020B0604020202020204" pitchFamily="34" charset="0"/>
              </a:rPr>
              <a:t>TRẦN THỊ NHA</a:t>
            </a:r>
            <a:endParaRPr lang="en-US" altLang="vi-VN" sz="5000" b="1" i="1" dirty="0">
              <a:solidFill>
                <a:srgbClr val="FF0000"/>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9770720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420897"/>
            <a:ext cx="15970488" cy="9445209"/>
            <a:chOff x="0" y="0"/>
            <a:chExt cx="21293982" cy="12593612"/>
          </a:xfrm>
        </p:grpSpPr>
        <p:grpSp>
          <p:nvGrpSpPr>
            <p:cNvPr id="3" name="Group 3"/>
            <p:cNvGrpSpPr/>
            <p:nvPr/>
          </p:nvGrpSpPr>
          <p:grpSpPr>
            <a:xfrm>
              <a:off x="0" y="0"/>
              <a:ext cx="21293982" cy="12593612"/>
              <a:chOff x="0" y="0"/>
              <a:chExt cx="4206219" cy="2487627"/>
            </a:xfrm>
          </p:grpSpPr>
          <p:sp>
            <p:nvSpPr>
              <p:cNvPr id="4" name="Freeform 4"/>
              <p:cNvSpPr/>
              <p:nvPr/>
            </p:nvSpPr>
            <p:spPr>
              <a:xfrm>
                <a:off x="0" y="0"/>
                <a:ext cx="4206219" cy="2487627"/>
              </a:xfrm>
              <a:custGeom>
                <a:avLst/>
                <a:gdLst/>
                <a:ahLst/>
                <a:cxnLst/>
                <a:rect l="l" t="t" r="r" b="b"/>
                <a:pathLst>
                  <a:path w="4206219" h="2487627">
                    <a:moveTo>
                      <a:pt x="24723" y="0"/>
                    </a:moveTo>
                    <a:lnTo>
                      <a:pt x="4181496" y="0"/>
                    </a:lnTo>
                    <a:cubicBezTo>
                      <a:pt x="4188053" y="0"/>
                      <a:pt x="4194341" y="2605"/>
                      <a:pt x="4198978" y="7241"/>
                    </a:cubicBezTo>
                    <a:cubicBezTo>
                      <a:pt x="4203614" y="11878"/>
                      <a:pt x="4206219" y="18166"/>
                      <a:pt x="4206219" y="24723"/>
                    </a:cubicBezTo>
                    <a:lnTo>
                      <a:pt x="4206219" y="2462904"/>
                    </a:lnTo>
                    <a:cubicBezTo>
                      <a:pt x="4206219" y="2469461"/>
                      <a:pt x="4203614" y="2475749"/>
                      <a:pt x="4198978" y="2480386"/>
                    </a:cubicBezTo>
                    <a:cubicBezTo>
                      <a:pt x="4194341" y="2485022"/>
                      <a:pt x="4188053" y="2487627"/>
                      <a:pt x="4181496" y="2487627"/>
                    </a:cubicBezTo>
                    <a:lnTo>
                      <a:pt x="24723" y="2487627"/>
                    </a:lnTo>
                    <a:cubicBezTo>
                      <a:pt x="18166" y="2487627"/>
                      <a:pt x="11878" y="2485022"/>
                      <a:pt x="7241" y="2480386"/>
                    </a:cubicBezTo>
                    <a:cubicBezTo>
                      <a:pt x="2605" y="2475749"/>
                      <a:pt x="0" y="2469461"/>
                      <a:pt x="0" y="2462904"/>
                    </a:cubicBezTo>
                    <a:lnTo>
                      <a:pt x="0" y="24723"/>
                    </a:lnTo>
                    <a:cubicBezTo>
                      <a:pt x="0" y="18166"/>
                      <a:pt x="2605" y="11878"/>
                      <a:pt x="7241" y="7241"/>
                    </a:cubicBezTo>
                    <a:cubicBezTo>
                      <a:pt x="11878" y="2605"/>
                      <a:pt x="18166" y="0"/>
                      <a:pt x="24723" y="0"/>
                    </a:cubicBezTo>
                    <a:close/>
                  </a:path>
                </a:pathLst>
              </a:custGeom>
              <a:solidFill>
                <a:srgbClr val="5D381C"/>
              </a:solidFill>
            </p:spPr>
          </p:sp>
          <p:sp>
            <p:nvSpPr>
              <p:cNvPr id="5" name="TextBox 5"/>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623458" y="649950"/>
              <a:ext cx="20047066" cy="11158691"/>
              <a:chOff x="0" y="0"/>
              <a:chExt cx="3959914" cy="2204186"/>
            </a:xfrm>
          </p:grpSpPr>
          <p:sp>
            <p:nvSpPr>
              <p:cNvPr id="7" name="Freeform 7"/>
              <p:cNvSpPr/>
              <p:nvPr/>
            </p:nvSpPr>
            <p:spPr>
              <a:xfrm>
                <a:off x="0" y="0"/>
                <a:ext cx="3959914" cy="2204186"/>
              </a:xfrm>
              <a:custGeom>
                <a:avLst/>
                <a:gdLst/>
                <a:ahLst/>
                <a:cxnLst/>
                <a:rect l="l" t="t" r="r" b="b"/>
                <a:pathLst>
                  <a:path w="3959914" h="2204186">
                    <a:moveTo>
                      <a:pt x="26261" y="0"/>
                    </a:moveTo>
                    <a:lnTo>
                      <a:pt x="3933653" y="0"/>
                    </a:lnTo>
                    <a:cubicBezTo>
                      <a:pt x="3948157" y="0"/>
                      <a:pt x="3959914" y="11757"/>
                      <a:pt x="3959914" y="26261"/>
                    </a:cubicBezTo>
                    <a:lnTo>
                      <a:pt x="3959914" y="2177925"/>
                    </a:lnTo>
                    <a:cubicBezTo>
                      <a:pt x="3959914" y="2184890"/>
                      <a:pt x="3957147" y="2191569"/>
                      <a:pt x="3952223" y="2196494"/>
                    </a:cubicBezTo>
                    <a:cubicBezTo>
                      <a:pt x="3947298" y="2201419"/>
                      <a:pt x="3940618" y="2204186"/>
                      <a:pt x="3933653" y="2204186"/>
                    </a:cubicBezTo>
                    <a:lnTo>
                      <a:pt x="26261" y="2204186"/>
                    </a:lnTo>
                    <a:cubicBezTo>
                      <a:pt x="19296" y="2204186"/>
                      <a:pt x="12616" y="2201419"/>
                      <a:pt x="7692" y="2196494"/>
                    </a:cubicBezTo>
                    <a:cubicBezTo>
                      <a:pt x="2767" y="2191569"/>
                      <a:pt x="0" y="2184890"/>
                      <a:pt x="0" y="2177925"/>
                    </a:cubicBezTo>
                    <a:lnTo>
                      <a:pt x="0" y="26261"/>
                    </a:lnTo>
                    <a:cubicBezTo>
                      <a:pt x="0" y="19296"/>
                      <a:pt x="2767" y="12616"/>
                      <a:pt x="7692" y="7692"/>
                    </a:cubicBezTo>
                    <a:cubicBezTo>
                      <a:pt x="12616" y="2767"/>
                      <a:pt x="19296" y="0"/>
                      <a:pt x="26261" y="0"/>
                    </a:cubicBezTo>
                    <a:close/>
                  </a:path>
                </a:pathLst>
              </a:custGeom>
              <a:solidFill>
                <a:srgbClr val="FFF1DF"/>
              </a:solidFill>
            </p:spPr>
          </p:sp>
          <p:sp>
            <p:nvSpPr>
              <p:cNvPr id="8" name="TextBox 8"/>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sp>
        <p:nvSpPr>
          <p:cNvPr id="9" name="TextBox 9"/>
          <p:cNvSpPr txBox="1"/>
          <p:nvPr/>
        </p:nvSpPr>
        <p:spPr>
          <a:xfrm>
            <a:off x="2467601" y="2897294"/>
            <a:ext cx="13305898" cy="4257576"/>
          </a:xfrm>
          <a:prstGeom prst="rect">
            <a:avLst/>
          </a:prstGeom>
        </p:spPr>
        <p:txBody>
          <a:bodyPr wrap="square" lIns="0" tIns="0" rIns="0" bIns="0" rtlCol="0" anchor="t">
            <a:spAutoFit/>
          </a:bodyPr>
          <a:lstStyle/>
          <a:p>
            <a:pPr algn="ctr">
              <a:lnSpc>
                <a:spcPts val="8254"/>
              </a:lnSpc>
            </a:pPr>
            <a:endParaRPr lang="en-US" sz="13700" b="1" spc="62">
              <a:solidFill>
                <a:srgbClr val="FF0000"/>
              </a:solidFill>
              <a:latin typeface="Times New Roman" pitchFamily="18" charset="0"/>
              <a:cs typeface="Times New Roman" pitchFamily="18" charset="0"/>
            </a:endParaRPr>
          </a:p>
          <a:p>
            <a:pPr algn="ctr">
              <a:lnSpc>
                <a:spcPts val="8254"/>
              </a:lnSpc>
            </a:pPr>
            <a:r>
              <a:rPr lang="en-US" sz="13700" b="1" spc="62">
                <a:solidFill>
                  <a:srgbClr val="FF0000"/>
                </a:solidFill>
                <a:latin typeface="Times New Roman" pitchFamily="18" charset="0"/>
                <a:cs typeface="Times New Roman" pitchFamily="18" charset="0"/>
              </a:rPr>
              <a:t>II. BÀI TẬP </a:t>
            </a:r>
          </a:p>
          <a:p>
            <a:pPr algn="ctr">
              <a:lnSpc>
                <a:spcPts val="8254"/>
              </a:lnSpc>
            </a:pPr>
            <a:endParaRPr lang="en-US" sz="13700" b="1" spc="62">
              <a:solidFill>
                <a:srgbClr val="FF0000"/>
              </a:solidFill>
              <a:latin typeface="Times New Roman" pitchFamily="18" charset="0"/>
              <a:cs typeface="Times New Roman" pitchFamily="18" charset="0"/>
            </a:endParaRPr>
          </a:p>
          <a:p>
            <a:pPr algn="ctr">
              <a:lnSpc>
                <a:spcPts val="8254"/>
              </a:lnSpc>
            </a:pPr>
            <a:r>
              <a:rPr lang="en-US" sz="13700" b="1" spc="62">
                <a:solidFill>
                  <a:srgbClr val="FF0000"/>
                </a:solidFill>
                <a:latin typeface="Times New Roman" pitchFamily="18" charset="0"/>
                <a:cs typeface="Times New Roman" pitchFamily="18" charset="0"/>
              </a:rPr>
              <a:t>THỰC HÀNH</a:t>
            </a:r>
            <a:endParaRPr lang="en-US" sz="6400" spc="62">
              <a:solidFill>
                <a:srgbClr val="E18455"/>
              </a:solidFill>
              <a:latin typeface="Coiny"/>
            </a:endParaRPr>
          </a:p>
        </p:txBody>
      </p:sp>
      <p:sp>
        <p:nvSpPr>
          <p:cNvPr id="13" name="Freeform 13"/>
          <p:cNvSpPr/>
          <p:nvPr/>
        </p:nvSpPr>
        <p:spPr>
          <a:xfrm>
            <a:off x="-178339" y="6059310"/>
            <a:ext cx="2590426" cy="4227698"/>
          </a:xfrm>
          <a:custGeom>
            <a:avLst/>
            <a:gdLst/>
            <a:ahLst/>
            <a:cxnLst/>
            <a:rect l="l" t="t" r="r" b="b"/>
            <a:pathLst>
              <a:path w="2590425" h="4227697">
                <a:moveTo>
                  <a:pt x="0" y="0"/>
                </a:moveTo>
                <a:lnTo>
                  <a:pt x="2590425" y="0"/>
                </a:lnTo>
                <a:lnTo>
                  <a:pt x="2590425" y="4227697"/>
                </a:lnTo>
                <a:lnTo>
                  <a:pt x="0" y="422769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Tree>
    <p:extLst>
      <p:ext uri="{BB962C8B-B14F-4D97-AF65-F5344CB8AC3E}">
        <p14:creationId xmlns:p14="http://schemas.microsoft.com/office/powerpoint/2010/main" val="184328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420897"/>
            <a:ext cx="15970488" cy="9445209"/>
            <a:chOff x="0" y="0"/>
            <a:chExt cx="4206219" cy="2487627"/>
          </a:xfrm>
        </p:grpSpPr>
        <p:sp>
          <p:nvSpPr>
            <p:cNvPr id="3" name="Freeform 3"/>
            <p:cNvSpPr/>
            <p:nvPr/>
          </p:nvSpPr>
          <p:spPr>
            <a:xfrm>
              <a:off x="0" y="0"/>
              <a:ext cx="4206219" cy="2487627"/>
            </a:xfrm>
            <a:custGeom>
              <a:avLst/>
              <a:gdLst/>
              <a:ahLst/>
              <a:cxnLst/>
              <a:rect l="l" t="t" r="r" b="b"/>
              <a:pathLst>
                <a:path w="4206219" h="2487627">
                  <a:moveTo>
                    <a:pt x="24723" y="0"/>
                  </a:moveTo>
                  <a:lnTo>
                    <a:pt x="4181496" y="0"/>
                  </a:lnTo>
                  <a:cubicBezTo>
                    <a:pt x="4188053" y="0"/>
                    <a:pt x="4194341" y="2605"/>
                    <a:pt x="4198978" y="7241"/>
                  </a:cubicBezTo>
                  <a:cubicBezTo>
                    <a:pt x="4203614" y="11878"/>
                    <a:pt x="4206219" y="18166"/>
                    <a:pt x="4206219" y="24723"/>
                  </a:cubicBezTo>
                  <a:lnTo>
                    <a:pt x="4206219" y="2462904"/>
                  </a:lnTo>
                  <a:cubicBezTo>
                    <a:pt x="4206219" y="2469461"/>
                    <a:pt x="4203614" y="2475749"/>
                    <a:pt x="4198978" y="2480386"/>
                  </a:cubicBezTo>
                  <a:cubicBezTo>
                    <a:pt x="4194341" y="2485022"/>
                    <a:pt x="4188053" y="2487627"/>
                    <a:pt x="4181496" y="2487627"/>
                  </a:cubicBezTo>
                  <a:lnTo>
                    <a:pt x="24723" y="2487627"/>
                  </a:lnTo>
                  <a:cubicBezTo>
                    <a:pt x="18166" y="2487627"/>
                    <a:pt x="11878" y="2485022"/>
                    <a:pt x="7241" y="2480386"/>
                  </a:cubicBezTo>
                  <a:cubicBezTo>
                    <a:pt x="2605" y="2475749"/>
                    <a:pt x="0" y="2469461"/>
                    <a:pt x="0" y="2462904"/>
                  </a:cubicBezTo>
                  <a:lnTo>
                    <a:pt x="0" y="24723"/>
                  </a:lnTo>
                  <a:cubicBezTo>
                    <a:pt x="0" y="18166"/>
                    <a:pt x="2605" y="11878"/>
                    <a:pt x="7241" y="7241"/>
                  </a:cubicBezTo>
                  <a:cubicBezTo>
                    <a:pt x="11878" y="2605"/>
                    <a:pt x="18166" y="0"/>
                    <a:pt x="24723" y="0"/>
                  </a:cubicBezTo>
                  <a:close/>
                </a:path>
              </a:pathLst>
            </a:custGeom>
            <a:solidFill>
              <a:srgbClr val="5D381C"/>
            </a:solidFill>
          </p:spPr>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626350" y="908431"/>
            <a:ext cx="15035300" cy="8369018"/>
            <a:chOff x="0" y="0"/>
            <a:chExt cx="3959914" cy="2204186"/>
          </a:xfrm>
        </p:grpSpPr>
        <p:sp>
          <p:nvSpPr>
            <p:cNvPr id="6" name="Freeform 6"/>
            <p:cNvSpPr/>
            <p:nvPr/>
          </p:nvSpPr>
          <p:spPr>
            <a:xfrm>
              <a:off x="0" y="0"/>
              <a:ext cx="3959914" cy="2204186"/>
            </a:xfrm>
            <a:custGeom>
              <a:avLst/>
              <a:gdLst/>
              <a:ahLst/>
              <a:cxnLst/>
              <a:rect l="l" t="t" r="r" b="b"/>
              <a:pathLst>
                <a:path w="3959914" h="2204186">
                  <a:moveTo>
                    <a:pt x="26261" y="0"/>
                  </a:moveTo>
                  <a:lnTo>
                    <a:pt x="3933653" y="0"/>
                  </a:lnTo>
                  <a:cubicBezTo>
                    <a:pt x="3948157" y="0"/>
                    <a:pt x="3959914" y="11757"/>
                    <a:pt x="3959914" y="26261"/>
                  </a:cubicBezTo>
                  <a:lnTo>
                    <a:pt x="3959914" y="2177925"/>
                  </a:lnTo>
                  <a:cubicBezTo>
                    <a:pt x="3959914" y="2184890"/>
                    <a:pt x="3957147" y="2191569"/>
                    <a:pt x="3952223" y="2196494"/>
                  </a:cubicBezTo>
                  <a:cubicBezTo>
                    <a:pt x="3947298" y="2201419"/>
                    <a:pt x="3940618" y="2204186"/>
                    <a:pt x="3933653" y="2204186"/>
                  </a:cubicBezTo>
                  <a:lnTo>
                    <a:pt x="26261" y="2204186"/>
                  </a:lnTo>
                  <a:cubicBezTo>
                    <a:pt x="19296" y="2204186"/>
                    <a:pt x="12616" y="2201419"/>
                    <a:pt x="7692" y="2196494"/>
                  </a:cubicBezTo>
                  <a:cubicBezTo>
                    <a:pt x="2767" y="2191569"/>
                    <a:pt x="0" y="2184890"/>
                    <a:pt x="0" y="2177925"/>
                  </a:cubicBezTo>
                  <a:lnTo>
                    <a:pt x="0" y="26261"/>
                  </a:lnTo>
                  <a:cubicBezTo>
                    <a:pt x="0" y="19296"/>
                    <a:pt x="2767" y="12616"/>
                    <a:pt x="7692" y="7692"/>
                  </a:cubicBezTo>
                  <a:cubicBezTo>
                    <a:pt x="12616" y="2767"/>
                    <a:pt x="19296" y="0"/>
                    <a:pt x="26261" y="0"/>
                  </a:cubicBezTo>
                  <a:close/>
                </a:path>
              </a:pathLst>
            </a:custGeom>
            <a:solidFill>
              <a:srgbClr val="FFF1DF"/>
            </a:solidFill>
          </p:spPr>
        </p:sp>
        <p:sp>
          <p:nvSpPr>
            <p:cNvPr id="7" name="TextBox 7"/>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3169409" y="1344301"/>
            <a:ext cx="12748930" cy="6694874"/>
            <a:chOff x="0" y="0"/>
            <a:chExt cx="2814214" cy="1000631"/>
          </a:xfrm>
        </p:grpSpPr>
        <p:sp>
          <p:nvSpPr>
            <p:cNvPr id="9" name="Freeform 9"/>
            <p:cNvSpPr/>
            <p:nvPr/>
          </p:nvSpPr>
          <p:spPr>
            <a:xfrm>
              <a:off x="0" y="0"/>
              <a:ext cx="2814214" cy="1000631"/>
            </a:xfrm>
            <a:custGeom>
              <a:avLst/>
              <a:gdLst/>
              <a:ahLst/>
              <a:cxnLst/>
              <a:rect l="l" t="t" r="r" b="b"/>
              <a:pathLst>
                <a:path w="2814214" h="1000631">
                  <a:moveTo>
                    <a:pt x="72454" y="0"/>
                  </a:moveTo>
                  <a:lnTo>
                    <a:pt x="2741760" y="0"/>
                  </a:lnTo>
                  <a:cubicBezTo>
                    <a:pt x="2781776" y="0"/>
                    <a:pt x="2814214" y="32439"/>
                    <a:pt x="2814214" y="72454"/>
                  </a:cubicBezTo>
                  <a:lnTo>
                    <a:pt x="2814214" y="928177"/>
                  </a:lnTo>
                  <a:cubicBezTo>
                    <a:pt x="2814214" y="968192"/>
                    <a:pt x="2781776" y="1000631"/>
                    <a:pt x="2741760" y="1000631"/>
                  </a:cubicBezTo>
                  <a:lnTo>
                    <a:pt x="72454" y="1000631"/>
                  </a:lnTo>
                  <a:cubicBezTo>
                    <a:pt x="32439" y="1000631"/>
                    <a:pt x="0" y="968192"/>
                    <a:pt x="0" y="928177"/>
                  </a:cubicBezTo>
                  <a:lnTo>
                    <a:pt x="0" y="72454"/>
                  </a:lnTo>
                  <a:cubicBezTo>
                    <a:pt x="0" y="32439"/>
                    <a:pt x="32439" y="0"/>
                    <a:pt x="72454" y="0"/>
                  </a:cubicBezTo>
                  <a:close/>
                </a:path>
              </a:pathLst>
            </a:custGeom>
            <a:solidFill>
              <a:srgbClr val="000000">
                <a:alpha val="0"/>
              </a:srgbClr>
            </a:solidFill>
            <a:ln w="47625">
              <a:solidFill>
                <a:srgbClr val="5D381C"/>
              </a:solidFill>
            </a:ln>
          </p:spPr>
        </p:sp>
        <p:sp>
          <p:nvSpPr>
            <p:cNvPr id="10" name="TextBox 10"/>
            <p:cNvSpPr txBox="1"/>
            <p:nvPr/>
          </p:nvSpPr>
          <p:spPr>
            <a:xfrm>
              <a:off x="0" y="-57150"/>
              <a:ext cx="812800" cy="869950"/>
            </a:xfrm>
            <a:prstGeom prst="rect">
              <a:avLst/>
            </a:prstGeom>
          </p:spPr>
          <p:txBody>
            <a:bodyPr lIns="50800" tIns="50800" rIns="50800" bIns="50800" rtlCol="0" anchor="ctr"/>
            <a:lstStyle/>
            <a:p>
              <a:pPr algn="ctr">
                <a:lnSpc>
                  <a:spcPts val="2659"/>
                </a:lnSpc>
                <a:spcBef>
                  <a:spcPct val="0"/>
                </a:spcBef>
              </a:pPr>
              <a:endParaRPr/>
            </a:p>
          </p:txBody>
        </p:sp>
      </p:grpSp>
      <p:sp>
        <p:nvSpPr>
          <p:cNvPr id="14" name="TextBox 14"/>
          <p:cNvSpPr txBox="1"/>
          <p:nvPr/>
        </p:nvSpPr>
        <p:spPr>
          <a:xfrm>
            <a:off x="3169400" y="1855488"/>
            <a:ext cx="12527800" cy="8348439"/>
          </a:xfrm>
          <a:prstGeom prst="rect">
            <a:avLst/>
          </a:prstGeom>
        </p:spPr>
        <p:txBody>
          <a:bodyPr wrap="square" lIns="0" tIns="0" rIns="0" bIns="0" rtlCol="0" anchor="t">
            <a:spAutoFit/>
          </a:bodyPr>
          <a:lstStyle/>
          <a:p>
            <a:pPr algn="just">
              <a:lnSpc>
                <a:spcPts val="7559"/>
              </a:lnSpc>
            </a:pPr>
            <a:r>
              <a:rPr lang="en-US" sz="6100" b="1" spc="54" dirty="0">
                <a:solidFill>
                  <a:srgbClr val="E18455"/>
                </a:solidFill>
                <a:latin typeface="Times New Roman" pitchFamily="18" charset="0"/>
                <a:cs typeface="Times New Roman" pitchFamily="18" charset="0"/>
              </a:rPr>
              <a:t> </a:t>
            </a:r>
            <a:r>
              <a:rPr lang="en-US" sz="6100" b="1" spc="54" dirty="0" err="1">
                <a:solidFill>
                  <a:srgbClr val="C00000"/>
                </a:solidFill>
                <a:latin typeface="Times New Roman" pitchFamily="18" charset="0"/>
                <a:cs typeface="Times New Roman" pitchFamily="18" charset="0"/>
              </a:rPr>
              <a:t>Bài</a:t>
            </a:r>
            <a:r>
              <a:rPr lang="en-US" sz="6100" b="1" spc="54" dirty="0">
                <a:solidFill>
                  <a:srgbClr val="C00000"/>
                </a:solidFill>
                <a:latin typeface="Times New Roman" pitchFamily="18" charset="0"/>
                <a:cs typeface="Times New Roman" pitchFamily="18" charset="0"/>
              </a:rPr>
              <a:t> 1:  </a:t>
            </a:r>
            <a:r>
              <a:rPr lang="en-US" sz="6100" b="1" spc="54" dirty="0" err="1">
                <a:solidFill>
                  <a:srgbClr val="C00000"/>
                </a:solidFill>
                <a:latin typeface="Times New Roman" pitchFamily="18" charset="0"/>
                <a:cs typeface="Times New Roman" pitchFamily="18" charset="0"/>
              </a:rPr>
              <a:t>Chỉ</a:t>
            </a:r>
            <a:r>
              <a:rPr lang="en-US" sz="6100" b="1" spc="54" dirty="0">
                <a:solidFill>
                  <a:srgbClr val="C00000"/>
                </a:solidFill>
                <a:latin typeface="Times New Roman" pitchFamily="18" charset="0"/>
                <a:cs typeface="Times New Roman" pitchFamily="18" charset="0"/>
              </a:rPr>
              <a:t> ra </a:t>
            </a:r>
            <a:r>
              <a:rPr lang="en-US" sz="6100" b="1" spc="54" dirty="0" err="1">
                <a:solidFill>
                  <a:srgbClr val="C00000"/>
                </a:solidFill>
                <a:latin typeface="Times New Roman" pitchFamily="18" charset="0"/>
                <a:cs typeface="Times New Roman" pitchFamily="18" charset="0"/>
              </a:rPr>
              <a:t>các</a:t>
            </a:r>
            <a:r>
              <a:rPr lang="en-US" sz="6100" b="1" spc="54" dirty="0">
                <a:solidFill>
                  <a:srgbClr val="C00000"/>
                </a:solidFill>
                <a:latin typeface="Times New Roman" pitchFamily="18" charset="0"/>
                <a:cs typeface="Times New Roman" pitchFamily="18" charset="0"/>
              </a:rPr>
              <a:t> </a:t>
            </a:r>
            <a:r>
              <a:rPr lang="en-US" sz="6100" b="1" spc="54" dirty="0" err="1">
                <a:solidFill>
                  <a:srgbClr val="C00000"/>
                </a:solidFill>
                <a:latin typeface="Times New Roman" pitchFamily="18" charset="0"/>
                <a:cs typeface="Times New Roman" pitchFamily="18" charset="0"/>
              </a:rPr>
              <a:t>cặp</a:t>
            </a:r>
            <a:r>
              <a:rPr lang="en-US" sz="6100" b="1" spc="54" dirty="0">
                <a:solidFill>
                  <a:srgbClr val="C00000"/>
                </a:solidFill>
                <a:latin typeface="Times New Roman" pitchFamily="18" charset="0"/>
                <a:cs typeface="Times New Roman" pitchFamily="18" charset="0"/>
              </a:rPr>
              <a:t> </a:t>
            </a:r>
            <a:r>
              <a:rPr lang="en-US" sz="6100" b="1" spc="54" dirty="0" err="1">
                <a:solidFill>
                  <a:srgbClr val="C00000"/>
                </a:solidFill>
                <a:latin typeface="Times New Roman" pitchFamily="18" charset="0"/>
                <a:cs typeface="Times New Roman" pitchFamily="18" charset="0"/>
              </a:rPr>
              <a:t>câu</a:t>
            </a:r>
            <a:r>
              <a:rPr lang="en-US" sz="6100" b="1" spc="54" dirty="0">
                <a:solidFill>
                  <a:srgbClr val="C00000"/>
                </a:solidFill>
                <a:latin typeface="Times New Roman" pitchFamily="18" charset="0"/>
                <a:cs typeface="Times New Roman" pitchFamily="18" charset="0"/>
              </a:rPr>
              <a:t> </a:t>
            </a:r>
            <a:r>
              <a:rPr lang="en-US" sz="6100" b="1" spc="54" dirty="0" err="1">
                <a:solidFill>
                  <a:srgbClr val="C00000"/>
                </a:solidFill>
                <a:latin typeface="Times New Roman" pitchFamily="18" charset="0"/>
                <a:cs typeface="Times New Roman" pitchFamily="18" charset="0"/>
              </a:rPr>
              <a:t>hoặc</a:t>
            </a:r>
            <a:r>
              <a:rPr lang="en-US" sz="6100" b="1" spc="54" dirty="0">
                <a:solidFill>
                  <a:srgbClr val="C00000"/>
                </a:solidFill>
                <a:latin typeface="Times New Roman" pitchFamily="18" charset="0"/>
                <a:cs typeface="Times New Roman" pitchFamily="18" charset="0"/>
              </a:rPr>
              <a:t> </a:t>
            </a:r>
            <a:r>
              <a:rPr lang="en-US" sz="6100" b="1" spc="54" dirty="0" err="1">
                <a:solidFill>
                  <a:srgbClr val="C00000"/>
                </a:solidFill>
                <a:latin typeface="Times New Roman" pitchFamily="18" charset="0"/>
                <a:cs typeface="Times New Roman" pitchFamily="18" charset="0"/>
              </a:rPr>
              <a:t>vế</a:t>
            </a:r>
            <a:r>
              <a:rPr lang="en-US" sz="6100" b="1" spc="54" dirty="0">
                <a:solidFill>
                  <a:srgbClr val="C00000"/>
                </a:solidFill>
                <a:latin typeface="Times New Roman" pitchFamily="18" charset="0"/>
                <a:cs typeface="Times New Roman" pitchFamily="18" charset="0"/>
              </a:rPr>
              <a:t> </a:t>
            </a:r>
            <a:r>
              <a:rPr lang="en-US" sz="6100" b="1" spc="54" dirty="0" err="1">
                <a:solidFill>
                  <a:srgbClr val="C00000"/>
                </a:solidFill>
                <a:latin typeface="Times New Roman" pitchFamily="18" charset="0"/>
                <a:cs typeface="Times New Roman" pitchFamily="18" charset="0"/>
              </a:rPr>
              <a:t>câu</a:t>
            </a:r>
            <a:r>
              <a:rPr lang="en-US" sz="6100" b="1" spc="54" dirty="0">
                <a:solidFill>
                  <a:srgbClr val="C00000"/>
                </a:solidFill>
                <a:latin typeface="Times New Roman" pitchFamily="18" charset="0"/>
                <a:cs typeface="Times New Roman" pitchFamily="18" charset="0"/>
              </a:rPr>
              <a:t> </a:t>
            </a:r>
            <a:r>
              <a:rPr lang="en-US" sz="6100" b="1" spc="54" dirty="0" err="1">
                <a:solidFill>
                  <a:srgbClr val="C00000"/>
                </a:solidFill>
                <a:latin typeface="Times New Roman" pitchFamily="18" charset="0"/>
                <a:cs typeface="Times New Roman" pitchFamily="18" charset="0"/>
              </a:rPr>
              <a:t>đối</a:t>
            </a:r>
            <a:r>
              <a:rPr lang="en-US" sz="6100" b="1" spc="54" dirty="0">
                <a:solidFill>
                  <a:srgbClr val="C00000"/>
                </a:solidFill>
                <a:latin typeface="Times New Roman" pitchFamily="18" charset="0"/>
                <a:cs typeface="Times New Roman" pitchFamily="18" charset="0"/>
              </a:rPr>
              <a:t> </a:t>
            </a:r>
            <a:r>
              <a:rPr lang="en-US" sz="6100" b="1" spc="54" dirty="0" err="1">
                <a:solidFill>
                  <a:srgbClr val="C00000"/>
                </a:solidFill>
                <a:latin typeface="Times New Roman" pitchFamily="18" charset="0"/>
                <a:cs typeface="Times New Roman" pitchFamily="18" charset="0"/>
              </a:rPr>
              <a:t>nhau</a:t>
            </a:r>
            <a:r>
              <a:rPr lang="en-US" sz="6100" b="1" spc="54" dirty="0">
                <a:solidFill>
                  <a:srgbClr val="C00000"/>
                </a:solidFill>
                <a:latin typeface="Times New Roman" pitchFamily="18" charset="0"/>
                <a:cs typeface="Times New Roman" pitchFamily="18" charset="0"/>
              </a:rPr>
              <a:t> </a:t>
            </a:r>
            <a:r>
              <a:rPr lang="en-US" sz="6100" b="1" spc="54" dirty="0" err="1">
                <a:solidFill>
                  <a:srgbClr val="C00000"/>
                </a:solidFill>
                <a:latin typeface="Times New Roman" pitchFamily="18" charset="0"/>
                <a:cs typeface="Times New Roman" pitchFamily="18" charset="0"/>
              </a:rPr>
              <a:t>trong</a:t>
            </a:r>
            <a:r>
              <a:rPr lang="en-US" sz="6100" b="1" spc="54" dirty="0">
                <a:solidFill>
                  <a:srgbClr val="C00000"/>
                </a:solidFill>
                <a:latin typeface="Times New Roman" pitchFamily="18" charset="0"/>
                <a:cs typeface="Times New Roman" pitchFamily="18" charset="0"/>
              </a:rPr>
              <a:t> </a:t>
            </a:r>
            <a:r>
              <a:rPr lang="en-US" sz="6100" b="1" spc="54" dirty="0" err="1">
                <a:solidFill>
                  <a:srgbClr val="C00000"/>
                </a:solidFill>
                <a:latin typeface="Times New Roman" pitchFamily="18" charset="0"/>
                <a:cs typeface="Times New Roman" pitchFamily="18" charset="0"/>
              </a:rPr>
              <a:t>những</a:t>
            </a:r>
            <a:r>
              <a:rPr lang="en-US" sz="6100" b="1" spc="54" dirty="0">
                <a:solidFill>
                  <a:srgbClr val="C00000"/>
                </a:solidFill>
                <a:latin typeface="Times New Roman" pitchFamily="18" charset="0"/>
                <a:cs typeface="Times New Roman" pitchFamily="18" charset="0"/>
              </a:rPr>
              <a:t> </a:t>
            </a:r>
            <a:r>
              <a:rPr lang="en-US" sz="6100" b="1" spc="54" dirty="0" err="1">
                <a:solidFill>
                  <a:srgbClr val="C00000"/>
                </a:solidFill>
                <a:latin typeface="Times New Roman" pitchFamily="18" charset="0"/>
                <a:cs typeface="Times New Roman" pitchFamily="18" charset="0"/>
              </a:rPr>
              <a:t>câu</a:t>
            </a:r>
            <a:r>
              <a:rPr lang="en-US" sz="6100" b="1" spc="54" dirty="0">
                <a:solidFill>
                  <a:srgbClr val="C00000"/>
                </a:solidFill>
                <a:latin typeface="Times New Roman" pitchFamily="18" charset="0"/>
                <a:cs typeface="Times New Roman" pitchFamily="18" charset="0"/>
              </a:rPr>
              <a:t> </a:t>
            </a:r>
            <a:r>
              <a:rPr lang="en-US" sz="6100" b="1" spc="54" dirty="0" err="1">
                <a:solidFill>
                  <a:srgbClr val="C00000"/>
                </a:solidFill>
                <a:latin typeface="Times New Roman" pitchFamily="18" charset="0"/>
                <a:cs typeface="Times New Roman" pitchFamily="18" charset="0"/>
              </a:rPr>
              <a:t>dưới</a:t>
            </a:r>
            <a:r>
              <a:rPr lang="en-US" sz="6100" b="1" spc="54" dirty="0">
                <a:solidFill>
                  <a:srgbClr val="C00000"/>
                </a:solidFill>
                <a:latin typeface="Times New Roman" pitchFamily="18" charset="0"/>
                <a:cs typeface="Times New Roman" pitchFamily="18" charset="0"/>
              </a:rPr>
              <a:t> </a:t>
            </a:r>
            <a:r>
              <a:rPr lang="en-US" sz="6100" b="1" spc="54" dirty="0" err="1">
                <a:solidFill>
                  <a:srgbClr val="C00000"/>
                </a:solidFill>
                <a:latin typeface="Times New Roman" pitchFamily="18" charset="0"/>
                <a:cs typeface="Times New Roman" pitchFamily="18" charset="0"/>
              </a:rPr>
              <a:t>đây</a:t>
            </a:r>
            <a:r>
              <a:rPr lang="en-US" sz="6100" b="1" spc="54" dirty="0">
                <a:solidFill>
                  <a:srgbClr val="C00000"/>
                </a:solidFill>
                <a:latin typeface="Times New Roman" pitchFamily="18" charset="0"/>
                <a:cs typeface="Times New Roman" pitchFamily="18" charset="0"/>
              </a:rPr>
              <a:t>. </a:t>
            </a:r>
            <a:r>
              <a:rPr lang="en-US" sz="6100" b="1" spc="54" dirty="0" err="1">
                <a:solidFill>
                  <a:srgbClr val="C00000"/>
                </a:solidFill>
                <a:latin typeface="Times New Roman" pitchFamily="18" charset="0"/>
                <a:cs typeface="Times New Roman" pitchFamily="18" charset="0"/>
              </a:rPr>
              <a:t>Phân</a:t>
            </a:r>
            <a:r>
              <a:rPr lang="en-US" sz="6100" b="1" spc="54" dirty="0">
                <a:solidFill>
                  <a:srgbClr val="C00000"/>
                </a:solidFill>
                <a:latin typeface="Times New Roman" pitchFamily="18" charset="0"/>
                <a:cs typeface="Times New Roman" pitchFamily="18" charset="0"/>
              </a:rPr>
              <a:t> </a:t>
            </a:r>
            <a:r>
              <a:rPr lang="en-US" sz="6100" b="1" spc="54" dirty="0" err="1">
                <a:solidFill>
                  <a:srgbClr val="C00000"/>
                </a:solidFill>
                <a:latin typeface="Times New Roman" pitchFamily="18" charset="0"/>
                <a:cs typeface="Times New Roman" pitchFamily="18" charset="0"/>
              </a:rPr>
              <a:t>tích</a:t>
            </a:r>
            <a:r>
              <a:rPr lang="en-US" sz="6100" b="1" spc="54" dirty="0">
                <a:solidFill>
                  <a:srgbClr val="C00000"/>
                </a:solidFill>
                <a:latin typeface="Times New Roman" pitchFamily="18" charset="0"/>
                <a:cs typeface="Times New Roman" pitchFamily="18" charset="0"/>
              </a:rPr>
              <a:t> </a:t>
            </a:r>
            <a:r>
              <a:rPr lang="en-US" sz="6100" b="1" spc="54" dirty="0" err="1">
                <a:solidFill>
                  <a:srgbClr val="C00000"/>
                </a:solidFill>
                <a:latin typeface="Times New Roman" pitchFamily="18" charset="0"/>
                <a:cs typeface="Times New Roman" pitchFamily="18" charset="0"/>
              </a:rPr>
              <a:t>một</a:t>
            </a:r>
            <a:r>
              <a:rPr lang="en-US" sz="6100" b="1" spc="54" dirty="0">
                <a:solidFill>
                  <a:srgbClr val="C00000"/>
                </a:solidFill>
                <a:latin typeface="Times New Roman" pitchFamily="18" charset="0"/>
                <a:cs typeface="Times New Roman" pitchFamily="18" charset="0"/>
              </a:rPr>
              <a:t> </a:t>
            </a:r>
            <a:r>
              <a:rPr lang="en-US" sz="6100" b="1" spc="54" dirty="0" err="1">
                <a:solidFill>
                  <a:srgbClr val="C00000"/>
                </a:solidFill>
                <a:latin typeface="Times New Roman" pitchFamily="18" charset="0"/>
                <a:cs typeface="Times New Roman" pitchFamily="18" charset="0"/>
              </a:rPr>
              <a:t>cặp</a:t>
            </a:r>
            <a:r>
              <a:rPr lang="en-US" sz="6100" b="1" spc="54" dirty="0">
                <a:solidFill>
                  <a:srgbClr val="C00000"/>
                </a:solidFill>
                <a:latin typeface="Times New Roman" pitchFamily="18" charset="0"/>
                <a:cs typeface="Times New Roman" pitchFamily="18" charset="0"/>
              </a:rPr>
              <a:t> </a:t>
            </a:r>
            <a:r>
              <a:rPr lang="en-US" sz="6100" b="1" spc="54" dirty="0" err="1">
                <a:solidFill>
                  <a:srgbClr val="C00000"/>
                </a:solidFill>
                <a:latin typeface="Times New Roman" pitchFamily="18" charset="0"/>
                <a:cs typeface="Times New Roman" pitchFamily="18" charset="0"/>
              </a:rPr>
              <a:t>đối</a:t>
            </a:r>
            <a:r>
              <a:rPr lang="en-US" sz="6100" b="1" spc="54" dirty="0">
                <a:solidFill>
                  <a:srgbClr val="C00000"/>
                </a:solidFill>
                <a:latin typeface="Times New Roman" pitchFamily="18" charset="0"/>
                <a:cs typeface="Times New Roman" pitchFamily="18" charset="0"/>
              </a:rPr>
              <a:t> </a:t>
            </a:r>
            <a:r>
              <a:rPr lang="en-US" sz="6100" b="1" spc="54" dirty="0" err="1">
                <a:solidFill>
                  <a:srgbClr val="C00000"/>
                </a:solidFill>
                <a:latin typeface="Times New Roman" pitchFamily="18" charset="0"/>
                <a:cs typeface="Times New Roman" pitchFamily="18" charset="0"/>
              </a:rPr>
              <a:t>để</a:t>
            </a:r>
            <a:r>
              <a:rPr lang="en-US" sz="6100" b="1" spc="54" dirty="0">
                <a:solidFill>
                  <a:srgbClr val="C00000"/>
                </a:solidFill>
                <a:latin typeface="Times New Roman" pitchFamily="18" charset="0"/>
                <a:cs typeface="Times New Roman" pitchFamily="18" charset="0"/>
              </a:rPr>
              <a:t> </a:t>
            </a:r>
            <a:r>
              <a:rPr lang="en-US" sz="6100" b="1" spc="54" dirty="0" err="1">
                <a:solidFill>
                  <a:srgbClr val="C00000"/>
                </a:solidFill>
                <a:latin typeface="Times New Roman" pitchFamily="18" charset="0"/>
                <a:cs typeface="Times New Roman" pitchFamily="18" charset="0"/>
              </a:rPr>
              <a:t>thấy</a:t>
            </a:r>
            <a:r>
              <a:rPr lang="en-US" sz="6100" b="1" spc="54" dirty="0">
                <a:solidFill>
                  <a:srgbClr val="C00000"/>
                </a:solidFill>
                <a:latin typeface="Times New Roman" pitchFamily="18" charset="0"/>
                <a:cs typeface="Times New Roman" pitchFamily="18" charset="0"/>
              </a:rPr>
              <a:t> </a:t>
            </a:r>
            <a:r>
              <a:rPr lang="en-US" sz="6100" b="1" spc="54" dirty="0" err="1">
                <a:solidFill>
                  <a:srgbClr val="C00000"/>
                </a:solidFill>
                <a:latin typeface="Times New Roman" pitchFamily="18" charset="0"/>
                <a:cs typeface="Times New Roman" pitchFamily="18" charset="0"/>
              </a:rPr>
              <a:t>các</a:t>
            </a:r>
            <a:r>
              <a:rPr lang="en-US" sz="6100" b="1" spc="54" dirty="0">
                <a:solidFill>
                  <a:srgbClr val="C00000"/>
                </a:solidFill>
                <a:latin typeface="Times New Roman" pitchFamily="18" charset="0"/>
                <a:cs typeface="Times New Roman" pitchFamily="18" charset="0"/>
              </a:rPr>
              <a:t> </a:t>
            </a:r>
            <a:r>
              <a:rPr lang="en-US" sz="6100" b="1" spc="54" dirty="0" err="1">
                <a:solidFill>
                  <a:srgbClr val="C00000"/>
                </a:solidFill>
                <a:latin typeface="Times New Roman" pitchFamily="18" charset="0"/>
                <a:cs typeface="Times New Roman" pitchFamily="18" charset="0"/>
              </a:rPr>
              <a:t>từ</a:t>
            </a:r>
            <a:r>
              <a:rPr lang="en-US" sz="6100" b="1" spc="54" dirty="0">
                <a:solidFill>
                  <a:srgbClr val="C00000"/>
                </a:solidFill>
                <a:latin typeface="Times New Roman" pitchFamily="18" charset="0"/>
                <a:cs typeface="Times New Roman" pitchFamily="18" charset="0"/>
              </a:rPr>
              <a:t> </a:t>
            </a:r>
            <a:r>
              <a:rPr lang="en-US" sz="6100" b="1" spc="54" dirty="0" err="1">
                <a:solidFill>
                  <a:srgbClr val="C00000"/>
                </a:solidFill>
                <a:latin typeface="Times New Roman" pitchFamily="18" charset="0"/>
                <a:cs typeface="Times New Roman" pitchFamily="18" charset="0"/>
              </a:rPr>
              <a:t>ngữ</a:t>
            </a:r>
            <a:r>
              <a:rPr lang="en-US" sz="6100" b="1" spc="54" dirty="0">
                <a:solidFill>
                  <a:srgbClr val="C00000"/>
                </a:solidFill>
                <a:latin typeface="Times New Roman" pitchFamily="18" charset="0"/>
                <a:cs typeface="Times New Roman" pitchFamily="18" charset="0"/>
              </a:rPr>
              <a:t> </a:t>
            </a:r>
            <a:r>
              <a:rPr lang="en-US" sz="6100" b="1" spc="54" dirty="0" err="1">
                <a:solidFill>
                  <a:srgbClr val="C00000"/>
                </a:solidFill>
                <a:latin typeface="Times New Roman" pitchFamily="18" charset="0"/>
                <a:cs typeface="Times New Roman" pitchFamily="18" charset="0"/>
              </a:rPr>
              <a:t>và</a:t>
            </a:r>
            <a:r>
              <a:rPr lang="en-US" sz="6100" b="1" spc="54" dirty="0">
                <a:solidFill>
                  <a:srgbClr val="C00000"/>
                </a:solidFill>
                <a:latin typeface="Times New Roman" pitchFamily="18" charset="0"/>
                <a:cs typeface="Times New Roman" pitchFamily="18" charset="0"/>
              </a:rPr>
              <a:t> </a:t>
            </a:r>
            <a:r>
              <a:rPr lang="en-US" sz="6100" b="1" spc="54" dirty="0" err="1">
                <a:solidFill>
                  <a:srgbClr val="C00000"/>
                </a:solidFill>
                <a:latin typeface="Times New Roman" pitchFamily="18" charset="0"/>
                <a:cs typeface="Times New Roman" pitchFamily="18" charset="0"/>
              </a:rPr>
              <a:t>cấu</a:t>
            </a:r>
            <a:r>
              <a:rPr lang="en-US" sz="6100" b="1" spc="54" dirty="0">
                <a:solidFill>
                  <a:srgbClr val="C00000"/>
                </a:solidFill>
                <a:latin typeface="Times New Roman" pitchFamily="18" charset="0"/>
                <a:cs typeface="Times New Roman" pitchFamily="18" charset="0"/>
              </a:rPr>
              <a:t> </a:t>
            </a:r>
            <a:r>
              <a:rPr lang="en-US" sz="6100" b="1" spc="54" dirty="0" err="1">
                <a:solidFill>
                  <a:srgbClr val="C00000"/>
                </a:solidFill>
                <a:latin typeface="Times New Roman" pitchFamily="18" charset="0"/>
                <a:cs typeface="Times New Roman" pitchFamily="18" charset="0"/>
              </a:rPr>
              <a:t>trúc</a:t>
            </a:r>
            <a:r>
              <a:rPr lang="en-US" sz="6100" b="1" spc="54" dirty="0">
                <a:solidFill>
                  <a:srgbClr val="C00000"/>
                </a:solidFill>
                <a:latin typeface="Times New Roman" pitchFamily="18" charset="0"/>
                <a:cs typeface="Times New Roman" pitchFamily="18" charset="0"/>
              </a:rPr>
              <a:t> </a:t>
            </a:r>
            <a:r>
              <a:rPr lang="en-US" sz="6100" b="1" spc="54" dirty="0" err="1">
                <a:solidFill>
                  <a:srgbClr val="C00000"/>
                </a:solidFill>
                <a:latin typeface="Times New Roman" pitchFamily="18" charset="0"/>
                <a:cs typeface="Times New Roman" pitchFamily="18" charset="0"/>
              </a:rPr>
              <a:t>câu</a:t>
            </a:r>
            <a:r>
              <a:rPr lang="en-US" sz="6100" b="1" spc="54" dirty="0">
                <a:solidFill>
                  <a:srgbClr val="C00000"/>
                </a:solidFill>
                <a:latin typeface="Times New Roman" pitchFamily="18" charset="0"/>
                <a:cs typeface="Times New Roman" pitchFamily="18" charset="0"/>
              </a:rPr>
              <a:t> </a:t>
            </a:r>
            <a:r>
              <a:rPr lang="en-US" sz="6100" b="1" spc="54" dirty="0" err="1">
                <a:solidFill>
                  <a:srgbClr val="C00000"/>
                </a:solidFill>
                <a:latin typeface="Times New Roman" pitchFamily="18" charset="0"/>
                <a:cs typeface="Times New Roman" pitchFamily="18" charset="0"/>
              </a:rPr>
              <a:t>trong</a:t>
            </a:r>
            <a:r>
              <a:rPr lang="en-US" sz="6100" b="1" spc="54" dirty="0">
                <a:solidFill>
                  <a:srgbClr val="C00000"/>
                </a:solidFill>
                <a:latin typeface="Times New Roman" pitchFamily="18" charset="0"/>
                <a:cs typeface="Times New Roman" pitchFamily="18" charset="0"/>
              </a:rPr>
              <a:t> </a:t>
            </a:r>
            <a:r>
              <a:rPr lang="en-US" sz="6100" b="1" spc="54" dirty="0" err="1">
                <a:solidFill>
                  <a:srgbClr val="C00000"/>
                </a:solidFill>
                <a:latin typeface="Times New Roman" pitchFamily="18" charset="0"/>
                <a:cs typeface="Times New Roman" pitchFamily="18" charset="0"/>
              </a:rPr>
              <a:t>cặp</a:t>
            </a:r>
            <a:r>
              <a:rPr lang="en-US" sz="6100" b="1" spc="54" dirty="0">
                <a:solidFill>
                  <a:srgbClr val="C00000"/>
                </a:solidFill>
                <a:latin typeface="Times New Roman" pitchFamily="18" charset="0"/>
                <a:cs typeface="Times New Roman" pitchFamily="18" charset="0"/>
              </a:rPr>
              <a:t> </a:t>
            </a:r>
            <a:r>
              <a:rPr lang="en-US" sz="6100" b="1" spc="54" dirty="0" err="1">
                <a:solidFill>
                  <a:srgbClr val="C00000"/>
                </a:solidFill>
                <a:latin typeface="Times New Roman" pitchFamily="18" charset="0"/>
                <a:cs typeface="Times New Roman" pitchFamily="18" charset="0"/>
              </a:rPr>
              <a:t>ấy</a:t>
            </a:r>
            <a:r>
              <a:rPr lang="en-US" sz="6100" b="1" spc="54" dirty="0">
                <a:solidFill>
                  <a:srgbClr val="C00000"/>
                </a:solidFill>
                <a:latin typeface="Times New Roman" pitchFamily="18" charset="0"/>
                <a:cs typeface="Times New Roman" pitchFamily="18" charset="0"/>
              </a:rPr>
              <a:t> </a:t>
            </a:r>
            <a:r>
              <a:rPr lang="en-US" sz="6100" b="1" spc="54" dirty="0" err="1">
                <a:solidFill>
                  <a:srgbClr val="C00000"/>
                </a:solidFill>
                <a:latin typeface="Times New Roman" pitchFamily="18" charset="0"/>
                <a:cs typeface="Times New Roman" pitchFamily="18" charset="0"/>
              </a:rPr>
              <a:t>đối</a:t>
            </a:r>
            <a:r>
              <a:rPr lang="en-US" sz="6100" b="1" spc="54" dirty="0">
                <a:solidFill>
                  <a:srgbClr val="C00000"/>
                </a:solidFill>
                <a:latin typeface="Times New Roman" pitchFamily="18" charset="0"/>
                <a:cs typeface="Times New Roman" pitchFamily="18" charset="0"/>
              </a:rPr>
              <a:t> </a:t>
            </a:r>
            <a:r>
              <a:rPr lang="en-US" sz="6100" b="1" spc="54" dirty="0" err="1">
                <a:solidFill>
                  <a:srgbClr val="C00000"/>
                </a:solidFill>
                <a:latin typeface="Times New Roman" pitchFamily="18" charset="0"/>
                <a:cs typeface="Times New Roman" pitchFamily="18" charset="0"/>
              </a:rPr>
              <a:t>nhau</a:t>
            </a:r>
            <a:r>
              <a:rPr lang="en-US" sz="6100" b="1" spc="54" dirty="0">
                <a:solidFill>
                  <a:srgbClr val="C00000"/>
                </a:solidFill>
                <a:latin typeface="Times New Roman" pitchFamily="18" charset="0"/>
                <a:cs typeface="Times New Roman" pitchFamily="18" charset="0"/>
              </a:rPr>
              <a:t> </a:t>
            </a:r>
            <a:r>
              <a:rPr lang="en-US" sz="6100" b="1" spc="54" dirty="0" err="1">
                <a:solidFill>
                  <a:srgbClr val="C00000"/>
                </a:solidFill>
                <a:latin typeface="Times New Roman" pitchFamily="18" charset="0"/>
                <a:cs typeface="Times New Roman" pitchFamily="18" charset="0"/>
              </a:rPr>
              <a:t>về</a:t>
            </a:r>
            <a:r>
              <a:rPr lang="en-US" sz="6100" b="1" spc="54" dirty="0">
                <a:solidFill>
                  <a:srgbClr val="C00000"/>
                </a:solidFill>
                <a:latin typeface="Times New Roman" pitchFamily="18" charset="0"/>
                <a:cs typeface="Times New Roman" pitchFamily="18" charset="0"/>
              </a:rPr>
              <a:t> </a:t>
            </a:r>
            <a:r>
              <a:rPr lang="en-US" sz="6100" b="1" spc="54" dirty="0" err="1">
                <a:solidFill>
                  <a:srgbClr val="C00000"/>
                </a:solidFill>
                <a:latin typeface="Times New Roman" pitchFamily="18" charset="0"/>
                <a:cs typeface="Times New Roman" pitchFamily="18" charset="0"/>
              </a:rPr>
              <a:t>những</a:t>
            </a:r>
            <a:r>
              <a:rPr lang="en-US" sz="6100" b="1" spc="54" dirty="0">
                <a:solidFill>
                  <a:srgbClr val="C00000"/>
                </a:solidFill>
                <a:latin typeface="Times New Roman" pitchFamily="18" charset="0"/>
                <a:cs typeface="Times New Roman" pitchFamily="18" charset="0"/>
              </a:rPr>
              <a:t> </a:t>
            </a:r>
            <a:r>
              <a:rPr lang="en-US" sz="6100" b="1" spc="54" dirty="0" err="1">
                <a:solidFill>
                  <a:srgbClr val="C00000"/>
                </a:solidFill>
                <a:latin typeface="Times New Roman" pitchFamily="18" charset="0"/>
                <a:cs typeface="Times New Roman" pitchFamily="18" charset="0"/>
              </a:rPr>
              <a:t>mặt</a:t>
            </a:r>
            <a:r>
              <a:rPr lang="en-US" sz="6100" b="1" spc="54" dirty="0">
                <a:solidFill>
                  <a:srgbClr val="C00000"/>
                </a:solidFill>
                <a:latin typeface="Times New Roman" pitchFamily="18" charset="0"/>
                <a:cs typeface="Times New Roman" pitchFamily="18" charset="0"/>
              </a:rPr>
              <a:t> </a:t>
            </a:r>
            <a:r>
              <a:rPr lang="en-US" sz="6100" b="1" spc="54" dirty="0" err="1">
                <a:solidFill>
                  <a:srgbClr val="C00000"/>
                </a:solidFill>
                <a:latin typeface="Times New Roman" pitchFamily="18" charset="0"/>
                <a:cs typeface="Times New Roman" pitchFamily="18" charset="0"/>
              </a:rPr>
              <a:t>nào</a:t>
            </a:r>
            <a:r>
              <a:rPr lang="en-US" sz="6100" b="1" spc="54" dirty="0">
                <a:solidFill>
                  <a:srgbClr val="C00000"/>
                </a:solidFill>
                <a:latin typeface="Times New Roman" pitchFamily="18" charset="0"/>
                <a:cs typeface="Times New Roman" pitchFamily="18" charset="0"/>
              </a:rPr>
              <a:t>.</a:t>
            </a:r>
          </a:p>
          <a:p>
            <a:pPr algn="just">
              <a:lnSpc>
                <a:spcPts val="7559"/>
              </a:lnSpc>
            </a:pPr>
            <a:endParaRPr lang="en-US" sz="6100" b="1" spc="54" dirty="0">
              <a:solidFill>
                <a:srgbClr val="C00000"/>
              </a:solidFill>
              <a:latin typeface="Times New Roman" pitchFamily="18" charset="0"/>
              <a:cs typeface="Times New Roman" pitchFamily="18" charset="0"/>
            </a:endParaRPr>
          </a:p>
          <a:p>
            <a:pPr algn="ctr">
              <a:lnSpc>
                <a:spcPts val="6859"/>
              </a:lnSpc>
            </a:pPr>
            <a:endParaRPr lang="en-US" sz="5400" spc="54" dirty="0">
              <a:solidFill>
                <a:srgbClr val="E18455"/>
              </a:solidFill>
              <a:latin typeface="Poppins Bold"/>
            </a:endParaRPr>
          </a:p>
          <a:p>
            <a:pPr algn="ctr">
              <a:lnSpc>
                <a:spcPts val="6298"/>
              </a:lnSpc>
            </a:pPr>
            <a:endParaRPr lang="en-US" sz="5400" spc="54" dirty="0">
              <a:solidFill>
                <a:srgbClr val="E18455"/>
              </a:solidFill>
              <a:latin typeface="Poppins Bold"/>
            </a:endParaRPr>
          </a:p>
          <a:p>
            <a:pPr algn="ctr">
              <a:lnSpc>
                <a:spcPts val="6298"/>
              </a:lnSpc>
              <a:spcBef>
                <a:spcPct val="0"/>
              </a:spcBef>
            </a:pPr>
            <a:endParaRPr lang="en-US" sz="5400" spc="54" dirty="0">
              <a:solidFill>
                <a:srgbClr val="E18455"/>
              </a:solidFill>
              <a:latin typeface="Poppins 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685800" y="647700"/>
            <a:ext cx="16306800" cy="3429000"/>
            <a:chOff x="0" y="0"/>
            <a:chExt cx="3959914" cy="2204186"/>
          </a:xfrm>
        </p:grpSpPr>
        <p:sp>
          <p:nvSpPr>
            <p:cNvPr id="6" name="Freeform 6"/>
            <p:cNvSpPr/>
            <p:nvPr/>
          </p:nvSpPr>
          <p:spPr>
            <a:xfrm>
              <a:off x="0" y="0"/>
              <a:ext cx="3959914" cy="2204186"/>
            </a:xfrm>
            <a:custGeom>
              <a:avLst/>
              <a:gdLst/>
              <a:ahLst/>
              <a:cxnLst/>
              <a:rect l="l" t="t" r="r" b="b"/>
              <a:pathLst>
                <a:path w="3959914" h="2204186">
                  <a:moveTo>
                    <a:pt x="26261" y="0"/>
                  </a:moveTo>
                  <a:lnTo>
                    <a:pt x="3933653" y="0"/>
                  </a:lnTo>
                  <a:cubicBezTo>
                    <a:pt x="3948157" y="0"/>
                    <a:pt x="3959914" y="11757"/>
                    <a:pt x="3959914" y="26261"/>
                  </a:cubicBezTo>
                  <a:lnTo>
                    <a:pt x="3959914" y="2177925"/>
                  </a:lnTo>
                  <a:cubicBezTo>
                    <a:pt x="3959914" y="2184890"/>
                    <a:pt x="3957147" y="2191569"/>
                    <a:pt x="3952223" y="2196494"/>
                  </a:cubicBezTo>
                  <a:cubicBezTo>
                    <a:pt x="3947298" y="2201419"/>
                    <a:pt x="3940618" y="2204186"/>
                    <a:pt x="3933653" y="2204186"/>
                  </a:cubicBezTo>
                  <a:lnTo>
                    <a:pt x="26261" y="2204186"/>
                  </a:lnTo>
                  <a:cubicBezTo>
                    <a:pt x="19296" y="2204186"/>
                    <a:pt x="12616" y="2201419"/>
                    <a:pt x="7692" y="2196494"/>
                  </a:cubicBezTo>
                  <a:cubicBezTo>
                    <a:pt x="2767" y="2191569"/>
                    <a:pt x="0" y="2184890"/>
                    <a:pt x="0" y="2177925"/>
                  </a:cubicBezTo>
                  <a:lnTo>
                    <a:pt x="0" y="26261"/>
                  </a:lnTo>
                  <a:cubicBezTo>
                    <a:pt x="0" y="19296"/>
                    <a:pt x="2767" y="12616"/>
                    <a:pt x="7692" y="7692"/>
                  </a:cubicBezTo>
                  <a:cubicBezTo>
                    <a:pt x="12616" y="2767"/>
                    <a:pt x="19296" y="0"/>
                    <a:pt x="26261" y="0"/>
                  </a:cubicBezTo>
                  <a:close/>
                </a:path>
              </a:pathLst>
            </a:custGeom>
            <a:solidFill>
              <a:srgbClr val="FFF1DF"/>
            </a:solidFill>
          </p:spPr>
        </p:sp>
        <p:sp>
          <p:nvSpPr>
            <p:cNvPr id="7" name="TextBox 7"/>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685800" y="558866"/>
            <a:ext cx="16535400" cy="3517907"/>
            <a:chOff x="0" y="-57150"/>
            <a:chExt cx="2506723" cy="1368373"/>
          </a:xfrm>
        </p:grpSpPr>
        <p:sp>
          <p:nvSpPr>
            <p:cNvPr id="9" name="Freeform 9"/>
            <p:cNvSpPr/>
            <p:nvPr/>
          </p:nvSpPr>
          <p:spPr>
            <a:xfrm>
              <a:off x="0" y="0"/>
              <a:ext cx="2506723" cy="1311223"/>
            </a:xfrm>
            <a:custGeom>
              <a:avLst/>
              <a:gdLst/>
              <a:ahLst/>
              <a:cxnLst/>
              <a:rect l="l" t="t" r="r" b="b"/>
              <a:pathLst>
                <a:path w="2814214" h="1000631">
                  <a:moveTo>
                    <a:pt x="72454" y="0"/>
                  </a:moveTo>
                  <a:lnTo>
                    <a:pt x="2741760" y="0"/>
                  </a:lnTo>
                  <a:cubicBezTo>
                    <a:pt x="2781776" y="0"/>
                    <a:pt x="2814214" y="32439"/>
                    <a:pt x="2814214" y="72454"/>
                  </a:cubicBezTo>
                  <a:lnTo>
                    <a:pt x="2814214" y="928177"/>
                  </a:lnTo>
                  <a:cubicBezTo>
                    <a:pt x="2814214" y="968192"/>
                    <a:pt x="2781776" y="1000631"/>
                    <a:pt x="2741760" y="1000631"/>
                  </a:cubicBezTo>
                  <a:lnTo>
                    <a:pt x="72454" y="1000631"/>
                  </a:lnTo>
                  <a:cubicBezTo>
                    <a:pt x="32439" y="1000631"/>
                    <a:pt x="0" y="968192"/>
                    <a:pt x="0" y="928177"/>
                  </a:cubicBezTo>
                  <a:lnTo>
                    <a:pt x="0" y="72454"/>
                  </a:lnTo>
                  <a:cubicBezTo>
                    <a:pt x="0" y="32439"/>
                    <a:pt x="32439" y="0"/>
                    <a:pt x="72454" y="0"/>
                  </a:cubicBezTo>
                  <a:close/>
                </a:path>
              </a:pathLst>
            </a:custGeom>
            <a:solidFill>
              <a:srgbClr val="000000">
                <a:alpha val="0"/>
              </a:srgbClr>
            </a:solidFill>
            <a:ln w="47625">
              <a:solidFill>
                <a:srgbClr val="5D381C"/>
              </a:solidFill>
            </a:ln>
          </p:spPr>
        </p:sp>
        <p:sp>
          <p:nvSpPr>
            <p:cNvPr id="10" name="TextBox 10"/>
            <p:cNvSpPr txBox="1"/>
            <p:nvPr/>
          </p:nvSpPr>
          <p:spPr>
            <a:xfrm>
              <a:off x="0" y="-57150"/>
              <a:ext cx="812800" cy="869950"/>
            </a:xfrm>
            <a:prstGeom prst="rect">
              <a:avLst/>
            </a:prstGeom>
          </p:spPr>
          <p:txBody>
            <a:bodyPr lIns="50800" tIns="50800" rIns="50800" bIns="50800" rtlCol="0" anchor="ctr"/>
            <a:lstStyle/>
            <a:p>
              <a:pPr algn="ctr">
                <a:lnSpc>
                  <a:spcPts val="2659"/>
                </a:lnSpc>
                <a:spcBef>
                  <a:spcPct val="0"/>
                </a:spcBef>
              </a:pPr>
              <a:endParaRPr/>
            </a:p>
          </p:txBody>
        </p:sp>
      </p:grpSp>
      <p:sp>
        <p:nvSpPr>
          <p:cNvPr id="14" name="TextBox 14"/>
          <p:cNvSpPr txBox="1"/>
          <p:nvPr/>
        </p:nvSpPr>
        <p:spPr>
          <a:xfrm>
            <a:off x="914400" y="647773"/>
            <a:ext cx="15925800" cy="3000821"/>
          </a:xfrm>
          <a:prstGeom prst="rect">
            <a:avLst/>
          </a:prstGeom>
        </p:spPr>
        <p:txBody>
          <a:bodyPr wrap="square" lIns="0" tIns="0" rIns="0" bIns="0" rtlCol="0" anchor="t">
            <a:spAutoFit/>
          </a:bodyPr>
          <a:lstStyle/>
          <a:p>
            <a:pPr algn="ctr"/>
            <a:endParaRPr lang="en-US" sz="3900" b="1" spc="54" dirty="0">
              <a:solidFill>
                <a:srgbClr val="C00000"/>
              </a:solidFill>
              <a:latin typeface="Times New Roman" pitchFamily="18" charset="0"/>
              <a:cs typeface="Times New Roman" pitchFamily="18" charset="0"/>
            </a:endParaRPr>
          </a:p>
          <a:p>
            <a:pPr algn="ctr"/>
            <a:r>
              <a:rPr lang="en-US" sz="3900" b="1" spc="54" dirty="0">
                <a:solidFill>
                  <a:srgbClr val="C00000"/>
                </a:solidFill>
                <a:latin typeface="Times New Roman" pitchFamily="18" charset="0"/>
                <a:cs typeface="Times New Roman" pitchFamily="18" charset="0"/>
              </a:rPr>
              <a:t>PHIẾU HỌC TẬP SỐ 1:</a:t>
            </a:r>
          </a:p>
          <a:p>
            <a:pPr algn="just"/>
            <a:r>
              <a:rPr lang="en-US" sz="3900" b="1" spc="54" dirty="0" err="1">
                <a:solidFill>
                  <a:srgbClr val="C00000"/>
                </a:solidFill>
                <a:latin typeface="Times New Roman" pitchFamily="18" charset="0"/>
                <a:cs typeface="Times New Roman" pitchFamily="18" charset="0"/>
              </a:rPr>
              <a:t>Bài</a:t>
            </a:r>
            <a:r>
              <a:rPr lang="en-US" sz="3900" b="1" spc="54" dirty="0">
                <a:solidFill>
                  <a:srgbClr val="C00000"/>
                </a:solidFill>
                <a:latin typeface="Times New Roman" pitchFamily="18" charset="0"/>
                <a:cs typeface="Times New Roman" pitchFamily="18" charset="0"/>
              </a:rPr>
              <a:t> 1:  </a:t>
            </a:r>
            <a:r>
              <a:rPr lang="en-US" sz="3900" b="1" spc="54" dirty="0" err="1">
                <a:solidFill>
                  <a:srgbClr val="C00000"/>
                </a:solidFill>
                <a:latin typeface="Times New Roman" pitchFamily="18" charset="0"/>
                <a:cs typeface="Times New Roman" pitchFamily="18" charset="0"/>
              </a:rPr>
              <a:t>Chỉ</a:t>
            </a:r>
            <a:r>
              <a:rPr lang="en-US" sz="3900" b="1" spc="54" dirty="0">
                <a:solidFill>
                  <a:srgbClr val="C00000"/>
                </a:solidFill>
                <a:latin typeface="Times New Roman" pitchFamily="18" charset="0"/>
                <a:cs typeface="Times New Roman" pitchFamily="18" charset="0"/>
              </a:rPr>
              <a:t> ra </a:t>
            </a:r>
            <a:r>
              <a:rPr lang="en-US" sz="3900" b="1" spc="54" dirty="0" err="1">
                <a:solidFill>
                  <a:srgbClr val="C00000"/>
                </a:solidFill>
                <a:latin typeface="Times New Roman" pitchFamily="18" charset="0"/>
                <a:cs typeface="Times New Roman" pitchFamily="18" charset="0"/>
              </a:rPr>
              <a:t>các</a:t>
            </a:r>
            <a:r>
              <a:rPr lang="en-US" sz="3900" b="1" spc="54" dirty="0">
                <a:solidFill>
                  <a:srgbClr val="C00000"/>
                </a:solidFill>
                <a:latin typeface="Times New Roman" pitchFamily="18" charset="0"/>
                <a:cs typeface="Times New Roman" pitchFamily="18" charset="0"/>
              </a:rPr>
              <a:t> </a:t>
            </a:r>
            <a:r>
              <a:rPr lang="en-US" sz="3900" b="1" spc="54" dirty="0" err="1">
                <a:solidFill>
                  <a:srgbClr val="C00000"/>
                </a:solidFill>
                <a:latin typeface="Times New Roman" pitchFamily="18" charset="0"/>
                <a:cs typeface="Times New Roman" pitchFamily="18" charset="0"/>
              </a:rPr>
              <a:t>cặp</a:t>
            </a:r>
            <a:r>
              <a:rPr lang="en-US" sz="3900" b="1" spc="54" dirty="0">
                <a:solidFill>
                  <a:srgbClr val="C00000"/>
                </a:solidFill>
                <a:latin typeface="Times New Roman" pitchFamily="18" charset="0"/>
                <a:cs typeface="Times New Roman" pitchFamily="18" charset="0"/>
              </a:rPr>
              <a:t> </a:t>
            </a:r>
            <a:r>
              <a:rPr lang="en-US" sz="3900" b="1" spc="54" dirty="0" err="1">
                <a:solidFill>
                  <a:srgbClr val="C00000"/>
                </a:solidFill>
                <a:latin typeface="Times New Roman" pitchFamily="18" charset="0"/>
                <a:cs typeface="Times New Roman" pitchFamily="18" charset="0"/>
              </a:rPr>
              <a:t>câu</a:t>
            </a:r>
            <a:r>
              <a:rPr lang="en-US" sz="3900" b="1" spc="54" dirty="0">
                <a:solidFill>
                  <a:srgbClr val="C00000"/>
                </a:solidFill>
                <a:latin typeface="Times New Roman" pitchFamily="18" charset="0"/>
                <a:cs typeface="Times New Roman" pitchFamily="18" charset="0"/>
              </a:rPr>
              <a:t> </a:t>
            </a:r>
            <a:r>
              <a:rPr lang="en-US" sz="3900" b="1" spc="54" dirty="0" err="1">
                <a:solidFill>
                  <a:srgbClr val="C00000"/>
                </a:solidFill>
                <a:latin typeface="Times New Roman" pitchFamily="18" charset="0"/>
                <a:cs typeface="Times New Roman" pitchFamily="18" charset="0"/>
              </a:rPr>
              <a:t>hoặc</a:t>
            </a:r>
            <a:r>
              <a:rPr lang="en-US" sz="3900" b="1" spc="54" dirty="0">
                <a:solidFill>
                  <a:srgbClr val="C00000"/>
                </a:solidFill>
                <a:latin typeface="Times New Roman" pitchFamily="18" charset="0"/>
                <a:cs typeface="Times New Roman" pitchFamily="18" charset="0"/>
              </a:rPr>
              <a:t> </a:t>
            </a:r>
            <a:r>
              <a:rPr lang="en-US" sz="3900" b="1" spc="54" dirty="0" err="1">
                <a:solidFill>
                  <a:srgbClr val="C00000"/>
                </a:solidFill>
                <a:latin typeface="Times New Roman" pitchFamily="18" charset="0"/>
                <a:cs typeface="Times New Roman" pitchFamily="18" charset="0"/>
              </a:rPr>
              <a:t>vế</a:t>
            </a:r>
            <a:r>
              <a:rPr lang="en-US" sz="3900" b="1" spc="54" dirty="0">
                <a:solidFill>
                  <a:srgbClr val="C00000"/>
                </a:solidFill>
                <a:latin typeface="Times New Roman" pitchFamily="18" charset="0"/>
                <a:cs typeface="Times New Roman" pitchFamily="18" charset="0"/>
              </a:rPr>
              <a:t> </a:t>
            </a:r>
            <a:r>
              <a:rPr lang="en-US" sz="3900" b="1" spc="54" dirty="0" err="1">
                <a:solidFill>
                  <a:srgbClr val="C00000"/>
                </a:solidFill>
                <a:latin typeface="Times New Roman" pitchFamily="18" charset="0"/>
                <a:cs typeface="Times New Roman" pitchFamily="18" charset="0"/>
              </a:rPr>
              <a:t>câu</a:t>
            </a:r>
            <a:r>
              <a:rPr lang="en-US" sz="3900" b="1" spc="54" dirty="0">
                <a:solidFill>
                  <a:srgbClr val="C00000"/>
                </a:solidFill>
                <a:latin typeface="Times New Roman" pitchFamily="18" charset="0"/>
                <a:cs typeface="Times New Roman" pitchFamily="18" charset="0"/>
              </a:rPr>
              <a:t> </a:t>
            </a:r>
            <a:r>
              <a:rPr lang="en-US" sz="3900" b="1" spc="54" dirty="0" err="1">
                <a:solidFill>
                  <a:srgbClr val="C00000"/>
                </a:solidFill>
                <a:latin typeface="Times New Roman" pitchFamily="18" charset="0"/>
                <a:cs typeface="Times New Roman" pitchFamily="18" charset="0"/>
              </a:rPr>
              <a:t>đối</a:t>
            </a:r>
            <a:r>
              <a:rPr lang="en-US" sz="3900" b="1" spc="54" dirty="0">
                <a:solidFill>
                  <a:srgbClr val="C00000"/>
                </a:solidFill>
                <a:latin typeface="Times New Roman" pitchFamily="18" charset="0"/>
                <a:cs typeface="Times New Roman" pitchFamily="18" charset="0"/>
              </a:rPr>
              <a:t> </a:t>
            </a:r>
            <a:r>
              <a:rPr lang="en-US" sz="3900" b="1" spc="54" dirty="0" err="1">
                <a:solidFill>
                  <a:srgbClr val="C00000"/>
                </a:solidFill>
                <a:latin typeface="Times New Roman" pitchFamily="18" charset="0"/>
                <a:cs typeface="Times New Roman" pitchFamily="18" charset="0"/>
              </a:rPr>
              <a:t>nhau</a:t>
            </a:r>
            <a:r>
              <a:rPr lang="en-US" sz="3900" b="1" spc="54" dirty="0">
                <a:solidFill>
                  <a:srgbClr val="C00000"/>
                </a:solidFill>
                <a:latin typeface="Times New Roman" pitchFamily="18" charset="0"/>
                <a:cs typeface="Times New Roman" pitchFamily="18" charset="0"/>
              </a:rPr>
              <a:t> </a:t>
            </a:r>
            <a:r>
              <a:rPr lang="en-US" sz="3900" b="1" spc="54" dirty="0" err="1">
                <a:solidFill>
                  <a:srgbClr val="C00000"/>
                </a:solidFill>
                <a:latin typeface="Times New Roman" pitchFamily="18" charset="0"/>
                <a:cs typeface="Times New Roman" pitchFamily="18" charset="0"/>
              </a:rPr>
              <a:t>trong</a:t>
            </a:r>
            <a:r>
              <a:rPr lang="en-US" sz="3900" b="1" spc="54" dirty="0">
                <a:solidFill>
                  <a:srgbClr val="C00000"/>
                </a:solidFill>
                <a:latin typeface="Times New Roman" pitchFamily="18" charset="0"/>
                <a:cs typeface="Times New Roman" pitchFamily="18" charset="0"/>
              </a:rPr>
              <a:t> </a:t>
            </a:r>
            <a:r>
              <a:rPr lang="en-US" sz="3900" b="1" spc="54" dirty="0" err="1">
                <a:solidFill>
                  <a:srgbClr val="C00000"/>
                </a:solidFill>
                <a:latin typeface="Times New Roman" pitchFamily="18" charset="0"/>
                <a:cs typeface="Times New Roman" pitchFamily="18" charset="0"/>
              </a:rPr>
              <a:t>những</a:t>
            </a:r>
            <a:r>
              <a:rPr lang="en-US" sz="3900" b="1" spc="54" dirty="0">
                <a:solidFill>
                  <a:srgbClr val="C00000"/>
                </a:solidFill>
                <a:latin typeface="Times New Roman" pitchFamily="18" charset="0"/>
                <a:cs typeface="Times New Roman" pitchFamily="18" charset="0"/>
              </a:rPr>
              <a:t> </a:t>
            </a:r>
            <a:r>
              <a:rPr lang="en-US" sz="3900" b="1" spc="54" dirty="0" err="1">
                <a:solidFill>
                  <a:srgbClr val="C00000"/>
                </a:solidFill>
                <a:latin typeface="Times New Roman" pitchFamily="18" charset="0"/>
                <a:cs typeface="Times New Roman" pitchFamily="18" charset="0"/>
              </a:rPr>
              <a:t>câu</a:t>
            </a:r>
            <a:r>
              <a:rPr lang="en-US" sz="3900" b="1" spc="54" dirty="0">
                <a:solidFill>
                  <a:srgbClr val="C00000"/>
                </a:solidFill>
                <a:latin typeface="Times New Roman" pitchFamily="18" charset="0"/>
                <a:cs typeface="Times New Roman" pitchFamily="18" charset="0"/>
              </a:rPr>
              <a:t> </a:t>
            </a:r>
            <a:r>
              <a:rPr lang="en-US" sz="3900" b="1" spc="54" dirty="0" err="1">
                <a:solidFill>
                  <a:srgbClr val="C00000"/>
                </a:solidFill>
                <a:latin typeface="Times New Roman" pitchFamily="18" charset="0"/>
                <a:cs typeface="Times New Roman" pitchFamily="18" charset="0"/>
              </a:rPr>
              <a:t>dưới</a:t>
            </a:r>
            <a:r>
              <a:rPr lang="en-US" sz="3900" b="1" spc="54" dirty="0">
                <a:solidFill>
                  <a:srgbClr val="C00000"/>
                </a:solidFill>
                <a:latin typeface="Times New Roman" pitchFamily="18" charset="0"/>
                <a:cs typeface="Times New Roman" pitchFamily="18" charset="0"/>
              </a:rPr>
              <a:t> </a:t>
            </a:r>
            <a:r>
              <a:rPr lang="en-US" sz="3900" b="1" spc="54" dirty="0" err="1">
                <a:solidFill>
                  <a:srgbClr val="C00000"/>
                </a:solidFill>
                <a:latin typeface="Times New Roman" pitchFamily="18" charset="0"/>
                <a:cs typeface="Times New Roman" pitchFamily="18" charset="0"/>
              </a:rPr>
              <a:t>đây</a:t>
            </a:r>
            <a:r>
              <a:rPr lang="en-US" sz="3900" b="1" spc="54" dirty="0">
                <a:solidFill>
                  <a:srgbClr val="C00000"/>
                </a:solidFill>
                <a:latin typeface="Times New Roman" pitchFamily="18" charset="0"/>
                <a:cs typeface="Times New Roman" pitchFamily="18" charset="0"/>
              </a:rPr>
              <a:t>. </a:t>
            </a:r>
            <a:r>
              <a:rPr lang="en-US" sz="3900" b="1" spc="54" dirty="0" err="1">
                <a:solidFill>
                  <a:srgbClr val="C00000"/>
                </a:solidFill>
                <a:latin typeface="Times New Roman" pitchFamily="18" charset="0"/>
                <a:cs typeface="Times New Roman" pitchFamily="18" charset="0"/>
              </a:rPr>
              <a:t>Phân</a:t>
            </a:r>
            <a:r>
              <a:rPr lang="en-US" sz="3900" b="1" spc="54" dirty="0">
                <a:solidFill>
                  <a:srgbClr val="C00000"/>
                </a:solidFill>
                <a:latin typeface="Times New Roman" pitchFamily="18" charset="0"/>
                <a:cs typeface="Times New Roman" pitchFamily="18" charset="0"/>
              </a:rPr>
              <a:t> </a:t>
            </a:r>
            <a:r>
              <a:rPr lang="en-US" sz="3900" b="1" spc="54" dirty="0" err="1">
                <a:solidFill>
                  <a:srgbClr val="C00000"/>
                </a:solidFill>
                <a:latin typeface="Times New Roman" pitchFamily="18" charset="0"/>
                <a:cs typeface="Times New Roman" pitchFamily="18" charset="0"/>
              </a:rPr>
              <a:t>tích</a:t>
            </a:r>
            <a:r>
              <a:rPr lang="en-US" sz="3900" b="1" spc="54" dirty="0">
                <a:solidFill>
                  <a:srgbClr val="C00000"/>
                </a:solidFill>
                <a:latin typeface="Times New Roman" pitchFamily="18" charset="0"/>
                <a:cs typeface="Times New Roman" pitchFamily="18" charset="0"/>
              </a:rPr>
              <a:t> </a:t>
            </a:r>
            <a:r>
              <a:rPr lang="en-US" sz="3900" b="1" spc="54" dirty="0" err="1">
                <a:solidFill>
                  <a:srgbClr val="C00000"/>
                </a:solidFill>
                <a:latin typeface="Times New Roman" pitchFamily="18" charset="0"/>
                <a:cs typeface="Times New Roman" pitchFamily="18" charset="0"/>
              </a:rPr>
              <a:t>một</a:t>
            </a:r>
            <a:r>
              <a:rPr lang="en-US" sz="3900" b="1" spc="54" dirty="0">
                <a:solidFill>
                  <a:srgbClr val="C00000"/>
                </a:solidFill>
                <a:latin typeface="Times New Roman" pitchFamily="18" charset="0"/>
                <a:cs typeface="Times New Roman" pitchFamily="18" charset="0"/>
              </a:rPr>
              <a:t> </a:t>
            </a:r>
            <a:r>
              <a:rPr lang="en-US" sz="3900" b="1" spc="54" dirty="0" err="1">
                <a:solidFill>
                  <a:srgbClr val="C00000"/>
                </a:solidFill>
                <a:latin typeface="Times New Roman" pitchFamily="18" charset="0"/>
                <a:cs typeface="Times New Roman" pitchFamily="18" charset="0"/>
              </a:rPr>
              <a:t>cặp</a:t>
            </a:r>
            <a:r>
              <a:rPr lang="en-US" sz="3900" b="1" spc="54" dirty="0">
                <a:solidFill>
                  <a:srgbClr val="C00000"/>
                </a:solidFill>
                <a:latin typeface="Times New Roman" pitchFamily="18" charset="0"/>
                <a:cs typeface="Times New Roman" pitchFamily="18" charset="0"/>
              </a:rPr>
              <a:t> </a:t>
            </a:r>
            <a:r>
              <a:rPr lang="en-US" sz="3900" b="1" spc="54" dirty="0" err="1">
                <a:solidFill>
                  <a:srgbClr val="C00000"/>
                </a:solidFill>
                <a:latin typeface="Times New Roman" pitchFamily="18" charset="0"/>
                <a:cs typeface="Times New Roman" pitchFamily="18" charset="0"/>
              </a:rPr>
              <a:t>đối</a:t>
            </a:r>
            <a:r>
              <a:rPr lang="en-US" sz="3900" b="1" spc="54" dirty="0">
                <a:solidFill>
                  <a:srgbClr val="C00000"/>
                </a:solidFill>
                <a:latin typeface="Times New Roman" pitchFamily="18" charset="0"/>
                <a:cs typeface="Times New Roman" pitchFamily="18" charset="0"/>
              </a:rPr>
              <a:t> </a:t>
            </a:r>
            <a:r>
              <a:rPr lang="en-US" sz="3900" b="1" spc="54" dirty="0" err="1">
                <a:solidFill>
                  <a:srgbClr val="C00000"/>
                </a:solidFill>
                <a:latin typeface="Times New Roman" pitchFamily="18" charset="0"/>
                <a:cs typeface="Times New Roman" pitchFamily="18" charset="0"/>
              </a:rPr>
              <a:t>để</a:t>
            </a:r>
            <a:r>
              <a:rPr lang="en-US" sz="3900" b="1" spc="54" dirty="0">
                <a:solidFill>
                  <a:srgbClr val="C00000"/>
                </a:solidFill>
                <a:latin typeface="Times New Roman" pitchFamily="18" charset="0"/>
                <a:cs typeface="Times New Roman" pitchFamily="18" charset="0"/>
              </a:rPr>
              <a:t> </a:t>
            </a:r>
            <a:r>
              <a:rPr lang="en-US" sz="3900" b="1" spc="54" dirty="0" err="1">
                <a:solidFill>
                  <a:srgbClr val="C00000"/>
                </a:solidFill>
                <a:latin typeface="Times New Roman" pitchFamily="18" charset="0"/>
                <a:cs typeface="Times New Roman" pitchFamily="18" charset="0"/>
              </a:rPr>
              <a:t>thấy</a:t>
            </a:r>
            <a:r>
              <a:rPr lang="en-US" sz="3900" b="1" spc="54" dirty="0">
                <a:solidFill>
                  <a:srgbClr val="C00000"/>
                </a:solidFill>
                <a:latin typeface="Times New Roman" pitchFamily="18" charset="0"/>
                <a:cs typeface="Times New Roman" pitchFamily="18" charset="0"/>
              </a:rPr>
              <a:t> </a:t>
            </a:r>
            <a:r>
              <a:rPr lang="en-US" sz="3900" b="1" spc="54" dirty="0" err="1">
                <a:solidFill>
                  <a:srgbClr val="C00000"/>
                </a:solidFill>
                <a:latin typeface="Times New Roman" pitchFamily="18" charset="0"/>
                <a:cs typeface="Times New Roman" pitchFamily="18" charset="0"/>
              </a:rPr>
              <a:t>các</a:t>
            </a:r>
            <a:r>
              <a:rPr lang="en-US" sz="3900" b="1" spc="54" dirty="0">
                <a:solidFill>
                  <a:srgbClr val="C00000"/>
                </a:solidFill>
                <a:latin typeface="Times New Roman" pitchFamily="18" charset="0"/>
                <a:cs typeface="Times New Roman" pitchFamily="18" charset="0"/>
              </a:rPr>
              <a:t> </a:t>
            </a:r>
            <a:r>
              <a:rPr lang="en-US" sz="3900" b="1" spc="54" dirty="0" err="1">
                <a:solidFill>
                  <a:srgbClr val="C00000"/>
                </a:solidFill>
                <a:latin typeface="Times New Roman" pitchFamily="18" charset="0"/>
                <a:cs typeface="Times New Roman" pitchFamily="18" charset="0"/>
              </a:rPr>
              <a:t>từ</a:t>
            </a:r>
            <a:r>
              <a:rPr lang="en-US" sz="3900" b="1" spc="54" dirty="0">
                <a:solidFill>
                  <a:srgbClr val="C00000"/>
                </a:solidFill>
                <a:latin typeface="Times New Roman" pitchFamily="18" charset="0"/>
                <a:cs typeface="Times New Roman" pitchFamily="18" charset="0"/>
              </a:rPr>
              <a:t> </a:t>
            </a:r>
            <a:r>
              <a:rPr lang="en-US" sz="3900" b="1" spc="54" dirty="0" err="1">
                <a:solidFill>
                  <a:srgbClr val="C00000"/>
                </a:solidFill>
                <a:latin typeface="Times New Roman" pitchFamily="18" charset="0"/>
                <a:cs typeface="Times New Roman" pitchFamily="18" charset="0"/>
              </a:rPr>
              <a:t>ngữ</a:t>
            </a:r>
            <a:r>
              <a:rPr lang="en-US" sz="3900" b="1" spc="54" dirty="0">
                <a:solidFill>
                  <a:srgbClr val="C00000"/>
                </a:solidFill>
                <a:latin typeface="Times New Roman" pitchFamily="18" charset="0"/>
                <a:cs typeface="Times New Roman" pitchFamily="18" charset="0"/>
              </a:rPr>
              <a:t> </a:t>
            </a:r>
            <a:r>
              <a:rPr lang="en-US" sz="3900" b="1" spc="54" dirty="0" err="1">
                <a:solidFill>
                  <a:srgbClr val="C00000"/>
                </a:solidFill>
                <a:latin typeface="Times New Roman" pitchFamily="18" charset="0"/>
                <a:cs typeface="Times New Roman" pitchFamily="18" charset="0"/>
              </a:rPr>
              <a:t>và</a:t>
            </a:r>
            <a:r>
              <a:rPr lang="en-US" sz="3900" b="1" spc="54" dirty="0">
                <a:solidFill>
                  <a:srgbClr val="C00000"/>
                </a:solidFill>
                <a:latin typeface="Times New Roman" pitchFamily="18" charset="0"/>
                <a:cs typeface="Times New Roman" pitchFamily="18" charset="0"/>
              </a:rPr>
              <a:t> </a:t>
            </a:r>
            <a:r>
              <a:rPr lang="en-US" sz="3900" b="1" spc="54" dirty="0" err="1">
                <a:solidFill>
                  <a:srgbClr val="C00000"/>
                </a:solidFill>
                <a:latin typeface="Times New Roman" pitchFamily="18" charset="0"/>
                <a:cs typeface="Times New Roman" pitchFamily="18" charset="0"/>
              </a:rPr>
              <a:t>cấu</a:t>
            </a:r>
            <a:r>
              <a:rPr lang="en-US" sz="3900" b="1" spc="54" dirty="0">
                <a:solidFill>
                  <a:srgbClr val="C00000"/>
                </a:solidFill>
                <a:latin typeface="Times New Roman" pitchFamily="18" charset="0"/>
                <a:cs typeface="Times New Roman" pitchFamily="18" charset="0"/>
              </a:rPr>
              <a:t> </a:t>
            </a:r>
            <a:r>
              <a:rPr lang="en-US" sz="3900" b="1" spc="54" dirty="0" err="1">
                <a:solidFill>
                  <a:srgbClr val="C00000"/>
                </a:solidFill>
                <a:latin typeface="Times New Roman" pitchFamily="18" charset="0"/>
                <a:cs typeface="Times New Roman" pitchFamily="18" charset="0"/>
              </a:rPr>
              <a:t>trúc</a:t>
            </a:r>
            <a:r>
              <a:rPr lang="en-US" sz="3900" b="1" spc="54" dirty="0">
                <a:solidFill>
                  <a:srgbClr val="C00000"/>
                </a:solidFill>
                <a:latin typeface="Times New Roman" pitchFamily="18" charset="0"/>
                <a:cs typeface="Times New Roman" pitchFamily="18" charset="0"/>
              </a:rPr>
              <a:t> </a:t>
            </a:r>
            <a:r>
              <a:rPr lang="en-US" sz="3900" b="1" spc="54" dirty="0" err="1">
                <a:solidFill>
                  <a:srgbClr val="C00000"/>
                </a:solidFill>
                <a:latin typeface="Times New Roman" pitchFamily="18" charset="0"/>
                <a:cs typeface="Times New Roman" pitchFamily="18" charset="0"/>
              </a:rPr>
              <a:t>câu</a:t>
            </a:r>
            <a:r>
              <a:rPr lang="en-US" sz="3900" b="1" spc="54" dirty="0">
                <a:solidFill>
                  <a:srgbClr val="C00000"/>
                </a:solidFill>
                <a:latin typeface="Times New Roman" pitchFamily="18" charset="0"/>
                <a:cs typeface="Times New Roman" pitchFamily="18" charset="0"/>
              </a:rPr>
              <a:t> </a:t>
            </a:r>
            <a:r>
              <a:rPr lang="en-US" sz="3900" b="1" spc="54" dirty="0" err="1">
                <a:solidFill>
                  <a:srgbClr val="C00000"/>
                </a:solidFill>
                <a:latin typeface="Times New Roman" pitchFamily="18" charset="0"/>
                <a:cs typeface="Times New Roman" pitchFamily="18" charset="0"/>
              </a:rPr>
              <a:t>trong</a:t>
            </a:r>
            <a:r>
              <a:rPr lang="en-US" sz="3900" b="1" spc="54" dirty="0">
                <a:solidFill>
                  <a:srgbClr val="C00000"/>
                </a:solidFill>
                <a:latin typeface="Times New Roman" pitchFamily="18" charset="0"/>
                <a:cs typeface="Times New Roman" pitchFamily="18" charset="0"/>
              </a:rPr>
              <a:t> </a:t>
            </a:r>
            <a:r>
              <a:rPr lang="en-US" sz="3900" b="1" spc="54" dirty="0" err="1">
                <a:solidFill>
                  <a:srgbClr val="C00000"/>
                </a:solidFill>
                <a:latin typeface="Times New Roman" pitchFamily="18" charset="0"/>
                <a:cs typeface="Times New Roman" pitchFamily="18" charset="0"/>
              </a:rPr>
              <a:t>cặp</a:t>
            </a:r>
            <a:r>
              <a:rPr lang="en-US" sz="3900" b="1" spc="54" dirty="0">
                <a:solidFill>
                  <a:srgbClr val="C00000"/>
                </a:solidFill>
                <a:latin typeface="Times New Roman" pitchFamily="18" charset="0"/>
                <a:cs typeface="Times New Roman" pitchFamily="18" charset="0"/>
              </a:rPr>
              <a:t> </a:t>
            </a:r>
            <a:r>
              <a:rPr lang="en-US" sz="3900" b="1" spc="54" dirty="0" err="1">
                <a:solidFill>
                  <a:srgbClr val="C00000"/>
                </a:solidFill>
                <a:latin typeface="Times New Roman" pitchFamily="18" charset="0"/>
                <a:cs typeface="Times New Roman" pitchFamily="18" charset="0"/>
              </a:rPr>
              <a:t>ấy</a:t>
            </a:r>
            <a:r>
              <a:rPr lang="en-US" sz="3900" b="1" spc="54" dirty="0">
                <a:solidFill>
                  <a:srgbClr val="C00000"/>
                </a:solidFill>
                <a:latin typeface="Times New Roman" pitchFamily="18" charset="0"/>
                <a:cs typeface="Times New Roman" pitchFamily="18" charset="0"/>
              </a:rPr>
              <a:t> </a:t>
            </a:r>
            <a:r>
              <a:rPr lang="en-US" sz="3900" b="1" spc="54" dirty="0" err="1">
                <a:solidFill>
                  <a:srgbClr val="C00000"/>
                </a:solidFill>
                <a:latin typeface="Times New Roman" pitchFamily="18" charset="0"/>
                <a:cs typeface="Times New Roman" pitchFamily="18" charset="0"/>
              </a:rPr>
              <a:t>đối</a:t>
            </a:r>
            <a:r>
              <a:rPr lang="en-US" sz="3900" b="1" spc="54" dirty="0">
                <a:solidFill>
                  <a:srgbClr val="C00000"/>
                </a:solidFill>
                <a:latin typeface="Times New Roman" pitchFamily="18" charset="0"/>
                <a:cs typeface="Times New Roman" pitchFamily="18" charset="0"/>
              </a:rPr>
              <a:t> </a:t>
            </a:r>
            <a:r>
              <a:rPr lang="en-US" sz="3900" b="1" spc="54" dirty="0" err="1">
                <a:solidFill>
                  <a:srgbClr val="C00000"/>
                </a:solidFill>
                <a:latin typeface="Times New Roman" pitchFamily="18" charset="0"/>
                <a:cs typeface="Times New Roman" pitchFamily="18" charset="0"/>
              </a:rPr>
              <a:t>nhau</a:t>
            </a:r>
            <a:r>
              <a:rPr lang="en-US" sz="3900" b="1" spc="54" dirty="0">
                <a:solidFill>
                  <a:srgbClr val="C00000"/>
                </a:solidFill>
                <a:latin typeface="Times New Roman" pitchFamily="18" charset="0"/>
                <a:cs typeface="Times New Roman" pitchFamily="18" charset="0"/>
              </a:rPr>
              <a:t> </a:t>
            </a:r>
            <a:r>
              <a:rPr lang="en-US" sz="3900" b="1" spc="54" dirty="0" err="1">
                <a:solidFill>
                  <a:srgbClr val="C00000"/>
                </a:solidFill>
                <a:latin typeface="Times New Roman" pitchFamily="18" charset="0"/>
                <a:cs typeface="Times New Roman" pitchFamily="18" charset="0"/>
              </a:rPr>
              <a:t>về</a:t>
            </a:r>
            <a:r>
              <a:rPr lang="en-US" sz="3900" b="1" spc="54" dirty="0">
                <a:solidFill>
                  <a:srgbClr val="C00000"/>
                </a:solidFill>
                <a:latin typeface="Times New Roman" pitchFamily="18" charset="0"/>
                <a:cs typeface="Times New Roman" pitchFamily="18" charset="0"/>
              </a:rPr>
              <a:t> </a:t>
            </a:r>
            <a:r>
              <a:rPr lang="en-US" sz="3900" b="1" spc="54" dirty="0" err="1">
                <a:solidFill>
                  <a:srgbClr val="C00000"/>
                </a:solidFill>
                <a:latin typeface="Times New Roman" pitchFamily="18" charset="0"/>
                <a:cs typeface="Times New Roman" pitchFamily="18" charset="0"/>
              </a:rPr>
              <a:t>những</a:t>
            </a:r>
            <a:r>
              <a:rPr lang="en-US" sz="3900" b="1" spc="54" dirty="0">
                <a:solidFill>
                  <a:srgbClr val="C00000"/>
                </a:solidFill>
                <a:latin typeface="Times New Roman" pitchFamily="18" charset="0"/>
                <a:cs typeface="Times New Roman" pitchFamily="18" charset="0"/>
              </a:rPr>
              <a:t> </a:t>
            </a:r>
            <a:r>
              <a:rPr lang="en-US" sz="3900" b="1" spc="54" dirty="0" err="1">
                <a:solidFill>
                  <a:srgbClr val="C00000"/>
                </a:solidFill>
                <a:latin typeface="Times New Roman" pitchFamily="18" charset="0"/>
                <a:cs typeface="Times New Roman" pitchFamily="18" charset="0"/>
              </a:rPr>
              <a:t>mặt</a:t>
            </a:r>
            <a:r>
              <a:rPr lang="en-US" sz="3900" b="1" spc="54" dirty="0">
                <a:solidFill>
                  <a:srgbClr val="C00000"/>
                </a:solidFill>
                <a:latin typeface="Times New Roman" pitchFamily="18" charset="0"/>
                <a:cs typeface="Times New Roman" pitchFamily="18" charset="0"/>
              </a:rPr>
              <a:t> </a:t>
            </a:r>
            <a:r>
              <a:rPr lang="en-US" sz="3900" b="1" spc="54" dirty="0" err="1">
                <a:solidFill>
                  <a:srgbClr val="C00000"/>
                </a:solidFill>
                <a:latin typeface="Times New Roman" pitchFamily="18" charset="0"/>
                <a:cs typeface="Times New Roman" pitchFamily="18" charset="0"/>
              </a:rPr>
              <a:t>nào</a:t>
            </a:r>
            <a:r>
              <a:rPr lang="en-US" sz="3900" b="1" spc="54" dirty="0">
                <a:solidFill>
                  <a:srgbClr val="C00000"/>
                </a:solidFill>
                <a:latin typeface="Times New Roman" pitchFamily="18" charset="0"/>
                <a:cs typeface="Times New Roman" pitchFamily="18" charset="0"/>
              </a:rPr>
              <a:t>.</a:t>
            </a:r>
            <a:endParaRPr lang="en-US" sz="5400" spc="54" dirty="0">
              <a:solidFill>
                <a:srgbClr val="E18455"/>
              </a:solidFill>
              <a:latin typeface="Poppins Bold"/>
            </a:endParaRPr>
          </a:p>
        </p:txBody>
      </p:sp>
      <p:graphicFrame>
        <p:nvGraphicFramePr>
          <p:cNvPr id="11" name="Bảng 10"/>
          <p:cNvGraphicFramePr>
            <a:graphicFrameLocks noGrp="1"/>
          </p:cNvGraphicFramePr>
          <p:nvPr>
            <p:extLst>
              <p:ext uri="{D42A27DB-BD31-4B8C-83A1-F6EECF244321}">
                <p14:modId xmlns:p14="http://schemas.microsoft.com/office/powerpoint/2010/main" val="2961770145"/>
              </p:ext>
            </p:extLst>
          </p:nvPr>
        </p:nvGraphicFramePr>
        <p:xfrm>
          <a:off x="3408150" y="4762570"/>
          <a:ext cx="12287256" cy="4371661"/>
        </p:xfrm>
        <a:graphic>
          <a:graphicData uri="http://schemas.openxmlformats.org/drawingml/2006/table">
            <a:tbl>
              <a:tblPr firstRow="1" bandRow="1">
                <a:tableStyleId>{5C22544A-7EE6-4342-B048-85BDC9FD1C3A}</a:tableStyleId>
              </a:tblPr>
              <a:tblGrid>
                <a:gridCol w="4095752">
                  <a:extLst>
                    <a:ext uri="{9D8B030D-6E8A-4147-A177-3AD203B41FA5}">
                      <a16:colId xmlns="" xmlns:a16="http://schemas.microsoft.com/office/drawing/2014/main" val="20000"/>
                    </a:ext>
                  </a:extLst>
                </a:gridCol>
                <a:gridCol w="4095752">
                  <a:extLst>
                    <a:ext uri="{9D8B030D-6E8A-4147-A177-3AD203B41FA5}">
                      <a16:colId xmlns="" xmlns:a16="http://schemas.microsoft.com/office/drawing/2014/main" val="20001"/>
                    </a:ext>
                  </a:extLst>
                </a:gridCol>
                <a:gridCol w="4095752">
                  <a:extLst>
                    <a:ext uri="{9D8B030D-6E8A-4147-A177-3AD203B41FA5}">
                      <a16:colId xmlns="" xmlns:a16="http://schemas.microsoft.com/office/drawing/2014/main" val="20002"/>
                    </a:ext>
                  </a:extLst>
                </a:gridCol>
              </a:tblGrid>
              <a:tr h="1650557">
                <a:tc>
                  <a:txBody>
                    <a:bodyPr/>
                    <a:lstStyle/>
                    <a:p>
                      <a:pPr algn="ctr"/>
                      <a:r>
                        <a:rPr lang="en-US" sz="4800" dirty="0">
                          <a:solidFill>
                            <a:srgbClr val="C00000"/>
                          </a:solidFill>
                          <a:latin typeface="Times New Roman" pitchFamily="18" charset="0"/>
                          <a:cs typeface="Times New Roman" pitchFamily="18" charset="0"/>
                        </a:rPr>
                        <a:t>NHÓM</a:t>
                      </a:r>
                      <a:r>
                        <a:rPr lang="en-US" sz="4800" baseline="0" dirty="0">
                          <a:solidFill>
                            <a:srgbClr val="C00000"/>
                          </a:solidFill>
                          <a:latin typeface="Times New Roman" pitchFamily="18" charset="0"/>
                          <a:cs typeface="Times New Roman" pitchFamily="18" charset="0"/>
                        </a:rPr>
                        <a:t> 1 (a)</a:t>
                      </a:r>
                      <a:endParaRPr lang="en-US" sz="4800" dirty="0">
                        <a:solidFill>
                          <a:srgbClr val="C00000"/>
                        </a:solidFill>
                        <a:latin typeface="Times New Roman" pitchFamily="18" charset="0"/>
                        <a:cs typeface="Times New Roman" pitchFamily="18" charset="0"/>
                      </a:endParaRPr>
                    </a:p>
                  </a:txBody>
                  <a:tcPr>
                    <a:solidFill>
                      <a:srgbClr val="FFC000"/>
                    </a:solidFill>
                  </a:tcPr>
                </a:tc>
                <a:tc>
                  <a:txBody>
                    <a:bodyPr/>
                    <a:lstStyle/>
                    <a:p>
                      <a:pPr algn="ctr"/>
                      <a:r>
                        <a:rPr lang="en-US" sz="4800" dirty="0">
                          <a:solidFill>
                            <a:srgbClr val="C00000"/>
                          </a:solidFill>
                          <a:latin typeface="Times New Roman" pitchFamily="18" charset="0"/>
                          <a:cs typeface="Times New Roman" pitchFamily="18" charset="0"/>
                        </a:rPr>
                        <a:t>NHÓM</a:t>
                      </a:r>
                      <a:r>
                        <a:rPr lang="en-US" sz="4800" baseline="0" dirty="0">
                          <a:solidFill>
                            <a:srgbClr val="C00000"/>
                          </a:solidFill>
                          <a:latin typeface="Times New Roman" pitchFamily="18" charset="0"/>
                          <a:cs typeface="Times New Roman" pitchFamily="18" charset="0"/>
                        </a:rPr>
                        <a:t> 2 (b)</a:t>
                      </a:r>
                      <a:endParaRPr lang="en-US" sz="4800" dirty="0">
                        <a:solidFill>
                          <a:srgbClr val="C00000"/>
                        </a:solidFill>
                        <a:latin typeface="Times New Roman" pitchFamily="18" charset="0"/>
                        <a:cs typeface="Times New Roman" pitchFamily="18" charset="0"/>
                      </a:endParaRPr>
                    </a:p>
                  </a:txBody>
                  <a:tcPr>
                    <a:solidFill>
                      <a:srgbClr val="FFC000"/>
                    </a:solidFill>
                  </a:tcPr>
                </a:tc>
                <a:tc>
                  <a:txBody>
                    <a:bodyPr/>
                    <a:lstStyle/>
                    <a:p>
                      <a:pPr algn="ctr"/>
                      <a:r>
                        <a:rPr lang="en-US" sz="4800" dirty="0">
                          <a:solidFill>
                            <a:srgbClr val="C00000"/>
                          </a:solidFill>
                          <a:latin typeface="Times New Roman" pitchFamily="18" charset="0"/>
                          <a:cs typeface="Times New Roman" pitchFamily="18" charset="0"/>
                        </a:rPr>
                        <a:t>NHÓM</a:t>
                      </a:r>
                      <a:r>
                        <a:rPr lang="en-US" sz="4800" baseline="0" dirty="0">
                          <a:solidFill>
                            <a:srgbClr val="C00000"/>
                          </a:solidFill>
                          <a:latin typeface="Times New Roman" pitchFamily="18" charset="0"/>
                          <a:cs typeface="Times New Roman" pitchFamily="18" charset="0"/>
                        </a:rPr>
                        <a:t> 3 (c)</a:t>
                      </a:r>
                      <a:endParaRPr lang="en-US" sz="4800" dirty="0">
                        <a:solidFill>
                          <a:srgbClr val="C00000"/>
                        </a:solidFill>
                        <a:latin typeface="Times New Roman" pitchFamily="18" charset="0"/>
                        <a:cs typeface="Times New Roman" pitchFamily="18" charset="0"/>
                      </a:endParaRPr>
                    </a:p>
                  </a:txBody>
                  <a:tcPr>
                    <a:solidFill>
                      <a:srgbClr val="FFC000"/>
                    </a:solidFill>
                  </a:tcPr>
                </a:tc>
                <a:extLst>
                  <a:ext uri="{0D108BD9-81ED-4DB2-BD59-A6C34878D82A}">
                    <a16:rowId xmlns="" xmlns:a16="http://schemas.microsoft.com/office/drawing/2014/main" val="10000"/>
                  </a:ext>
                </a:extLst>
              </a:tr>
              <a:tr h="2721104">
                <a:tc>
                  <a:txBody>
                    <a:bodyPr/>
                    <a:lstStyle/>
                    <a:p>
                      <a:pPr algn="ctr"/>
                      <a:endParaRPr lang="en-US" sz="3200" b="1" dirty="0">
                        <a:latin typeface="Times New Roman" pitchFamily="18" charset="0"/>
                        <a:cs typeface="Times New Roman" pitchFamily="18" charset="0"/>
                      </a:endParaRPr>
                    </a:p>
                  </a:txBody>
                  <a:tcPr>
                    <a:solidFill>
                      <a:schemeClr val="accent6">
                        <a:lumMod val="40000"/>
                        <a:lumOff val="60000"/>
                      </a:schemeClr>
                    </a:solidFill>
                  </a:tcPr>
                </a:tc>
                <a:tc>
                  <a:txBody>
                    <a:bodyPr/>
                    <a:lstStyle/>
                    <a:p>
                      <a:endParaRPr lang="en-US" sz="1800"/>
                    </a:p>
                  </a:txBody>
                  <a:tcPr>
                    <a:solidFill>
                      <a:schemeClr val="accent6">
                        <a:lumMod val="40000"/>
                        <a:lumOff val="60000"/>
                      </a:schemeClr>
                    </a:solidFill>
                  </a:tcPr>
                </a:tc>
                <a:tc>
                  <a:txBody>
                    <a:bodyPr/>
                    <a:lstStyle/>
                    <a:p>
                      <a:endParaRPr lang="en-US" sz="1800" dirty="0"/>
                    </a:p>
                  </a:txBody>
                  <a:tcPr>
                    <a:solidFill>
                      <a:schemeClr val="accent6">
                        <a:lumMod val="40000"/>
                        <a:lumOff val="60000"/>
                      </a:schemeClr>
                    </a:solid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27402690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5700" b="1" dirty="0">
                <a:solidFill>
                  <a:srgbClr val="0070C0"/>
                </a:solidFill>
                <a:latin typeface="Times New Roman" pitchFamily="18" charset="0"/>
                <a:cs typeface="Times New Roman" pitchFamily="18" charset="0"/>
              </a:rPr>
              <a:t>II. </a:t>
            </a:r>
            <a:r>
              <a:rPr lang="en-US" sz="5700" b="1" dirty="0" err="1">
                <a:solidFill>
                  <a:srgbClr val="0070C0"/>
                </a:solidFill>
                <a:latin typeface="Times New Roman" pitchFamily="18" charset="0"/>
                <a:cs typeface="Times New Roman" pitchFamily="18" charset="0"/>
              </a:rPr>
              <a:t>Luyện</a:t>
            </a:r>
            <a:r>
              <a:rPr lang="en-US" sz="5700" b="1" dirty="0">
                <a:solidFill>
                  <a:srgbClr val="0070C0"/>
                </a:solidFill>
                <a:latin typeface="Times New Roman" pitchFamily="18" charset="0"/>
                <a:cs typeface="Times New Roman" pitchFamily="18" charset="0"/>
              </a:rPr>
              <a:t> </a:t>
            </a:r>
            <a:r>
              <a:rPr lang="en-US" sz="5700" b="1" dirty="0" err="1">
                <a:solidFill>
                  <a:srgbClr val="0070C0"/>
                </a:solidFill>
                <a:latin typeface="Times New Roman" pitchFamily="18" charset="0"/>
                <a:cs typeface="Times New Roman" pitchFamily="18" charset="0"/>
              </a:rPr>
              <a:t>tập</a:t>
            </a:r>
            <a:r>
              <a:rPr lang="en-US" sz="5700" b="1" dirty="0">
                <a:solidFill>
                  <a:srgbClr val="0070C0"/>
                </a:solidFill>
                <a:latin typeface="Times New Roman" pitchFamily="18" charset="0"/>
                <a:cs typeface="Times New Roman" pitchFamily="18" charset="0"/>
              </a:rPr>
              <a:t> </a:t>
            </a:r>
            <a:r>
              <a:rPr lang="en-US" sz="5700" b="1" dirty="0" err="1">
                <a:solidFill>
                  <a:srgbClr val="0070C0"/>
                </a:solidFill>
                <a:latin typeface="Times New Roman" pitchFamily="18" charset="0"/>
                <a:cs typeface="Times New Roman" pitchFamily="18" charset="0"/>
              </a:rPr>
              <a:t>về</a:t>
            </a:r>
            <a:r>
              <a:rPr lang="en-US" sz="5700" b="1" dirty="0">
                <a:solidFill>
                  <a:srgbClr val="0070C0"/>
                </a:solidFill>
                <a:latin typeface="Times New Roman" pitchFamily="18" charset="0"/>
                <a:cs typeface="Times New Roman" pitchFamily="18" charset="0"/>
              </a:rPr>
              <a:t> </a:t>
            </a:r>
            <a:r>
              <a:rPr lang="en-US" sz="5700" b="1" dirty="0" err="1">
                <a:solidFill>
                  <a:srgbClr val="0070C0"/>
                </a:solidFill>
                <a:latin typeface="Times New Roman" pitchFamily="18" charset="0"/>
                <a:cs typeface="Times New Roman" pitchFamily="18" charset="0"/>
              </a:rPr>
              <a:t>phép</a:t>
            </a:r>
            <a:r>
              <a:rPr lang="en-US" sz="5700" b="1" dirty="0">
                <a:solidFill>
                  <a:srgbClr val="0070C0"/>
                </a:solidFill>
                <a:latin typeface="Times New Roman" pitchFamily="18" charset="0"/>
                <a:cs typeface="Times New Roman" pitchFamily="18" charset="0"/>
              </a:rPr>
              <a:t> </a:t>
            </a:r>
            <a:r>
              <a:rPr lang="en-US" sz="5700" b="1" dirty="0" err="1">
                <a:solidFill>
                  <a:srgbClr val="0070C0"/>
                </a:solidFill>
                <a:latin typeface="Times New Roman" pitchFamily="18" charset="0"/>
                <a:cs typeface="Times New Roman" pitchFamily="18" charset="0"/>
              </a:rPr>
              <a:t>đối</a:t>
            </a:r>
            <a:r>
              <a:rPr lang="en-US" sz="5700" b="1" dirty="0">
                <a:solidFill>
                  <a:srgbClr val="0070C0"/>
                </a:solidFill>
                <a:latin typeface="Times New Roman" pitchFamily="18" charset="0"/>
                <a:cs typeface="Times New Roman" pitchFamily="18" charset="0"/>
              </a:rPr>
              <a:t> </a:t>
            </a:r>
            <a:br>
              <a:rPr lang="en-US" sz="5700" b="1" dirty="0">
                <a:solidFill>
                  <a:srgbClr val="0070C0"/>
                </a:solidFill>
                <a:latin typeface="Times New Roman" pitchFamily="18" charset="0"/>
                <a:cs typeface="Times New Roman" pitchFamily="18" charset="0"/>
              </a:rPr>
            </a:br>
            <a:r>
              <a:rPr lang="en-US" sz="5700" b="1" dirty="0">
                <a:solidFill>
                  <a:srgbClr val="0070C0"/>
                </a:solidFill>
                <a:latin typeface="Times New Roman" pitchFamily="18" charset="0"/>
                <a:cs typeface="Times New Roman" pitchFamily="18" charset="0"/>
              </a:rPr>
              <a:t>1.</a:t>
            </a:r>
            <a:r>
              <a:rPr lang="en-US" sz="5700" b="1" dirty="0">
                <a:solidFill>
                  <a:srgbClr val="0070C0"/>
                </a:solidFill>
                <a:latin typeface="Times New Roman" pitchFamily="18" charset="0"/>
                <a:cs typeface="Times New Roman" pitchFamily="18" charset="0"/>
              </a:rPr>
              <a:t> </a:t>
            </a:r>
            <a:r>
              <a:rPr lang="en-US" sz="5700" b="1" dirty="0" err="1">
                <a:solidFill>
                  <a:srgbClr val="0070C0"/>
                </a:solidFill>
                <a:latin typeface="Times New Roman" pitchFamily="18" charset="0"/>
                <a:cs typeface="Times New Roman" pitchFamily="18" charset="0"/>
              </a:rPr>
              <a:t>Bài</a:t>
            </a:r>
            <a:r>
              <a:rPr lang="en-US" sz="5700" b="1" dirty="0">
                <a:solidFill>
                  <a:srgbClr val="0070C0"/>
                </a:solidFill>
                <a:latin typeface="Times New Roman" pitchFamily="18" charset="0"/>
                <a:cs typeface="Times New Roman" pitchFamily="18" charset="0"/>
              </a:rPr>
              <a:t> </a:t>
            </a:r>
            <a:r>
              <a:rPr lang="en-US" sz="5700" b="1" dirty="0" err="1">
                <a:solidFill>
                  <a:srgbClr val="0070C0"/>
                </a:solidFill>
                <a:latin typeface="Times New Roman" pitchFamily="18" charset="0"/>
                <a:cs typeface="Times New Roman" pitchFamily="18" charset="0"/>
              </a:rPr>
              <a:t>tập</a:t>
            </a:r>
            <a:r>
              <a:rPr lang="en-US" sz="5700" b="1" dirty="0">
                <a:solidFill>
                  <a:srgbClr val="0070C0"/>
                </a:solidFill>
                <a:latin typeface="Times New Roman" pitchFamily="18" charset="0"/>
                <a:cs typeface="Times New Roman" pitchFamily="18" charset="0"/>
              </a:rPr>
              <a:t> 1 (</a:t>
            </a:r>
            <a:r>
              <a:rPr lang="en-US" sz="5700" b="1" dirty="0" err="1">
                <a:solidFill>
                  <a:srgbClr val="0070C0"/>
                </a:solidFill>
                <a:latin typeface="Times New Roman" pitchFamily="18" charset="0"/>
                <a:cs typeface="Times New Roman" pitchFamily="18" charset="0"/>
              </a:rPr>
              <a:t>trang</a:t>
            </a:r>
            <a:r>
              <a:rPr lang="en-US" sz="5700" b="1" dirty="0">
                <a:solidFill>
                  <a:srgbClr val="0070C0"/>
                </a:solidFill>
                <a:latin typeface="Times New Roman" pitchFamily="18" charset="0"/>
                <a:cs typeface="Times New Roman" pitchFamily="18" charset="0"/>
              </a:rPr>
              <a:t> 51 SGK)</a:t>
            </a:r>
            <a:br>
              <a:rPr lang="en-US" sz="5700" b="1" dirty="0">
                <a:solidFill>
                  <a:srgbClr val="0070C0"/>
                </a:solidFill>
                <a:latin typeface="Times New Roman" pitchFamily="18" charset="0"/>
                <a:cs typeface="Times New Roman" pitchFamily="18" charset="0"/>
              </a:rPr>
            </a:br>
            <a:endParaRPr lang="en-US" sz="5700" dirty="0">
              <a:solidFill>
                <a:srgbClr val="0070C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552815114"/>
              </p:ext>
            </p:extLst>
          </p:nvPr>
        </p:nvGraphicFramePr>
        <p:xfrm>
          <a:off x="381000" y="2019302"/>
          <a:ext cx="17221200" cy="6781802"/>
        </p:xfrm>
        <a:graphic>
          <a:graphicData uri="http://schemas.openxmlformats.org/drawingml/2006/table">
            <a:tbl>
              <a:tblPr/>
              <a:tblGrid>
                <a:gridCol w="2280566"/>
                <a:gridCol w="2824834"/>
                <a:gridCol w="6629400"/>
                <a:gridCol w="5486400"/>
              </a:tblGrid>
              <a:tr h="1289003">
                <a:tc>
                  <a:txBody>
                    <a:bodyPr/>
                    <a:lstStyle/>
                    <a:p>
                      <a:pPr algn="ctr"/>
                      <a:r>
                        <a:rPr lang="en-US" sz="3200" dirty="0" err="1" smtClean="0">
                          <a:ln>
                            <a:solidFill>
                              <a:sysClr val="windowText" lastClr="000000"/>
                            </a:solidFill>
                          </a:ln>
                          <a:latin typeface="Times New Roman" pitchFamily="18" charset="0"/>
                          <a:cs typeface="Times New Roman" pitchFamily="18" charset="0"/>
                        </a:rPr>
                        <a:t>Ngữ</a:t>
                      </a:r>
                      <a:r>
                        <a:rPr lang="en-US" sz="3200" dirty="0" smtClean="0">
                          <a:ln>
                            <a:solidFill>
                              <a:sysClr val="windowText" lastClr="000000"/>
                            </a:solidFill>
                          </a:ln>
                          <a:latin typeface="Times New Roman" pitchFamily="18" charset="0"/>
                          <a:cs typeface="Times New Roman" pitchFamily="18" charset="0"/>
                        </a:rPr>
                        <a:t> </a:t>
                      </a:r>
                      <a:r>
                        <a:rPr lang="en-US" sz="3200" dirty="0" err="1" smtClean="0">
                          <a:ln>
                            <a:solidFill>
                              <a:sysClr val="windowText" lastClr="000000"/>
                            </a:solidFill>
                          </a:ln>
                          <a:latin typeface="Times New Roman" pitchFamily="18" charset="0"/>
                          <a:cs typeface="Times New Roman" pitchFamily="18" charset="0"/>
                        </a:rPr>
                        <a:t>liệu</a:t>
                      </a:r>
                      <a:endParaRPr lang="en-US" sz="3200" dirty="0">
                        <a:ln>
                          <a:solidFill>
                            <a:sysClr val="windowText" lastClr="000000"/>
                          </a:solidFill>
                        </a:ln>
                        <a:latin typeface="Times New Roman" pitchFamily="18" charset="0"/>
                        <a:cs typeface="Times New Roman" pitchFamily="18" charset="0"/>
                      </a:endParaRPr>
                    </a:p>
                  </a:txBody>
                  <a:tcPr marL="182880" marR="182880" marT="68580" marB="68580">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gridSpan="3">
                  <a:txBody>
                    <a:bodyPr/>
                    <a:lstStyle/>
                    <a:p>
                      <a:pPr algn="ctr"/>
                      <a:r>
                        <a:rPr lang="en-US" sz="3200" dirty="0" err="1" smtClean="0">
                          <a:ln>
                            <a:solidFill>
                              <a:sysClr val="windowText" lastClr="000000"/>
                            </a:solidFill>
                          </a:ln>
                          <a:latin typeface="Times New Roman" pitchFamily="18" charset="0"/>
                          <a:cs typeface="Times New Roman" pitchFamily="18" charset="0"/>
                        </a:rPr>
                        <a:t>Hình</a:t>
                      </a:r>
                      <a:r>
                        <a:rPr lang="en-US" sz="3200" baseline="0" dirty="0" smtClean="0">
                          <a:ln>
                            <a:solidFill>
                              <a:sysClr val="windowText" lastClr="000000"/>
                            </a:solidFill>
                          </a:ln>
                          <a:latin typeface="Times New Roman" pitchFamily="18" charset="0"/>
                          <a:cs typeface="Times New Roman" pitchFamily="18" charset="0"/>
                        </a:rPr>
                        <a:t> </a:t>
                      </a:r>
                      <a:r>
                        <a:rPr lang="en-US" sz="3200" baseline="0" dirty="0" err="1" smtClean="0">
                          <a:ln>
                            <a:solidFill>
                              <a:sysClr val="windowText" lastClr="000000"/>
                            </a:solidFill>
                          </a:ln>
                          <a:latin typeface="Times New Roman" pitchFamily="18" charset="0"/>
                          <a:cs typeface="Times New Roman" pitchFamily="18" charset="0"/>
                        </a:rPr>
                        <a:t>thức</a:t>
                      </a:r>
                      <a:r>
                        <a:rPr lang="en-US" sz="3200" baseline="0" dirty="0" smtClean="0">
                          <a:ln>
                            <a:solidFill>
                              <a:sysClr val="windowText" lastClr="000000"/>
                            </a:solidFill>
                          </a:ln>
                          <a:latin typeface="Times New Roman" pitchFamily="18" charset="0"/>
                          <a:cs typeface="Times New Roman" pitchFamily="18" charset="0"/>
                        </a:rPr>
                        <a:t> </a:t>
                      </a:r>
                      <a:r>
                        <a:rPr lang="en-US" sz="3200" baseline="0" dirty="0" err="1" smtClean="0">
                          <a:ln>
                            <a:solidFill>
                              <a:sysClr val="windowText" lastClr="000000"/>
                            </a:solidFill>
                          </a:ln>
                          <a:latin typeface="Times New Roman" pitchFamily="18" charset="0"/>
                          <a:cs typeface="Times New Roman" pitchFamily="18" charset="0"/>
                        </a:rPr>
                        <a:t>đối</a:t>
                      </a:r>
                      <a:endParaRPr lang="en-US" sz="3200" dirty="0">
                        <a:ln>
                          <a:solidFill>
                            <a:sysClr val="windowText" lastClr="000000"/>
                          </a:solidFill>
                        </a:ln>
                        <a:latin typeface="Times New Roman" pitchFamily="18" charset="0"/>
                        <a:cs typeface="Times New Roman" pitchFamily="18" charset="0"/>
                      </a:endParaRPr>
                    </a:p>
                  </a:txBody>
                  <a:tcPr marL="182880" marR="18288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ln>
                          <a:solidFill>
                            <a:sysClr val="windowText" lastClr="000000"/>
                          </a:solidFill>
                        </a:ln>
                      </a:endParaRP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30933">
                <a:tc rowSpan="3">
                  <a:txBody>
                    <a:bodyPr/>
                    <a:lstStyle/>
                    <a:p>
                      <a:pPr algn="ctr"/>
                      <a:r>
                        <a:rPr lang="en-US" sz="3200" dirty="0" err="1" smtClean="0">
                          <a:ln>
                            <a:solidFill>
                              <a:sysClr val="windowText" lastClr="000000"/>
                            </a:solidFill>
                          </a:ln>
                          <a:latin typeface="Times New Roman" pitchFamily="18" charset="0"/>
                          <a:cs typeface="Times New Roman" pitchFamily="18" charset="0"/>
                        </a:rPr>
                        <a:t>Ngữ</a:t>
                      </a:r>
                      <a:r>
                        <a:rPr lang="en-US" sz="3200" dirty="0" smtClean="0">
                          <a:ln>
                            <a:solidFill>
                              <a:sysClr val="windowText" lastClr="000000"/>
                            </a:solidFill>
                          </a:ln>
                          <a:latin typeface="Times New Roman" pitchFamily="18" charset="0"/>
                          <a:cs typeface="Times New Roman" pitchFamily="18" charset="0"/>
                        </a:rPr>
                        <a:t> </a:t>
                      </a:r>
                      <a:r>
                        <a:rPr lang="en-US" sz="3200" dirty="0" err="1" smtClean="0">
                          <a:ln>
                            <a:solidFill>
                              <a:sysClr val="windowText" lastClr="000000"/>
                            </a:solidFill>
                          </a:ln>
                          <a:latin typeface="Times New Roman" pitchFamily="18" charset="0"/>
                          <a:cs typeface="Times New Roman" pitchFamily="18" charset="0"/>
                        </a:rPr>
                        <a:t>liệu</a:t>
                      </a:r>
                      <a:r>
                        <a:rPr lang="en-US" sz="3200" baseline="0" dirty="0" smtClean="0">
                          <a:ln>
                            <a:solidFill>
                              <a:sysClr val="windowText" lastClr="000000"/>
                            </a:solidFill>
                          </a:ln>
                          <a:latin typeface="Times New Roman" pitchFamily="18" charset="0"/>
                          <a:cs typeface="Times New Roman" pitchFamily="18" charset="0"/>
                        </a:rPr>
                        <a:t> (a)</a:t>
                      </a:r>
                    </a:p>
                    <a:p>
                      <a:pPr algn="ctr"/>
                      <a:endParaRPr lang="en-US" sz="3200" baseline="0" dirty="0" smtClean="0">
                        <a:ln>
                          <a:solidFill>
                            <a:sysClr val="windowText" lastClr="000000"/>
                          </a:solidFill>
                        </a:ln>
                        <a:latin typeface="Times New Roman" pitchFamily="18" charset="0"/>
                        <a:cs typeface="Times New Roman" pitchFamily="18" charset="0"/>
                      </a:endParaRPr>
                    </a:p>
                    <a:p>
                      <a:pPr algn="ctr"/>
                      <a:r>
                        <a:rPr lang="en-US" sz="3200" b="0" i="1" baseline="0" dirty="0" err="1" smtClean="0">
                          <a:ln>
                            <a:solidFill>
                              <a:sysClr val="windowText" lastClr="000000"/>
                            </a:solidFill>
                          </a:ln>
                          <a:latin typeface="Times New Roman" pitchFamily="18" charset="0"/>
                          <a:cs typeface="Times New Roman" pitchFamily="18" charset="0"/>
                        </a:rPr>
                        <a:t>Vế</a:t>
                      </a:r>
                      <a:r>
                        <a:rPr lang="en-US" sz="3200" b="0" i="1" baseline="0" dirty="0" smtClean="0">
                          <a:ln>
                            <a:solidFill>
                              <a:sysClr val="windowText" lastClr="000000"/>
                            </a:solidFill>
                          </a:ln>
                          <a:latin typeface="Times New Roman" pitchFamily="18" charset="0"/>
                          <a:cs typeface="Times New Roman" pitchFamily="18" charset="0"/>
                        </a:rPr>
                        <a:t> </a:t>
                      </a:r>
                      <a:r>
                        <a:rPr lang="en-US" sz="3200" b="0" i="1" baseline="0" dirty="0" err="1" smtClean="0">
                          <a:ln>
                            <a:solidFill>
                              <a:sysClr val="windowText" lastClr="000000"/>
                            </a:solidFill>
                          </a:ln>
                          <a:latin typeface="Times New Roman" pitchFamily="18" charset="0"/>
                          <a:cs typeface="Times New Roman" pitchFamily="18" charset="0"/>
                        </a:rPr>
                        <a:t>câu</a:t>
                      </a:r>
                      <a:r>
                        <a:rPr lang="en-US" sz="3200" b="0" i="1" baseline="0" dirty="0" smtClean="0">
                          <a:ln>
                            <a:solidFill>
                              <a:sysClr val="windowText" lastClr="000000"/>
                            </a:solidFill>
                          </a:ln>
                          <a:latin typeface="Times New Roman" pitchFamily="18" charset="0"/>
                          <a:cs typeface="Times New Roman" pitchFamily="18" charset="0"/>
                        </a:rPr>
                        <a:t> </a:t>
                      </a:r>
                      <a:r>
                        <a:rPr lang="en-US" sz="3200" b="0" i="1" baseline="0" dirty="0" err="1" smtClean="0">
                          <a:ln>
                            <a:solidFill>
                              <a:sysClr val="windowText" lastClr="000000"/>
                            </a:solidFill>
                          </a:ln>
                          <a:latin typeface="Times New Roman" pitchFamily="18" charset="0"/>
                          <a:cs typeface="Times New Roman" pitchFamily="18" charset="0"/>
                        </a:rPr>
                        <a:t>đối</a:t>
                      </a:r>
                      <a:r>
                        <a:rPr lang="en-US" sz="3200" b="0" i="1" baseline="0" dirty="0" smtClean="0">
                          <a:ln>
                            <a:solidFill>
                              <a:sysClr val="windowText" lastClr="000000"/>
                            </a:solidFill>
                          </a:ln>
                          <a:latin typeface="Times New Roman" pitchFamily="18" charset="0"/>
                          <a:cs typeface="Times New Roman" pitchFamily="18" charset="0"/>
                        </a:rPr>
                        <a:t> </a:t>
                      </a:r>
                      <a:r>
                        <a:rPr lang="en-US" sz="3200" b="0" i="1" baseline="0" dirty="0" err="1" smtClean="0">
                          <a:ln>
                            <a:solidFill>
                              <a:sysClr val="windowText" lastClr="000000"/>
                            </a:solidFill>
                          </a:ln>
                          <a:latin typeface="Times New Roman" pitchFamily="18" charset="0"/>
                          <a:cs typeface="Times New Roman" pitchFamily="18" charset="0"/>
                        </a:rPr>
                        <a:t>nhau</a:t>
                      </a:r>
                      <a:endParaRPr lang="en-US" sz="3200" b="0" i="1" dirty="0">
                        <a:ln>
                          <a:solidFill>
                            <a:sysClr val="windowText" lastClr="000000"/>
                          </a:solidFill>
                        </a:ln>
                        <a:latin typeface="Times New Roman" pitchFamily="18" charset="0"/>
                        <a:cs typeface="Times New Roman" pitchFamily="18" charset="0"/>
                      </a:endParaRPr>
                    </a:p>
                  </a:txBody>
                  <a:tcPr marL="182880" marR="18288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err="1" smtClean="0">
                          <a:ln>
                            <a:solidFill>
                              <a:sysClr val="windowText" lastClr="000000"/>
                            </a:solidFill>
                          </a:ln>
                          <a:latin typeface="Times New Roman" pitchFamily="18" charset="0"/>
                          <a:cs typeface="Times New Roman" pitchFamily="18" charset="0"/>
                        </a:rPr>
                        <a:t>Số</a:t>
                      </a:r>
                      <a:r>
                        <a:rPr lang="en-US" sz="3200" dirty="0" smtClean="0">
                          <a:ln>
                            <a:solidFill>
                              <a:sysClr val="windowText" lastClr="000000"/>
                            </a:solidFill>
                          </a:ln>
                          <a:latin typeface="Times New Roman" pitchFamily="18" charset="0"/>
                          <a:cs typeface="Times New Roman" pitchFamily="18" charset="0"/>
                        </a:rPr>
                        <a:t> </a:t>
                      </a:r>
                      <a:r>
                        <a:rPr lang="en-US" sz="3200" dirty="0" err="1" smtClean="0">
                          <a:ln>
                            <a:solidFill>
                              <a:sysClr val="windowText" lastClr="000000"/>
                            </a:solidFill>
                          </a:ln>
                          <a:latin typeface="Times New Roman" pitchFamily="18" charset="0"/>
                          <a:cs typeface="Times New Roman" pitchFamily="18" charset="0"/>
                        </a:rPr>
                        <a:t>lượng</a:t>
                      </a:r>
                      <a:r>
                        <a:rPr lang="en-US" sz="3200" baseline="0" dirty="0" smtClean="0">
                          <a:ln>
                            <a:solidFill>
                              <a:sysClr val="windowText" lastClr="000000"/>
                            </a:solidFill>
                          </a:ln>
                          <a:latin typeface="Times New Roman" pitchFamily="18" charset="0"/>
                          <a:cs typeface="Times New Roman" pitchFamily="18" charset="0"/>
                        </a:rPr>
                        <a:t> </a:t>
                      </a:r>
                      <a:r>
                        <a:rPr lang="en-US" sz="3200" baseline="0" dirty="0" err="1" smtClean="0">
                          <a:ln>
                            <a:solidFill>
                              <a:sysClr val="windowText" lastClr="000000"/>
                            </a:solidFill>
                          </a:ln>
                          <a:latin typeface="Times New Roman" pitchFamily="18" charset="0"/>
                          <a:cs typeface="Times New Roman" pitchFamily="18" charset="0"/>
                        </a:rPr>
                        <a:t>tiếng</a:t>
                      </a:r>
                      <a:endParaRPr lang="en-US" sz="3200" dirty="0">
                        <a:ln>
                          <a:solidFill>
                            <a:sysClr val="windowText" lastClr="000000"/>
                          </a:solidFill>
                        </a:ln>
                        <a:latin typeface="Times New Roman" pitchFamily="18" charset="0"/>
                        <a:cs typeface="Times New Roman" pitchFamily="18" charset="0"/>
                      </a:endParaRPr>
                    </a:p>
                  </a:txBody>
                  <a:tcPr marL="182880" marR="18288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err="1" smtClean="0">
                          <a:ln>
                            <a:solidFill>
                              <a:sysClr val="windowText" lastClr="000000"/>
                            </a:solidFill>
                          </a:ln>
                          <a:latin typeface="Times New Roman" pitchFamily="18" charset="0"/>
                          <a:cs typeface="Times New Roman" pitchFamily="18" charset="0"/>
                        </a:rPr>
                        <a:t>Từ</a:t>
                      </a:r>
                      <a:r>
                        <a:rPr lang="en-US" sz="3200" dirty="0" smtClean="0">
                          <a:ln>
                            <a:solidFill>
                              <a:sysClr val="windowText" lastClr="000000"/>
                            </a:solidFill>
                          </a:ln>
                          <a:latin typeface="Times New Roman" pitchFamily="18" charset="0"/>
                          <a:cs typeface="Times New Roman" pitchFamily="18" charset="0"/>
                        </a:rPr>
                        <a:t> </a:t>
                      </a:r>
                      <a:r>
                        <a:rPr lang="en-US" sz="3200" dirty="0" err="1" smtClean="0">
                          <a:ln>
                            <a:solidFill>
                              <a:sysClr val="windowText" lastClr="000000"/>
                            </a:solidFill>
                          </a:ln>
                          <a:latin typeface="Times New Roman" pitchFamily="18" charset="0"/>
                          <a:cs typeface="Times New Roman" pitchFamily="18" charset="0"/>
                        </a:rPr>
                        <a:t>loại</a:t>
                      </a:r>
                      <a:r>
                        <a:rPr lang="en-US" sz="3200" baseline="0" dirty="0" smtClean="0">
                          <a:ln>
                            <a:solidFill>
                              <a:sysClr val="windowText" lastClr="000000"/>
                            </a:solidFill>
                          </a:ln>
                          <a:latin typeface="Times New Roman" pitchFamily="18" charset="0"/>
                          <a:cs typeface="Times New Roman" pitchFamily="18" charset="0"/>
                        </a:rPr>
                        <a:t> </a:t>
                      </a:r>
                      <a:endParaRPr lang="en-US" sz="3200" dirty="0">
                        <a:ln>
                          <a:solidFill>
                            <a:sysClr val="windowText" lastClr="000000"/>
                          </a:solidFill>
                        </a:ln>
                        <a:latin typeface="Times New Roman" pitchFamily="18" charset="0"/>
                        <a:cs typeface="Times New Roman" pitchFamily="18" charset="0"/>
                      </a:endParaRPr>
                    </a:p>
                  </a:txBody>
                  <a:tcPr marL="182880" marR="18288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err="1" smtClean="0">
                          <a:ln>
                            <a:solidFill>
                              <a:sysClr val="windowText" lastClr="000000"/>
                            </a:solidFill>
                          </a:ln>
                          <a:latin typeface="Times New Roman" pitchFamily="18" charset="0"/>
                          <a:cs typeface="Times New Roman" pitchFamily="18" charset="0"/>
                        </a:rPr>
                        <a:t>Nghĩa</a:t>
                      </a:r>
                      <a:endParaRPr lang="en-US" sz="3200" dirty="0">
                        <a:ln>
                          <a:solidFill>
                            <a:sysClr val="windowText" lastClr="000000"/>
                          </a:solidFill>
                        </a:ln>
                        <a:latin typeface="Times New Roman" pitchFamily="18" charset="0"/>
                        <a:cs typeface="Times New Roman" pitchFamily="18" charset="0"/>
                      </a:endParaRPr>
                    </a:p>
                  </a:txBody>
                  <a:tcPr marL="182880" marR="18288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30933">
                <a:tc vMerge="1">
                  <a:txBody>
                    <a:bodyPr/>
                    <a:lstStyle/>
                    <a:p>
                      <a:endParaRPr lang="en-US"/>
                    </a:p>
                  </a:txBody>
                  <a:tcPr/>
                </a:tc>
                <a:tc rowSpan="2">
                  <a:txBody>
                    <a:bodyPr/>
                    <a:lstStyle/>
                    <a:p>
                      <a:pPr algn="ctr"/>
                      <a:r>
                        <a:rPr lang="en-US" sz="3200" dirty="0" smtClean="0">
                          <a:ln>
                            <a:solidFill>
                              <a:sysClr val="windowText" lastClr="000000"/>
                            </a:solidFill>
                          </a:ln>
                          <a:latin typeface="Times New Roman" pitchFamily="18" charset="0"/>
                          <a:cs typeface="Times New Roman" pitchFamily="18" charset="0"/>
                        </a:rPr>
                        <a:t>4/4</a:t>
                      </a:r>
                      <a:endParaRPr lang="en-US" sz="3200" dirty="0">
                        <a:ln>
                          <a:solidFill>
                            <a:sysClr val="windowText" lastClr="000000"/>
                          </a:solidFill>
                        </a:ln>
                        <a:latin typeface="Times New Roman" pitchFamily="18" charset="0"/>
                        <a:cs typeface="Times New Roman" pitchFamily="18" charset="0"/>
                      </a:endParaRPr>
                    </a:p>
                  </a:txBody>
                  <a:tcPr marL="182880" marR="18288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err="1" smtClean="0">
                          <a:ln>
                            <a:solidFill>
                              <a:sysClr val="windowText" lastClr="000000"/>
                            </a:solidFill>
                          </a:ln>
                          <a:latin typeface="Times New Roman" pitchFamily="18" charset="0"/>
                          <a:cs typeface="Times New Roman" pitchFamily="18" charset="0"/>
                        </a:rPr>
                        <a:t>Bên</a:t>
                      </a:r>
                      <a:r>
                        <a:rPr lang="en-US" sz="3200" baseline="0" dirty="0" smtClean="0">
                          <a:ln>
                            <a:solidFill>
                              <a:sysClr val="windowText" lastClr="000000"/>
                            </a:solidFill>
                          </a:ln>
                          <a:latin typeface="Times New Roman" pitchFamily="18" charset="0"/>
                          <a:cs typeface="Times New Roman" pitchFamily="18" charset="0"/>
                        </a:rPr>
                        <a:t> </a:t>
                      </a:r>
                      <a:r>
                        <a:rPr lang="en-US" sz="3200" baseline="0" dirty="0" err="1" smtClean="0">
                          <a:ln>
                            <a:solidFill>
                              <a:sysClr val="windowText" lastClr="000000"/>
                            </a:solidFill>
                          </a:ln>
                          <a:latin typeface="Times New Roman" pitchFamily="18" charset="0"/>
                          <a:cs typeface="Times New Roman" pitchFamily="18" charset="0"/>
                        </a:rPr>
                        <a:t>lở</a:t>
                      </a:r>
                      <a:r>
                        <a:rPr lang="en-US" sz="3200" baseline="0" dirty="0" smtClean="0">
                          <a:ln>
                            <a:solidFill>
                              <a:sysClr val="windowText" lastClr="000000"/>
                            </a:solidFill>
                          </a:ln>
                          <a:latin typeface="Times New Roman" pitchFamily="18" charset="0"/>
                          <a:cs typeface="Times New Roman" pitchFamily="18" charset="0"/>
                        </a:rPr>
                        <a:t>&gt;&lt; </a:t>
                      </a:r>
                      <a:r>
                        <a:rPr lang="en-US" sz="3200" baseline="0" dirty="0" err="1" smtClean="0">
                          <a:ln>
                            <a:solidFill>
                              <a:sysClr val="windowText" lastClr="000000"/>
                            </a:solidFill>
                          </a:ln>
                          <a:latin typeface="Times New Roman" pitchFamily="18" charset="0"/>
                          <a:cs typeface="Times New Roman" pitchFamily="18" charset="0"/>
                        </a:rPr>
                        <a:t>bên</a:t>
                      </a:r>
                      <a:r>
                        <a:rPr lang="en-US" sz="3200" baseline="0" dirty="0" smtClean="0">
                          <a:ln>
                            <a:solidFill>
                              <a:sysClr val="windowText" lastClr="000000"/>
                            </a:solidFill>
                          </a:ln>
                          <a:latin typeface="Times New Roman" pitchFamily="18" charset="0"/>
                          <a:cs typeface="Times New Roman" pitchFamily="18" charset="0"/>
                        </a:rPr>
                        <a:t> </a:t>
                      </a:r>
                      <a:r>
                        <a:rPr lang="en-US" sz="3200" baseline="0" dirty="0" err="1" smtClean="0">
                          <a:ln>
                            <a:solidFill>
                              <a:sysClr val="windowText" lastClr="000000"/>
                            </a:solidFill>
                          </a:ln>
                          <a:latin typeface="Times New Roman" pitchFamily="18" charset="0"/>
                          <a:cs typeface="Times New Roman" pitchFamily="18" charset="0"/>
                        </a:rPr>
                        <a:t>bồi</a:t>
                      </a:r>
                      <a:r>
                        <a:rPr lang="en-US" sz="3200" baseline="0" dirty="0" smtClean="0">
                          <a:ln>
                            <a:solidFill>
                              <a:sysClr val="windowText" lastClr="000000"/>
                            </a:solidFill>
                          </a:ln>
                          <a:latin typeface="Times New Roman" pitchFamily="18" charset="0"/>
                          <a:cs typeface="Times New Roman" pitchFamily="18" charset="0"/>
                        </a:rPr>
                        <a:t> (DT-DT)</a:t>
                      </a:r>
                    </a:p>
                    <a:p>
                      <a:pPr algn="ctr"/>
                      <a:endParaRPr lang="en-US" sz="3200" dirty="0">
                        <a:ln>
                          <a:solidFill>
                            <a:sysClr val="windowText" lastClr="000000"/>
                          </a:solidFill>
                        </a:ln>
                        <a:latin typeface="Times New Roman" pitchFamily="18" charset="0"/>
                        <a:cs typeface="Times New Roman" pitchFamily="18" charset="0"/>
                      </a:endParaRPr>
                    </a:p>
                  </a:txBody>
                  <a:tcPr marL="182880" marR="18288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err="1" smtClean="0">
                          <a:ln>
                            <a:solidFill>
                              <a:sysClr val="windowText" lastClr="000000"/>
                            </a:solidFill>
                          </a:ln>
                          <a:latin typeface="Times New Roman" pitchFamily="18" charset="0"/>
                          <a:cs typeface="Times New Roman" pitchFamily="18" charset="0"/>
                        </a:rPr>
                        <a:t>Trái</a:t>
                      </a:r>
                      <a:r>
                        <a:rPr lang="en-US" sz="3200" baseline="0" dirty="0" smtClean="0">
                          <a:ln>
                            <a:solidFill>
                              <a:sysClr val="windowText" lastClr="000000"/>
                            </a:solidFill>
                          </a:ln>
                          <a:latin typeface="Times New Roman" pitchFamily="18" charset="0"/>
                          <a:cs typeface="Times New Roman" pitchFamily="18" charset="0"/>
                        </a:rPr>
                        <a:t> </a:t>
                      </a:r>
                      <a:r>
                        <a:rPr lang="en-US" sz="3200" baseline="0" dirty="0" err="1" smtClean="0">
                          <a:ln>
                            <a:solidFill>
                              <a:sysClr val="windowText" lastClr="000000"/>
                            </a:solidFill>
                          </a:ln>
                          <a:latin typeface="Times New Roman" pitchFamily="18" charset="0"/>
                          <a:cs typeface="Times New Roman" pitchFamily="18" charset="0"/>
                        </a:rPr>
                        <a:t>nghĩa</a:t>
                      </a:r>
                      <a:endParaRPr lang="en-US" sz="3200" dirty="0">
                        <a:ln>
                          <a:solidFill>
                            <a:sysClr val="windowText" lastClr="000000"/>
                          </a:solidFill>
                        </a:ln>
                        <a:latin typeface="Times New Roman" pitchFamily="18" charset="0"/>
                        <a:cs typeface="Times New Roman" pitchFamily="18" charset="0"/>
                      </a:endParaRPr>
                    </a:p>
                  </a:txBody>
                  <a:tcPr marL="182880" marR="18288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30933">
                <a:tc vMerge="1">
                  <a:txBody>
                    <a:bodyPr/>
                    <a:lstStyle/>
                    <a:p>
                      <a:endParaRPr lang="en-US"/>
                    </a:p>
                  </a:txBody>
                  <a:tcPr/>
                </a:tc>
                <a:tc vMerge="1">
                  <a:txBody>
                    <a:bodyPr/>
                    <a:lstStyle/>
                    <a:p>
                      <a:pPr algn="ctr"/>
                      <a:endParaRPr lang="en-US" dirty="0">
                        <a:ln>
                          <a:solidFill>
                            <a:sysClr val="windowText" lastClr="000000"/>
                          </a:solidFill>
                        </a:ln>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3200" dirty="0" smtClean="0">
                        <a:ln>
                          <a:solidFill>
                            <a:sysClr val="windowText" lastClr="000000"/>
                          </a:solidFill>
                        </a:ln>
                        <a:latin typeface="Times New Roman" pitchFamily="18" charset="0"/>
                        <a:cs typeface="Times New Roman" pitchFamily="18" charset="0"/>
                      </a:endParaRPr>
                    </a:p>
                    <a:p>
                      <a:pPr algn="ctr"/>
                      <a:r>
                        <a:rPr lang="en-US" sz="3200" dirty="0" err="1" smtClean="0">
                          <a:ln>
                            <a:solidFill>
                              <a:sysClr val="windowText" lastClr="000000"/>
                            </a:solidFill>
                          </a:ln>
                          <a:latin typeface="Times New Roman" pitchFamily="18" charset="0"/>
                          <a:cs typeface="Times New Roman" pitchFamily="18" charset="0"/>
                        </a:rPr>
                        <a:t>Đục</a:t>
                      </a:r>
                      <a:r>
                        <a:rPr lang="en-US" sz="3200" dirty="0" smtClean="0">
                          <a:ln>
                            <a:solidFill>
                              <a:sysClr val="windowText" lastClr="000000"/>
                            </a:solidFill>
                          </a:ln>
                          <a:latin typeface="Times New Roman" pitchFamily="18" charset="0"/>
                          <a:cs typeface="Times New Roman" pitchFamily="18" charset="0"/>
                        </a:rPr>
                        <a:t>&gt;&lt;</a:t>
                      </a:r>
                      <a:r>
                        <a:rPr lang="en-US" sz="3200" dirty="0" err="1" smtClean="0">
                          <a:ln>
                            <a:solidFill>
                              <a:sysClr val="windowText" lastClr="000000"/>
                            </a:solidFill>
                          </a:ln>
                          <a:latin typeface="Times New Roman" pitchFamily="18" charset="0"/>
                          <a:cs typeface="Times New Roman" pitchFamily="18" charset="0"/>
                        </a:rPr>
                        <a:t>trong</a:t>
                      </a:r>
                      <a:r>
                        <a:rPr lang="en-US" sz="3200" baseline="0" dirty="0" smtClean="0">
                          <a:ln>
                            <a:solidFill>
                              <a:sysClr val="windowText" lastClr="000000"/>
                            </a:solidFill>
                          </a:ln>
                          <a:latin typeface="Times New Roman" pitchFamily="18" charset="0"/>
                          <a:cs typeface="Times New Roman" pitchFamily="18" charset="0"/>
                        </a:rPr>
                        <a:t> (TT-TT)</a:t>
                      </a:r>
                      <a:endParaRPr lang="en-US" sz="3200" dirty="0">
                        <a:ln>
                          <a:solidFill>
                            <a:sysClr val="windowText" lastClr="000000"/>
                          </a:solidFill>
                        </a:ln>
                        <a:latin typeface="Times New Roman" pitchFamily="18" charset="0"/>
                        <a:cs typeface="Times New Roman" pitchFamily="18" charset="0"/>
                      </a:endParaRPr>
                    </a:p>
                  </a:txBody>
                  <a:tcPr marL="182880" marR="18288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err="1" smtClean="0">
                          <a:ln>
                            <a:solidFill>
                              <a:sysClr val="windowText" lastClr="000000"/>
                            </a:solidFill>
                          </a:ln>
                          <a:latin typeface="Times New Roman" pitchFamily="18" charset="0"/>
                          <a:cs typeface="Times New Roman" pitchFamily="18" charset="0"/>
                        </a:rPr>
                        <a:t>Trái</a:t>
                      </a:r>
                      <a:r>
                        <a:rPr lang="en-US" sz="3200" baseline="0" dirty="0" smtClean="0">
                          <a:ln>
                            <a:solidFill>
                              <a:sysClr val="windowText" lastClr="000000"/>
                            </a:solidFill>
                          </a:ln>
                          <a:latin typeface="Times New Roman" pitchFamily="18" charset="0"/>
                          <a:cs typeface="Times New Roman" pitchFamily="18" charset="0"/>
                        </a:rPr>
                        <a:t> </a:t>
                      </a:r>
                      <a:r>
                        <a:rPr lang="en-US" sz="3200" baseline="0" dirty="0" err="1" smtClean="0">
                          <a:ln>
                            <a:solidFill>
                              <a:sysClr val="windowText" lastClr="000000"/>
                            </a:solidFill>
                          </a:ln>
                          <a:latin typeface="Times New Roman" pitchFamily="18" charset="0"/>
                          <a:cs typeface="Times New Roman" pitchFamily="18" charset="0"/>
                        </a:rPr>
                        <a:t>nghĩa</a:t>
                      </a:r>
                      <a:endParaRPr lang="en-US" sz="3200" dirty="0">
                        <a:ln>
                          <a:solidFill>
                            <a:sysClr val="windowText" lastClr="000000"/>
                          </a:solidFill>
                        </a:ln>
                        <a:latin typeface="Times New Roman" pitchFamily="18" charset="0"/>
                        <a:cs typeface="Times New Roman" pitchFamily="18" charset="0"/>
                      </a:endParaRPr>
                    </a:p>
                  </a:txBody>
                  <a:tcPr marL="182880" marR="18288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659316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a:extLst>
              <a:ext uri="{FF2B5EF4-FFF2-40B4-BE49-F238E27FC236}">
                <a16:creationId xmlns:a16="http://schemas.microsoft.com/office/drawing/2014/main" xmlns="" id="{C4D04521-3081-43D2-B9E3-B49C23F7422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405226" y="173832"/>
            <a:ext cx="1524000"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4">
            <a:extLst>
              <a:ext uri="{FF2B5EF4-FFF2-40B4-BE49-F238E27FC236}">
                <a16:creationId xmlns:a16="http://schemas.microsoft.com/office/drawing/2014/main" xmlns="" id="{9458425D-A08A-4ADC-86B4-1DDBA71BBE6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5900" y="6431757"/>
            <a:ext cx="1524000"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xmlns="" id="{D7864AC6-C603-4824-9B9E-E17193B71F5B}"/>
              </a:ext>
            </a:extLst>
          </p:cNvPr>
          <p:cNvSpPr txBox="1"/>
          <p:nvPr/>
        </p:nvSpPr>
        <p:spPr>
          <a:xfrm>
            <a:off x="215983" y="23489"/>
            <a:ext cx="17713326" cy="12075832"/>
          </a:xfrm>
          <a:prstGeom prst="rect">
            <a:avLst/>
          </a:prstGeom>
          <a:noFill/>
        </p:spPr>
        <p:txBody>
          <a:bodyPr wrap="square" lIns="163267" tIns="81642" rIns="163267" bIns="81642">
            <a:spAutoFit/>
          </a:bodyPr>
          <a:lstStyle/>
          <a:p>
            <a:pPr defTabSz="1632332">
              <a:defRPr/>
            </a:pPr>
            <a:r>
              <a:rPr lang="en-US" sz="4300" b="1" dirty="0">
                <a:solidFill>
                  <a:srgbClr val="0070C0"/>
                </a:solidFill>
                <a:latin typeface="Times New Roman" pitchFamily="18" charset="0"/>
                <a:cs typeface="Times New Roman" pitchFamily="18" charset="0"/>
              </a:rPr>
              <a:t>II. </a:t>
            </a:r>
            <a:r>
              <a:rPr lang="en-US" sz="4300" b="1" dirty="0" err="1">
                <a:solidFill>
                  <a:srgbClr val="0070C0"/>
                </a:solidFill>
                <a:latin typeface="Times New Roman" pitchFamily="18" charset="0"/>
                <a:cs typeface="Times New Roman" pitchFamily="18" charset="0"/>
              </a:rPr>
              <a:t>Luyện</a:t>
            </a:r>
            <a:r>
              <a:rPr lang="en-US" sz="4300" b="1" dirty="0">
                <a:solidFill>
                  <a:srgbClr val="0070C0"/>
                </a:solidFill>
                <a:latin typeface="Times New Roman" pitchFamily="18" charset="0"/>
                <a:cs typeface="Times New Roman" pitchFamily="18" charset="0"/>
              </a:rPr>
              <a:t> </a:t>
            </a:r>
            <a:r>
              <a:rPr lang="en-US" sz="4300" b="1" dirty="0" err="1">
                <a:solidFill>
                  <a:srgbClr val="0070C0"/>
                </a:solidFill>
                <a:latin typeface="Times New Roman" pitchFamily="18" charset="0"/>
                <a:cs typeface="Times New Roman" pitchFamily="18" charset="0"/>
              </a:rPr>
              <a:t>tập</a:t>
            </a:r>
            <a:r>
              <a:rPr lang="en-US" sz="4300" b="1" dirty="0">
                <a:solidFill>
                  <a:srgbClr val="0070C0"/>
                </a:solidFill>
                <a:latin typeface="Times New Roman" pitchFamily="18" charset="0"/>
                <a:cs typeface="Times New Roman" pitchFamily="18" charset="0"/>
              </a:rPr>
              <a:t> </a:t>
            </a:r>
            <a:r>
              <a:rPr lang="en-US" sz="4300" b="1" dirty="0" err="1">
                <a:solidFill>
                  <a:srgbClr val="0070C0"/>
                </a:solidFill>
                <a:latin typeface="Times New Roman" pitchFamily="18" charset="0"/>
                <a:cs typeface="Times New Roman" pitchFamily="18" charset="0"/>
              </a:rPr>
              <a:t>về</a:t>
            </a:r>
            <a:r>
              <a:rPr lang="en-US" sz="4300" b="1" dirty="0">
                <a:solidFill>
                  <a:srgbClr val="0070C0"/>
                </a:solidFill>
                <a:latin typeface="Times New Roman" pitchFamily="18" charset="0"/>
                <a:cs typeface="Times New Roman" pitchFamily="18" charset="0"/>
              </a:rPr>
              <a:t> </a:t>
            </a:r>
            <a:r>
              <a:rPr lang="en-US" sz="4300" b="1" dirty="0" err="1">
                <a:solidFill>
                  <a:srgbClr val="0070C0"/>
                </a:solidFill>
                <a:latin typeface="Times New Roman" pitchFamily="18" charset="0"/>
                <a:cs typeface="Times New Roman" pitchFamily="18" charset="0"/>
              </a:rPr>
              <a:t>phép</a:t>
            </a:r>
            <a:r>
              <a:rPr lang="en-US" sz="4300" b="1" dirty="0">
                <a:solidFill>
                  <a:srgbClr val="0070C0"/>
                </a:solidFill>
                <a:latin typeface="Times New Roman" pitchFamily="18" charset="0"/>
                <a:cs typeface="Times New Roman" pitchFamily="18" charset="0"/>
              </a:rPr>
              <a:t> </a:t>
            </a:r>
            <a:r>
              <a:rPr lang="en-US" sz="4300" b="1" dirty="0" err="1">
                <a:solidFill>
                  <a:srgbClr val="0070C0"/>
                </a:solidFill>
                <a:latin typeface="Times New Roman" pitchFamily="18" charset="0"/>
                <a:cs typeface="Times New Roman" pitchFamily="18" charset="0"/>
              </a:rPr>
              <a:t>đối</a:t>
            </a:r>
            <a:r>
              <a:rPr lang="en-US" sz="4300" b="1" dirty="0">
                <a:solidFill>
                  <a:srgbClr val="0070C0"/>
                </a:solidFill>
                <a:latin typeface="Times New Roman" pitchFamily="18" charset="0"/>
                <a:cs typeface="Times New Roman" pitchFamily="18" charset="0"/>
              </a:rPr>
              <a:t> </a:t>
            </a:r>
          </a:p>
          <a:p>
            <a:pPr defTabSz="1632332">
              <a:defRPr/>
            </a:pPr>
            <a:r>
              <a:rPr lang="en-US" sz="4300" b="1" dirty="0" err="1">
                <a:solidFill>
                  <a:srgbClr val="0070C0"/>
                </a:solidFill>
                <a:latin typeface="Times New Roman" pitchFamily="18" charset="0"/>
                <a:cs typeface="Times New Roman" pitchFamily="18" charset="0"/>
              </a:rPr>
              <a:t>Bài</a:t>
            </a:r>
            <a:r>
              <a:rPr lang="en-US" sz="4300" b="1" dirty="0">
                <a:solidFill>
                  <a:srgbClr val="0070C0"/>
                </a:solidFill>
                <a:latin typeface="Times New Roman" pitchFamily="18" charset="0"/>
                <a:cs typeface="Times New Roman" pitchFamily="18" charset="0"/>
              </a:rPr>
              <a:t> </a:t>
            </a:r>
            <a:r>
              <a:rPr lang="en-US" sz="4300" b="1" dirty="0" err="1">
                <a:solidFill>
                  <a:srgbClr val="0070C0"/>
                </a:solidFill>
                <a:latin typeface="Times New Roman" pitchFamily="18" charset="0"/>
                <a:cs typeface="Times New Roman" pitchFamily="18" charset="0"/>
              </a:rPr>
              <a:t>tập</a:t>
            </a:r>
            <a:r>
              <a:rPr lang="en-US" sz="4300" b="1" dirty="0">
                <a:solidFill>
                  <a:srgbClr val="0070C0"/>
                </a:solidFill>
                <a:latin typeface="Times New Roman" pitchFamily="18" charset="0"/>
                <a:cs typeface="Times New Roman" pitchFamily="18" charset="0"/>
              </a:rPr>
              <a:t> 1 (</a:t>
            </a:r>
            <a:r>
              <a:rPr lang="en-US" sz="4300" b="1" dirty="0" err="1">
                <a:solidFill>
                  <a:srgbClr val="0070C0"/>
                </a:solidFill>
                <a:latin typeface="Times New Roman" pitchFamily="18" charset="0"/>
                <a:cs typeface="Times New Roman" pitchFamily="18" charset="0"/>
              </a:rPr>
              <a:t>trang</a:t>
            </a:r>
            <a:r>
              <a:rPr lang="en-US" sz="4300" b="1" dirty="0">
                <a:solidFill>
                  <a:srgbClr val="0070C0"/>
                </a:solidFill>
                <a:latin typeface="Times New Roman" pitchFamily="18" charset="0"/>
                <a:cs typeface="Times New Roman" pitchFamily="18" charset="0"/>
              </a:rPr>
              <a:t> 51 SGK)</a:t>
            </a:r>
          </a:p>
          <a:p>
            <a:pPr defTabSz="1632332"/>
            <a:r>
              <a:rPr lang="en-US" sz="4300" b="1" dirty="0">
                <a:solidFill>
                  <a:srgbClr val="0070C0"/>
                </a:solidFill>
                <a:latin typeface="Times New Roman" pitchFamily="18" charset="0"/>
                <a:cs typeface="Times New Roman" pitchFamily="18" charset="0"/>
              </a:rPr>
              <a:t>a) </a:t>
            </a:r>
            <a:r>
              <a:rPr lang="en-US" sz="4300" b="1" dirty="0" err="1">
                <a:solidFill>
                  <a:srgbClr val="0070C0"/>
                </a:solidFill>
                <a:latin typeface="Times New Roman" pitchFamily="18" charset="0"/>
                <a:cs typeface="Times New Roman" pitchFamily="18" charset="0"/>
              </a:rPr>
              <a:t>Vế</a:t>
            </a:r>
            <a:r>
              <a:rPr lang="en-US" sz="4300" b="1" dirty="0">
                <a:solidFill>
                  <a:srgbClr val="0070C0"/>
                </a:solidFill>
                <a:latin typeface="Times New Roman" pitchFamily="18" charset="0"/>
                <a:cs typeface="Times New Roman" pitchFamily="18" charset="0"/>
              </a:rPr>
              <a:t> </a:t>
            </a:r>
            <a:r>
              <a:rPr lang="en-US" sz="4300" b="1" dirty="0" err="1">
                <a:solidFill>
                  <a:srgbClr val="0070C0"/>
                </a:solidFill>
                <a:latin typeface="Times New Roman" pitchFamily="18" charset="0"/>
                <a:cs typeface="Times New Roman" pitchFamily="18" charset="0"/>
              </a:rPr>
              <a:t>câu</a:t>
            </a:r>
            <a:r>
              <a:rPr lang="en-US" sz="4300" b="1" dirty="0">
                <a:solidFill>
                  <a:srgbClr val="0070C0"/>
                </a:solidFill>
                <a:latin typeface="Times New Roman" pitchFamily="18" charset="0"/>
                <a:cs typeface="Times New Roman" pitchFamily="18" charset="0"/>
              </a:rPr>
              <a:t> </a:t>
            </a:r>
            <a:r>
              <a:rPr lang="en-US" sz="4300" b="1" dirty="0" err="1">
                <a:solidFill>
                  <a:srgbClr val="0070C0"/>
                </a:solidFill>
                <a:latin typeface="Times New Roman" pitchFamily="18" charset="0"/>
                <a:cs typeface="Times New Roman" pitchFamily="18" charset="0"/>
              </a:rPr>
              <a:t>đối</a:t>
            </a:r>
            <a:r>
              <a:rPr lang="en-US" sz="4300" b="1" dirty="0">
                <a:solidFill>
                  <a:srgbClr val="0070C0"/>
                </a:solidFill>
                <a:latin typeface="Times New Roman" pitchFamily="18" charset="0"/>
                <a:cs typeface="Times New Roman" pitchFamily="18" charset="0"/>
              </a:rPr>
              <a:t> </a:t>
            </a:r>
            <a:r>
              <a:rPr lang="en-US" sz="4300" b="1" dirty="0" err="1">
                <a:solidFill>
                  <a:srgbClr val="0070C0"/>
                </a:solidFill>
                <a:latin typeface="Times New Roman" pitchFamily="18" charset="0"/>
                <a:cs typeface="Times New Roman" pitchFamily="18" charset="0"/>
              </a:rPr>
              <a:t>nhau</a:t>
            </a:r>
            <a:r>
              <a:rPr lang="en-US" sz="4300" b="1" dirty="0">
                <a:solidFill>
                  <a:srgbClr val="0070C0"/>
                </a:solidFill>
                <a:latin typeface="Times New Roman" pitchFamily="18" charset="0"/>
                <a:cs typeface="Times New Roman" pitchFamily="18" charset="0"/>
              </a:rPr>
              <a:t>: </a:t>
            </a:r>
            <a:r>
              <a:rPr lang="en-US" sz="4300" dirty="0">
                <a:solidFill>
                  <a:prstClr val="black"/>
                </a:solidFill>
                <a:latin typeface="Times New Roman" pitchFamily="18" charset="0"/>
                <a:cs typeface="Times New Roman" pitchFamily="18" charset="0"/>
              </a:rPr>
              <a:t>“</a:t>
            </a:r>
            <a:r>
              <a:rPr lang="en-US" sz="4300" dirty="0" err="1">
                <a:solidFill>
                  <a:prstClr val="black"/>
                </a:solidFill>
                <a:latin typeface="Times New Roman" pitchFamily="18" charset="0"/>
                <a:cs typeface="Times New Roman" pitchFamily="18" charset="0"/>
              </a:rPr>
              <a:t>Bên</a:t>
            </a:r>
            <a:r>
              <a:rPr lang="en-US" sz="4300" dirty="0">
                <a:solidFill>
                  <a:prstClr val="black"/>
                </a:solidFill>
                <a:latin typeface="Times New Roman" pitchFamily="18" charset="0"/>
                <a:cs typeface="Times New Roman" pitchFamily="18" charset="0"/>
              </a:rPr>
              <a:t> </a:t>
            </a:r>
            <a:r>
              <a:rPr lang="en-US" sz="4300" u="sng" dirty="0" err="1">
                <a:solidFill>
                  <a:prstClr val="black"/>
                </a:solidFill>
                <a:latin typeface="Times New Roman" pitchFamily="18" charset="0"/>
                <a:cs typeface="Times New Roman" pitchFamily="18" charset="0"/>
              </a:rPr>
              <a:t>lở</a:t>
            </a:r>
            <a:r>
              <a:rPr lang="en-US" sz="4300" dirty="0">
                <a:solidFill>
                  <a:prstClr val="black"/>
                </a:solidFill>
                <a:latin typeface="Times New Roman" pitchFamily="18" charset="0"/>
                <a:cs typeface="Times New Roman" pitchFamily="18" charset="0"/>
              </a:rPr>
              <a:t> </a:t>
            </a:r>
            <a:r>
              <a:rPr lang="en-US" sz="4300" dirty="0" err="1">
                <a:solidFill>
                  <a:prstClr val="black"/>
                </a:solidFill>
                <a:latin typeface="Times New Roman" pitchFamily="18" charset="0"/>
                <a:cs typeface="Times New Roman" pitchFamily="18" charset="0"/>
              </a:rPr>
              <a:t>thì</a:t>
            </a:r>
            <a:r>
              <a:rPr lang="en-US" sz="4300" dirty="0">
                <a:solidFill>
                  <a:prstClr val="black"/>
                </a:solidFill>
                <a:latin typeface="Times New Roman" pitchFamily="18" charset="0"/>
                <a:cs typeface="Times New Roman" pitchFamily="18" charset="0"/>
              </a:rPr>
              <a:t> </a:t>
            </a:r>
            <a:r>
              <a:rPr lang="en-US" sz="4300" u="sng" dirty="0" err="1">
                <a:solidFill>
                  <a:prstClr val="black"/>
                </a:solidFill>
                <a:latin typeface="Times New Roman" pitchFamily="18" charset="0"/>
                <a:cs typeface="Times New Roman" pitchFamily="18" charset="0"/>
              </a:rPr>
              <a:t>đục</a:t>
            </a:r>
            <a:r>
              <a:rPr lang="en-US" sz="4300" dirty="0">
                <a:solidFill>
                  <a:prstClr val="black"/>
                </a:solidFill>
                <a:latin typeface="Times New Roman" pitchFamily="18" charset="0"/>
                <a:cs typeface="Times New Roman" pitchFamily="18" charset="0"/>
              </a:rPr>
              <a:t>” – “</a:t>
            </a:r>
            <a:r>
              <a:rPr lang="en-US" sz="4300" dirty="0" err="1">
                <a:solidFill>
                  <a:prstClr val="black"/>
                </a:solidFill>
                <a:latin typeface="Times New Roman" pitchFamily="18" charset="0"/>
                <a:cs typeface="Times New Roman" pitchFamily="18" charset="0"/>
              </a:rPr>
              <a:t>bên</a:t>
            </a:r>
            <a:r>
              <a:rPr lang="en-US" sz="4300" dirty="0">
                <a:solidFill>
                  <a:prstClr val="black"/>
                </a:solidFill>
                <a:latin typeface="Times New Roman" pitchFamily="18" charset="0"/>
                <a:cs typeface="Times New Roman" pitchFamily="18" charset="0"/>
              </a:rPr>
              <a:t> </a:t>
            </a:r>
            <a:r>
              <a:rPr lang="en-US" sz="4300" u="sng" dirty="0" err="1">
                <a:solidFill>
                  <a:prstClr val="black"/>
                </a:solidFill>
                <a:latin typeface="Times New Roman" pitchFamily="18" charset="0"/>
                <a:cs typeface="Times New Roman" pitchFamily="18" charset="0"/>
              </a:rPr>
              <a:t>bồi</a:t>
            </a:r>
            <a:r>
              <a:rPr lang="en-US" sz="4300" dirty="0">
                <a:solidFill>
                  <a:prstClr val="black"/>
                </a:solidFill>
                <a:latin typeface="Times New Roman" pitchFamily="18" charset="0"/>
                <a:cs typeface="Times New Roman" pitchFamily="18" charset="0"/>
              </a:rPr>
              <a:t> </a:t>
            </a:r>
            <a:r>
              <a:rPr lang="en-US" sz="4300" dirty="0" err="1">
                <a:solidFill>
                  <a:prstClr val="black"/>
                </a:solidFill>
                <a:latin typeface="Times New Roman" pitchFamily="18" charset="0"/>
                <a:cs typeface="Times New Roman" pitchFamily="18" charset="0"/>
              </a:rPr>
              <a:t>thì</a:t>
            </a:r>
            <a:r>
              <a:rPr lang="en-US" sz="4300" dirty="0">
                <a:solidFill>
                  <a:prstClr val="black"/>
                </a:solidFill>
                <a:latin typeface="Times New Roman" pitchFamily="18" charset="0"/>
                <a:cs typeface="Times New Roman" pitchFamily="18" charset="0"/>
              </a:rPr>
              <a:t> </a:t>
            </a:r>
            <a:r>
              <a:rPr lang="en-US" sz="4300" u="sng" dirty="0" err="1">
                <a:solidFill>
                  <a:prstClr val="black"/>
                </a:solidFill>
                <a:latin typeface="Times New Roman" pitchFamily="18" charset="0"/>
                <a:cs typeface="Times New Roman" pitchFamily="18" charset="0"/>
              </a:rPr>
              <a:t>trong</a:t>
            </a:r>
            <a:r>
              <a:rPr lang="en-US" sz="4300" dirty="0">
                <a:solidFill>
                  <a:prstClr val="black"/>
                </a:solidFill>
                <a:latin typeface="Times New Roman" pitchFamily="18" charset="0"/>
                <a:cs typeface="Times New Roman" pitchFamily="18" charset="0"/>
              </a:rPr>
              <a:t>”. </a:t>
            </a:r>
          </a:p>
          <a:p>
            <a:pPr defTabSz="1632332"/>
            <a:r>
              <a:rPr lang="en-US" sz="4300" b="1" dirty="0">
                <a:solidFill>
                  <a:srgbClr val="0070C0"/>
                </a:solidFill>
                <a:latin typeface="Times New Roman" pitchFamily="18" charset="0"/>
                <a:cs typeface="Times New Roman" pitchFamily="18" charset="0"/>
              </a:rPr>
              <a:t>b) </a:t>
            </a:r>
            <a:r>
              <a:rPr lang="en-US" sz="4300" b="1" dirty="0" err="1">
                <a:solidFill>
                  <a:srgbClr val="0070C0"/>
                </a:solidFill>
                <a:latin typeface="Times New Roman" pitchFamily="18" charset="0"/>
                <a:cs typeface="Times New Roman" pitchFamily="18" charset="0"/>
              </a:rPr>
              <a:t>Cặp</a:t>
            </a:r>
            <a:r>
              <a:rPr lang="en-US" sz="4300" b="1" dirty="0">
                <a:solidFill>
                  <a:srgbClr val="0070C0"/>
                </a:solidFill>
                <a:latin typeface="Times New Roman" pitchFamily="18" charset="0"/>
                <a:cs typeface="Times New Roman" pitchFamily="18" charset="0"/>
              </a:rPr>
              <a:t> </a:t>
            </a:r>
            <a:r>
              <a:rPr lang="en-US" sz="4300" b="1" dirty="0" err="1">
                <a:solidFill>
                  <a:srgbClr val="0070C0"/>
                </a:solidFill>
                <a:latin typeface="Times New Roman" pitchFamily="18" charset="0"/>
                <a:cs typeface="Times New Roman" pitchFamily="18" charset="0"/>
              </a:rPr>
              <a:t>câu</a:t>
            </a:r>
            <a:r>
              <a:rPr lang="en-US" sz="4300" b="1" dirty="0">
                <a:solidFill>
                  <a:srgbClr val="0070C0"/>
                </a:solidFill>
                <a:latin typeface="Times New Roman" pitchFamily="18" charset="0"/>
                <a:cs typeface="Times New Roman" pitchFamily="18" charset="0"/>
              </a:rPr>
              <a:t> </a:t>
            </a:r>
            <a:r>
              <a:rPr lang="en-US" sz="4300" b="1" dirty="0" err="1">
                <a:solidFill>
                  <a:srgbClr val="0070C0"/>
                </a:solidFill>
                <a:latin typeface="Times New Roman" pitchFamily="18" charset="0"/>
                <a:cs typeface="Times New Roman" pitchFamily="18" charset="0"/>
              </a:rPr>
              <a:t>đối</a:t>
            </a:r>
            <a:r>
              <a:rPr lang="en-US" sz="4300" b="1" dirty="0">
                <a:solidFill>
                  <a:srgbClr val="0070C0"/>
                </a:solidFill>
                <a:latin typeface="Times New Roman" pitchFamily="18" charset="0"/>
                <a:cs typeface="Times New Roman" pitchFamily="18" charset="0"/>
              </a:rPr>
              <a:t> </a:t>
            </a:r>
            <a:r>
              <a:rPr lang="en-US" sz="4300" b="1" dirty="0" err="1">
                <a:solidFill>
                  <a:srgbClr val="0070C0"/>
                </a:solidFill>
                <a:latin typeface="Times New Roman" pitchFamily="18" charset="0"/>
                <a:cs typeface="Times New Roman" pitchFamily="18" charset="0"/>
              </a:rPr>
              <a:t>nhau</a:t>
            </a:r>
            <a:r>
              <a:rPr lang="en-US" sz="4300" b="1" dirty="0">
                <a:solidFill>
                  <a:srgbClr val="0070C0"/>
                </a:solidFill>
                <a:latin typeface="Times New Roman" pitchFamily="18" charset="0"/>
                <a:cs typeface="Times New Roman" pitchFamily="18" charset="0"/>
              </a:rPr>
              <a:t>: </a:t>
            </a:r>
          </a:p>
          <a:p>
            <a:pPr defTabSz="1632332"/>
            <a:r>
              <a:rPr lang="en-US" sz="4300" i="1" dirty="0">
                <a:solidFill>
                  <a:srgbClr val="C00000"/>
                </a:solidFill>
                <a:latin typeface="Times New Roman" pitchFamily="18" charset="0"/>
                <a:cs typeface="Times New Roman" pitchFamily="18" charset="0"/>
              </a:rPr>
              <a:t>- </a:t>
            </a:r>
            <a:r>
              <a:rPr lang="en-US" sz="4300" b="1" i="1" dirty="0" err="1">
                <a:solidFill>
                  <a:srgbClr val="C00000"/>
                </a:solidFill>
                <a:latin typeface="Times New Roman" pitchFamily="18" charset="0"/>
                <a:cs typeface="Times New Roman" pitchFamily="18" charset="0"/>
              </a:rPr>
              <a:t>Lom</a:t>
            </a:r>
            <a:r>
              <a:rPr lang="en-US" sz="4300" b="1" i="1" dirty="0">
                <a:solidFill>
                  <a:srgbClr val="C00000"/>
                </a:solidFill>
                <a:latin typeface="Times New Roman" pitchFamily="18" charset="0"/>
                <a:cs typeface="Times New Roman" pitchFamily="18" charset="0"/>
              </a:rPr>
              <a:t> </a:t>
            </a:r>
            <a:r>
              <a:rPr lang="en-US" sz="4300" b="1" i="1" dirty="0" err="1">
                <a:solidFill>
                  <a:srgbClr val="C00000"/>
                </a:solidFill>
                <a:latin typeface="Times New Roman" pitchFamily="18" charset="0"/>
                <a:cs typeface="Times New Roman" pitchFamily="18" charset="0"/>
              </a:rPr>
              <a:t>khom</a:t>
            </a:r>
            <a:r>
              <a:rPr lang="en-US" sz="4300" b="1" i="1" dirty="0">
                <a:solidFill>
                  <a:srgbClr val="C00000"/>
                </a:solidFill>
                <a:latin typeface="Times New Roman" pitchFamily="18" charset="0"/>
                <a:cs typeface="Times New Roman" pitchFamily="18" charset="0"/>
              </a:rPr>
              <a:t> </a:t>
            </a:r>
            <a:r>
              <a:rPr lang="en-US" sz="4300" b="1" i="1" dirty="0" err="1">
                <a:solidFill>
                  <a:srgbClr val="C00000"/>
                </a:solidFill>
                <a:latin typeface="Times New Roman" pitchFamily="18" charset="0"/>
                <a:cs typeface="Times New Roman" pitchFamily="18" charset="0"/>
              </a:rPr>
              <a:t>dưới</a:t>
            </a:r>
            <a:r>
              <a:rPr lang="en-US" sz="4300" b="1" i="1" dirty="0">
                <a:solidFill>
                  <a:srgbClr val="C00000"/>
                </a:solidFill>
                <a:latin typeface="Times New Roman" pitchFamily="18" charset="0"/>
                <a:cs typeface="Times New Roman" pitchFamily="18" charset="0"/>
              </a:rPr>
              <a:t> </a:t>
            </a:r>
            <a:r>
              <a:rPr lang="en-US" sz="4300" b="1" i="1" dirty="0" err="1">
                <a:solidFill>
                  <a:srgbClr val="C00000"/>
                </a:solidFill>
                <a:latin typeface="Times New Roman" pitchFamily="18" charset="0"/>
                <a:cs typeface="Times New Roman" pitchFamily="18" charset="0"/>
              </a:rPr>
              <a:t>núi</a:t>
            </a:r>
            <a:r>
              <a:rPr lang="en-US" sz="4300" b="1" i="1" dirty="0">
                <a:solidFill>
                  <a:srgbClr val="C00000"/>
                </a:solidFill>
                <a:latin typeface="Times New Roman" pitchFamily="18" charset="0"/>
                <a:cs typeface="Times New Roman" pitchFamily="18" charset="0"/>
              </a:rPr>
              <a:t>, </a:t>
            </a:r>
            <a:r>
              <a:rPr lang="en-US" sz="4300" b="1" i="1" dirty="0" err="1">
                <a:solidFill>
                  <a:srgbClr val="C00000"/>
                </a:solidFill>
                <a:latin typeface="Times New Roman" pitchFamily="18" charset="0"/>
                <a:cs typeface="Times New Roman" pitchFamily="18" charset="0"/>
              </a:rPr>
              <a:t>tiều</a:t>
            </a:r>
            <a:r>
              <a:rPr lang="en-US" sz="4300" b="1" i="1" dirty="0">
                <a:solidFill>
                  <a:srgbClr val="C00000"/>
                </a:solidFill>
                <a:latin typeface="Times New Roman" pitchFamily="18" charset="0"/>
                <a:cs typeface="Times New Roman" pitchFamily="18" charset="0"/>
              </a:rPr>
              <a:t> </a:t>
            </a:r>
            <a:r>
              <a:rPr lang="en-US" sz="4300" b="1" i="1" dirty="0" err="1">
                <a:solidFill>
                  <a:srgbClr val="C00000"/>
                </a:solidFill>
                <a:latin typeface="Times New Roman" pitchFamily="18" charset="0"/>
                <a:cs typeface="Times New Roman" pitchFamily="18" charset="0"/>
              </a:rPr>
              <a:t>vài</a:t>
            </a:r>
            <a:r>
              <a:rPr lang="en-US" sz="4300" b="1" i="1" dirty="0">
                <a:solidFill>
                  <a:srgbClr val="C00000"/>
                </a:solidFill>
                <a:latin typeface="Times New Roman" pitchFamily="18" charset="0"/>
                <a:cs typeface="Times New Roman" pitchFamily="18" charset="0"/>
              </a:rPr>
              <a:t> </a:t>
            </a:r>
            <a:r>
              <a:rPr lang="en-US" sz="4300" b="1" i="1" dirty="0" err="1">
                <a:solidFill>
                  <a:srgbClr val="C00000"/>
                </a:solidFill>
                <a:latin typeface="Times New Roman" pitchFamily="18" charset="0"/>
                <a:cs typeface="Times New Roman" pitchFamily="18" charset="0"/>
              </a:rPr>
              <a:t>chú</a:t>
            </a:r>
            <a:r>
              <a:rPr lang="en-US" sz="4300" b="1" i="1" dirty="0">
                <a:solidFill>
                  <a:srgbClr val="C00000"/>
                </a:solidFill>
                <a:latin typeface="Times New Roman" pitchFamily="18" charset="0"/>
                <a:cs typeface="Times New Roman" pitchFamily="18" charset="0"/>
              </a:rPr>
              <a:t>,</a:t>
            </a:r>
          </a:p>
          <a:p>
            <a:pPr defTabSz="1632332"/>
            <a:r>
              <a:rPr lang="en-US" sz="4300" b="1" i="1" dirty="0" err="1">
                <a:solidFill>
                  <a:srgbClr val="C00000"/>
                </a:solidFill>
                <a:latin typeface="Times New Roman" pitchFamily="18" charset="0"/>
                <a:cs typeface="Times New Roman" pitchFamily="18" charset="0"/>
              </a:rPr>
              <a:t>Lác</a:t>
            </a:r>
            <a:r>
              <a:rPr lang="en-US" sz="4300" b="1" i="1" dirty="0">
                <a:solidFill>
                  <a:srgbClr val="C00000"/>
                </a:solidFill>
                <a:latin typeface="Times New Roman" pitchFamily="18" charset="0"/>
                <a:cs typeface="Times New Roman" pitchFamily="18" charset="0"/>
              </a:rPr>
              <a:t> </a:t>
            </a:r>
            <a:r>
              <a:rPr lang="en-US" sz="4300" b="1" i="1" dirty="0" err="1">
                <a:solidFill>
                  <a:srgbClr val="C00000"/>
                </a:solidFill>
                <a:latin typeface="Times New Roman" pitchFamily="18" charset="0"/>
                <a:cs typeface="Times New Roman" pitchFamily="18" charset="0"/>
              </a:rPr>
              <a:t>đác</a:t>
            </a:r>
            <a:r>
              <a:rPr lang="en-US" sz="4300" b="1" i="1" dirty="0">
                <a:solidFill>
                  <a:srgbClr val="C00000"/>
                </a:solidFill>
                <a:latin typeface="Times New Roman" pitchFamily="18" charset="0"/>
                <a:cs typeface="Times New Roman" pitchFamily="18" charset="0"/>
              </a:rPr>
              <a:t> </a:t>
            </a:r>
            <a:r>
              <a:rPr lang="en-US" sz="4300" b="1" i="1" dirty="0" err="1">
                <a:solidFill>
                  <a:srgbClr val="C00000"/>
                </a:solidFill>
                <a:latin typeface="Times New Roman" pitchFamily="18" charset="0"/>
                <a:cs typeface="Times New Roman" pitchFamily="18" charset="0"/>
              </a:rPr>
              <a:t>bên</a:t>
            </a:r>
            <a:r>
              <a:rPr lang="en-US" sz="4300" b="1" i="1" dirty="0">
                <a:solidFill>
                  <a:srgbClr val="C00000"/>
                </a:solidFill>
                <a:latin typeface="Times New Roman" pitchFamily="18" charset="0"/>
                <a:cs typeface="Times New Roman" pitchFamily="18" charset="0"/>
              </a:rPr>
              <a:t> </a:t>
            </a:r>
            <a:r>
              <a:rPr lang="en-US" sz="4300" b="1" i="1" dirty="0" err="1">
                <a:solidFill>
                  <a:srgbClr val="C00000"/>
                </a:solidFill>
                <a:latin typeface="Times New Roman" pitchFamily="18" charset="0"/>
                <a:cs typeface="Times New Roman" pitchFamily="18" charset="0"/>
              </a:rPr>
              <a:t>sông</a:t>
            </a:r>
            <a:r>
              <a:rPr lang="en-US" sz="4300" b="1" i="1" dirty="0">
                <a:solidFill>
                  <a:srgbClr val="C00000"/>
                </a:solidFill>
                <a:latin typeface="Times New Roman" pitchFamily="18" charset="0"/>
                <a:cs typeface="Times New Roman" pitchFamily="18" charset="0"/>
              </a:rPr>
              <a:t>, </a:t>
            </a:r>
            <a:r>
              <a:rPr lang="en-US" sz="4300" b="1" i="1" dirty="0" err="1">
                <a:solidFill>
                  <a:srgbClr val="C00000"/>
                </a:solidFill>
                <a:latin typeface="Times New Roman" pitchFamily="18" charset="0"/>
                <a:cs typeface="Times New Roman" pitchFamily="18" charset="0"/>
              </a:rPr>
              <a:t>chợ</a:t>
            </a:r>
            <a:r>
              <a:rPr lang="en-US" sz="4300" b="1" i="1" dirty="0">
                <a:solidFill>
                  <a:srgbClr val="C00000"/>
                </a:solidFill>
                <a:latin typeface="Times New Roman" pitchFamily="18" charset="0"/>
                <a:cs typeface="Times New Roman" pitchFamily="18" charset="0"/>
              </a:rPr>
              <a:t> </a:t>
            </a:r>
            <a:r>
              <a:rPr lang="en-US" sz="4300" b="1" i="1" dirty="0" err="1">
                <a:solidFill>
                  <a:srgbClr val="C00000"/>
                </a:solidFill>
                <a:latin typeface="Times New Roman" pitchFamily="18" charset="0"/>
                <a:cs typeface="Times New Roman" pitchFamily="18" charset="0"/>
              </a:rPr>
              <a:t>mấy</a:t>
            </a:r>
            <a:r>
              <a:rPr lang="en-US" sz="4300" b="1" i="1" dirty="0">
                <a:solidFill>
                  <a:srgbClr val="C00000"/>
                </a:solidFill>
                <a:latin typeface="Times New Roman" pitchFamily="18" charset="0"/>
                <a:cs typeface="Times New Roman" pitchFamily="18" charset="0"/>
              </a:rPr>
              <a:t> </a:t>
            </a:r>
            <a:r>
              <a:rPr lang="en-US" sz="4300" b="1" i="1" dirty="0" err="1">
                <a:solidFill>
                  <a:srgbClr val="C00000"/>
                </a:solidFill>
                <a:latin typeface="Times New Roman" pitchFamily="18" charset="0"/>
                <a:cs typeface="Times New Roman" pitchFamily="18" charset="0"/>
              </a:rPr>
              <a:t>nhà</a:t>
            </a:r>
            <a:r>
              <a:rPr lang="en-US" sz="4300" b="1" i="1" dirty="0">
                <a:solidFill>
                  <a:srgbClr val="C00000"/>
                </a:solidFill>
                <a:latin typeface="Times New Roman" pitchFamily="18" charset="0"/>
                <a:cs typeface="Times New Roman" pitchFamily="18" charset="0"/>
              </a:rPr>
              <a:t>.</a:t>
            </a:r>
          </a:p>
          <a:p>
            <a:pPr defTabSz="1632332"/>
            <a:r>
              <a:rPr lang="en-US" sz="4300" dirty="0">
                <a:solidFill>
                  <a:prstClr val="black"/>
                </a:solidFill>
                <a:latin typeface="Times New Roman" pitchFamily="18" charset="0"/>
                <a:cs typeface="Times New Roman" pitchFamily="18" charset="0"/>
              </a:rPr>
              <a:t>→ </a:t>
            </a:r>
            <a:r>
              <a:rPr lang="en-US" sz="4300" dirty="0" err="1">
                <a:solidFill>
                  <a:prstClr val="black"/>
                </a:solidFill>
                <a:latin typeface="Times New Roman" pitchFamily="18" charset="0"/>
                <a:cs typeface="Times New Roman" pitchFamily="18" charset="0"/>
              </a:rPr>
              <a:t>Hai</a:t>
            </a:r>
            <a:r>
              <a:rPr lang="en-US" sz="4300" dirty="0">
                <a:solidFill>
                  <a:prstClr val="black"/>
                </a:solidFill>
                <a:latin typeface="Times New Roman" pitchFamily="18" charset="0"/>
                <a:cs typeface="Times New Roman" pitchFamily="18" charset="0"/>
              </a:rPr>
              <a:t> </a:t>
            </a:r>
            <a:r>
              <a:rPr lang="en-US" sz="4300" dirty="0" err="1">
                <a:solidFill>
                  <a:prstClr val="black"/>
                </a:solidFill>
                <a:latin typeface="Times New Roman" pitchFamily="18" charset="0"/>
                <a:cs typeface="Times New Roman" pitchFamily="18" charset="0"/>
              </a:rPr>
              <a:t>câu</a:t>
            </a:r>
            <a:r>
              <a:rPr lang="en-US" sz="4300" dirty="0">
                <a:solidFill>
                  <a:prstClr val="black"/>
                </a:solidFill>
                <a:latin typeface="Times New Roman" pitchFamily="18" charset="0"/>
                <a:cs typeface="Times New Roman" pitchFamily="18" charset="0"/>
              </a:rPr>
              <a:t> </a:t>
            </a:r>
            <a:r>
              <a:rPr lang="en-US" sz="4300" dirty="0" err="1">
                <a:solidFill>
                  <a:prstClr val="black"/>
                </a:solidFill>
                <a:latin typeface="Times New Roman" pitchFamily="18" charset="0"/>
                <a:cs typeface="Times New Roman" pitchFamily="18" charset="0"/>
              </a:rPr>
              <a:t>thơ</a:t>
            </a:r>
            <a:r>
              <a:rPr lang="en-US" sz="4300" dirty="0">
                <a:solidFill>
                  <a:prstClr val="black"/>
                </a:solidFill>
                <a:latin typeface="Times New Roman" pitchFamily="18" charset="0"/>
                <a:cs typeface="Times New Roman" pitchFamily="18" charset="0"/>
              </a:rPr>
              <a:t> </a:t>
            </a:r>
            <a:r>
              <a:rPr lang="en-US" sz="4300" dirty="0" err="1">
                <a:solidFill>
                  <a:prstClr val="black"/>
                </a:solidFill>
                <a:latin typeface="Times New Roman" pitchFamily="18" charset="0"/>
                <a:cs typeface="Times New Roman" pitchFamily="18" charset="0"/>
              </a:rPr>
              <a:t>đối</a:t>
            </a:r>
            <a:r>
              <a:rPr lang="en-US" sz="4300" dirty="0">
                <a:solidFill>
                  <a:prstClr val="black"/>
                </a:solidFill>
                <a:latin typeface="Times New Roman" pitchFamily="18" charset="0"/>
                <a:cs typeface="Times New Roman" pitchFamily="18" charset="0"/>
              </a:rPr>
              <a:t> ý </a:t>
            </a:r>
            <a:r>
              <a:rPr lang="en-US" sz="4300" dirty="0" err="1">
                <a:solidFill>
                  <a:prstClr val="black"/>
                </a:solidFill>
                <a:latin typeface="Times New Roman" pitchFamily="18" charset="0"/>
                <a:cs typeface="Times New Roman" pitchFamily="18" charset="0"/>
              </a:rPr>
              <a:t>với</a:t>
            </a:r>
            <a:r>
              <a:rPr lang="en-US" sz="4300" dirty="0">
                <a:solidFill>
                  <a:prstClr val="black"/>
                </a:solidFill>
                <a:latin typeface="Times New Roman" pitchFamily="18" charset="0"/>
                <a:cs typeface="Times New Roman" pitchFamily="18" charset="0"/>
              </a:rPr>
              <a:t> </a:t>
            </a:r>
            <a:r>
              <a:rPr lang="en-US" sz="4300" dirty="0" err="1">
                <a:solidFill>
                  <a:prstClr val="black"/>
                </a:solidFill>
                <a:latin typeface="Times New Roman" pitchFamily="18" charset="0"/>
                <a:cs typeface="Times New Roman" pitchFamily="18" charset="0"/>
              </a:rPr>
              <a:t>nhau</a:t>
            </a:r>
            <a:r>
              <a:rPr lang="en-US" sz="4300" dirty="0">
                <a:solidFill>
                  <a:prstClr val="black"/>
                </a:solidFill>
                <a:latin typeface="Times New Roman" pitchFamily="18" charset="0"/>
                <a:cs typeface="Times New Roman" pitchFamily="18" charset="0"/>
              </a:rPr>
              <a:t> (</a:t>
            </a:r>
            <a:r>
              <a:rPr lang="en-US" sz="4300" dirty="0" err="1">
                <a:solidFill>
                  <a:prstClr val="black"/>
                </a:solidFill>
                <a:latin typeface="Times New Roman" pitchFamily="18" charset="0"/>
                <a:cs typeface="Times New Roman" pitchFamily="18" charset="0"/>
              </a:rPr>
              <a:t>lom</a:t>
            </a:r>
            <a:r>
              <a:rPr lang="en-US" sz="4300" dirty="0">
                <a:solidFill>
                  <a:prstClr val="black"/>
                </a:solidFill>
                <a:latin typeface="Times New Roman" pitchFamily="18" charset="0"/>
                <a:cs typeface="Times New Roman" pitchFamily="18" charset="0"/>
              </a:rPr>
              <a:t> </a:t>
            </a:r>
            <a:r>
              <a:rPr lang="en-US" sz="4300" dirty="0" err="1">
                <a:solidFill>
                  <a:prstClr val="black"/>
                </a:solidFill>
                <a:latin typeface="Times New Roman" pitchFamily="18" charset="0"/>
                <a:cs typeface="Times New Roman" pitchFamily="18" charset="0"/>
              </a:rPr>
              <a:t>khom</a:t>
            </a:r>
            <a:r>
              <a:rPr lang="en-US" sz="4300" dirty="0">
                <a:solidFill>
                  <a:prstClr val="black"/>
                </a:solidFill>
                <a:latin typeface="Times New Roman" pitchFamily="18" charset="0"/>
                <a:cs typeface="Times New Roman" pitchFamily="18" charset="0"/>
              </a:rPr>
              <a:t> </a:t>
            </a:r>
            <a:r>
              <a:rPr lang="en-US" sz="4300" dirty="0" err="1">
                <a:solidFill>
                  <a:prstClr val="black"/>
                </a:solidFill>
                <a:latin typeface="Times New Roman" pitchFamily="18" charset="0"/>
                <a:cs typeface="Times New Roman" pitchFamily="18" charset="0"/>
              </a:rPr>
              <a:t>dưới</a:t>
            </a:r>
            <a:r>
              <a:rPr lang="en-US" sz="4300" dirty="0">
                <a:solidFill>
                  <a:prstClr val="black"/>
                </a:solidFill>
                <a:latin typeface="Times New Roman" pitchFamily="18" charset="0"/>
                <a:cs typeface="Times New Roman" pitchFamily="18" charset="0"/>
              </a:rPr>
              <a:t> </a:t>
            </a:r>
            <a:r>
              <a:rPr lang="en-US" sz="4300" dirty="0" err="1">
                <a:solidFill>
                  <a:prstClr val="black"/>
                </a:solidFill>
                <a:latin typeface="Times New Roman" pitchFamily="18" charset="0"/>
                <a:cs typeface="Times New Roman" pitchFamily="18" charset="0"/>
              </a:rPr>
              <a:t>núi</a:t>
            </a:r>
            <a:r>
              <a:rPr lang="en-US" sz="4300" dirty="0">
                <a:solidFill>
                  <a:prstClr val="black"/>
                </a:solidFill>
                <a:latin typeface="Times New Roman" pitchFamily="18" charset="0"/>
                <a:cs typeface="Times New Roman" pitchFamily="18" charset="0"/>
              </a:rPr>
              <a:t> – </a:t>
            </a:r>
            <a:r>
              <a:rPr lang="en-US" sz="4300" dirty="0" err="1">
                <a:solidFill>
                  <a:prstClr val="black"/>
                </a:solidFill>
                <a:latin typeface="Times New Roman" pitchFamily="18" charset="0"/>
                <a:cs typeface="Times New Roman" pitchFamily="18" charset="0"/>
              </a:rPr>
              <a:t>lác</a:t>
            </a:r>
            <a:r>
              <a:rPr lang="en-US" sz="4300" dirty="0">
                <a:solidFill>
                  <a:prstClr val="black"/>
                </a:solidFill>
                <a:latin typeface="Times New Roman" pitchFamily="18" charset="0"/>
                <a:cs typeface="Times New Roman" pitchFamily="18" charset="0"/>
              </a:rPr>
              <a:t> </a:t>
            </a:r>
            <a:r>
              <a:rPr lang="en-US" sz="4300" dirty="0" err="1">
                <a:solidFill>
                  <a:prstClr val="black"/>
                </a:solidFill>
                <a:latin typeface="Times New Roman" pitchFamily="18" charset="0"/>
                <a:cs typeface="Times New Roman" pitchFamily="18" charset="0"/>
              </a:rPr>
              <a:t>đác</a:t>
            </a:r>
            <a:r>
              <a:rPr lang="en-US" sz="4300" dirty="0">
                <a:solidFill>
                  <a:prstClr val="black"/>
                </a:solidFill>
                <a:latin typeface="Times New Roman" pitchFamily="18" charset="0"/>
                <a:cs typeface="Times New Roman" pitchFamily="18" charset="0"/>
              </a:rPr>
              <a:t> </a:t>
            </a:r>
            <a:r>
              <a:rPr lang="en-US" sz="4300" dirty="0" err="1">
                <a:solidFill>
                  <a:prstClr val="black"/>
                </a:solidFill>
                <a:latin typeface="Times New Roman" pitchFamily="18" charset="0"/>
                <a:cs typeface="Times New Roman" pitchFamily="18" charset="0"/>
              </a:rPr>
              <a:t>bên</a:t>
            </a:r>
            <a:r>
              <a:rPr lang="en-US" sz="4300" dirty="0">
                <a:solidFill>
                  <a:prstClr val="black"/>
                </a:solidFill>
                <a:latin typeface="Times New Roman" pitchFamily="18" charset="0"/>
                <a:cs typeface="Times New Roman" pitchFamily="18" charset="0"/>
              </a:rPr>
              <a:t> </a:t>
            </a:r>
            <a:r>
              <a:rPr lang="en-US" sz="4300" dirty="0" err="1">
                <a:solidFill>
                  <a:prstClr val="black"/>
                </a:solidFill>
                <a:latin typeface="Times New Roman" pitchFamily="18" charset="0"/>
                <a:cs typeface="Times New Roman" pitchFamily="18" charset="0"/>
              </a:rPr>
              <a:t>sông</a:t>
            </a:r>
            <a:r>
              <a:rPr lang="en-US" sz="4300" dirty="0">
                <a:solidFill>
                  <a:prstClr val="black"/>
                </a:solidFill>
                <a:latin typeface="Times New Roman" pitchFamily="18" charset="0"/>
                <a:cs typeface="Times New Roman" pitchFamily="18" charset="0"/>
              </a:rPr>
              <a:t>; </a:t>
            </a:r>
            <a:r>
              <a:rPr lang="en-US" sz="4300" dirty="0" err="1">
                <a:solidFill>
                  <a:prstClr val="black"/>
                </a:solidFill>
                <a:latin typeface="Times New Roman" pitchFamily="18" charset="0"/>
                <a:cs typeface="Times New Roman" pitchFamily="18" charset="0"/>
              </a:rPr>
              <a:t>tiều</a:t>
            </a:r>
            <a:r>
              <a:rPr lang="en-US" sz="4300" dirty="0">
                <a:solidFill>
                  <a:prstClr val="black"/>
                </a:solidFill>
                <a:latin typeface="Times New Roman" pitchFamily="18" charset="0"/>
                <a:cs typeface="Times New Roman" pitchFamily="18" charset="0"/>
              </a:rPr>
              <a:t> </a:t>
            </a:r>
            <a:r>
              <a:rPr lang="en-US" sz="4300" dirty="0" err="1">
                <a:solidFill>
                  <a:prstClr val="black"/>
                </a:solidFill>
                <a:latin typeface="Times New Roman" pitchFamily="18" charset="0"/>
                <a:cs typeface="Times New Roman" pitchFamily="18" charset="0"/>
              </a:rPr>
              <a:t>vài</a:t>
            </a:r>
            <a:r>
              <a:rPr lang="en-US" sz="4300" dirty="0">
                <a:solidFill>
                  <a:prstClr val="black"/>
                </a:solidFill>
                <a:latin typeface="Times New Roman" pitchFamily="18" charset="0"/>
                <a:cs typeface="Times New Roman" pitchFamily="18" charset="0"/>
              </a:rPr>
              <a:t> </a:t>
            </a:r>
            <a:r>
              <a:rPr lang="en-US" sz="4300" dirty="0" err="1">
                <a:solidFill>
                  <a:prstClr val="black"/>
                </a:solidFill>
                <a:latin typeface="Times New Roman" pitchFamily="18" charset="0"/>
                <a:cs typeface="Times New Roman" pitchFamily="18" charset="0"/>
              </a:rPr>
              <a:t>chú</a:t>
            </a:r>
            <a:r>
              <a:rPr lang="en-US" sz="4300" dirty="0">
                <a:solidFill>
                  <a:prstClr val="black"/>
                </a:solidFill>
                <a:latin typeface="Times New Roman" pitchFamily="18" charset="0"/>
                <a:cs typeface="Times New Roman" pitchFamily="18" charset="0"/>
              </a:rPr>
              <a:t> – </a:t>
            </a:r>
            <a:r>
              <a:rPr lang="en-US" sz="4300" dirty="0" err="1">
                <a:solidFill>
                  <a:prstClr val="black"/>
                </a:solidFill>
                <a:latin typeface="Times New Roman" pitchFamily="18" charset="0"/>
                <a:cs typeface="Times New Roman" pitchFamily="18" charset="0"/>
              </a:rPr>
              <a:t>chợ</a:t>
            </a:r>
            <a:r>
              <a:rPr lang="en-US" sz="4300" dirty="0">
                <a:solidFill>
                  <a:prstClr val="black"/>
                </a:solidFill>
                <a:latin typeface="Times New Roman" pitchFamily="18" charset="0"/>
                <a:cs typeface="Times New Roman" pitchFamily="18" charset="0"/>
              </a:rPr>
              <a:t> </a:t>
            </a:r>
            <a:r>
              <a:rPr lang="en-US" sz="4300" dirty="0" err="1">
                <a:solidFill>
                  <a:prstClr val="black"/>
                </a:solidFill>
                <a:latin typeface="Times New Roman" pitchFamily="18" charset="0"/>
                <a:cs typeface="Times New Roman" pitchFamily="18" charset="0"/>
              </a:rPr>
              <a:t>mấy</a:t>
            </a:r>
            <a:r>
              <a:rPr lang="en-US" sz="4300" dirty="0">
                <a:solidFill>
                  <a:prstClr val="black"/>
                </a:solidFill>
                <a:latin typeface="Times New Roman" pitchFamily="18" charset="0"/>
                <a:cs typeface="Times New Roman" pitchFamily="18" charset="0"/>
              </a:rPr>
              <a:t> </a:t>
            </a:r>
            <a:r>
              <a:rPr lang="en-US" sz="4300" dirty="0" err="1">
                <a:solidFill>
                  <a:prstClr val="black"/>
                </a:solidFill>
                <a:latin typeface="Times New Roman" pitchFamily="18" charset="0"/>
                <a:cs typeface="Times New Roman" pitchFamily="18" charset="0"/>
              </a:rPr>
              <a:t>nhà</a:t>
            </a:r>
            <a:r>
              <a:rPr lang="en-US" sz="4300" dirty="0">
                <a:solidFill>
                  <a:prstClr val="black"/>
                </a:solidFill>
                <a:latin typeface="Times New Roman" pitchFamily="18" charset="0"/>
                <a:cs typeface="Times New Roman" pitchFamily="18" charset="0"/>
              </a:rPr>
              <a:t>), </a:t>
            </a:r>
            <a:r>
              <a:rPr lang="en-US" sz="4300" dirty="0" err="1">
                <a:solidFill>
                  <a:prstClr val="black"/>
                </a:solidFill>
                <a:latin typeface="Times New Roman" pitchFamily="18" charset="0"/>
                <a:cs typeface="Times New Roman" pitchFamily="18" charset="0"/>
              </a:rPr>
              <a:t>cấu</a:t>
            </a:r>
            <a:r>
              <a:rPr lang="en-US" sz="4300" dirty="0">
                <a:solidFill>
                  <a:prstClr val="black"/>
                </a:solidFill>
                <a:latin typeface="Times New Roman" pitchFamily="18" charset="0"/>
                <a:cs typeface="Times New Roman" pitchFamily="18" charset="0"/>
              </a:rPr>
              <a:t> </a:t>
            </a:r>
            <a:r>
              <a:rPr lang="en-US" sz="4300" dirty="0" err="1">
                <a:solidFill>
                  <a:prstClr val="black"/>
                </a:solidFill>
                <a:latin typeface="Times New Roman" pitchFamily="18" charset="0"/>
                <a:cs typeface="Times New Roman" pitchFamily="18" charset="0"/>
              </a:rPr>
              <a:t>trúc</a:t>
            </a:r>
            <a:r>
              <a:rPr lang="en-US" sz="4300" dirty="0">
                <a:solidFill>
                  <a:prstClr val="black"/>
                </a:solidFill>
                <a:latin typeface="Times New Roman" pitchFamily="18" charset="0"/>
                <a:cs typeface="Times New Roman" pitchFamily="18" charset="0"/>
              </a:rPr>
              <a:t> </a:t>
            </a:r>
            <a:r>
              <a:rPr lang="en-US" sz="4300" dirty="0" err="1">
                <a:solidFill>
                  <a:prstClr val="black"/>
                </a:solidFill>
                <a:latin typeface="Times New Roman" pitchFamily="18" charset="0"/>
                <a:cs typeface="Times New Roman" pitchFamily="18" charset="0"/>
              </a:rPr>
              <a:t>đối</a:t>
            </a:r>
            <a:r>
              <a:rPr lang="en-US" sz="4300" dirty="0">
                <a:solidFill>
                  <a:prstClr val="black"/>
                </a:solidFill>
                <a:latin typeface="Times New Roman" pitchFamily="18" charset="0"/>
                <a:cs typeface="Times New Roman" pitchFamily="18" charset="0"/>
              </a:rPr>
              <a:t> </a:t>
            </a:r>
            <a:r>
              <a:rPr lang="en-US" sz="4300" dirty="0" err="1">
                <a:solidFill>
                  <a:prstClr val="black"/>
                </a:solidFill>
                <a:latin typeface="Times New Roman" pitchFamily="18" charset="0"/>
                <a:cs typeface="Times New Roman" pitchFamily="18" charset="0"/>
              </a:rPr>
              <a:t>về</a:t>
            </a:r>
            <a:r>
              <a:rPr lang="en-US" sz="4300" dirty="0">
                <a:solidFill>
                  <a:prstClr val="black"/>
                </a:solidFill>
                <a:latin typeface="Times New Roman" pitchFamily="18" charset="0"/>
                <a:cs typeface="Times New Roman" pitchFamily="18" charset="0"/>
              </a:rPr>
              <a:t> </a:t>
            </a:r>
            <a:r>
              <a:rPr lang="en-US" sz="4300" dirty="0" err="1">
                <a:solidFill>
                  <a:prstClr val="black"/>
                </a:solidFill>
                <a:latin typeface="Times New Roman" pitchFamily="18" charset="0"/>
                <a:cs typeface="Times New Roman" pitchFamily="18" charset="0"/>
              </a:rPr>
              <a:t>mặt</a:t>
            </a:r>
            <a:r>
              <a:rPr lang="en-US" sz="4300" dirty="0">
                <a:solidFill>
                  <a:prstClr val="black"/>
                </a:solidFill>
                <a:latin typeface="Times New Roman" pitchFamily="18" charset="0"/>
                <a:cs typeface="Times New Roman" pitchFamily="18" charset="0"/>
              </a:rPr>
              <a:t> </a:t>
            </a:r>
            <a:r>
              <a:rPr lang="en-US" sz="4300" dirty="0" err="1">
                <a:solidFill>
                  <a:prstClr val="black"/>
                </a:solidFill>
                <a:latin typeface="Times New Roman" pitchFamily="18" charset="0"/>
                <a:cs typeface="Times New Roman" pitchFamily="18" charset="0"/>
              </a:rPr>
              <a:t>nghĩa</a:t>
            </a:r>
            <a:r>
              <a:rPr lang="en-US" sz="4300" dirty="0">
                <a:solidFill>
                  <a:prstClr val="black"/>
                </a:solidFill>
                <a:latin typeface="Times New Roman" pitchFamily="18" charset="0"/>
                <a:cs typeface="Times New Roman" pitchFamily="18" charset="0"/>
              </a:rPr>
              <a:t> </a:t>
            </a:r>
            <a:r>
              <a:rPr lang="en-US" sz="4300" dirty="0" err="1">
                <a:solidFill>
                  <a:prstClr val="black"/>
                </a:solidFill>
                <a:latin typeface="Times New Roman" pitchFamily="18" charset="0"/>
                <a:cs typeface="Times New Roman" pitchFamily="18" charset="0"/>
              </a:rPr>
              <a:t>tương</a:t>
            </a:r>
            <a:r>
              <a:rPr lang="en-US" sz="4300" dirty="0">
                <a:solidFill>
                  <a:prstClr val="black"/>
                </a:solidFill>
                <a:latin typeface="Times New Roman" pitchFamily="18" charset="0"/>
                <a:cs typeface="Times New Roman" pitchFamily="18" charset="0"/>
              </a:rPr>
              <a:t> </a:t>
            </a:r>
            <a:r>
              <a:rPr lang="en-US" sz="4300" dirty="0" err="1">
                <a:solidFill>
                  <a:prstClr val="black"/>
                </a:solidFill>
                <a:latin typeface="Times New Roman" pitchFamily="18" charset="0"/>
                <a:cs typeface="Times New Roman" pitchFamily="18" charset="0"/>
              </a:rPr>
              <a:t>hỗ</a:t>
            </a:r>
            <a:r>
              <a:rPr lang="en-US" sz="4300" dirty="0">
                <a:solidFill>
                  <a:prstClr val="black"/>
                </a:solidFill>
                <a:latin typeface="Times New Roman" pitchFamily="18" charset="0"/>
                <a:cs typeface="Times New Roman" pitchFamily="18" charset="0"/>
              </a:rPr>
              <a:t>., </a:t>
            </a:r>
            <a:r>
              <a:rPr lang="en-US" sz="4300" dirty="0" err="1">
                <a:solidFill>
                  <a:prstClr val="black"/>
                </a:solidFill>
                <a:latin typeface="Times New Roman" pitchFamily="18" charset="0"/>
                <a:cs typeface="Times New Roman" pitchFamily="18" charset="0"/>
              </a:rPr>
              <a:t>bổ</a:t>
            </a:r>
            <a:r>
              <a:rPr lang="en-US" sz="4300" dirty="0">
                <a:solidFill>
                  <a:prstClr val="black"/>
                </a:solidFill>
                <a:latin typeface="Times New Roman" pitchFamily="18" charset="0"/>
                <a:cs typeface="Times New Roman" pitchFamily="18" charset="0"/>
              </a:rPr>
              <a:t> sung ý </a:t>
            </a:r>
            <a:r>
              <a:rPr lang="en-US" sz="4300" dirty="0" err="1">
                <a:solidFill>
                  <a:prstClr val="black"/>
                </a:solidFill>
                <a:latin typeface="Times New Roman" pitchFamily="18" charset="0"/>
                <a:cs typeface="Times New Roman" pitchFamily="18" charset="0"/>
              </a:rPr>
              <a:t>cho</a:t>
            </a:r>
            <a:r>
              <a:rPr lang="en-US" sz="4300" dirty="0">
                <a:solidFill>
                  <a:prstClr val="black"/>
                </a:solidFill>
                <a:latin typeface="Times New Roman" pitchFamily="18" charset="0"/>
                <a:cs typeface="Times New Roman" pitchFamily="18" charset="0"/>
              </a:rPr>
              <a:t> </a:t>
            </a:r>
            <a:r>
              <a:rPr lang="en-US" sz="4300" dirty="0" err="1">
                <a:solidFill>
                  <a:prstClr val="black"/>
                </a:solidFill>
                <a:latin typeface="Times New Roman" pitchFamily="18" charset="0"/>
                <a:cs typeface="Times New Roman" pitchFamily="18" charset="0"/>
              </a:rPr>
              <a:t>nhau</a:t>
            </a:r>
            <a:r>
              <a:rPr lang="en-US" sz="4300" dirty="0">
                <a:solidFill>
                  <a:prstClr val="black"/>
                </a:solidFill>
                <a:latin typeface="Times New Roman" pitchFamily="18" charset="0"/>
                <a:cs typeface="Times New Roman" pitchFamily="18" charset="0"/>
              </a:rPr>
              <a:t>.</a:t>
            </a:r>
          </a:p>
          <a:p>
            <a:pPr defTabSz="1632332"/>
            <a:r>
              <a:rPr lang="en-US" sz="4300" dirty="0">
                <a:solidFill>
                  <a:srgbClr val="C00000"/>
                </a:solidFill>
                <a:latin typeface="Times New Roman" pitchFamily="18" charset="0"/>
                <a:cs typeface="Times New Roman" pitchFamily="18" charset="0"/>
              </a:rPr>
              <a:t>- </a:t>
            </a:r>
            <a:r>
              <a:rPr lang="en-US" sz="4300" b="1" i="1" dirty="0" err="1">
                <a:solidFill>
                  <a:srgbClr val="C00000"/>
                </a:solidFill>
                <a:latin typeface="Times New Roman" pitchFamily="18" charset="0"/>
                <a:cs typeface="Times New Roman" pitchFamily="18" charset="0"/>
              </a:rPr>
              <a:t>Nhớ</a:t>
            </a:r>
            <a:r>
              <a:rPr lang="en-US" sz="4300" b="1" i="1" dirty="0">
                <a:solidFill>
                  <a:srgbClr val="C00000"/>
                </a:solidFill>
                <a:latin typeface="Times New Roman" pitchFamily="18" charset="0"/>
                <a:cs typeface="Times New Roman" pitchFamily="18" charset="0"/>
              </a:rPr>
              <a:t> </a:t>
            </a:r>
            <a:r>
              <a:rPr lang="en-US" sz="4300" b="1" i="1" dirty="0" err="1">
                <a:solidFill>
                  <a:srgbClr val="C00000"/>
                </a:solidFill>
                <a:latin typeface="Times New Roman" pitchFamily="18" charset="0"/>
                <a:cs typeface="Times New Roman" pitchFamily="18" charset="0"/>
              </a:rPr>
              <a:t>nước</a:t>
            </a:r>
            <a:r>
              <a:rPr lang="en-US" sz="4300" b="1" i="1" dirty="0">
                <a:solidFill>
                  <a:srgbClr val="C00000"/>
                </a:solidFill>
                <a:latin typeface="Times New Roman" pitchFamily="18" charset="0"/>
                <a:cs typeface="Times New Roman" pitchFamily="18" charset="0"/>
              </a:rPr>
              <a:t> </a:t>
            </a:r>
            <a:r>
              <a:rPr lang="en-US" sz="4300" b="1" i="1" dirty="0" err="1">
                <a:solidFill>
                  <a:srgbClr val="C00000"/>
                </a:solidFill>
                <a:latin typeface="Times New Roman" pitchFamily="18" charset="0"/>
                <a:cs typeface="Times New Roman" pitchFamily="18" charset="0"/>
              </a:rPr>
              <a:t>đau</a:t>
            </a:r>
            <a:r>
              <a:rPr lang="en-US" sz="4300" b="1" i="1" dirty="0">
                <a:solidFill>
                  <a:srgbClr val="C00000"/>
                </a:solidFill>
                <a:latin typeface="Times New Roman" pitchFamily="18" charset="0"/>
                <a:cs typeface="Times New Roman" pitchFamily="18" charset="0"/>
              </a:rPr>
              <a:t> </a:t>
            </a:r>
            <a:r>
              <a:rPr lang="en-US" sz="4300" b="1" i="1" dirty="0" err="1">
                <a:solidFill>
                  <a:srgbClr val="C00000"/>
                </a:solidFill>
                <a:latin typeface="Times New Roman" pitchFamily="18" charset="0"/>
                <a:cs typeface="Times New Roman" pitchFamily="18" charset="0"/>
              </a:rPr>
              <a:t>lòng</a:t>
            </a:r>
            <a:r>
              <a:rPr lang="en-US" sz="4300" b="1" i="1" dirty="0">
                <a:solidFill>
                  <a:srgbClr val="C00000"/>
                </a:solidFill>
                <a:latin typeface="Times New Roman" pitchFamily="18" charset="0"/>
                <a:cs typeface="Times New Roman" pitchFamily="18" charset="0"/>
              </a:rPr>
              <a:t>, con </a:t>
            </a:r>
            <a:r>
              <a:rPr lang="en-US" sz="4300" b="1" i="1" dirty="0" err="1">
                <a:solidFill>
                  <a:srgbClr val="C00000"/>
                </a:solidFill>
                <a:latin typeface="Times New Roman" pitchFamily="18" charset="0"/>
                <a:cs typeface="Times New Roman" pitchFamily="18" charset="0"/>
              </a:rPr>
              <a:t>quốc</a:t>
            </a:r>
            <a:r>
              <a:rPr lang="en-US" sz="4300" b="1" i="1" dirty="0">
                <a:solidFill>
                  <a:srgbClr val="C00000"/>
                </a:solidFill>
                <a:latin typeface="Times New Roman" pitchFamily="18" charset="0"/>
                <a:cs typeface="Times New Roman" pitchFamily="18" charset="0"/>
              </a:rPr>
              <a:t> </a:t>
            </a:r>
            <a:r>
              <a:rPr lang="en-US" sz="4300" b="1" i="1" dirty="0" err="1">
                <a:solidFill>
                  <a:srgbClr val="C00000"/>
                </a:solidFill>
                <a:latin typeface="Times New Roman" pitchFamily="18" charset="0"/>
                <a:cs typeface="Times New Roman" pitchFamily="18" charset="0"/>
              </a:rPr>
              <a:t>quốc</a:t>
            </a:r>
            <a:r>
              <a:rPr lang="en-US" sz="4300" b="1" i="1" dirty="0">
                <a:solidFill>
                  <a:srgbClr val="C00000"/>
                </a:solidFill>
                <a:latin typeface="Times New Roman" pitchFamily="18" charset="0"/>
                <a:cs typeface="Times New Roman" pitchFamily="18" charset="0"/>
              </a:rPr>
              <a:t>,</a:t>
            </a:r>
          </a:p>
          <a:p>
            <a:pPr defTabSz="1632332"/>
            <a:r>
              <a:rPr lang="en-US" sz="4300" b="1" i="1" dirty="0" err="1">
                <a:solidFill>
                  <a:srgbClr val="C00000"/>
                </a:solidFill>
                <a:latin typeface="Times New Roman" pitchFamily="18" charset="0"/>
                <a:cs typeface="Times New Roman" pitchFamily="18" charset="0"/>
              </a:rPr>
              <a:t>Thương</a:t>
            </a:r>
            <a:r>
              <a:rPr lang="en-US" sz="4300" b="1" i="1" dirty="0">
                <a:solidFill>
                  <a:srgbClr val="C00000"/>
                </a:solidFill>
                <a:latin typeface="Times New Roman" pitchFamily="18" charset="0"/>
                <a:cs typeface="Times New Roman" pitchFamily="18" charset="0"/>
              </a:rPr>
              <a:t> </a:t>
            </a:r>
            <a:r>
              <a:rPr lang="en-US" sz="4300" b="1" i="1" dirty="0" err="1">
                <a:solidFill>
                  <a:srgbClr val="C00000"/>
                </a:solidFill>
                <a:latin typeface="Times New Roman" pitchFamily="18" charset="0"/>
                <a:cs typeface="Times New Roman" pitchFamily="18" charset="0"/>
              </a:rPr>
              <a:t>nhà</a:t>
            </a:r>
            <a:r>
              <a:rPr lang="en-US" sz="4300" b="1" i="1" dirty="0">
                <a:solidFill>
                  <a:srgbClr val="C00000"/>
                </a:solidFill>
                <a:latin typeface="Times New Roman" pitchFamily="18" charset="0"/>
                <a:cs typeface="Times New Roman" pitchFamily="18" charset="0"/>
              </a:rPr>
              <a:t> </a:t>
            </a:r>
            <a:r>
              <a:rPr lang="en-US" sz="4300" b="1" i="1" dirty="0" err="1">
                <a:solidFill>
                  <a:srgbClr val="C00000"/>
                </a:solidFill>
                <a:latin typeface="Times New Roman" pitchFamily="18" charset="0"/>
                <a:cs typeface="Times New Roman" pitchFamily="18" charset="0"/>
              </a:rPr>
              <a:t>mỏi</a:t>
            </a:r>
            <a:r>
              <a:rPr lang="en-US" sz="4300" b="1" i="1" dirty="0">
                <a:solidFill>
                  <a:srgbClr val="C00000"/>
                </a:solidFill>
                <a:latin typeface="Times New Roman" pitchFamily="18" charset="0"/>
                <a:cs typeface="Times New Roman" pitchFamily="18" charset="0"/>
              </a:rPr>
              <a:t> </a:t>
            </a:r>
            <a:r>
              <a:rPr lang="en-US" sz="4300" b="1" i="1" dirty="0" err="1">
                <a:solidFill>
                  <a:srgbClr val="C00000"/>
                </a:solidFill>
                <a:latin typeface="Times New Roman" pitchFamily="18" charset="0"/>
                <a:cs typeface="Times New Roman" pitchFamily="18" charset="0"/>
              </a:rPr>
              <a:t>miệng</a:t>
            </a:r>
            <a:r>
              <a:rPr lang="en-US" sz="4300" b="1" i="1" dirty="0">
                <a:solidFill>
                  <a:srgbClr val="C00000"/>
                </a:solidFill>
                <a:latin typeface="Times New Roman" pitchFamily="18" charset="0"/>
                <a:cs typeface="Times New Roman" pitchFamily="18" charset="0"/>
              </a:rPr>
              <a:t>, </a:t>
            </a:r>
            <a:r>
              <a:rPr lang="en-US" sz="4300" b="1" i="1" dirty="0" err="1">
                <a:solidFill>
                  <a:srgbClr val="C00000"/>
                </a:solidFill>
                <a:latin typeface="Times New Roman" pitchFamily="18" charset="0"/>
                <a:cs typeface="Times New Roman" pitchFamily="18" charset="0"/>
              </a:rPr>
              <a:t>cái</a:t>
            </a:r>
            <a:r>
              <a:rPr lang="en-US" sz="4300" b="1" i="1" dirty="0">
                <a:solidFill>
                  <a:srgbClr val="C00000"/>
                </a:solidFill>
                <a:latin typeface="Times New Roman" pitchFamily="18" charset="0"/>
                <a:cs typeface="Times New Roman" pitchFamily="18" charset="0"/>
              </a:rPr>
              <a:t> </a:t>
            </a:r>
            <a:r>
              <a:rPr lang="en-US" sz="4300" b="1" i="1" dirty="0" err="1">
                <a:solidFill>
                  <a:srgbClr val="C00000"/>
                </a:solidFill>
                <a:latin typeface="Times New Roman" pitchFamily="18" charset="0"/>
                <a:cs typeface="Times New Roman" pitchFamily="18" charset="0"/>
              </a:rPr>
              <a:t>gia</a:t>
            </a:r>
            <a:r>
              <a:rPr lang="en-US" sz="4300" b="1" i="1" dirty="0">
                <a:solidFill>
                  <a:srgbClr val="C00000"/>
                </a:solidFill>
                <a:latin typeface="Times New Roman" pitchFamily="18" charset="0"/>
                <a:cs typeface="Times New Roman" pitchFamily="18" charset="0"/>
              </a:rPr>
              <a:t> </a:t>
            </a:r>
            <a:r>
              <a:rPr lang="en-US" sz="4300" b="1" i="1" dirty="0" err="1">
                <a:solidFill>
                  <a:srgbClr val="C00000"/>
                </a:solidFill>
                <a:latin typeface="Times New Roman" pitchFamily="18" charset="0"/>
                <a:cs typeface="Times New Roman" pitchFamily="18" charset="0"/>
              </a:rPr>
              <a:t>gia</a:t>
            </a:r>
            <a:r>
              <a:rPr lang="en-US" sz="4300" b="1" i="1" dirty="0">
                <a:solidFill>
                  <a:srgbClr val="C00000"/>
                </a:solidFill>
                <a:latin typeface="Times New Roman" pitchFamily="18" charset="0"/>
                <a:cs typeface="Times New Roman" pitchFamily="18" charset="0"/>
              </a:rPr>
              <a:t>. </a:t>
            </a:r>
          </a:p>
          <a:p>
            <a:pPr defTabSz="1632332"/>
            <a:r>
              <a:rPr lang="en-US" sz="4300" dirty="0">
                <a:solidFill>
                  <a:prstClr val="black"/>
                </a:solidFill>
                <a:latin typeface="Times New Roman" pitchFamily="18" charset="0"/>
                <a:cs typeface="Times New Roman" pitchFamily="18" charset="0"/>
              </a:rPr>
              <a:t>	-&gt; + </a:t>
            </a:r>
            <a:r>
              <a:rPr lang="en-US" sz="4300" dirty="0" err="1">
                <a:solidFill>
                  <a:prstClr val="black"/>
                </a:solidFill>
                <a:latin typeface="Times New Roman" pitchFamily="18" charset="0"/>
                <a:cs typeface="Times New Roman" pitchFamily="18" charset="0"/>
              </a:rPr>
              <a:t>Đối</a:t>
            </a:r>
            <a:r>
              <a:rPr lang="en-US" sz="4300" dirty="0">
                <a:solidFill>
                  <a:prstClr val="black"/>
                </a:solidFill>
                <a:latin typeface="Times New Roman" pitchFamily="18" charset="0"/>
                <a:cs typeface="Times New Roman" pitchFamily="18" charset="0"/>
              </a:rPr>
              <a:t> </a:t>
            </a:r>
            <a:r>
              <a:rPr lang="en-US" sz="4300" dirty="0" err="1">
                <a:solidFill>
                  <a:prstClr val="black"/>
                </a:solidFill>
                <a:latin typeface="Times New Roman" pitchFamily="18" charset="0"/>
                <a:cs typeface="Times New Roman" pitchFamily="18" charset="0"/>
              </a:rPr>
              <a:t>giữa</a:t>
            </a:r>
            <a:r>
              <a:rPr lang="en-US" sz="4300" dirty="0">
                <a:solidFill>
                  <a:prstClr val="black"/>
                </a:solidFill>
                <a:latin typeface="Times New Roman" pitchFamily="18" charset="0"/>
                <a:cs typeface="Times New Roman" pitchFamily="18" charset="0"/>
              </a:rPr>
              <a:t> 2 </a:t>
            </a:r>
            <a:r>
              <a:rPr lang="en-US" sz="4300" dirty="0" err="1">
                <a:solidFill>
                  <a:prstClr val="black"/>
                </a:solidFill>
                <a:latin typeface="Times New Roman" pitchFamily="18" charset="0"/>
                <a:cs typeface="Times New Roman" pitchFamily="18" charset="0"/>
              </a:rPr>
              <a:t>dòng</a:t>
            </a:r>
            <a:r>
              <a:rPr lang="en-US" sz="4300" dirty="0">
                <a:solidFill>
                  <a:prstClr val="black"/>
                </a:solidFill>
                <a:latin typeface="Times New Roman" pitchFamily="18" charset="0"/>
                <a:cs typeface="Times New Roman" pitchFamily="18" charset="0"/>
              </a:rPr>
              <a:t> </a:t>
            </a:r>
            <a:r>
              <a:rPr lang="en-US" sz="4300" dirty="0" err="1">
                <a:solidFill>
                  <a:prstClr val="black"/>
                </a:solidFill>
                <a:latin typeface="Times New Roman" pitchFamily="18" charset="0"/>
                <a:cs typeface="Times New Roman" pitchFamily="18" charset="0"/>
              </a:rPr>
              <a:t>thơ</a:t>
            </a:r>
            <a:endParaRPr lang="en-US" sz="4300" dirty="0">
              <a:solidFill>
                <a:prstClr val="black"/>
              </a:solidFill>
              <a:latin typeface="Times New Roman" pitchFamily="18" charset="0"/>
              <a:cs typeface="Times New Roman" pitchFamily="18" charset="0"/>
            </a:endParaRPr>
          </a:p>
          <a:p>
            <a:pPr defTabSz="1632332"/>
            <a:r>
              <a:rPr lang="en-US" sz="4300" dirty="0">
                <a:solidFill>
                  <a:prstClr val="black"/>
                </a:solidFill>
                <a:latin typeface="Times New Roman" pitchFamily="18" charset="0"/>
                <a:cs typeface="Times New Roman" pitchFamily="18" charset="0"/>
              </a:rPr>
              <a:t>	+ </a:t>
            </a:r>
            <a:r>
              <a:rPr lang="en-US" sz="4300" dirty="0" err="1">
                <a:solidFill>
                  <a:prstClr val="black"/>
                </a:solidFill>
                <a:latin typeface="Times New Roman" pitchFamily="18" charset="0"/>
                <a:cs typeface="Times New Roman" pitchFamily="18" charset="0"/>
              </a:rPr>
              <a:t>Về</a:t>
            </a:r>
            <a:r>
              <a:rPr lang="en-US" sz="4300" dirty="0">
                <a:solidFill>
                  <a:prstClr val="black"/>
                </a:solidFill>
                <a:latin typeface="Times New Roman" pitchFamily="18" charset="0"/>
                <a:cs typeface="Times New Roman" pitchFamily="18" charset="0"/>
              </a:rPr>
              <a:t> </a:t>
            </a:r>
            <a:r>
              <a:rPr lang="en-US" sz="4300" dirty="0" err="1">
                <a:solidFill>
                  <a:prstClr val="black"/>
                </a:solidFill>
                <a:latin typeface="Times New Roman" pitchFamily="18" charset="0"/>
                <a:cs typeface="Times New Roman" pitchFamily="18" charset="0"/>
              </a:rPr>
              <a:t>số</a:t>
            </a:r>
            <a:r>
              <a:rPr lang="en-US" sz="4300" dirty="0">
                <a:solidFill>
                  <a:prstClr val="black"/>
                </a:solidFill>
                <a:latin typeface="Times New Roman" pitchFamily="18" charset="0"/>
                <a:cs typeface="Times New Roman" pitchFamily="18" charset="0"/>
              </a:rPr>
              <a:t> </a:t>
            </a:r>
            <a:r>
              <a:rPr lang="en-US" sz="4300" dirty="0" err="1">
                <a:solidFill>
                  <a:prstClr val="black"/>
                </a:solidFill>
                <a:latin typeface="Times New Roman" pitchFamily="18" charset="0"/>
                <a:cs typeface="Times New Roman" pitchFamily="18" charset="0"/>
              </a:rPr>
              <a:t>lượng</a:t>
            </a:r>
            <a:r>
              <a:rPr lang="en-US" sz="4300" dirty="0">
                <a:solidFill>
                  <a:prstClr val="black"/>
                </a:solidFill>
                <a:latin typeface="Times New Roman" pitchFamily="18" charset="0"/>
                <a:cs typeface="Times New Roman" pitchFamily="18" charset="0"/>
              </a:rPr>
              <a:t> </a:t>
            </a:r>
            <a:r>
              <a:rPr lang="en-US" sz="4300" dirty="0" err="1">
                <a:solidFill>
                  <a:prstClr val="black"/>
                </a:solidFill>
                <a:latin typeface="Times New Roman" pitchFamily="18" charset="0"/>
                <a:cs typeface="Times New Roman" pitchFamily="18" charset="0"/>
              </a:rPr>
              <a:t>tiếng</a:t>
            </a:r>
            <a:r>
              <a:rPr lang="en-US" sz="4300" dirty="0">
                <a:solidFill>
                  <a:prstClr val="black"/>
                </a:solidFill>
                <a:latin typeface="Times New Roman" pitchFamily="18" charset="0"/>
                <a:cs typeface="Times New Roman" pitchFamily="18" charset="0"/>
              </a:rPr>
              <a:t> 7/7</a:t>
            </a:r>
          </a:p>
          <a:p>
            <a:pPr defTabSz="1632332"/>
            <a:r>
              <a:rPr lang="en-US" sz="4300" dirty="0">
                <a:solidFill>
                  <a:prstClr val="black"/>
                </a:solidFill>
                <a:latin typeface="Times New Roman" pitchFamily="18" charset="0"/>
                <a:cs typeface="Times New Roman" pitchFamily="18" charset="0"/>
              </a:rPr>
              <a:t>	+ </a:t>
            </a:r>
            <a:r>
              <a:rPr lang="en-US" sz="4300" dirty="0" err="1">
                <a:solidFill>
                  <a:prstClr val="black"/>
                </a:solidFill>
                <a:latin typeface="Times New Roman" pitchFamily="18" charset="0"/>
                <a:cs typeface="Times New Roman" pitchFamily="18" charset="0"/>
              </a:rPr>
              <a:t>Về</a:t>
            </a:r>
            <a:r>
              <a:rPr lang="en-US" sz="4300" dirty="0">
                <a:solidFill>
                  <a:prstClr val="black"/>
                </a:solidFill>
                <a:latin typeface="Times New Roman" pitchFamily="18" charset="0"/>
                <a:cs typeface="Times New Roman" pitchFamily="18" charset="0"/>
              </a:rPr>
              <a:t> </a:t>
            </a:r>
            <a:r>
              <a:rPr lang="en-US" sz="4300" dirty="0" err="1">
                <a:solidFill>
                  <a:prstClr val="black"/>
                </a:solidFill>
                <a:latin typeface="Times New Roman" pitchFamily="18" charset="0"/>
                <a:cs typeface="Times New Roman" pitchFamily="18" charset="0"/>
              </a:rPr>
              <a:t>từ</a:t>
            </a:r>
            <a:r>
              <a:rPr lang="en-US" sz="4300" dirty="0">
                <a:solidFill>
                  <a:prstClr val="black"/>
                </a:solidFill>
                <a:latin typeface="Times New Roman" pitchFamily="18" charset="0"/>
                <a:cs typeface="Times New Roman" pitchFamily="18" charset="0"/>
              </a:rPr>
              <a:t> </a:t>
            </a:r>
            <a:r>
              <a:rPr lang="en-US" sz="4300" dirty="0" err="1">
                <a:solidFill>
                  <a:prstClr val="black"/>
                </a:solidFill>
                <a:latin typeface="Times New Roman" pitchFamily="18" charset="0"/>
                <a:cs typeface="Times New Roman" pitchFamily="18" charset="0"/>
              </a:rPr>
              <a:t>loại</a:t>
            </a:r>
            <a:r>
              <a:rPr lang="en-US" sz="4300" dirty="0">
                <a:solidFill>
                  <a:prstClr val="black"/>
                </a:solidFill>
                <a:latin typeface="Times New Roman" pitchFamily="18" charset="0"/>
                <a:cs typeface="Times New Roman" pitchFamily="18" charset="0"/>
              </a:rPr>
              <a:t>: </a:t>
            </a:r>
            <a:r>
              <a:rPr lang="en-US" sz="4300" dirty="0" err="1">
                <a:solidFill>
                  <a:prstClr val="black"/>
                </a:solidFill>
                <a:latin typeface="Times New Roman" pitchFamily="18" charset="0"/>
                <a:cs typeface="Times New Roman" pitchFamily="18" charset="0"/>
              </a:rPr>
              <a:t>Nhớ-Thương</a:t>
            </a:r>
            <a:r>
              <a:rPr lang="en-US" sz="4300" dirty="0">
                <a:solidFill>
                  <a:prstClr val="black"/>
                </a:solidFill>
                <a:latin typeface="Times New Roman" pitchFamily="18" charset="0"/>
                <a:cs typeface="Times New Roman" pitchFamily="18" charset="0"/>
              </a:rPr>
              <a:t> (ĐT-ĐT); </a:t>
            </a:r>
            <a:r>
              <a:rPr lang="en-US" sz="4300" dirty="0" err="1">
                <a:solidFill>
                  <a:prstClr val="black"/>
                </a:solidFill>
                <a:latin typeface="Times New Roman" pitchFamily="18" charset="0"/>
                <a:cs typeface="Times New Roman" pitchFamily="18" charset="0"/>
              </a:rPr>
              <a:t>Nước-Nhà</a:t>
            </a:r>
            <a:r>
              <a:rPr lang="en-US" sz="4300" dirty="0">
                <a:solidFill>
                  <a:prstClr val="black"/>
                </a:solidFill>
                <a:latin typeface="Times New Roman" pitchFamily="18" charset="0"/>
                <a:cs typeface="Times New Roman" pitchFamily="18" charset="0"/>
              </a:rPr>
              <a:t> (DT-DT); 	</a:t>
            </a:r>
            <a:r>
              <a:rPr lang="en-US" sz="4300" dirty="0" err="1">
                <a:solidFill>
                  <a:prstClr val="black"/>
                </a:solidFill>
                <a:latin typeface="Times New Roman" pitchFamily="18" charset="0"/>
                <a:cs typeface="Times New Roman" pitchFamily="18" charset="0"/>
              </a:rPr>
              <a:t>Đau-Mỏi</a:t>
            </a:r>
            <a:r>
              <a:rPr lang="en-US" sz="4300" dirty="0">
                <a:solidFill>
                  <a:prstClr val="black"/>
                </a:solidFill>
                <a:latin typeface="Times New Roman" pitchFamily="18" charset="0"/>
                <a:cs typeface="Times New Roman" pitchFamily="18" charset="0"/>
              </a:rPr>
              <a:t> (TT-TT)…</a:t>
            </a:r>
          </a:p>
          <a:p>
            <a:pPr defTabSz="1632332"/>
            <a:r>
              <a:rPr lang="en-US" sz="4300" dirty="0">
                <a:solidFill>
                  <a:prstClr val="black"/>
                </a:solidFill>
                <a:latin typeface="Times New Roman" pitchFamily="18" charset="0"/>
                <a:cs typeface="Times New Roman" pitchFamily="18" charset="0"/>
              </a:rPr>
              <a:t>	+ </a:t>
            </a:r>
            <a:r>
              <a:rPr lang="en-US" sz="4300" dirty="0" err="1">
                <a:solidFill>
                  <a:prstClr val="black"/>
                </a:solidFill>
                <a:latin typeface="Times New Roman" pitchFamily="18" charset="0"/>
                <a:cs typeface="Times New Roman" pitchFamily="18" charset="0"/>
              </a:rPr>
              <a:t>Về</a:t>
            </a:r>
            <a:r>
              <a:rPr lang="en-US" sz="4300" dirty="0">
                <a:solidFill>
                  <a:prstClr val="black"/>
                </a:solidFill>
                <a:latin typeface="Times New Roman" pitchFamily="18" charset="0"/>
                <a:cs typeface="Times New Roman" pitchFamily="18" charset="0"/>
              </a:rPr>
              <a:t> </a:t>
            </a:r>
            <a:r>
              <a:rPr lang="en-US" sz="4300" dirty="0" err="1">
                <a:solidFill>
                  <a:prstClr val="black"/>
                </a:solidFill>
                <a:latin typeface="Times New Roman" pitchFamily="18" charset="0"/>
                <a:cs typeface="Times New Roman" pitchFamily="18" charset="0"/>
              </a:rPr>
              <a:t>thanh</a:t>
            </a:r>
            <a:r>
              <a:rPr lang="en-US" sz="4300" dirty="0">
                <a:solidFill>
                  <a:prstClr val="black"/>
                </a:solidFill>
                <a:latin typeface="Times New Roman" pitchFamily="18" charset="0"/>
                <a:cs typeface="Times New Roman" pitchFamily="18" charset="0"/>
              </a:rPr>
              <a:t> </a:t>
            </a:r>
            <a:r>
              <a:rPr lang="en-US" sz="4300" dirty="0" err="1">
                <a:solidFill>
                  <a:prstClr val="black"/>
                </a:solidFill>
                <a:latin typeface="Times New Roman" pitchFamily="18" charset="0"/>
                <a:cs typeface="Times New Roman" pitchFamily="18" charset="0"/>
              </a:rPr>
              <a:t>điệu</a:t>
            </a:r>
            <a:r>
              <a:rPr lang="en-US" sz="4300" dirty="0">
                <a:solidFill>
                  <a:prstClr val="black"/>
                </a:solidFill>
                <a:latin typeface="Times New Roman" pitchFamily="18" charset="0"/>
                <a:cs typeface="Times New Roman" pitchFamily="18" charset="0"/>
              </a:rPr>
              <a:t>: T-B; T-B; B-T…</a:t>
            </a:r>
          </a:p>
          <a:p>
            <a:pPr defTabSz="1632332"/>
            <a:r>
              <a:rPr lang="en-US" sz="4300" dirty="0">
                <a:solidFill>
                  <a:prstClr val="black"/>
                </a:solidFill>
                <a:latin typeface="Times New Roman" pitchFamily="18" charset="0"/>
                <a:cs typeface="Times New Roman" pitchFamily="18" charset="0"/>
              </a:rPr>
              <a:t>	+ </a:t>
            </a:r>
            <a:r>
              <a:rPr lang="en-US" sz="4300" dirty="0" err="1">
                <a:solidFill>
                  <a:prstClr val="black"/>
                </a:solidFill>
                <a:latin typeface="Times New Roman" pitchFamily="18" charset="0"/>
                <a:cs typeface="Times New Roman" pitchFamily="18" charset="0"/>
              </a:rPr>
              <a:t>Về</a:t>
            </a:r>
            <a:r>
              <a:rPr lang="en-US" sz="4300" dirty="0">
                <a:solidFill>
                  <a:prstClr val="black"/>
                </a:solidFill>
                <a:latin typeface="Times New Roman" pitchFamily="18" charset="0"/>
                <a:cs typeface="Times New Roman" pitchFamily="18" charset="0"/>
              </a:rPr>
              <a:t> </a:t>
            </a:r>
            <a:r>
              <a:rPr lang="en-US" sz="4300" dirty="0" err="1">
                <a:solidFill>
                  <a:prstClr val="black"/>
                </a:solidFill>
                <a:latin typeface="Times New Roman" pitchFamily="18" charset="0"/>
                <a:cs typeface="Times New Roman" pitchFamily="18" charset="0"/>
              </a:rPr>
              <a:t>nghĩa</a:t>
            </a:r>
            <a:r>
              <a:rPr lang="en-US" sz="4300" dirty="0">
                <a:solidFill>
                  <a:prstClr val="black"/>
                </a:solidFill>
                <a:latin typeface="Times New Roman" pitchFamily="18" charset="0"/>
                <a:cs typeface="Times New Roman" pitchFamily="18" charset="0"/>
              </a:rPr>
              <a:t>: </a:t>
            </a:r>
            <a:r>
              <a:rPr lang="en-US" sz="4300" dirty="0" err="1">
                <a:solidFill>
                  <a:prstClr val="black"/>
                </a:solidFill>
                <a:latin typeface="Times New Roman" pitchFamily="18" charset="0"/>
                <a:cs typeface="Times New Roman" pitchFamily="18" charset="0"/>
              </a:rPr>
              <a:t>bổ</a:t>
            </a:r>
            <a:r>
              <a:rPr lang="en-US" sz="4300" dirty="0">
                <a:solidFill>
                  <a:prstClr val="black"/>
                </a:solidFill>
                <a:latin typeface="Times New Roman" pitchFamily="18" charset="0"/>
                <a:cs typeface="Times New Roman" pitchFamily="18" charset="0"/>
              </a:rPr>
              <a:t> sung ý </a:t>
            </a:r>
            <a:r>
              <a:rPr lang="en-US" sz="4300" dirty="0" err="1">
                <a:solidFill>
                  <a:prstClr val="black"/>
                </a:solidFill>
                <a:latin typeface="Times New Roman" pitchFamily="18" charset="0"/>
                <a:cs typeface="Times New Roman" pitchFamily="18" charset="0"/>
              </a:rPr>
              <a:t>nghĩa</a:t>
            </a:r>
            <a:r>
              <a:rPr lang="en-US" sz="4300" dirty="0">
                <a:solidFill>
                  <a:prstClr val="black"/>
                </a:solidFill>
                <a:latin typeface="Times New Roman" pitchFamily="18" charset="0"/>
                <a:cs typeface="Times New Roman" pitchFamily="18" charset="0"/>
              </a:rPr>
              <a:t> </a:t>
            </a:r>
            <a:r>
              <a:rPr lang="en-US" sz="4300" dirty="0" err="1">
                <a:solidFill>
                  <a:prstClr val="black"/>
                </a:solidFill>
                <a:latin typeface="Times New Roman" pitchFamily="18" charset="0"/>
                <a:cs typeface="Times New Roman" pitchFamily="18" charset="0"/>
              </a:rPr>
              <a:t>cho</a:t>
            </a:r>
            <a:r>
              <a:rPr lang="en-US" sz="4300" dirty="0">
                <a:solidFill>
                  <a:prstClr val="black"/>
                </a:solidFill>
                <a:latin typeface="Times New Roman" pitchFamily="18" charset="0"/>
                <a:cs typeface="Times New Roman" pitchFamily="18" charset="0"/>
              </a:rPr>
              <a:t> </a:t>
            </a:r>
            <a:r>
              <a:rPr lang="en-US" sz="4300" dirty="0" err="1">
                <a:solidFill>
                  <a:prstClr val="black"/>
                </a:solidFill>
                <a:latin typeface="Times New Roman" pitchFamily="18" charset="0"/>
                <a:cs typeface="Times New Roman" pitchFamily="18" charset="0"/>
              </a:rPr>
              <a:t>nhau</a:t>
            </a:r>
            <a:endParaRPr lang="en-US" sz="4300" dirty="0">
              <a:solidFill>
                <a:prstClr val="black"/>
              </a:solidFill>
              <a:latin typeface="Times New Roman" pitchFamily="18" charset="0"/>
              <a:cs typeface="Times New Roman" pitchFamily="18" charset="0"/>
            </a:endParaRPr>
          </a:p>
          <a:p>
            <a:pPr defTabSz="1632332">
              <a:defRPr/>
            </a:pPr>
            <a:endParaRPr lang="en-US" sz="4300" dirty="0">
              <a:solidFill>
                <a:prstClr val="black"/>
              </a:solidFill>
              <a:latin typeface="Times New Roman" pitchFamily="18" charset="0"/>
              <a:cs typeface="Times New Roman" pitchFamily="18" charset="0"/>
            </a:endParaRPr>
          </a:p>
          <a:p>
            <a:pPr defTabSz="1632332">
              <a:defRPr/>
            </a:pPr>
            <a:endParaRPr lang="en-US" sz="4300"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7232432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Effect transition="in" filter="wipe(down)">
                                      <p:cBhvr>
                                        <p:cTn id="35" dur="500"/>
                                        <p:tgtEl>
                                          <p:spTgt spid="6">
                                            <p:txEl>
                                              <p:pRg st="7" end="7"/>
                                            </p:txEl>
                                          </p:spTgt>
                                        </p:tgtEl>
                                      </p:cBhvr>
                                    </p:animEffect>
                                  </p:childTnLst>
                                </p:cTn>
                              </p:par>
                              <p:par>
                                <p:cTn id="36" presetID="22" presetClass="entr" presetSubtype="4" fill="hold" nodeType="withEffect">
                                  <p:stCondLst>
                                    <p:cond delay="0"/>
                                  </p:stCondLst>
                                  <p:childTnLst>
                                    <p:set>
                                      <p:cBhvr>
                                        <p:cTn id="37" dur="1" fill="hold">
                                          <p:stCondLst>
                                            <p:cond delay="0"/>
                                          </p:stCondLst>
                                        </p:cTn>
                                        <p:tgtEl>
                                          <p:spTgt spid="6">
                                            <p:txEl>
                                              <p:pRg st="8" end="8"/>
                                            </p:txEl>
                                          </p:spTgt>
                                        </p:tgtEl>
                                        <p:attrNameLst>
                                          <p:attrName>style.visibility</p:attrName>
                                        </p:attrNameLst>
                                      </p:cBhvr>
                                      <p:to>
                                        <p:strVal val="visible"/>
                                      </p:to>
                                    </p:set>
                                    <p:animEffect transition="in" filter="wipe(down)">
                                      <p:cBhvr>
                                        <p:cTn id="38" dur="500"/>
                                        <p:tgtEl>
                                          <p:spTgt spid="6">
                                            <p:txEl>
                                              <p:pRg st="8" end="8"/>
                                            </p:txEl>
                                          </p:spTgt>
                                        </p:tgtEl>
                                      </p:cBhvr>
                                    </p:animEffect>
                                  </p:childTnLst>
                                </p:cTn>
                              </p:par>
                              <p:par>
                                <p:cTn id="39" presetID="22" presetClass="entr" presetSubtype="4" fill="hold" nodeType="withEffect">
                                  <p:stCondLst>
                                    <p:cond delay="0"/>
                                  </p:stCondLst>
                                  <p:childTnLst>
                                    <p:set>
                                      <p:cBhvr>
                                        <p:cTn id="40" dur="1" fill="hold">
                                          <p:stCondLst>
                                            <p:cond delay="0"/>
                                          </p:stCondLst>
                                        </p:cTn>
                                        <p:tgtEl>
                                          <p:spTgt spid="6">
                                            <p:txEl>
                                              <p:pRg st="9" end="9"/>
                                            </p:txEl>
                                          </p:spTgt>
                                        </p:tgtEl>
                                        <p:attrNameLst>
                                          <p:attrName>style.visibility</p:attrName>
                                        </p:attrNameLst>
                                      </p:cBhvr>
                                      <p:to>
                                        <p:strVal val="visible"/>
                                      </p:to>
                                    </p:set>
                                    <p:animEffect transition="in" filter="wipe(down)">
                                      <p:cBhvr>
                                        <p:cTn id="41" dur="500"/>
                                        <p:tgtEl>
                                          <p:spTgt spid="6">
                                            <p:txEl>
                                              <p:pRg st="9" end="9"/>
                                            </p:txEl>
                                          </p:spTgt>
                                        </p:tgtEl>
                                      </p:cBhvr>
                                    </p:animEffect>
                                  </p:childTnLst>
                                </p:cTn>
                              </p:par>
                              <p:par>
                                <p:cTn id="42" presetID="22" presetClass="entr" presetSubtype="4" fill="hold" nodeType="withEffect">
                                  <p:stCondLst>
                                    <p:cond delay="0"/>
                                  </p:stCondLst>
                                  <p:childTnLst>
                                    <p:set>
                                      <p:cBhvr>
                                        <p:cTn id="43" dur="1" fill="hold">
                                          <p:stCondLst>
                                            <p:cond delay="0"/>
                                          </p:stCondLst>
                                        </p:cTn>
                                        <p:tgtEl>
                                          <p:spTgt spid="6">
                                            <p:txEl>
                                              <p:pRg st="10" end="10"/>
                                            </p:txEl>
                                          </p:spTgt>
                                        </p:tgtEl>
                                        <p:attrNameLst>
                                          <p:attrName>style.visibility</p:attrName>
                                        </p:attrNameLst>
                                      </p:cBhvr>
                                      <p:to>
                                        <p:strVal val="visible"/>
                                      </p:to>
                                    </p:set>
                                    <p:animEffect transition="in" filter="wipe(down)">
                                      <p:cBhvr>
                                        <p:cTn id="44" dur="500"/>
                                        <p:tgtEl>
                                          <p:spTgt spid="6">
                                            <p:txEl>
                                              <p:pRg st="10" end="10"/>
                                            </p:txEl>
                                          </p:spTgt>
                                        </p:tgtEl>
                                      </p:cBhvr>
                                    </p:animEffect>
                                  </p:childTnLst>
                                </p:cTn>
                              </p:par>
                              <p:par>
                                <p:cTn id="45" presetID="22" presetClass="entr" presetSubtype="4" fill="hold" nodeType="withEffect">
                                  <p:stCondLst>
                                    <p:cond delay="0"/>
                                  </p:stCondLst>
                                  <p:childTnLst>
                                    <p:set>
                                      <p:cBhvr>
                                        <p:cTn id="46" dur="1" fill="hold">
                                          <p:stCondLst>
                                            <p:cond delay="0"/>
                                          </p:stCondLst>
                                        </p:cTn>
                                        <p:tgtEl>
                                          <p:spTgt spid="6">
                                            <p:txEl>
                                              <p:pRg st="11" end="11"/>
                                            </p:txEl>
                                          </p:spTgt>
                                        </p:tgtEl>
                                        <p:attrNameLst>
                                          <p:attrName>style.visibility</p:attrName>
                                        </p:attrNameLst>
                                      </p:cBhvr>
                                      <p:to>
                                        <p:strVal val="visible"/>
                                      </p:to>
                                    </p:set>
                                    <p:animEffect transition="in" filter="wipe(down)">
                                      <p:cBhvr>
                                        <p:cTn id="47" dur="500"/>
                                        <p:tgtEl>
                                          <p:spTgt spid="6">
                                            <p:txEl>
                                              <p:pRg st="11" end="11"/>
                                            </p:txEl>
                                          </p:spTgt>
                                        </p:tgtEl>
                                      </p:cBhvr>
                                    </p:animEffect>
                                  </p:childTnLst>
                                </p:cTn>
                              </p:par>
                              <p:par>
                                <p:cTn id="48" presetID="22" presetClass="entr" presetSubtype="4" fill="hold" nodeType="withEffect">
                                  <p:stCondLst>
                                    <p:cond delay="0"/>
                                  </p:stCondLst>
                                  <p:childTnLst>
                                    <p:set>
                                      <p:cBhvr>
                                        <p:cTn id="49" dur="1" fill="hold">
                                          <p:stCondLst>
                                            <p:cond delay="0"/>
                                          </p:stCondLst>
                                        </p:cTn>
                                        <p:tgtEl>
                                          <p:spTgt spid="6">
                                            <p:txEl>
                                              <p:pRg st="12" end="12"/>
                                            </p:txEl>
                                          </p:spTgt>
                                        </p:tgtEl>
                                        <p:attrNameLst>
                                          <p:attrName>style.visibility</p:attrName>
                                        </p:attrNameLst>
                                      </p:cBhvr>
                                      <p:to>
                                        <p:strVal val="visible"/>
                                      </p:to>
                                    </p:set>
                                    <p:animEffect transition="in" filter="wipe(down)">
                                      <p:cBhvr>
                                        <p:cTn id="50" dur="500"/>
                                        <p:tgtEl>
                                          <p:spTgt spid="6">
                                            <p:txEl>
                                              <p:pRg st="12" end="12"/>
                                            </p:txEl>
                                          </p:spTgt>
                                        </p:tgtEl>
                                      </p:cBhvr>
                                    </p:animEffect>
                                  </p:childTnLst>
                                </p:cTn>
                              </p:par>
                              <p:par>
                                <p:cTn id="51" presetID="22" presetClass="entr" presetSubtype="4" fill="hold" nodeType="withEffect">
                                  <p:stCondLst>
                                    <p:cond delay="0"/>
                                  </p:stCondLst>
                                  <p:childTnLst>
                                    <p:set>
                                      <p:cBhvr>
                                        <p:cTn id="52" dur="1" fill="hold">
                                          <p:stCondLst>
                                            <p:cond delay="0"/>
                                          </p:stCondLst>
                                        </p:cTn>
                                        <p:tgtEl>
                                          <p:spTgt spid="6">
                                            <p:txEl>
                                              <p:pRg st="13" end="13"/>
                                            </p:txEl>
                                          </p:spTgt>
                                        </p:tgtEl>
                                        <p:attrNameLst>
                                          <p:attrName>style.visibility</p:attrName>
                                        </p:attrNameLst>
                                      </p:cBhvr>
                                      <p:to>
                                        <p:strVal val="visible"/>
                                      </p:to>
                                    </p:set>
                                    <p:animEffect transition="in" filter="wipe(down)">
                                      <p:cBhvr>
                                        <p:cTn id="53" dur="500"/>
                                        <p:tgtEl>
                                          <p:spTgt spid="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a:extLst>
              <a:ext uri="{FF2B5EF4-FFF2-40B4-BE49-F238E27FC236}">
                <a16:creationId xmlns:a16="http://schemas.microsoft.com/office/drawing/2014/main" xmlns="" id="{3F344CC9-996C-4F5F-BFC7-93E7D616BF8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8288000" cy="102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438400" y="1257355"/>
            <a:ext cx="13411200" cy="7428405"/>
          </a:xfrm>
          <a:prstGeom prst="rect">
            <a:avLst/>
          </a:prstGeom>
        </p:spPr>
        <p:txBody>
          <a:bodyPr wrap="square" lIns="163267" tIns="81642" rIns="163267" bIns="81642">
            <a:spAutoFit/>
          </a:bodyPr>
          <a:lstStyle/>
          <a:p>
            <a:pPr algn="just" defTabSz="1632394"/>
            <a:r>
              <a:rPr lang="en-US" sz="5900" b="1" dirty="0">
                <a:solidFill>
                  <a:srgbClr val="0070C0"/>
                </a:solidFill>
                <a:latin typeface="Times New Roman" pitchFamily="18" charset="0"/>
                <a:cs typeface="Times New Roman" pitchFamily="18" charset="0"/>
              </a:rPr>
              <a:t>c) </a:t>
            </a:r>
            <a:r>
              <a:rPr lang="en-US" sz="5900" b="1" dirty="0" err="1">
                <a:solidFill>
                  <a:srgbClr val="0070C0"/>
                </a:solidFill>
                <a:latin typeface="Times New Roman" pitchFamily="18" charset="0"/>
                <a:cs typeface="Times New Roman" pitchFamily="18" charset="0"/>
              </a:rPr>
              <a:t>Cặp</a:t>
            </a:r>
            <a:r>
              <a:rPr lang="en-US" sz="5900" b="1" dirty="0">
                <a:solidFill>
                  <a:srgbClr val="0070C0"/>
                </a:solidFill>
                <a:latin typeface="Times New Roman" pitchFamily="18" charset="0"/>
                <a:cs typeface="Times New Roman" pitchFamily="18" charset="0"/>
              </a:rPr>
              <a:t> </a:t>
            </a:r>
            <a:r>
              <a:rPr lang="en-US" sz="5900" b="1" dirty="0" err="1">
                <a:solidFill>
                  <a:srgbClr val="0070C0"/>
                </a:solidFill>
                <a:latin typeface="Times New Roman" pitchFamily="18" charset="0"/>
                <a:cs typeface="Times New Roman" pitchFamily="18" charset="0"/>
              </a:rPr>
              <a:t>câu</a:t>
            </a:r>
            <a:r>
              <a:rPr lang="en-US" sz="5900" b="1" dirty="0">
                <a:solidFill>
                  <a:srgbClr val="0070C0"/>
                </a:solidFill>
                <a:latin typeface="Times New Roman" pitchFamily="18" charset="0"/>
                <a:cs typeface="Times New Roman" pitchFamily="18" charset="0"/>
              </a:rPr>
              <a:t> </a:t>
            </a:r>
            <a:r>
              <a:rPr lang="en-US" sz="5900" b="1" dirty="0" err="1">
                <a:solidFill>
                  <a:srgbClr val="0070C0"/>
                </a:solidFill>
                <a:latin typeface="Times New Roman" pitchFamily="18" charset="0"/>
                <a:cs typeface="Times New Roman" pitchFamily="18" charset="0"/>
              </a:rPr>
              <a:t>đối</a:t>
            </a:r>
            <a:r>
              <a:rPr lang="en-US" sz="5900" b="1" dirty="0">
                <a:solidFill>
                  <a:srgbClr val="0070C0"/>
                </a:solidFill>
                <a:latin typeface="Times New Roman" pitchFamily="18" charset="0"/>
                <a:cs typeface="Times New Roman" pitchFamily="18" charset="0"/>
              </a:rPr>
              <a:t> </a:t>
            </a:r>
            <a:r>
              <a:rPr lang="en-US" sz="5900" b="1" dirty="0" err="1">
                <a:solidFill>
                  <a:srgbClr val="0070C0"/>
                </a:solidFill>
                <a:latin typeface="Times New Roman" pitchFamily="18" charset="0"/>
                <a:cs typeface="Times New Roman" pitchFamily="18" charset="0"/>
              </a:rPr>
              <a:t>nhau</a:t>
            </a:r>
            <a:r>
              <a:rPr lang="en-US" sz="5900" b="1" dirty="0">
                <a:solidFill>
                  <a:srgbClr val="0070C0"/>
                </a:solidFill>
                <a:latin typeface="Times New Roman" pitchFamily="18" charset="0"/>
                <a:cs typeface="Times New Roman" pitchFamily="18" charset="0"/>
              </a:rPr>
              <a:t>:</a:t>
            </a:r>
          </a:p>
          <a:p>
            <a:pPr algn="just" defTabSz="1632394"/>
            <a:r>
              <a:rPr lang="en-US" sz="5900" dirty="0">
                <a:solidFill>
                  <a:prstClr val="black"/>
                </a:solidFill>
                <a:latin typeface="Times New Roman" pitchFamily="18" charset="0"/>
                <a:cs typeface="Times New Roman" pitchFamily="18" charset="0"/>
              </a:rPr>
              <a:t>- </a:t>
            </a:r>
            <a:r>
              <a:rPr lang="en-US" sz="5900" b="1" i="1" dirty="0" err="1">
                <a:solidFill>
                  <a:srgbClr val="C00000"/>
                </a:solidFill>
                <a:latin typeface="Times New Roman" pitchFamily="18" charset="0"/>
                <a:cs typeface="Times New Roman" pitchFamily="18" charset="0"/>
              </a:rPr>
              <a:t>Sóng</a:t>
            </a:r>
            <a:r>
              <a:rPr lang="en-US" sz="5900" b="1" i="1" dirty="0">
                <a:solidFill>
                  <a:srgbClr val="C00000"/>
                </a:solidFill>
                <a:latin typeface="Times New Roman" pitchFamily="18" charset="0"/>
                <a:cs typeface="Times New Roman" pitchFamily="18" charset="0"/>
              </a:rPr>
              <a:t> </a:t>
            </a:r>
            <a:r>
              <a:rPr lang="en-US" sz="5900" b="1" i="1" dirty="0" err="1">
                <a:solidFill>
                  <a:srgbClr val="C00000"/>
                </a:solidFill>
                <a:latin typeface="Times New Roman" pitchFamily="18" charset="0"/>
                <a:cs typeface="Times New Roman" pitchFamily="18" charset="0"/>
              </a:rPr>
              <a:t>biếc</a:t>
            </a:r>
            <a:r>
              <a:rPr lang="en-US" sz="5900" b="1" i="1" dirty="0">
                <a:solidFill>
                  <a:srgbClr val="C00000"/>
                </a:solidFill>
                <a:latin typeface="Times New Roman" pitchFamily="18" charset="0"/>
                <a:cs typeface="Times New Roman" pitchFamily="18" charset="0"/>
              </a:rPr>
              <a:t> </a:t>
            </a:r>
            <a:r>
              <a:rPr lang="en-US" sz="5900" b="1" i="1" dirty="0" err="1">
                <a:solidFill>
                  <a:srgbClr val="C00000"/>
                </a:solidFill>
                <a:latin typeface="Times New Roman" pitchFamily="18" charset="0"/>
                <a:cs typeface="Times New Roman" pitchFamily="18" charset="0"/>
              </a:rPr>
              <a:t>theo</a:t>
            </a:r>
            <a:r>
              <a:rPr lang="en-US" sz="5900" b="1" i="1" dirty="0">
                <a:solidFill>
                  <a:srgbClr val="C00000"/>
                </a:solidFill>
                <a:latin typeface="Times New Roman" pitchFamily="18" charset="0"/>
                <a:cs typeface="Times New Roman" pitchFamily="18" charset="0"/>
              </a:rPr>
              <a:t> </a:t>
            </a:r>
            <a:r>
              <a:rPr lang="en-US" sz="5900" b="1" i="1" dirty="0" err="1">
                <a:solidFill>
                  <a:srgbClr val="C00000"/>
                </a:solidFill>
                <a:latin typeface="Times New Roman" pitchFamily="18" charset="0"/>
                <a:cs typeface="Times New Roman" pitchFamily="18" charset="0"/>
              </a:rPr>
              <a:t>làn</a:t>
            </a:r>
            <a:r>
              <a:rPr lang="en-US" sz="5900" b="1" i="1" dirty="0">
                <a:solidFill>
                  <a:srgbClr val="C00000"/>
                </a:solidFill>
                <a:latin typeface="Times New Roman" pitchFamily="18" charset="0"/>
                <a:cs typeface="Times New Roman" pitchFamily="18" charset="0"/>
              </a:rPr>
              <a:t> </a:t>
            </a:r>
            <a:r>
              <a:rPr lang="en-US" sz="5900" b="1" i="1" u="sng" dirty="0" err="1">
                <a:solidFill>
                  <a:srgbClr val="C00000"/>
                </a:solidFill>
                <a:latin typeface="Times New Roman" pitchFamily="18" charset="0"/>
                <a:cs typeface="Times New Roman" pitchFamily="18" charset="0"/>
              </a:rPr>
              <a:t>hơi</a:t>
            </a:r>
            <a:r>
              <a:rPr lang="en-US" sz="5900" b="1" i="1" u="sng" dirty="0">
                <a:solidFill>
                  <a:srgbClr val="C00000"/>
                </a:solidFill>
                <a:latin typeface="Times New Roman" pitchFamily="18" charset="0"/>
                <a:cs typeface="Times New Roman" pitchFamily="18" charset="0"/>
              </a:rPr>
              <a:t> </a:t>
            </a:r>
            <a:r>
              <a:rPr lang="en-US" sz="5900" b="1" i="1" u="sng" dirty="0" err="1">
                <a:solidFill>
                  <a:srgbClr val="C00000"/>
                </a:solidFill>
                <a:latin typeface="Times New Roman" pitchFamily="18" charset="0"/>
                <a:cs typeface="Times New Roman" pitchFamily="18" charset="0"/>
              </a:rPr>
              <a:t>gợn</a:t>
            </a:r>
            <a:r>
              <a:rPr lang="en-US" sz="5900" b="1" i="1" u="sng" dirty="0">
                <a:solidFill>
                  <a:srgbClr val="C00000"/>
                </a:solidFill>
                <a:latin typeface="Times New Roman" pitchFamily="18" charset="0"/>
                <a:cs typeface="Times New Roman" pitchFamily="18" charset="0"/>
              </a:rPr>
              <a:t> </a:t>
            </a:r>
            <a:r>
              <a:rPr lang="en-US" sz="5900" b="1" i="1" u="sng" dirty="0" err="1">
                <a:solidFill>
                  <a:srgbClr val="C00000"/>
                </a:solidFill>
                <a:latin typeface="Times New Roman" pitchFamily="18" charset="0"/>
                <a:cs typeface="Times New Roman" pitchFamily="18" charset="0"/>
              </a:rPr>
              <a:t>tí</a:t>
            </a:r>
            <a:r>
              <a:rPr lang="en-US" sz="5900" b="1" i="1" u="sng" dirty="0">
                <a:solidFill>
                  <a:srgbClr val="C00000"/>
                </a:solidFill>
                <a:latin typeface="Times New Roman" pitchFamily="18" charset="0"/>
                <a:cs typeface="Times New Roman" pitchFamily="18" charset="0"/>
              </a:rPr>
              <a:t>,</a:t>
            </a:r>
          </a:p>
          <a:p>
            <a:pPr algn="just" defTabSz="1632394"/>
            <a:r>
              <a:rPr lang="en-US" sz="5900" b="1" i="1" dirty="0" err="1">
                <a:solidFill>
                  <a:srgbClr val="C00000"/>
                </a:solidFill>
                <a:latin typeface="Times New Roman" pitchFamily="18" charset="0"/>
                <a:cs typeface="Times New Roman" pitchFamily="18" charset="0"/>
              </a:rPr>
              <a:t>Lá</a:t>
            </a:r>
            <a:r>
              <a:rPr lang="en-US" sz="5900" b="1" i="1" dirty="0">
                <a:solidFill>
                  <a:srgbClr val="C00000"/>
                </a:solidFill>
                <a:latin typeface="Times New Roman" pitchFamily="18" charset="0"/>
                <a:cs typeface="Times New Roman" pitchFamily="18" charset="0"/>
              </a:rPr>
              <a:t> </a:t>
            </a:r>
            <a:r>
              <a:rPr lang="en-US" sz="5900" b="1" i="1" dirty="0" err="1">
                <a:solidFill>
                  <a:srgbClr val="C00000"/>
                </a:solidFill>
                <a:latin typeface="Times New Roman" pitchFamily="18" charset="0"/>
                <a:cs typeface="Times New Roman" pitchFamily="18" charset="0"/>
              </a:rPr>
              <a:t>vàng</a:t>
            </a:r>
            <a:r>
              <a:rPr lang="en-US" sz="5900" b="1" i="1" dirty="0">
                <a:solidFill>
                  <a:srgbClr val="C00000"/>
                </a:solidFill>
                <a:latin typeface="Times New Roman" pitchFamily="18" charset="0"/>
                <a:cs typeface="Times New Roman" pitchFamily="18" charset="0"/>
              </a:rPr>
              <a:t> </a:t>
            </a:r>
            <a:r>
              <a:rPr lang="en-US" sz="5900" b="1" i="1" dirty="0" err="1">
                <a:solidFill>
                  <a:srgbClr val="C00000"/>
                </a:solidFill>
                <a:latin typeface="Times New Roman" pitchFamily="18" charset="0"/>
                <a:cs typeface="Times New Roman" pitchFamily="18" charset="0"/>
              </a:rPr>
              <a:t>trước</a:t>
            </a:r>
            <a:r>
              <a:rPr lang="en-US" sz="5900" b="1" i="1" dirty="0">
                <a:solidFill>
                  <a:srgbClr val="C00000"/>
                </a:solidFill>
                <a:latin typeface="Times New Roman" pitchFamily="18" charset="0"/>
                <a:cs typeface="Times New Roman" pitchFamily="18" charset="0"/>
              </a:rPr>
              <a:t> </a:t>
            </a:r>
            <a:r>
              <a:rPr lang="en-US" sz="5900" b="1" i="1" dirty="0" err="1">
                <a:solidFill>
                  <a:srgbClr val="C00000"/>
                </a:solidFill>
                <a:latin typeface="Times New Roman" pitchFamily="18" charset="0"/>
                <a:cs typeface="Times New Roman" pitchFamily="18" charset="0"/>
              </a:rPr>
              <a:t>gió</a:t>
            </a:r>
            <a:r>
              <a:rPr lang="en-US" sz="5900" b="1" i="1" dirty="0">
                <a:solidFill>
                  <a:srgbClr val="C00000"/>
                </a:solidFill>
                <a:latin typeface="Times New Roman" pitchFamily="18" charset="0"/>
                <a:cs typeface="Times New Roman" pitchFamily="18" charset="0"/>
              </a:rPr>
              <a:t> </a:t>
            </a:r>
            <a:r>
              <a:rPr lang="en-US" sz="5900" b="1" i="1" u="sng" dirty="0" err="1">
                <a:solidFill>
                  <a:srgbClr val="C00000"/>
                </a:solidFill>
                <a:latin typeface="Times New Roman" pitchFamily="18" charset="0"/>
                <a:cs typeface="Times New Roman" pitchFamily="18" charset="0"/>
              </a:rPr>
              <a:t>khẽ</a:t>
            </a:r>
            <a:r>
              <a:rPr lang="en-US" sz="5900" b="1" i="1" u="sng" dirty="0">
                <a:solidFill>
                  <a:srgbClr val="C00000"/>
                </a:solidFill>
                <a:latin typeface="Times New Roman" pitchFamily="18" charset="0"/>
                <a:cs typeface="Times New Roman" pitchFamily="18" charset="0"/>
              </a:rPr>
              <a:t> </a:t>
            </a:r>
            <a:r>
              <a:rPr lang="en-US" sz="5900" b="1" i="1" u="sng" dirty="0" err="1">
                <a:solidFill>
                  <a:srgbClr val="C00000"/>
                </a:solidFill>
                <a:latin typeface="Times New Roman" pitchFamily="18" charset="0"/>
                <a:cs typeface="Times New Roman" pitchFamily="18" charset="0"/>
              </a:rPr>
              <a:t>đưa</a:t>
            </a:r>
            <a:r>
              <a:rPr lang="en-US" sz="5900" b="1" i="1" u="sng" dirty="0">
                <a:solidFill>
                  <a:srgbClr val="C00000"/>
                </a:solidFill>
                <a:latin typeface="Times New Roman" pitchFamily="18" charset="0"/>
                <a:cs typeface="Times New Roman" pitchFamily="18" charset="0"/>
              </a:rPr>
              <a:t> </a:t>
            </a:r>
            <a:r>
              <a:rPr lang="en-US" sz="5900" b="1" i="1" u="sng" dirty="0" err="1">
                <a:solidFill>
                  <a:srgbClr val="C00000"/>
                </a:solidFill>
                <a:latin typeface="Times New Roman" pitchFamily="18" charset="0"/>
                <a:cs typeface="Times New Roman" pitchFamily="18" charset="0"/>
              </a:rPr>
              <a:t>vèo</a:t>
            </a:r>
            <a:r>
              <a:rPr lang="en-US" sz="5900" b="1" i="1" dirty="0">
                <a:solidFill>
                  <a:srgbClr val="C00000"/>
                </a:solidFill>
                <a:latin typeface="Times New Roman" pitchFamily="18" charset="0"/>
                <a:cs typeface="Times New Roman" pitchFamily="18" charset="0"/>
              </a:rPr>
              <a:t>.</a:t>
            </a:r>
          </a:p>
          <a:p>
            <a:pPr algn="just" defTabSz="1632394"/>
            <a:r>
              <a:rPr lang="en-US" sz="5900" dirty="0">
                <a:solidFill>
                  <a:prstClr val="black"/>
                </a:solidFill>
                <a:latin typeface="Times New Roman" pitchFamily="18" charset="0"/>
                <a:cs typeface="Times New Roman" pitchFamily="18" charset="0"/>
              </a:rPr>
              <a:t>→ </a:t>
            </a:r>
            <a:r>
              <a:rPr lang="en-US" sz="5900" dirty="0" err="1">
                <a:solidFill>
                  <a:prstClr val="black"/>
                </a:solidFill>
                <a:latin typeface="Times New Roman" pitchFamily="18" charset="0"/>
                <a:cs typeface="Times New Roman" pitchFamily="18" charset="0"/>
              </a:rPr>
              <a:t>Hai</a:t>
            </a:r>
            <a:r>
              <a:rPr lang="en-US" sz="5900" dirty="0">
                <a:solidFill>
                  <a:prstClr val="black"/>
                </a:solidFill>
                <a:latin typeface="Times New Roman" pitchFamily="18" charset="0"/>
                <a:cs typeface="Times New Roman" pitchFamily="18" charset="0"/>
              </a:rPr>
              <a:t> </a:t>
            </a:r>
            <a:r>
              <a:rPr lang="en-US" sz="5900" dirty="0" err="1">
                <a:solidFill>
                  <a:prstClr val="black"/>
                </a:solidFill>
                <a:latin typeface="Times New Roman" pitchFamily="18" charset="0"/>
                <a:cs typeface="Times New Roman" pitchFamily="18" charset="0"/>
              </a:rPr>
              <a:t>câu</a:t>
            </a:r>
            <a:r>
              <a:rPr lang="en-US" sz="5900" dirty="0">
                <a:solidFill>
                  <a:prstClr val="black"/>
                </a:solidFill>
                <a:latin typeface="Times New Roman" pitchFamily="18" charset="0"/>
                <a:cs typeface="Times New Roman" pitchFamily="18" charset="0"/>
              </a:rPr>
              <a:t> </a:t>
            </a:r>
            <a:r>
              <a:rPr lang="en-US" sz="5900" dirty="0" err="1">
                <a:solidFill>
                  <a:prstClr val="black"/>
                </a:solidFill>
                <a:latin typeface="Times New Roman" pitchFamily="18" charset="0"/>
                <a:cs typeface="Times New Roman" pitchFamily="18" charset="0"/>
              </a:rPr>
              <a:t>thơ</a:t>
            </a:r>
            <a:r>
              <a:rPr lang="en-US" sz="5900" dirty="0">
                <a:solidFill>
                  <a:prstClr val="black"/>
                </a:solidFill>
                <a:latin typeface="Times New Roman" pitchFamily="18" charset="0"/>
                <a:cs typeface="Times New Roman" pitchFamily="18" charset="0"/>
              </a:rPr>
              <a:t> </a:t>
            </a:r>
            <a:r>
              <a:rPr lang="en-US" sz="5900" dirty="0" err="1">
                <a:solidFill>
                  <a:prstClr val="black"/>
                </a:solidFill>
                <a:latin typeface="Times New Roman" pitchFamily="18" charset="0"/>
                <a:cs typeface="Times New Roman" pitchFamily="18" charset="0"/>
              </a:rPr>
              <a:t>đối</a:t>
            </a:r>
            <a:r>
              <a:rPr lang="en-US" sz="5900" dirty="0">
                <a:solidFill>
                  <a:prstClr val="black"/>
                </a:solidFill>
                <a:latin typeface="Times New Roman" pitchFamily="18" charset="0"/>
                <a:cs typeface="Times New Roman" pitchFamily="18" charset="0"/>
              </a:rPr>
              <a:t> ý </a:t>
            </a:r>
            <a:r>
              <a:rPr lang="en-US" sz="5900" dirty="0" err="1">
                <a:solidFill>
                  <a:prstClr val="black"/>
                </a:solidFill>
                <a:latin typeface="Times New Roman" pitchFamily="18" charset="0"/>
                <a:cs typeface="Times New Roman" pitchFamily="18" charset="0"/>
              </a:rPr>
              <a:t>với</a:t>
            </a:r>
            <a:r>
              <a:rPr lang="en-US" sz="5900" dirty="0">
                <a:solidFill>
                  <a:prstClr val="black"/>
                </a:solidFill>
                <a:latin typeface="Times New Roman" pitchFamily="18" charset="0"/>
                <a:cs typeface="Times New Roman" pitchFamily="18" charset="0"/>
              </a:rPr>
              <a:t> </a:t>
            </a:r>
            <a:r>
              <a:rPr lang="en-US" sz="5900" dirty="0" err="1">
                <a:solidFill>
                  <a:prstClr val="black"/>
                </a:solidFill>
                <a:latin typeface="Times New Roman" pitchFamily="18" charset="0"/>
                <a:cs typeface="Times New Roman" pitchFamily="18" charset="0"/>
              </a:rPr>
              <a:t>nhau</a:t>
            </a:r>
            <a:r>
              <a:rPr lang="en-US" sz="5900" dirty="0">
                <a:solidFill>
                  <a:prstClr val="black"/>
                </a:solidFill>
                <a:latin typeface="Times New Roman" pitchFamily="18" charset="0"/>
                <a:cs typeface="Times New Roman" pitchFamily="18" charset="0"/>
              </a:rPr>
              <a:t> (</a:t>
            </a:r>
            <a:r>
              <a:rPr lang="en-US" sz="5900" dirty="0" err="1">
                <a:solidFill>
                  <a:prstClr val="black"/>
                </a:solidFill>
                <a:latin typeface="Times New Roman" pitchFamily="18" charset="0"/>
                <a:cs typeface="Times New Roman" pitchFamily="18" charset="0"/>
              </a:rPr>
              <a:t>hơi</a:t>
            </a:r>
            <a:r>
              <a:rPr lang="en-US" sz="5900" dirty="0">
                <a:solidFill>
                  <a:prstClr val="black"/>
                </a:solidFill>
                <a:latin typeface="Times New Roman" pitchFamily="18" charset="0"/>
                <a:cs typeface="Times New Roman" pitchFamily="18" charset="0"/>
              </a:rPr>
              <a:t> </a:t>
            </a:r>
            <a:r>
              <a:rPr lang="en-US" sz="5900" dirty="0" err="1">
                <a:solidFill>
                  <a:prstClr val="black"/>
                </a:solidFill>
                <a:latin typeface="Times New Roman" pitchFamily="18" charset="0"/>
                <a:cs typeface="Times New Roman" pitchFamily="18" charset="0"/>
              </a:rPr>
              <a:t>gợn</a:t>
            </a:r>
            <a:r>
              <a:rPr lang="en-US" sz="5900" dirty="0">
                <a:solidFill>
                  <a:prstClr val="black"/>
                </a:solidFill>
                <a:latin typeface="Times New Roman" pitchFamily="18" charset="0"/>
                <a:cs typeface="Times New Roman" pitchFamily="18" charset="0"/>
              </a:rPr>
              <a:t> </a:t>
            </a:r>
            <a:r>
              <a:rPr lang="en-US" sz="5900" dirty="0" err="1">
                <a:solidFill>
                  <a:prstClr val="black"/>
                </a:solidFill>
                <a:latin typeface="Times New Roman" pitchFamily="18" charset="0"/>
                <a:cs typeface="Times New Roman" pitchFamily="18" charset="0"/>
              </a:rPr>
              <a:t>tí</a:t>
            </a:r>
            <a:r>
              <a:rPr lang="en-US" sz="5900" dirty="0">
                <a:solidFill>
                  <a:prstClr val="black"/>
                </a:solidFill>
                <a:latin typeface="Times New Roman" pitchFamily="18" charset="0"/>
                <a:cs typeface="Times New Roman" pitchFamily="18" charset="0"/>
              </a:rPr>
              <a:t> – </a:t>
            </a:r>
            <a:r>
              <a:rPr lang="en-US" sz="5900" dirty="0" err="1">
                <a:solidFill>
                  <a:prstClr val="black"/>
                </a:solidFill>
                <a:latin typeface="Times New Roman" pitchFamily="18" charset="0"/>
                <a:cs typeface="Times New Roman" pitchFamily="18" charset="0"/>
              </a:rPr>
              <a:t>khẽ</a:t>
            </a:r>
            <a:r>
              <a:rPr lang="en-US" sz="5900" dirty="0">
                <a:solidFill>
                  <a:prstClr val="black"/>
                </a:solidFill>
                <a:latin typeface="Times New Roman" pitchFamily="18" charset="0"/>
                <a:cs typeface="Times New Roman" pitchFamily="18" charset="0"/>
              </a:rPr>
              <a:t> </a:t>
            </a:r>
            <a:r>
              <a:rPr lang="en-US" sz="5900" dirty="0" err="1">
                <a:solidFill>
                  <a:prstClr val="black"/>
                </a:solidFill>
                <a:latin typeface="Times New Roman" pitchFamily="18" charset="0"/>
                <a:cs typeface="Times New Roman" pitchFamily="18" charset="0"/>
              </a:rPr>
              <a:t>đưa</a:t>
            </a:r>
            <a:r>
              <a:rPr lang="en-US" sz="5900" dirty="0">
                <a:solidFill>
                  <a:prstClr val="black"/>
                </a:solidFill>
                <a:latin typeface="Times New Roman" pitchFamily="18" charset="0"/>
                <a:cs typeface="Times New Roman" pitchFamily="18" charset="0"/>
              </a:rPr>
              <a:t> </a:t>
            </a:r>
            <a:r>
              <a:rPr lang="en-US" sz="5900" dirty="0" err="1">
                <a:solidFill>
                  <a:prstClr val="black"/>
                </a:solidFill>
                <a:latin typeface="Times New Roman" pitchFamily="18" charset="0"/>
                <a:cs typeface="Times New Roman" pitchFamily="18" charset="0"/>
              </a:rPr>
              <a:t>vèo</a:t>
            </a:r>
            <a:r>
              <a:rPr lang="en-US" sz="5900" dirty="0">
                <a:solidFill>
                  <a:prstClr val="black"/>
                </a:solidFill>
                <a:latin typeface="Times New Roman" pitchFamily="18" charset="0"/>
                <a:cs typeface="Times New Roman" pitchFamily="18" charset="0"/>
              </a:rPr>
              <a:t>), </a:t>
            </a:r>
            <a:r>
              <a:rPr lang="en-US" sz="5900" dirty="0" err="1">
                <a:solidFill>
                  <a:prstClr val="black"/>
                </a:solidFill>
                <a:latin typeface="Times New Roman" pitchFamily="18" charset="0"/>
                <a:cs typeface="Times New Roman" pitchFamily="18" charset="0"/>
              </a:rPr>
              <a:t>cấu</a:t>
            </a:r>
            <a:r>
              <a:rPr lang="en-US" sz="5900" dirty="0">
                <a:solidFill>
                  <a:prstClr val="black"/>
                </a:solidFill>
                <a:latin typeface="Times New Roman" pitchFamily="18" charset="0"/>
                <a:cs typeface="Times New Roman" pitchFamily="18" charset="0"/>
              </a:rPr>
              <a:t> </a:t>
            </a:r>
            <a:r>
              <a:rPr lang="en-US" sz="5900" dirty="0" err="1">
                <a:solidFill>
                  <a:prstClr val="black"/>
                </a:solidFill>
                <a:latin typeface="Times New Roman" pitchFamily="18" charset="0"/>
                <a:cs typeface="Times New Roman" pitchFamily="18" charset="0"/>
              </a:rPr>
              <a:t>trúc</a:t>
            </a:r>
            <a:r>
              <a:rPr lang="en-US" sz="5900" dirty="0">
                <a:solidFill>
                  <a:prstClr val="black"/>
                </a:solidFill>
                <a:latin typeface="Times New Roman" pitchFamily="18" charset="0"/>
                <a:cs typeface="Times New Roman" pitchFamily="18" charset="0"/>
              </a:rPr>
              <a:t> </a:t>
            </a:r>
            <a:r>
              <a:rPr lang="en-US" sz="5900" dirty="0" err="1">
                <a:solidFill>
                  <a:prstClr val="black"/>
                </a:solidFill>
                <a:latin typeface="Times New Roman" pitchFamily="18" charset="0"/>
                <a:cs typeface="Times New Roman" pitchFamily="18" charset="0"/>
              </a:rPr>
              <a:t>đối</a:t>
            </a:r>
            <a:r>
              <a:rPr lang="en-US" sz="5900" dirty="0">
                <a:solidFill>
                  <a:prstClr val="black"/>
                </a:solidFill>
                <a:latin typeface="Times New Roman" pitchFamily="18" charset="0"/>
                <a:cs typeface="Times New Roman" pitchFamily="18" charset="0"/>
              </a:rPr>
              <a:t> </a:t>
            </a:r>
            <a:r>
              <a:rPr lang="en-US" sz="5900" dirty="0" err="1">
                <a:solidFill>
                  <a:prstClr val="black"/>
                </a:solidFill>
                <a:latin typeface="Times New Roman" pitchFamily="18" charset="0"/>
                <a:cs typeface="Times New Roman" pitchFamily="18" charset="0"/>
              </a:rPr>
              <a:t>về</a:t>
            </a:r>
            <a:r>
              <a:rPr lang="en-US" sz="5900" dirty="0">
                <a:solidFill>
                  <a:prstClr val="black"/>
                </a:solidFill>
                <a:latin typeface="Times New Roman" pitchFamily="18" charset="0"/>
                <a:cs typeface="Times New Roman" pitchFamily="18" charset="0"/>
              </a:rPr>
              <a:t> </a:t>
            </a:r>
            <a:r>
              <a:rPr lang="en-US" sz="5900" dirty="0" err="1">
                <a:solidFill>
                  <a:prstClr val="black"/>
                </a:solidFill>
                <a:latin typeface="Times New Roman" pitchFamily="18" charset="0"/>
                <a:cs typeface="Times New Roman" pitchFamily="18" charset="0"/>
              </a:rPr>
              <a:t>mặt</a:t>
            </a:r>
            <a:r>
              <a:rPr lang="en-US" sz="5900" dirty="0">
                <a:solidFill>
                  <a:prstClr val="black"/>
                </a:solidFill>
                <a:latin typeface="Times New Roman" pitchFamily="18" charset="0"/>
                <a:cs typeface="Times New Roman" pitchFamily="18" charset="0"/>
              </a:rPr>
              <a:t> </a:t>
            </a:r>
            <a:r>
              <a:rPr lang="en-US" sz="5900" dirty="0" err="1">
                <a:solidFill>
                  <a:prstClr val="black"/>
                </a:solidFill>
                <a:latin typeface="Times New Roman" pitchFamily="18" charset="0"/>
                <a:cs typeface="Times New Roman" pitchFamily="18" charset="0"/>
              </a:rPr>
              <a:t>nghĩa</a:t>
            </a:r>
            <a:r>
              <a:rPr lang="en-US" sz="5900" dirty="0">
                <a:solidFill>
                  <a:prstClr val="black"/>
                </a:solidFill>
                <a:latin typeface="Times New Roman" pitchFamily="18" charset="0"/>
                <a:cs typeface="Times New Roman" pitchFamily="18" charset="0"/>
              </a:rPr>
              <a:t> </a:t>
            </a:r>
            <a:r>
              <a:rPr lang="en-US" sz="5900" dirty="0" err="1">
                <a:solidFill>
                  <a:prstClr val="black"/>
                </a:solidFill>
                <a:latin typeface="Times New Roman" pitchFamily="18" charset="0"/>
                <a:cs typeface="Times New Roman" pitchFamily="18" charset="0"/>
              </a:rPr>
              <a:t>tương</a:t>
            </a:r>
            <a:r>
              <a:rPr lang="en-US" sz="5900" dirty="0">
                <a:solidFill>
                  <a:prstClr val="black"/>
                </a:solidFill>
                <a:latin typeface="Times New Roman" pitchFamily="18" charset="0"/>
                <a:cs typeface="Times New Roman" pitchFamily="18" charset="0"/>
              </a:rPr>
              <a:t> </a:t>
            </a:r>
            <a:r>
              <a:rPr lang="en-US" sz="5900" dirty="0" err="1">
                <a:solidFill>
                  <a:prstClr val="black"/>
                </a:solidFill>
                <a:latin typeface="Times New Roman" pitchFamily="18" charset="0"/>
                <a:cs typeface="Times New Roman" pitchFamily="18" charset="0"/>
              </a:rPr>
              <a:t>hỗ</a:t>
            </a:r>
            <a:r>
              <a:rPr lang="en-US" sz="5900" dirty="0">
                <a:solidFill>
                  <a:prstClr val="black"/>
                </a:solidFill>
                <a:latin typeface="Times New Roman" pitchFamily="18" charset="0"/>
                <a:cs typeface="Times New Roman" pitchFamily="18" charset="0"/>
              </a:rPr>
              <a:t>., </a:t>
            </a:r>
            <a:r>
              <a:rPr lang="en-US" sz="5900" dirty="0" err="1">
                <a:solidFill>
                  <a:prstClr val="black"/>
                </a:solidFill>
                <a:latin typeface="Times New Roman" pitchFamily="18" charset="0"/>
                <a:cs typeface="Times New Roman" pitchFamily="18" charset="0"/>
              </a:rPr>
              <a:t>bổ</a:t>
            </a:r>
            <a:r>
              <a:rPr lang="en-US" sz="5900" dirty="0">
                <a:solidFill>
                  <a:prstClr val="black"/>
                </a:solidFill>
                <a:latin typeface="Times New Roman" pitchFamily="18" charset="0"/>
                <a:cs typeface="Times New Roman" pitchFamily="18" charset="0"/>
              </a:rPr>
              <a:t> sung ý </a:t>
            </a:r>
            <a:r>
              <a:rPr lang="en-US" sz="5900" dirty="0" err="1">
                <a:solidFill>
                  <a:prstClr val="black"/>
                </a:solidFill>
                <a:latin typeface="Times New Roman" pitchFamily="18" charset="0"/>
                <a:cs typeface="Times New Roman" pitchFamily="18" charset="0"/>
              </a:rPr>
              <a:t>cho</a:t>
            </a:r>
            <a:r>
              <a:rPr lang="en-US" sz="5900" dirty="0">
                <a:solidFill>
                  <a:prstClr val="black"/>
                </a:solidFill>
                <a:latin typeface="Times New Roman" pitchFamily="18" charset="0"/>
                <a:cs typeface="Times New Roman" pitchFamily="18" charset="0"/>
              </a:rPr>
              <a:t> </a:t>
            </a:r>
            <a:r>
              <a:rPr lang="en-US" sz="5900" dirty="0" err="1">
                <a:solidFill>
                  <a:prstClr val="black"/>
                </a:solidFill>
                <a:latin typeface="Times New Roman" pitchFamily="18" charset="0"/>
                <a:cs typeface="Times New Roman" pitchFamily="18" charset="0"/>
              </a:rPr>
              <a:t>nhau</a:t>
            </a:r>
            <a:r>
              <a:rPr lang="en-US" sz="5900" dirty="0">
                <a:solidFill>
                  <a:prstClr val="black"/>
                </a:solidFill>
                <a:latin typeface="Times New Roman" pitchFamily="18" charset="0"/>
                <a:cs typeface="Times New Roman" pitchFamily="18" charset="0"/>
              </a:rPr>
              <a:t>.</a:t>
            </a:r>
          </a:p>
          <a:p>
            <a:pPr algn="just" defTabSz="1632394"/>
            <a:r>
              <a:rPr lang="en-US" sz="5900" b="1" i="1" dirty="0">
                <a:solidFill>
                  <a:srgbClr val="C00000"/>
                </a:solidFill>
                <a:latin typeface="Times New Roman" pitchFamily="18" charset="0"/>
                <a:cs typeface="Times New Roman" pitchFamily="18" charset="0"/>
              </a:rPr>
              <a:t>- </a:t>
            </a:r>
            <a:r>
              <a:rPr lang="en-US" sz="5900" b="1" i="1" dirty="0" err="1">
                <a:solidFill>
                  <a:srgbClr val="C00000"/>
                </a:solidFill>
                <a:latin typeface="Times New Roman" pitchFamily="18" charset="0"/>
                <a:cs typeface="Times New Roman" pitchFamily="18" charset="0"/>
              </a:rPr>
              <a:t>Tầng</a:t>
            </a:r>
            <a:r>
              <a:rPr lang="en-US" sz="5900" b="1" i="1" dirty="0">
                <a:solidFill>
                  <a:srgbClr val="C00000"/>
                </a:solidFill>
                <a:latin typeface="Times New Roman" pitchFamily="18" charset="0"/>
                <a:cs typeface="Times New Roman" pitchFamily="18" charset="0"/>
              </a:rPr>
              <a:t> </a:t>
            </a:r>
            <a:r>
              <a:rPr lang="en-US" sz="5900" b="1" i="1" dirty="0" err="1">
                <a:solidFill>
                  <a:srgbClr val="C00000"/>
                </a:solidFill>
                <a:latin typeface="Times New Roman" pitchFamily="18" charset="0"/>
                <a:cs typeface="Times New Roman" pitchFamily="18" charset="0"/>
              </a:rPr>
              <a:t>mây</a:t>
            </a:r>
            <a:r>
              <a:rPr lang="en-US" sz="5900" b="1" i="1" dirty="0">
                <a:solidFill>
                  <a:srgbClr val="C00000"/>
                </a:solidFill>
                <a:latin typeface="Times New Roman" pitchFamily="18" charset="0"/>
                <a:cs typeface="Times New Roman" pitchFamily="18" charset="0"/>
              </a:rPr>
              <a:t> </a:t>
            </a:r>
            <a:r>
              <a:rPr lang="en-US" sz="5900" b="1" i="1" u="sng" dirty="0" err="1">
                <a:solidFill>
                  <a:srgbClr val="C00000"/>
                </a:solidFill>
                <a:latin typeface="Times New Roman" pitchFamily="18" charset="0"/>
                <a:cs typeface="Times New Roman" pitchFamily="18" charset="0"/>
              </a:rPr>
              <a:t>lơ</a:t>
            </a:r>
            <a:r>
              <a:rPr lang="en-US" sz="5900" b="1" i="1" u="sng" dirty="0">
                <a:solidFill>
                  <a:srgbClr val="C00000"/>
                </a:solidFill>
                <a:latin typeface="Times New Roman" pitchFamily="18" charset="0"/>
                <a:cs typeface="Times New Roman" pitchFamily="18" charset="0"/>
              </a:rPr>
              <a:t> </a:t>
            </a:r>
            <a:r>
              <a:rPr lang="en-US" sz="5900" b="1" i="1" u="sng" dirty="0" err="1">
                <a:solidFill>
                  <a:srgbClr val="C00000"/>
                </a:solidFill>
                <a:latin typeface="Times New Roman" pitchFamily="18" charset="0"/>
                <a:cs typeface="Times New Roman" pitchFamily="18" charset="0"/>
              </a:rPr>
              <a:t>lửng</a:t>
            </a:r>
            <a:r>
              <a:rPr lang="en-US" sz="5900" b="1" i="1" u="sng" dirty="0">
                <a:solidFill>
                  <a:srgbClr val="C00000"/>
                </a:solidFill>
                <a:latin typeface="Times New Roman" pitchFamily="18" charset="0"/>
                <a:cs typeface="Times New Roman" pitchFamily="18" charset="0"/>
              </a:rPr>
              <a:t>, </a:t>
            </a:r>
            <a:r>
              <a:rPr lang="en-US" sz="5900" b="1" i="1" dirty="0" err="1">
                <a:solidFill>
                  <a:srgbClr val="C00000"/>
                </a:solidFill>
                <a:latin typeface="Times New Roman" pitchFamily="18" charset="0"/>
                <a:cs typeface="Times New Roman" pitchFamily="18" charset="0"/>
              </a:rPr>
              <a:t>trời</a:t>
            </a:r>
            <a:r>
              <a:rPr lang="en-US" sz="5900" b="1" i="1" dirty="0">
                <a:solidFill>
                  <a:srgbClr val="C00000"/>
                </a:solidFill>
                <a:latin typeface="Times New Roman" pitchFamily="18" charset="0"/>
                <a:cs typeface="Times New Roman" pitchFamily="18" charset="0"/>
              </a:rPr>
              <a:t> </a:t>
            </a:r>
            <a:r>
              <a:rPr lang="en-US" sz="5900" b="1" i="1" u="sng" dirty="0" err="1">
                <a:solidFill>
                  <a:srgbClr val="C00000"/>
                </a:solidFill>
                <a:latin typeface="Times New Roman" pitchFamily="18" charset="0"/>
                <a:cs typeface="Times New Roman" pitchFamily="18" charset="0"/>
              </a:rPr>
              <a:t>xanh</a:t>
            </a:r>
            <a:r>
              <a:rPr lang="en-US" sz="5900" b="1" i="1" u="sng" dirty="0">
                <a:solidFill>
                  <a:srgbClr val="C00000"/>
                </a:solidFill>
                <a:latin typeface="Times New Roman" pitchFamily="18" charset="0"/>
                <a:cs typeface="Times New Roman" pitchFamily="18" charset="0"/>
              </a:rPr>
              <a:t> </a:t>
            </a:r>
            <a:r>
              <a:rPr lang="en-US" sz="5900" b="1" i="1" u="sng" dirty="0" err="1">
                <a:solidFill>
                  <a:srgbClr val="C00000"/>
                </a:solidFill>
                <a:latin typeface="Times New Roman" pitchFamily="18" charset="0"/>
                <a:cs typeface="Times New Roman" pitchFamily="18" charset="0"/>
              </a:rPr>
              <a:t>ngắt</a:t>
            </a:r>
            <a:r>
              <a:rPr lang="en-US" sz="5900" b="1" i="1" u="sng" dirty="0">
                <a:solidFill>
                  <a:srgbClr val="C00000"/>
                </a:solidFill>
                <a:latin typeface="Times New Roman" pitchFamily="18" charset="0"/>
                <a:cs typeface="Times New Roman" pitchFamily="18" charset="0"/>
              </a:rPr>
              <a:t>,</a:t>
            </a:r>
          </a:p>
          <a:p>
            <a:pPr algn="just" defTabSz="1632394"/>
            <a:r>
              <a:rPr lang="en-US" sz="5900" b="1" i="1" dirty="0" err="1">
                <a:solidFill>
                  <a:srgbClr val="C00000"/>
                </a:solidFill>
                <a:latin typeface="Times New Roman" pitchFamily="18" charset="0"/>
                <a:cs typeface="Times New Roman" pitchFamily="18" charset="0"/>
              </a:rPr>
              <a:t>Ngõ</a:t>
            </a:r>
            <a:r>
              <a:rPr lang="en-US" sz="5900" b="1" i="1" dirty="0">
                <a:solidFill>
                  <a:srgbClr val="C00000"/>
                </a:solidFill>
                <a:latin typeface="Times New Roman" pitchFamily="18" charset="0"/>
                <a:cs typeface="Times New Roman" pitchFamily="18" charset="0"/>
              </a:rPr>
              <a:t> </a:t>
            </a:r>
            <a:r>
              <a:rPr lang="en-US" sz="5900" b="1" i="1" dirty="0" err="1">
                <a:solidFill>
                  <a:srgbClr val="C00000"/>
                </a:solidFill>
                <a:latin typeface="Times New Roman" pitchFamily="18" charset="0"/>
                <a:cs typeface="Times New Roman" pitchFamily="18" charset="0"/>
              </a:rPr>
              <a:t>trúc</a:t>
            </a:r>
            <a:r>
              <a:rPr lang="en-US" sz="5900" b="1" i="1" dirty="0">
                <a:solidFill>
                  <a:srgbClr val="C00000"/>
                </a:solidFill>
                <a:latin typeface="Times New Roman" pitchFamily="18" charset="0"/>
                <a:cs typeface="Times New Roman" pitchFamily="18" charset="0"/>
              </a:rPr>
              <a:t> </a:t>
            </a:r>
            <a:r>
              <a:rPr lang="en-US" sz="5900" b="1" i="1" u="sng" dirty="0" err="1">
                <a:solidFill>
                  <a:srgbClr val="C00000"/>
                </a:solidFill>
                <a:latin typeface="Times New Roman" pitchFamily="18" charset="0"/>
                <a:cs typeface="Times New Roman" pitchFamily="18" charset="0"/>
              </a:rPr>
              <a:t>quanh</a:t>
            </a:r>
            <a:r>
              <a:rPr lang="en-US" sz="5900" b="1" i="1" u="sng" dirty="0">
                <a:solidFill>
                  <a:srgbClr val="C00000"/>
                </a:solidFill>
                <a:latin typeface="Times New Roman" pitchFamily="18" charset="0"/>
                <a:cs typeface="Times New Roman" pitchFamily="18" charset="0"/>
              </a:rPr>
              <a:t> co</a:t>
            </a:r>
            <a:r>
              <a:rPr lang="en-US" sz="5900" b="1" i="1" dirty="0">
                <a:solidFill>
                  <a:srgbClr val="C00000"/>
                </a:solidFill>
                <a:latin typeface="Times New Roman" pitchFamily="18" charset="0"/>
                <a:cs typeface="Times New Roman" pitchFamily="18" charset="0"/>
              </a:rPr>
              <a:t>, </a:t>
            </a:r>
            <a:r>
              <a:rPr lang="en-US" sz="5900" b="1" i="1" dirty="0" err="1">
                <a:solidFill>
                  <a:srgbClr val="C00000"/>
                </a:solidFill>
                <a:latin typeface="Times New Roman" pitchFamily="18" charset="0"/>
                <a:cs typeface="Times New Roman" pitchFamily="18" charset="0"/>
              </a:rPr>
              <a:t>khách</a:t>
            </a:r>
            <a:r>
              <a:rPr lang="en-US" sz="5900" b="1" i="1" dirty="0">
                <a:solidFill>
                  <a:srgbClr val="C00000"/>
                </a:solidFill>
                <a:latin typeface="Times New Roman" pitchFamily="18" charset="0"/>
                <a:cs typeface="Times New Roman" pitchFamily="18" charset="0"/>
              </a:rPr>
              <a:t> </a:t>
            </a:r>
            <a:r>
              <a:rPr lang="en-US" sz="5900" b="1" i="1" u="sng" dirty="0" err="1">
                <a:solidFill>
                  <a:srgbClr val="C00000"/>
                </a:solidFill>
                <a:latin typeface="Times New Roman" pitchFamily="18" charset="0"/>
                <a:cs typeface="Times New Roman" pitchFamily="18" charset="0"/>
              </a:rPr>
              <a:t>vắng</a:t>
            </a:r>
            <a:r>
              <a:rPr lang="en-US" sz="5900" b="1" i="1" u="sng" dirty="0">
                <a:solidFill>
                  <a:srgbClr val="C00000"/>
                </a:solidFill>
                <a:latin typeface="Times New Roman" pitchFamily="18" charset="0"/>
                <a:cs typeface="Times New Roman" pitchFamily="18" charset="0"/>
              </a:rPr>
              <a:t> </a:t>
            </a:r>
            <a:r>
              <a:rPr lang="en-US" sz="5900" b="1" i="1" u="sng" dirty="0" err="1">
                <a:solidFill>
                  <a:srgbClr val="C00000"/>
                </a:solidFill>
                <a:latin typeface="Times New Roman" pitchFamily="18" charset="0"/>
                <a:cs typeface="Times New Roman" pitchFamily="18" charset="0"/>
              </a:rPr>
              <a:t>teo</a:t>
            </a:r>
            <a:r>
              <a:rPr lang="en-US" sz="5900" b="1" i="1" u="sng" dirty="0">
                <a:solidFill>
                  <a:srgbClr val="C00000"/>
                </a:solidFill>
                <a:latin typeface="Times New Roman" pitchFamily="18" charset="0"/>
                <a:cs typeface="Times New Roman" pitchFamily="18" charset="0"/>
              </a:rPr>
              <a:t>.</a:t>
            </a:r>
          </a:p>
        </p:txBody>
      </p:sp>
    </p:spTree>
    <p:extLst>
      <p:ext uri="{BB962C8B-B14F-4D97-AF65-F5344CB8AC3E}">
        <p14:creationId xmlns:p14="http://schemas.microsoft.com/office/powerpoint/2010/main" val="38371264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circle(in)">
                                      <p:cBhvr>
                                        <p:cTn id="13" dur="2000"/>
                                        <p:tgtEl>
                                          <p:spTgt spid="2">
                                            <p:txEl>
                                              <p:pRg st="1" end="1"/>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circle(in)">
                                      <p:cBhvr>
                                        <p:cTn id="16" dur="20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420897"/>
            <a:ext cx="15970488" cy="9445209"/>
            <a:chOff x="0" y="0"/>
            <a:chExt cx="4206219" cy="2487627"/>
          </a:xfrm>
        </p:grpSpPr>
        <p:sp>
          <p:nvSpPr>
            <p:cNvPr id="3" name="Freeform 3"/>
            <p:cNvSpPr/>
            <p:nvPr/>
          </p:nvSpPr>
          <p:spPr>
            <a:xfrm>
              <a:off x="0" y="0"/>
              <a:ext cx="4206219" cy="2487627"/>
            </a:xfrm>
            <a:custGeom>
              <a:avLst/>
              <a:gdLst/>
              <a:ahLst/>
              <a:cxnLst/>
              <a:rect l="l" t="t" r="r" b="b"/>
              <a:pathLst>
                <a:path w="4206219" h="2487627">
                  <a:moveTo>
                    <a:pt x="24723" y="0"/>
                  </a:moveTo>
                  <a:lnTo>
                    <a:pt x="4181496" y="0"/>
                  </a:lnTo>
                  <a:cubicBezTo>
                    <a:pt x="4188053" y="0"/>
                    <a:pt x="4194341" y="2605"/>
                    <a:pt x="4198978" y="7241"/>
                  </a:cubicBezTo>
                  <a:cubicBezTo>
                    <a:pt x="4203614" y="11878"/>
                    <a:pt x="4206219" y="18166"/>
                    <a:pt x="4206219" y="24723"/>
                  </a:cubicBezTo>
                  <a:lnTo>
                    <a:pt x="4206219" y="2462904"/>
                  </a:lnTo>
                  <a:cubicBezTo>
                    <a:pt x="4206219" y="2469461"/>
                    <a:pt x="4203614" y="2475749"/>
                    <a:pt x="4198978" y="2480386"/>
                  </a:cubicBezTo>
                  <a:cubicBezTo>
                    <a:pt x="4194341" y="2485022"/>
                    <a:pt x="4188053" y="2487627"/>
                    <a:pt x="4181496" y="2487627"/>
                  </a:cubicBezTo>
                  <a:lnTo>
                    <a:pt x="24723" y="2487627"/>
                  </a:lnTo>
                  <a:cubicBezTo>
                    <a:pt x="18166" y="2487627"/>
                    <a:pt x="11878" y="2485022"/>
                    <a:pt x="7241" y="2480386"/>
                  </a:cubicBezTo>
                  <a:cubicBezTo>
                    <a:pt x="2605" y="2475749"/>
                    <a:pt x="0" y="2469461"/>
                    <a:pt x="0" y="2462904"/>
                  </a:cubicBezTo>
                  <a:lnTo>
                    <a:pt x="0" y="24723"/>
                  </a:lnTo>
                  <a:cubicBezTo>
                    <a:pt x="0" y="18166"/>
                    <a:pt x="2605" y="11878"/>
                    <a:pt x="7241" y="7241"/>
                  </a:cubicBezTo>
                  <a:cubicBezTo>
                    <a:pt x="11878" y="2605"/>
                    <a:pt x="18166" y="0"/>
                    <a:pt x="24723" y="0"/>
                  </a:cubicBezTo>
                  <a:close/>
                </a:path>
              </a:pathLst>
            </a:custGeom>
            <a:solidFill>
              <a:srgbClr val="5D381C"/>
            </a:solidFill>
          </p:spPr>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626350" y="908431"/>
            <a:ext cx="15035300" cy="8369018"/>
            <a:chOff x="0" y="0"/>
            <a:chExt cx="3959914" cy="2204186"/>
          </a:xfrm>
        </p:grpSpPr>
        <p:sp>
          <p:nvSpPr>
            <p:cNvPr id="6" name="Freeform 6"/>
            <p:cNvSpPr/>
            <p:nvPr/>
          </p:nvSpPr>
          <p:spPr>
            <a:xfrm>
              <a:off x="0" y="0"/>
              <a:ext cx="3959914" cy="2204186"/>
            </a:xfrm>
            <a:custGeom>
              <a:avLst/>
              <a:gdLst/>
              <a:ahLst/>
              <a:cxnLst/>
              <a:rect l="l" t="t" r="r" b="b"/>
              <a:pathLst>
                <a:path w="3959914" h="2204186">
                  <a:moveTo>
                    <a:pt x="26261" y="0"/>
                  </a:moveTo>
                  <a:lnTo>
                    <a:pt x="3933653" y="0"/>
                  </a:lnTo>
                  <a:cubicBezTo>
                    <a:pt x="3948157" y="0"/>
                    <a:pt x="3959914" y="11757"/>
                    <a:pt x="3959914" y="26261"/>
                  </a:cubicBezTo>
                  <a:lnTo>
                    <a:pt x="3959914" y="2177925"/>
                  </a:lnTo>
                  <a:cubicBezTo>
                    <a:pt x="3959914" y="2184890"/>
                    <a:pt x="3957147" y="2191569"/>
                    <a:pt x="3952223" y="2196494"/>
                  </a:cubicBezTo>
                  <a:cubicBezTo>
                    <a:pt x="3947298" y="2201419"/>
                    <a:pt x="3940618" y="2204186"/>
                    <a:pt x="3933653" y="2204186"/>
                  </a:cubicBezTo>
                  <a:lnTo>
                    <a:pt x="26261" y="2204186"/>
                  </a:lnTo>
                  <a:cubicBezTo>
                    <a:pt x="19296" y="2204186"/>
                    <a:pt x="12616" y="2201419"/>
                    <a:pt x="7692" y="2196494"/>
                  </a:cubicBezTo>
                  <a:cubicBezTo>
                    <a:pt x="2767" y="2191569"/>
                    <a:pt x="0" y="2184890"/>
                    <a:pt x="0" y="2177925"/>
                  </a:cubicBezTo>
                  <a:lnTo>
                    <a:pt x="0" y="26261"/>
                  </a:lnTo>
                  <a:cubicBezTo>
                    <a:pt x="0" y="19296"/>
                    <a:pt x="2767" y="12616"/>
                    <a:pt x="7692" y="7692"/>
                  </a:cubicBezTo>
                  <a:cubicBezTo>
                    <a:pt x="12616" y="2767"/>
                    <a:pt x="19296" y="0"/>
                    <a:pt x="26261" y="0"/>
                  </a:cubicBezTo>
                  <a:close/>
                </a:path>
              </a:pathLst>
            </a:custGeom>
            <a:solidFill>
              <a:srgbClr val="FFF1DF"/>
            </a:solidFill>
          </p:spPr>
        </p:sp>
        <p:sp>
          <p:nvSpPr>
            <p:cNvPr id="7" name="TextBox 7"/>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828800" y="1344228"/>
            <a:ext cx="14319596" cy="7015083"/>
            <a:chOff x="0" y="0"/>
            <a:chExt cx="3265458" cy="1847594"/>
          </a:xfrm>
        </p:grpSpPr>
        <p:sp>
          <p:nvSpPr>
            <p:cNvPr id="9" name="Freeform 9"/>
            <p:cNvSpPr/>
            <p:nvPr/>
          </p:nvSpPr>
          <p:spPr>
            <a:xfrm>
              <a:off x="0" y="0"/>
              <a:ext cx="3265458" cy="1847594"/>
            </a:xfrm>
            <a:custGeom>
              <a:avLst/>
              <a:gdLst/>
              <a:ahLst/>
              <a:cxnLst/>
              <a:rect l="l" t="t" r="r" b="b"/>
              <a:pathLst>
                <a:path w="3265458" h="1847594">
                  <a:moveTo>
                    <a:pt x="62442" y="0"/>
                  </a:moveTo>
                  <a:lnTo>
                    <a:pt x="3203016" y="0"/>
                  </a:lnTo>
                  <a:cubicBezTo>
                    <a:pt x="3237502" y="0"/>
                    <a:pt x="3265458" y="27956"/>
                    <a:pt x="3265458" y="62442"/>
                  </a:cubicBezTo>
                  <a:lnTo>
                    <a:pt x="3265458" y="1785152"/>
                  </a:lnTo>
                  <a:cubicBezTo>
                    <a:pt x="3265458" y="1801712"/>
                    <a:pt x="3258879" y="1817595"/>
                    <a:pt x="3247169" y="1829305"/>
                  </a:cubicBezTo>
                  <a:cubicBezTo>
                    <a:pt x="3235459" y="1841015"/>
                    <a:pt x="3219577" y="1847594"/>
                    <a:pt x="3203016" y="1847594"/>
                  </a:cubicBezTo>
                  <a:lnTo>
                    <a:pt x="62442" y="1847594"/>
                  </a:lnTo>
                  <a:cubicBezTo>
                    <a:pt x="45882" y="1847594"/>
                    <a:pt x="29999" y="1841015"/>
                    <a:pt x="18289" y="1829305"/>
                  </a:cubicBezTo>
                  <a:cubicBezTo>
                    <a:pt x="6579" y="1817595"/>
                    <a:pt x="0" y="1801712"/>
                    <a:pt x="0" y="1785152"/>
                  </a:cubicBezTo>
                  <a:lnTo>
                    <a:pt x="0" y="62442"/>
                  </a:lnTo>
                  <a:cubicBezTo>
                    <a:pt x="0" y="45882"/>
                    <a:pt x="6579" y="29999"/>
                    <a:pt x="18289" y="18289"/>
                  </a:cubicBezTo>
                  <a:cubicBezTo>
                    <a:pt x="29999" y="6579"/>
                    <a:pt x="45882" y="0"/>
                    <a:pt x="62442" y="0"/>
                  </a:cubicBezTo>
                  <a:close/>
                </a:path>
              </a:pathLst>
            </a:custGeom>
            <a:solidFill>
              <a:srgbClr val="000000">
                <a:alpha val="0"/>
              </a:srgbClr>
            </a:solidFill>
            <a:ln w="47625">
              <a:solidFill>
                <a:srgbClr val="5D381C"/>
              </a:solidFill>
            </a:ln>
          </p:spPr>
        </p:sp>
        <p:sp>
          <p:nvSpPr>
            <p:cNvPr id="10" name="TextBox 10"/>
            <p:cNvSpPr txBox="1"/>
            <p:nvPr/>
          </p:nvSpPr>
          <p:spPr>
            <a:xfrm>
              <a:off x="0" y="-57150"/>
              <a:ext cx="812800" cy="869950"/>
            </a:xfrm>
            <a:prstGeom prst="rect">
              <a:avLst/>
            </a:prstGeom>
          </p:spPr>
          <p:txBody>
            <a:bodyPr lIns="50800" tIns="50800" rIns="50800" bIns="50800" rtlCol="0" anchor="ctr"/>
            <a:lstStyle/>
            <a:p>
              <a:pPr algn="ctr">
                <a:lnSpc>
                  <a:spcPts val="2659"/>
                </a:lnSpc>
                <a:spcBef>
                  <a:spcPct val="0"/>
                </a:spcBef>
              </a:pPr>
              <a:endParaRPr/>
            </a:p>
          </p:txBody>
        </p:sp>
      </p:grpSp>
      <p:sp>
        <p:nvSpPr>
          <p:cNvPr id="13" name="Freeform 13"/>
          <p:cNvSpPr/>
          <p:nvPr/>
        </p:nvSpPr>
        <p:spPr>
          <a:xfrm>
            <a:off x="4301604" y="6432504"/>
            <a:ext cx="584720" cy="841874"/>
          </a:xfrm>
          <a:custGeom>
            <a:avLst/>
            <a:gdLst/>
            <a:ahLst/>
            <a:cxnLst/>
            <a:rect l="l" t="t" r="r" b="b"/>
            <a:pathLst>
              <a:path w="584719" h="841873">
                <a:moveTo>
                  <a:pt x="0" y="0"/>
                </a:moveTo>
                <a:lnTo>
                  <a:pt x="584719" y="0"/>
                </a:lnTo>
                <a:lnTo>
                  <a:pt x="584719" y="841874"/>
                </a:lnTo>
                <a:lnTo>
                  <a:pt x="0" y="841874"/>
                </a:lnTo>
                <a:lnTo>
                  <a:pt x="0" y="0"/>
                </a:lnTo>
                <a:close/>
              </a:path>
            </a:pathLst>
          </a:custGeom>
          <a:blipFill>
            <a:blip r:embed="rId2" cstate="print">
              <a:extLst>
                <a:ext uri="{96DAC541-7B7A-43D3-8B79-37D633B846F1}">
                  <asvg:svgBlip xmlns="" xmlns:asvg="http://schemas.microsoft.com/office/drawing/2016/SVG/main" r:embed="rId3"/>
                </a:ext>
              </a:extLst>
            </a:blip>
            <a:stretch>
              <a:fillRect/>
            </a:stretch>
          </a:blipFill>
        </p:spPr>
      </p:sp>
      <p:sp>
        <p:nvSpPr>
          <p:cNvPr id="14" name="TextBox 14"/>
          <p:cNvSpPr txBox="1"/>
          <p:nvPr/>
        </p:nvSpPr>
        <p:spPr>
          <a:xfrm>
            <a:off x="2133600" y="1344237"/>
            <a:ext cx="13487400" cy="10156627"/>
          </a:xfrm>
          <a:prstGeom prst="rect">
            <a:avLst/>
          </a:prstGeom>
        </p:spPr>
        <p:txBody>
          <a:bodyPr wrap="square" lIns="0" tIns="0" rIns="0" bIns="0" rtlCol="0" anchor="t">
            <a:spAutoFit/>
          </a:bodyPr>
          <a:lstStyle/>
          <a:p>
            <a:pPr algn="ctr">
              <a:lnSpc>
                <a:spcPts val="4745"/>
              </a:lnSpc>
            </a:pPr>
            <a:endParaRPr/>
          </a:p>
          <a:p>
            <a:pPr algn="ctr">
              <a:lnSpc>
                <a:spcPts val="4745"/>
              </a:lnSpc>
            </a:pPr>
            <a:endParaRPr/>
          </a:p>
          <a:p>
            <a:pPr algn="just">
              <a:lnSpc>
                <a:spcPts val="6209"/>
              </a:lnSpc>
            </a:pPr>
            <a:r>
              <a:rPr lang="en-US" sz="6100" b="1" spc="45">
                <a:solidFill>
                  <a:srgbClr val="C00000"/>
                </a:solidFill>
                <a:latin typeface="Times New Roman" pitchFamily="18" charset="0"/>
                <a:cs typeface="Times New Roman" pitchFamily="18" charset="0"/>
              </a:rPr>
              <a:t>Bài 2: Tìm biện pháp đối trong đoạn thơ dưới đây (Trích Truyện Kiều của Nguyễn Du). Biện pháp đối trong đoạn trích giúp người đọc hình dung về hai chị em Thúy Kiều, Thúy Vân như thế nào?</a:t>
            </a:r>
          </a:p>
          <a:p>
            <a:pPr algn="ctr">
              <a:lnSpc>
                <a:spcPts val="6209"/>
              </a:lnSpc>
            </a:pPr>
            <a:endParaRPr lang="en-US" sz="4500" spc="45">
              <a:solidFill>
                <a:srgbClr val="E18455"/>
              </a:solidFill>
              <a:latin typeface="Poppins Bold"/>
            </a:endParaRPr>
          </a:p>
          <a:p>
            <a:pPr algn="ctr">
              <a:lnSpc>
                <a:spcPts val="4745"/>
              </a:lnSpc>
            </a:pPr>
            <a:endParaRPr lang="en-US" sz="4500" spc="45">
              <a:solidFill>
                <a:srgbClr val="E18455"/>
              </a:solidFill>
              <a:latin typeface="Poppins Bold"/>
            </a:endParaRPr>
          </a:p>
          <a:p>
            <a:pPr algn="ctr">
              <a:lnSpc>
                <a:spcPts val="4745"/>
              </a:lnSpc>
            </a:pPr>
            <a:endParaRPr lang="en-US" sz="4500" spc="45">
              <a:solidFill>
                <a:srgbClr val="E18455"/>
              </a:solidFill>
              <a:latin typeface="Poppins Bold"/>
            </a:endParaRPr>
          </a:p>
          <a:p>
            <a:pPr algn="ctr">
              <a:lnSpc>
                <a:spcPts val="4745"/>
              </a:lnSpc>
            </a:pPr>
            <a:endParaRPr lang="en-US" sz="4500" spc="45">
              <a:solidFill>
                <a:srgbClr val="E18455"/>
              </a:solidFill>
              <a:latin typeface="Poppins Bold"/>
            </a:endParaRPr>
          </a:p>
          <a:p>
            <a:pPr algn="ctr">
              <a:lnSpc>
                <a:spcPts val="4305"/>
              </a:lnSpc>
            </a:pPr>
            <a:endParaRPr lang="en-US" sz="4500" spc="45">
              <a:solidFill>
                <a:srgbClr val="E18455"/>
              </a:solidFill>
              <a:latin typeface="Poppins Bold"/>
            </a:endParaRPr>
          </a:p>
          <a:p>
            <a:pPr algn="ctr">
              <a:lnSpc>
                <a:spcPts val="3954"/>
              </a:lnSpc>
            </a:pPr>
            <a:endParaRPr lang="en-US" sz="4500" spc="45">
              <a:solidFill>
                <a:srgbClr val="E18455"/>
              </a:solidFill>
              <a:latin typeface="Poppins Bold"/>
            </a:endParaRPr>
          </a:p>
          <a:p>
            <a:pPr algn="ctr">
              <a:lnSpc>
                <a:spcPts val="3954"/>
              </a:lnSpc>
              <a:spcBef>
                <a:spcPct val="0"/>
              </a:spcBef>
            </a:pPr>
            <a:endParaRPr lang="en-US" sz="4500" spc="45">
              <a:solidFill>
                <a:srgbClr val="E18455"/>
              </a:solidFill>
              <a:latin typeface="Poppins 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779316" y="495373"/>
            <a:ext cx="16822884" cy="8534402"/>
            <a:chOff x="0" y="0"/>
            <a:chExt cx="3959914" cy="2204186"/>
          </a:xfrm>
        </p:grpSpPr>
        <p:sp>
          <p:nvSpPr>
            <p:cNvPr id="6" name="Freeform 6"/>
            <p:cNvSpPr/>
            <p:nvPr/>
          </p:nvSpPr>
          <p:spPr>
            <a:xfrm>
              <a:off x="0" y="0"/>
              <a:ext cx="3959914" cy="2204186"/>
            </a:xfrm>
            <a:custGeom>
              <a:avLst/>
              <a:gdLst/>
              <a:ahLst/>
              <a:cxnLst/>
              <a:rect l="l" t="t" r="r" b="b"/>
              <a:pathLst>
                <a:path w="3959914" h="2204186">
                  <a:moveTo>
                    <a:pt x="26261" y="0"/>
                  </a:moveTo>
                  <a:lnTo>
                    <a:pt x="3933653" y="0"/>
                  </a:lnTo>
                  <a:cubicBezTo>
                    <a:pt x="3948157" y="0"/>
                    <a:pt x="3959914" y="11757"/>
                    <a:pt x="3959914" y="26261"/>
                  </a:cubicBezTo>
                  <a:lnTo>
                    <a:pt x="3959914" y="2177925"/>
                  </a:lnTo>
                  <a:cubicBezTo>
                    <a:pt x="3959914" y="2184890"/>
                    <a:pt x="3957147" y="2191569"/>
                    <a:pt x="3952223" y="2196494"/>
                  </a:cubicBezTo>
                  <a:cubicBezTo>
                    <a:pt x="3947298" y="2201419"/>
                    <a:pt x="3940618" y="2204186"/>
                    <a:pt x="3933653" y="2204186"/>
                  </a:cubicBezTo>
                  <a:lnTo>
                    <a:pt x="26261" y="2204186"/>
                  </a:lnTo>
                  <a:cubicBezTo>
                    <a:pt x="19296" y="2204186"/>
                    <a:pt x="12616" y="2201419"/>
                    <a:pt x="7692" y="2196494"/>
                  </a:cubicBezTo>
                  <a:cubicBezTo>
                    <a:pt x="2767" y="2191569"/>
                    <a:pt x="0" y="2184890"/>
                    <a:pt x="0" y="2177925"/>
                  </a:cubicBezTo>
                  <a:lnTo>
                    <a:pt x="0" y="26261"/>
                  </a:lnTo>
                  <a:cubicBezTo>
                    <a:pt x="0" y="19296"/>
                    <a:pt x="2767" y="12616"/>
                    <a:pt x="7692" y="7692"/>
                  </a:cubicBezTo>
                  <a:cubicBezTo>
                    <a:pt x="12616" y="2767"/>
                    <a:pt x="19296" y="0"/>
                    <a:pt x="26261" y="0"/>
                  </a:cubicBezTo>
                  <a:close/>
                </a:path>
              </a:pathLst>
            </a:custGeom>
            <a:solidFill>
              <a:srgbClr val="FFF1DF"/>
            </a:solidFill>
          </p:spPr>
        </p:sp>
        <p:sp>
          <p:nvSpPr>
            <p:cNvPr id="7" name="TextBox 7"/>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658189" y="266700"/>
            <a:ext cx="16944110" cy="8763000"/>
            <a:chOff x="0" y="-57150"/>
            <a:chExt cx="2591786" cy="2955686"/>
          </a:xfrm>
        </p:grpSpPr>
        <p:sp>
          <p:nvSpPr>
            <p:cNvPr id="9" name="Freeform 9"/>
            <p:cNvSpPr/>
            <p:nvPr/>
          </p:nvSpPr>
          <p:spPr>
            <a:xfrm>
              <a:off x="1050" y="24952"/>
              <a:ext cx="2590736" cy="2873584"/>
            </a:xfrm>
            <a:custGeom>
              <a:avLst/>
              <a:gdLst/>
              <a:ahLst/>
              <a:cxnLst/>
              <a:rect l="l" t="t" r="r" b="b"/>
              <a:pathLst>
                <a:path w="2814214" h="1000631">
                  <a:moveTo>
                    <a:pt x="72454" y="0"/>
                  </a:moveTo>
                  <a:lnTo>
                    <a:pt x="2741760" y="0"/>
                  </a:lnTo>
                  <a:cubicBezTo>
                    <a:pt x="2781776" y="0"/>
                    <a:pt x="2814214" y="32439"/>
                    <a:pt x="2814214" y="72454"/>
                  </a:cubicBezTo>
                  <a:lnTo>
                    <a:pt x="2814214" y="928177"/>
                  </a:lnTo>
                  <a:cubicBezTo>
                    <a:pt x="2814214" y="968192"/>
                    <a:pt x="2781776" y="1000631"/>
                    <a:pt x="2741760" y="1000631"/>
                  </a:cubicBezTo>
                  <a:lnTo>
                    <a:pt x="72454" y="1000631"/>
                  </a:lnTo>
                  <a:cubicBezTo>
                    <a:pt x="32439" y="1000631"/>
                    <a:pt x="0" y="968192"/>
                    <a:pt x="0" y="928177"/>
                  </a:cubicBezTo>
                  <a:lnTo>
                    <a:pt x="0" y="72454"/>
                  </a:lnTo>
                  <a:cubicBezTo>
                    <a:pt x="0" y="32439"/>
                    <a:pt x="32439" y="0"/>
                    <a:pt x="72454" y="0"/>
                  </a:cubicBezTo>
                  <a:close/>
                </a:path>
              </a:pathLst>
            </a:custGeom>
            <a:solidFill>
              <a:srgbClr val="000000">
                <a:alpha val="0"/>
              </a:srgbClr>
            </a:solidFill>
            <a:ln w="47625">
              <a:solidFill>
                <a:srgbClr val="5D381C"/>
              </a:solidFill>
            </a:ln>
          </p:spPr>
        </p:sp>
        <p:sp>
          <p:nvSpPr>
            <p:cNvPr id="10" name="TextBox 10"/>
            <p:cNvSpPr txBox="1"/>
            <p:nvPr/>
          </p:nvSpPr>
          <p:spPr>
            <a:xfrm>
              <a:off x="0" y="-57150"/>
              <a:ext cx="812800" cy="869950"/>
            </a:xfrm>
            <a:prstGeom prst="rect">
              <a:avLst/>
            </a:prstGeom>
          </p:spPr>
          <p:txBody>
            <a:bodyPr lIns="50800" tIns="50800" rIns="50800" bIns="50800" rtlCol="0" anchor="ctr"/>
            <a:lstStyle/>
            <a:p>
              <a:pPr algn="ctr">
                <a:lnSpc>
                  <a:spcPts val="2659"/>
                </a:lnSpc>
                <a:spcBef>
                  <a:spcPct val="0"/>
                </a:spcBef>
              </a:pPr>
              <a:endParaRPr/>
            </a:p>
          </p:txBody>
        </p:sp>
      </p:grpSp>
      <p:sp>
        <p:nvSpPr>
          <p:cNvPr id="14" name="TextBox 14"/>
          <p:cNvSpPr txBox="1"/>
          <p:nvPr/>
        </p:nvSpPr>
        <p:spPr>
          <a:xfrm>
            <a:off x="1348276" y="768471"/>
            <a:ext cx="15570604" cy="5262979"/>
          </a:xfrm>
          <a:prstGeom prst="rect">
            <a:avLst/>
          </a:prstGeom>
        </p:spPr>
        <p:txBody>
          <a:bodyPr wrap="square" lIns="0" tIns="0" rIns="0" bIns="0" rtlCol="0" anchor="t">
            <a:spAutoFit/>
          </a:bodyPr>
          <a:lstStyle/>
          <a:p>
            <a:pPr algn="ctr"/>
            <a:endParaRPr lang="en-US" sz="5400" b="1" spc="54">
              <a:solidFill>
                <a:srgbClr val="C00000"/>
              </a:solidFill>
              <a:latin typeface="Times New Roman" pitchFamily="18" charset="0"/>
              <a:cs typeface="Times New Roman" pitchFamily="18" charset="0"/>
            </a:endParaRPr>
          </a:p>
          <a:p>
            <a:pPr algn="ctr"/>
            <a:r>
              <a:rPr lang="en-US" sz="5400" b="1" spc="54">
                <a:solidFill>
                  <a:srgbClr val="C00000"/>
                </a:solidFill>
                <a:latin typeface="Times New Roman" pitchFamily="18" charset="0"/>
                <a:cs typeface="Times New Roman" pitchFamily="18" charset="0"/>
              </a:rPr>
              <a:t>PHIẾU HỌC TẬP SỐ 2:</a:t>
            </a:r>
          </a:p>
          <a:p>
            <a:pPr algn="ctr"/>
            <a:endParaRPr lang="en-US" sz="5400" b="1" spc="54">
              <a:solidFill>
                <a:srgbClr val="C00000"/>
              </a:solidFill>
              <a:latin typeface="Times New Roman" pitchFamily="18" charset="0"/>
              <a:cs typeface="Times New Roman" pitchFamily="18" charset="0"/>
            </a:endParaRPr>
          </a:p>
          <a:p>
            <a:pPr algn="just"/>
            <a:r>
              <a:rPr lang="vi-VN" sz="4500" b="1" spc="54">
                <a:solidFill>
                  <a:srgbClr val="C00000"/>
                </a:solidFill>
                <a:latin typeface="Times New Roman" pitchFamily="18" charset="0"/>
                <a:cs typeface="Times New Roman" pitchFamily="18" charset="0"/>
              </a:rPr>
              <a:t>Bài 2: Tìm biện pháp đối trong đoạn thơ dưới đây (Trích Truyện Kiều của Nguyễn Du). Biện pháp đối trong đoạn trích giúp người đọc hình dung về hai chị em Thúy Kiều, Thúy Vân như thế nào?</a:t>
            </a:r>
            <a:endParaRPr lang="en-US" sz="5400" spc="54">
              <a:solidFill>
                <a:srgbClr val="E18455"/>
              </a:solidFill>
              <a:latin typeface="Poppins Bold"/>
            </a:endParaRPr>
          </a:p>
        </p:txBody>
      </p:sp>
    </p:spTree>
    <p:extLst>
      <p:ext uri="{BB962C8B-B14F-4D97-AF65-F5344CB8AC3E}">
        <p14:creationId xmlns:p14="http://schemas.microsoft.com/office/powerpoint/2010/main" val="406603612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420897"/>
            <a:ext cx="15970488" cy="9445209"/>
            <a:chOff x="0" y="0"/>
            <a:chExt cx="4206219" cy="2487627"/>
          </a:xfrm>
        </p:grpSpPr>
        <p:sp>
          <p:nvSpPr>
            <p:cNvPr id="3" name="Freeform 3"/>
            <p:cNvSpPr/>
            <p:nvPr/>
          </p:nvSpPr>
          <p:spPr>
            <a:xfrm>
              <a:off x="0" y="0"/>
              <a:ext cx="4206219" cy="2487627"/>
            </a:xfrm>
            <a:custGeom>
              <a:avLst/>
              <a:gdLst/>
              <a:ahLst/>
              <a:cxnLst/>
              <a:rect l="l" t="t" r="r" b="b"/>
              <a:pathLst>
                <a:path w="4206219" h="2487627">
                  <a:moveTo>
                    <a:pt x="24723" y="0"/>
                  </a:moveTo>
                  <a:lnTo>
                    <a:pt x="4181496" y="0"/>
                  </a:lnTo>
                  <a:cubicBezTo>
                    <a:pt x="4188053" y="0"/>
                    <a:pt x="4194341" y="2605"/>
                    <a:pt x="4198978" y="7241"/>
                  </a:cubicBezTo>
                  <a:cubicBezTo>
                    <a:pt x="4203614" y="11878"/>
                    <a:pt x="4206219" y="18166"/>
                    <a:pt x="4206219" y="24723"/>
                  </a:cubicBezTo>
                  <a:lnTo>
                    <a:pt x="4206219" y="2462904"/>
                  </a:lnTo>
                  <a:cubicBezTo>
                    <a:pt x="4206219" y="2469461"/>
                    <a:pt x="4203614" y="2475749"/>
                    <a:pt x="4198978" y="2480386"/>
                  </a:cubicBezTo>
                  <a:cubicBezTo>
                    <a:pt x="4194341" y="2485022"/>
                    <a:pt x="4188053" y="2487627"/>
                    <a:pt x="4181496" y="2487627"/>
                  </a:cubicBezTo>
                  <a:lnTo>
                    <a:pt x="24723" y="2487627"/>
                  </a:lnTo>
                  <a:cubicBezTo>
                    <a:pt x="18166" y="2487627"/>
                    <a:pt x="11878" y="2485022"/>
                    <a:pt x="7241" y="2480386"/>
                  </a:cubicBezTo>
                  <a:cubicBezTo>
                    <a:pt x="2605" y="2475749"/>
                    <a:pt x="0" y="2469461"/>
                    <a:pt x="0" y="2462904"/>
                  </a:cubicBezTo>
                  <a:lnTo>
                    <a:pt x="0" y="24723"/>
                  </a:lnTo>
                  <a:cubicBezTo>
                    <a:pt x="0" y="18166"/>
                    <a:pt x="2605" y="11878"/>
                    <a:pt x="7241" y="7241"/>
                  </a:cubicBezTo>
                  <a:cubicBezTo>
                    <a:pt x="11878" y="2605"/>
                    <a:pt x="18166" y="0"/>
                    <a:pt x="24723" y="0"/>
                  </a:cubicBezTo>
                  <a:close/>
                </a:path>
              </a:pathLst>
            </a:custGeom>
            <a:solidFill>
              <a:srgbClr val="5D381C"/>
            </a:solidFill>
          </p:spPr>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626350" y="908431"/>
            <a:ext cx="15035300" cy="8369018"/>
            <a:chOff x="0" y="0"/>
            <a:chExt cx="3959914" cy="2204186"/>
          </a:xfrm>
        </p:grpSpPr>
        <p:sp>
          <p:nvSpPr>
            <p:cNvPr id="6" name="Freeform 6"/>
            <p:cNvSpPr/>
            <p:nvPr/>
          </p:nvSpPr>
          <p:spPr>
            <a:xfrm>
              <a:off x="0" y="0"/>
              <a:ext cx="3959914" cy="2204186"/>
            </a:xfrm>
            <a:custGeom>
              <a:avLst/>
              <a:gdLst/>
              <a:ahLst/>
              <a:cxnLst/>
              <a:rect l="l" t="t" r="r" b="b"/>
              <a:pathLst>
                <a:path w="3959914" h="2204186">
                  <a:moveTo>
                    <a:pt x="26261" y="0"/>
                  </a:moveTo>
                  <a:lnTo>
                    <a:pt x="3933653" y="0"/>
                  </a:lnTo>
                  <a:cubicBezTo>
                    <a:pt x="3948157" y="0"/>
                    <a:pt x="3959914" y="11757"/>
                    <a:pt x="3959914" y="26261"/>
                  </a:cubicBezTo>
                  <a:lnTo>
                    <a:pt x="3959914" y="2177925"/>
                  </a:lnTo>
                  <a:cubicBezTo>
                    <a:pt x="3959914" y="2184890"/>
                    <a:pt x="3957147" y="2191569"/>
                    <a:pt x="3952223" y="2196494"/>
                  </a:cubicBezTo>
                  <a:cubicBezTo>
                    <a:pt x="3947298" y="2201419"/>
                    <a:pt x="3940618" y="2204186"/>
                    <a:pt x="3933653" y="2204186"/>
                  </a:cubicBezTo>
                  <a:lnTo>
                    <a:pt x="26261" y="2204186"/>
                  </a:lnTo>
                  <a:cubicBezTo>
                    <a:pt x="19296" y="2204186"/>
                    <a:pt x="12616" y="2201419"/>
                    <a:pt x="7692" y="2196494"/>
                  </a:cubicBezTo>
                  <a:cubicBezTo>
                    <a:pt x="2767" y="2191569"/>
                    <a:pt x="0" y="2184890"/>
                    <a:pt x="0" y="2177925"/>
                  </a:cubicBezTo>
                  <a:lnTo>
                    <a:pt x="0" y="26261"/>
                  </a:lnTo>
                  <a:cubicBezTo>
                    <a:pt x="0" y="19296"/>
                    <a:pt x="2767" y="12616"/>
                    <a:pt x="7692" y="7692"/>
                  </a:cubicBezTo>
                  <a:cubicBezTo>
                    <a:pt x="12616" y="2767"/>
                    <a:pt x="19296" y="0"/>
                    <a:pt x="26261" y="0"/>
                  </a:cubicBezTo>
                  <a:close/>
                </a:path>
              </a:pathLst>
            </a:custGeom>
            <a:solidFill>
              <a:srgbClr val="FFF1DF"/>
            </a:solidFill>
          </p:spPr>
        </p:sp>
        <p:sp>
          <p:nvSpPr>
            <p:cNvPr id="7" name="TextBox 7"/>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2053143" y="1344228"/>
            <a:ext cx="14095350" cy="7611903"/>
            <a:chOff x="0" y="0"/>
            <a:chExt cx="3265458" cy="1847594"/>
          </a:xfrm>
        </p:grpSpPr>
        <p:sp>
          <p:nvSpPr>
            <p:cNvPr id="9" name="Freeform 9"/>
            <p:cNvSpPr/>
            <p:nvPr/>
          </p:nvSpPr>
          <p:spPr>
            <a:xfrm>
              <a:off x="0" y="0"/>
              <a:ext cx="3265458" cy="1847594"/>
            </a:xfrm>
            <a:custGeom>
              <a:avLst/>
              <a:gdLst/>
              <a:ahLst/>
              <a:cxnLst/>
              <a:rect l="l" t="t" r="r" b="b"/>
              <a:pathLst>
                <a:path w="3265458" h="1847594">
                  <a:moveTo>
                    <a:pt x="62442" y="0"/>
                  </a:moveTo>
                  <a:lnTo>
                    <a:pt x="3203016" y="0"/>
                  </a:lnTo>
                  <a:cubicBezTo>
                    <a:pt x="3237502" y="0"/>
                    <a:pt x="3265458" y="27956"/>
                    <a:pt x="3265458" y="62442"/>
                  </a:cubicBezTo>
                  <a:lnTo>
                    <a:pt x="3265458" y="1785152"/>
                  </a:lnTo>
                  <a:cubicBezTo>
                    <a:pt x="3265458" y="1801712"/>
                    <a:pt x="3258879" y="1817595"/>
                    <a:pt x="3247169" y="1829305"/>
                  </a:cubicBezTo>
                  <a:cubicBezTo>
                    <a:pt x="3235459" y="1841015"/>
                    <a:pt x="3219577" y="1847594"/>
                    <a:pt x="3203016" y="1847594"/>
                  </a:cubicBezTo>
                  <a:lnTo>
                    <a:pt x="62442" y="1847594"/>
                  </a:lnTo>
                  <a:cubicBezTo>
                    <a:pt x="45882" y="1847594"/>
                    <a:pt x="29999" y="1841015"/>
                    <a:pt x="18289" y="1829305"/>
                  </a:cubicBezTo>
                  <a:cubicBezTo>
                    <a:pt x="6579" y="1817595"/>
                    <a:pt x="0" y="1801712"/>
                    <a:pt x="0" y="1785152"/>
                  </a:cubicBezTo>
                  <a:lnTo>
                    <a:pt x="0" y="62442"/>
                  </a:lnTo>
                  <a:cubicBezTo>
                    <a:pt x="0" y="45882"/>
                    <a:pt x="6579" y="29999"/>
                    <a:pt x="18289" y="18289"/>
                  </a:cubicBezTo>
                  <a:cubicBezTo>
                    <a:pt x="29999" y="6579"/>
                    <a:pt x="45882" y="0"/>
                    <a:pt x="62442" y="0"/>
                  </a:cubicBezTo>
                  <a:close/>
                </a:path>
              </a:pathLst>
            </a:custGeom>
            <a:solidFill>
              <a:srgbClr val="000000">
                <a:alpha val="0"/>
              </a:srgbClr>
            </a:solidFill>
            <a:ln w="47625">
              <a:solidFill>
                <a:srgbClr val="5D381C"/>
              </a:solidFill>
            </a:ln>
          </p:spPr>
        </p:sp>
        <p:sp>
          <p:nvSpPr>
            <p:cNvPr id="10" name="TextBox 10"/>
            <p:cNvSpPr txBox="1"/>
            <p:nvPr/>
          </p:nvSpPr>
          <p:spPr>
            <a:xfrm>
              <a:off x="0" y="-57150"/>
              <a:ext cx="812800" cy="869950"/>
            </a:xfrm>
            <a:prstGeom prst="rect">
              <a:avLst/>
            </a:prstGeom>
          </p:spPr>
          <p:txBody>
            <a:bodyPr lIns="50800" tIns="50800" rIns="50800" bIns="50800" rtlCol="0" anchor="ctr"/>
            <a:lstStyle/>
            <a:p>
              <a:pPr algn="ctr">
                <a:lnSpc>
                  <a:spcPts val="2659"/>
                </a:lnSpc>
                <a:spcBef>
                  <a:spcPct val="0"/>
                </a:spcBef>
              </a:pPr>
              <a:endParaRPr/>
            </a:p>
          </p:txBody>
        </p:sp>
      </p:grpSp>
      <p:sp>
        <p:nvSpPr>
          <p:cNvPr id="14" name="TextBox 14"/>
          <p:cNvSpPr txBox="1"/>
          <p:nvPr/>
        </p:nvSpPr>
        <p:spPr>
          <a:xfrm>
            <a:off x="2971821" y="908358"/>
            <a:ext cx="12946530" cy="11605741"/>
          </a:xfrm>
          <a:prstGeom prst="rect">
            <a:avLst/>
          </a:prstGeom>
        </p:spPr>
        <p:txBody>
          <a:bodyPr wrap="square" lIns="0" tIns="0" rIns="0" bIns="0" rtlCol="0" anchor="t">
            <a:spAutoFit/>
          </a:bodyPr>
          <a:lstStyle/>
          <a:p>
            <a:pPr algn="ctr">
              <a:lnSpc>
                <a:spcPts val="4745"/>
              </a:lnSpc>
            </a:pPr>
            <a:endParaRPr dirty="0"/>
          </a:p>
          <a:p>
            <a:pPr algn="ctr">
              <a:lnSpc>
                <a:spcPts val="4745"/>
              </a:lnSpc>
            </a:pPr>
            <a:endParaRPr sz="3200" b="1" dirty="0">
              <a:solidFill>
                <a:srgbClr val="C00000"/>
              </a:solidFill>
              <a:latin typeface="Times New Roman" pitchFamily="18" charset="0"/>
              <a:cs typeface="Times New Roman" pitchFamily="18" charset="0"/>
            </a:endParaRPr>
          </a:p>
          <a:p>
            <a:pPr algn="just">
              <a:lnSpc>
                <a:spcPts val="4745"/>
              </a:lnSpc>
            </a:pPr>
            <a:r>
              <a:rPr lang="en-US" sz="4800" b="1" spc="32" dirty="0" err="1">
                <a:solidFill>
                  <a:srgbClr val="0070C0"/>
                </a:solidFill>
                <a:latin typeface="Times New Roman" pitchFamily="18" charset="0"/>
                <a:cs typeface="Times New Roman" pitchFamily="18" charset="0"/>
              </a:rPr>
              <a:t>Đối</a:t>
            </a:r>
            <a:r>
              <a:rPr lang="en-US" sz="4800" b="1" spc="32" dirty="0">
                <a:solidFill>
                  <a:srgbClr val="0070C0"/>
                </a:solidFill>
                <a:latin typeface="Times New Roman" pitchFamily="18" charset="0"/>
                <a:cs typeface="Times New Roman" pitchFamily="18" charset="0"/>
              </a:rPr>
              <a:t> </a:t>
            </a:r>
            <a:r>
              <a:rPr lang="en-US" sz="4800" b="1" spc="32" dirty="0" err="1">
                <a:solidFill>
                  <a:srgbClr val="0070C0"/>
                </a:solidFill>
                <a:latin typeface="Times New Roman" pitchFamily="18" charset="0"/>
                <a:cs typeface="Times New Roman" pitchFamily="18" charset="0"/>
              </a:rPr>
              <a:t>các</a:t>
            </a:r>
            <a:r>
              <a:rPr lang="en-US" sz="4800" b="1" spc="32" dirty="0">
                <a:solidFill>
                  <a:srgbClr val="0070C0"/>
                </a:solidFill>
                <a:latin typeface="Times New Roman" pitchFamily="18" charset="0"/>
                <a:cs typeface="Times New Roman" pitchFamily="18" charset="0"/>
              </a:rPr>
              <a:t> </a:t>
            </a:r>
            <a:r>
              <a:rPr lang="en-US" sz="4800" b="1" spc="32" dirty="0" err="1">
                <a:solidFill>
                  <a:srgbClr val="0070C0"/>
                </a:solidFill>
                <a:latin typeface="Times New Roman" pitchFamily="18" charset="0"/>
                <a:cs typeface="Times New Roman" pitchFamily="18" charset="0"/>
              </a:rPr>
              <a:t>vế</a:t>
            </a:r>
            <a:r>
              <a:rPr lang="en-US" sz="4800" b="1" spc="32" dirty="0">
                <a:solidFill>
                  <a:srgbClr val="0070C0"/>
                </a:solidFill>
                <a:latin typeface="Times New Roman" pitchFamily="18" charset="0"/>
                <a:cs typeface="Times New Roman" pitchFamily="18" charset="0"/>
              </a:rPr>
              <a:t> </a:t>
            </a:r>
            <a:r>
              <a:rPr lang="en-US" sz="4800" b="1" spc="32" dirty="0" err="1">
                <a:solidFill>
                  <a:srgbClr val="0070C0"/>
                </a:solidFill>
                <a:latin typeface="Times New Roman" pitchFamily="18" charset="0"/>
                <a:cs typeface="Times New Roman" pitchFamily="18" charset="0"/>
              </a:rPr>
              <a:t>trong</a:t>
            </a:r>
            <a:r>
              <a:rPr lang="en-US" sz="4800" b="1" spc="32" dirty="0">
                <a:solidFill>
                  <a:srgbClr val="0070C0"/>
                </a:solidFill>
                <a:latin typeface="Times New Roman" pitchFamily="18" charset="0"/>
                <a:cs typeface="Times New Roman" pitchFamily="18" charset="0"/>
              </a:rPr>
              <a:t> </a:t>
            </a:r>
            <a:r>
              <a:rPr lang="en-US" sz="4800" b="1" spc="32" dirty="0" err="1">
                <a:solidFill>
                  <a:srgbClr val="0070C0"/>
                </a:solidFill>
                <a:latin typeface="Times New Roman" pitchFamily="18" charset="0"/>
                <a:cs typeface="Times New Roman" pitchFamily="18" charset="0"/>
              </a:rPr>
              <a:t>câu</a:t>
            </a:r>
            <a:r>
              <a:rPr lang="en-US" sz="4800" b="1" spc="32" dirty="0">
                <a:solidFill>
                  <a:srgbClr val="0070C0"/>
                </a:solidFill>
                <a:latin typeface="Times New Roman" pitchFamily="18" charset="0"/>
                <a:cs typeface="Times New Roman" pitchFamily="18" charset="0"/>
              </a:rPr>
              <a:t> (</a:t>
            </a:r>
            <a:r>
              <a:rPr lang="en-US" sz="4800" b="1" spc="32" dirty="0" err="1">
                <a:solidFill>
                  <a:srgbClr val="0070C0"/>
                </a:solidFill>
                <a:latin typeface="Times New Roman" pitchFamily="18" charset="0"/>
                <a:cs typeface="Times New Roman" pitchFamily="18" charset="0"/>
              </a:rPr>
              <a:t>tiểu</a:t>
            </a:r>
            <a:r>
              <a:rPr lang="en-US" sz="4800" b="1" spc="32" dirty="0">
                <a:solidFill>
                  <a:srgbClr val="0070C0"/>
                </a:solidFill>
                <a:latin typeface="Times New Roman" pitchFamily="18" charset="0"/>
                <a:cs typeface="Times New Roman" pitchFamily="18" charset="0"/>
              </a:rPr>
              <a:t> </a:t>
            </a:r>
            <a:r>
              <a:rPr lang="en-US" sz="4800" b="1" spc="32" dirty="0" err="1">
                <a:solidFill>
                  <a:srgbClr val="0070C0"/>
                </a:solidFill>
                <a:latin typeface="Times New Roman" pitchFamily="18" charset="0"/>
                <a:cs typeface="Times New Roman" pitchFamily="18" charset="0"/>
              </a:rPr>
              <a:t>đối</a:t>
            </a:r>
            <a:r>
              <a:rPr lang="en-US" sz="4800" b="1" spc="32" dirty="0">
                <a:solidFill>
                  <a:srgbClr val="0070C0"/>
                </a:solidFill>
                <a:latin typeface="Times New Roman" pitchFamily="18" charset="0"/>
                <a:cs typeface="Times New Roman" pitchFamily="18" charset="0"/>
              </a:rPr>
              <a:t>):</a:t>
            </a:r>
          </a:p>
          <a:p>
            <a:pPr algn="just">
              <a:lnSpc>
                <a:spcPts val="4745"/>
              </a:lnSpc>
            </a:pPr>
            <a:r>
              <a:rPr lang="en-US" sz="4800" b="1" spc="32" dirty="0">
                <a:solidFill>
                  <a:srgbClr val="C00000"/>
                </a:solidFill>
                <a:latin typeface="Times New Roman" pitchFamily="18" charset="0"/>
                <a:cs typeface="Times New Roman" pitchFamily="18" charset="0"/>
              </a:rPr>
              <a:t>+ Mai </a:t>
            </a:r>
            <a:r>
              <a:rPr lang="en-US" sz="4800" b="1" spc="32" dirty="0" err="1">
                <a:solidFill>
                  <a:srgbClr val="C00000"/>
                </a:solidFill>
                <a:latin typeface="Times New Roman" pitchFamily="18" charset="0"/>
                <a:cs typeface="Times New Roman" pitchFamily="18" charset="0"/>
              </a:rPr>
              <a:t>cốt</a:t>
            </a:r>
            <a:r>
              <a:rPr lang="en-US" sz="4800" b="1" spc="32" dirty="0">
                <a:solidFill>
                  <a:srgbClr val="C00000"/>
                </a:solidFill>
                <a:latin typeface="Times New Roman" pitchFamily="18" charset="0"/>
                <a:cs typeface="Times New Roman" pitchFamily="18" charset="0"/>
              </a:rPr>
              <a:t> </a:t>
            </a:r>
            <a:r>
              <a:rPr lang="en-US" sz="4800" b="1" spc="32" dirty="0" err="1">
                <a:solidFill>
                  <a:srgbClr val="C00000"/>
                </a:solidFill>
                <a:latin typeface="Times New Roman" pitchFamily="18" charset="0"/>
                <a:cs typeface="Times New Roman" pitchFamily="18" charset="0"/>
              </a:rPr>
              <a:t>cách</a:t>
            </a:r>
            <a:r>
              <a:rPr lang="en-US" sz="4800" b="1" spc="32" dirty="0">
                <a:solidFill>
                  <a:srgbClr val="C00000"/>
                </a:solidFill>
                <a:latin typeface="Times New Roman" pitchFamily="18" charset="0"/>
                <a:cs typeface="Times New Roman" pitchFamily="18" charset="0"/>
              </a:rPr>
              <a:t>, </a:t>
            </a:r>
            <a:r>
              <a:rPr lang="en-US" sz="4800" b="1" spc="32" dirty="0" err="1">
                <a:solidFill>
                  <a:srgbClr val="C00000"/>
                </a:solidFill>
                <a:latin typeface="Times New Roman" pitchFamily="18" charset="0"/>
                <a:cs typeface="Times New Roman" pitchFamily="18" charset="0"/>
              </a:rPr>
              <a:t>tuyết</a:t>
            </a:r>
            <a:r>
              <a:rPr lang="en-US" sz="4800" b="1" spc="32" dirty="0">
                <a:solidFill>
                  <a:srgbClr val="C00000"/>
                </a:solidFill>
                <a:latin typeface="Times New Roman" pitchFamily="18" charset="0"/>
                <a:cs typeface="Times New Roman" pitchFamily="18" charset="0"/>
              </a:rPr>
              <a:t> </a:t>
            </a:r>
            <a:r>
              <a:rPr lang="en-US" sz="4800" b="1" spc="32" dirty="0" err="1">
                <a:solidFill>
                  <a:srgbClr val="C00000"/>
                </a:solidFill>
                <a:latin typeface="Times New Roman" pitchFamily="18" charset="0"/>
                <a:cs typeface="Times New Roman" pitchFamily="18" charset="0"/>
              </a:rPr>
              <a:t>tinh</a:t>
            </a:r>
            <a:r>
              <a:rPr lang="en-US" sz="4800" b="1" spc="32" dirty="0">
                <a:solidFill>
                  <a:srgbClr val="C00000"/>
                </a:solidFill>
                <a:latin typeface="Times New Roman" pitchFamily="18" charset="0"/>
                <a:cs typeface="Times New Roman" pitchFamily="18" charset="0"/>
              </a:rPr>
              <a:t> </a:t>
            </a:r>
            <a:r>
              <a:rPr lang="en-US" sz="4800" b="1" spc="32" dirty="0" err="1">
                <a:solidFill>
                  <a:srgbClr val="C00000"/>
                </a:solidFill>
                <a:latin typeface="Times New Roman" pitchFamily="18" charset="0"/>
                <a:cs typeface="Times New Roman" pitchFamily="18" charset="0"/>
              </a:rPr>
              <a:t>thần</a:t>
            </a:r>
            <a:endParaRPr lang="en-US" sz="4800" b="1" spc="32" dirty="0">
              <a:solidFill>
                <a:srgbClr val="C00000"/>
              </a:solidFill>
              <a:latin typeface="Times New Roman" pitchFamily="18" charset="0"/>
              <a:cs typeface="Times New Roman" pitchFamily="18" charset="0"/>
            </a:endParaRPr>
          </a:p>
          <a:p>
            <a:pPr algn="just">
              <a:lnSpc>
                <a:spcPts val="4745"/>
              </a:lnSpc>
            </a:pPr>
            <a:r>
              <a:rPr lang="en-US" sz="4800" b="1" spc="32" dirty="0">
                <a:solidFill>
                  <a:srgbClr val="C00000"/>
                </a:solidFill>
                <a:latin typeface="Times New Roman" pitchFamily="18" charset="0"/>
                <a:cs typeface="Times New Roman" pitchFamily="18" charset="0"/>
              </a:rPr>
              <a:t>+ </a:t>
            </a:r>
            <a:r>
              <a:rPr lang="en-US" sz="4800" b="1" spc="32" dirty="0" err="1">
                <a:solidFill>
                  <a:srgbClr val="C00000"/>
                </a:solidFill>
                <a:latin typeface="Times New Roman" pitchFamily="18" charset="0"/>
                <a:cs typeface="Times New Roman" pitchFamily="18" charset="0"/>
              </a:rPr>
              <a:t>Khuôn</a:t>
            </a:r>
            <a:r>
              <a:rPr lang="en-US" sz="4800" b="1" spc="32" dirty="0">
                <a:solidFill>
                  <a:srgbClr val="C00000"/>
                </a:solidFill>
                <a:latin typeface="Times New Roman" pitchFamily="18" charset="0"/>
                <a:cs typeface="Times New Roman" pitchFamily="18" charset="0"/>
              </a:rPr>
              <a:t> </a:t>
            </a:r>
            <a:r>
              <a:rPr lang="en-US" sz="4800" b="1" spc="32" dirty="0" err="1">
                <a:solidFill>
                  <a:srgbClr val="C00000"/>
                </a:solidFill>
                <a:latin typeface="Times New Roman" pitchFamily="18" charset="0"/>
                <a:cs typeface="Times New Roman" pitchFamily="18" charset="0"/>
              </a:rPr>
              <a:t>trăng</a:t>
            </a:r>
            <a:r>
              <a:rPr lang="en-US" sz="4800" b="1" spc="32" dirty="0">
                <a:solidFill>
                  <a:srgbClr val="C00000"/>
                </a:solidFill>
                <a:latin typeface="Times New Roman" pitchFamily="18" charset="0"/>
                <a:cs typeface="Times New Roman" pitchFamily="18" charset="0"/>
              </a:rPr>
              <a:t> </a:t>
            </a:r>
            <a:r>
              <a:rPr lang="en-US" sz="4800" b="1" spc="32" dirty="0" err="1">
                <a:solidFill>
                  <a:srgbClr val="C00000"/>
                </a:solidFill>
                <a:latin typeface="Times New Roman" pitchFamily="18" charset="0"/>
                <a:cs typeface="Times New Roman" pitchFamily="18" charset="0"/>
              </a:rPr>
              <a:t>đầy</a:t>
            </a:r>
            <a:r>
              <a:rPr lang="en-US" sz="4800" b="1" spc="32" dirty="0">
                <a:solidFill>
                  <a:srgbClr val="C00000"/>
                </a:solidFill>
                <a:latin typeface="Times New Roman" pitchFamily="18" charset="0"/>
                <a:cs typeface="Times New Roman" pitchFamily="18" charset="0"/>
              </a:rPr>
              <a:t> </a:t>
            </a:r>
            <a:r>
              <a:rPr lang="en-US" sz="4800" b="1" spc="32" dirty="0" err="1">
                <a:solidFill>
                  <a:srgbClr val="C00000"/>
                </a:solidFill>
                <a:latin typeface="Times New Roman" pitchFamily="18" charset="0"/>
                <a:cs typeface="Times New Roman" pitchFamily="18" charset="0"/>
              </a:rPr>
              <a:t>đặn</a:t>
            </a:r>
            <a:r>
              <a:rPr lang="en-US" sz="4800" b="1" spc="32" dirty="0">
                <a:solidFill>
                  <a:srgbClr val="C00000"/>
                </a:solidFill>
                <a:latin typeface="Times New Roman" pitchFamily="18" charset="0"/>
                <a:cs typeface="Times New Roman" pitchFamily="18" charset="0"/>
              </a:rPr>
              <a:t>, </a:t>
            </a:r>
            <a:r>
              <a:rPr lang="en-US" sz="4800" b="1" spc="32" dirty="0" err="1">
                <a:solidFill>
                  <a:srgbClr val="C00000"/>
                </a:solidFill>
                <a:latin typeface="Times New Roman" pitchFamily="18" charset="0"/>
                <a:cs typeface="Times New Roman" pitchFamily="18" charset="0"/>
              </a:rPr>
              <a:t>nét</a:t>
            </a:r>
            <a:r>
              <a:rPr lang="en-US" sz="4800" b="1" spc="32" dirty="0">
                <a:solidFill>
                  <a:srgbClr val="C00000"/>
                </a:solidFill>
                <a:latin typeface="Times New Roman" pitchFamily="18" charset="0"/>
                <a:cs typeface="Times New Roman" pitchFamily="18" charset="0"/>
              </a:rPr>
              <a:t> </a:t>
            </a:r>
            <a:r>
              <a:rPr lang="en-US" sz="4800" b="1" spc="32" dirty="0" err="1">
                <a:solidFill>
                  <a:srgbClr val="C00000"/>
                </a:solidFill>
                <a:latin typeface="Times New Roman" pitchFamily="18" charset="0"/>
                <a:cs typeface="Times New Roman" pitchFamily="18" charset="0"/>
              </a:rPr>
              <a:t>ngài</a:t>
            </a:r>
            <a:r>
              <a:rPr lang="en-US" sz="4800" b="1" spc="32" dirty="0">
                <a:solidFill>
                  <a:srgbClr val="C00000"/>
                </a:solidFill>
                <a:latin typeface="Times New Roman" pitchFamily="18" charset="0"/>
                <a:cs typeface="Times New Roman" pitchFamily="18" charset="0"/>
              </a:rPr>
              <a:t> </a:t>
            </a:r>
            <a:r>
              <a:rPr lang="en-US" sz="4800" b="1" spc="32" dirty="0" err="1">
                <a:solidFill>
                  <a:srgbClr val="C00000"/>
                </a:solidFill>
                <a:latin typeface="Times New Roman" pitchFamily="18" charset="0"/>
                <a:cs typeface="Times New Roman" pitchFamily="18" charset="0"/>
              </a:rPr>
              <a:t>nở</a:t>
            </a:r>
            <a:r>
              <a:rPr lang="en-US" sz="4800" b="1" spc="32" dirty="0">
                <a:solidFill>
                  <a:srgbClr val="C00000"/>
                </a:solidFill>
                <a:latin typeface="Times New Roman" pitchFamily="18" charset="0"/>
                <a:cs typeface="Times New Roman" pitchFamily="18" charset="0"/>
              </a:rPr>
              <a:t> </a:t>
            </a:r>
            <a:r>
              <a:rPr lang="en-US" sz="4800" b="1" spc="32" dirty="0" err="1">
                <a:solidFill>
                  <a:srgbClr val="C00000"/>
                </a:solidFill>
                <a:latin typeface="Times New Roman" pitchFamily="18" charset="0"/>
                <a:cs typeface="Times New Roman" pitchFamily="18" charset="0"/>
              </a:rPr>
              <a:t>nang</a:t>
            </a:r>
            <a:endParaRPr lang="en-US" sz="4800" b="1" spc="32" dirty="0">
              <a:solidFill>
                <a:srgbClr val="C00000"/>
              </a:solidFill>
              <a:latin typeface="Times New Roman" pitchFamily="18" charset="0"/>
              <a:cs typeface="Times New Roman" pitchFamily="18" charset="0"/>
            </a:endParaRPr>
          </a:p>
          <a:p>
            <a:pPr algn="just">
              <a:lnSpc>
                <a:spcPts val="4745"/>
              </a:lnSpc>
            </a:pPr>
            <a:r>
              <a:rPr lang="en-US" sz="4800" b="1" spc="32" dirty="0">
                <a:solidFill>
                  <a:srgbClr val="C00000"/>
                </a:solidFill>
                <a:latin typeface="Times New Roman" pitchFamily="18" charset="0"/>
                <a:cs typeface="Times New Roman" pitchFamily="18" charset="0"/>
              </a:rPr>
              <a:t>+ </a:t>
            </a:r>
            <a:r>
              <a:rPr lang="en-US" sz="4800" b="1" spc="32" dirty="0" err="1">
                <a:solidFill>
                  <a:srgbClr val="C00000"/>
                </a:solidFill>
                <a:latin typeface="Times New Roman" pitchFamily="18" charset="0"/>
                <a:cs typeface="Times New Roman" pitchFamily="18" charset="0"/>
              </a:rPr>
              <a:t>Hoa</a:t>
            </a:r>
            <a:r>
              <a:rPr lang="en-US" sz="4800" b="1" spc="32" dirty="0">
                <a:solidFill>
                  <a:srgbClr val="C00000"/>
                </a:solidFill>
                <a:latin typeface="Times New Roman" pitchFamily="18" charset="0"/>
                <a:cs typeface="Times New Roman" pitchFamily="18" charset="0"/>
              </a:rPr>
              <a:t> </a:t>
            </a:r>
            <a:r>
              <a:rPr lang="en-US" sz="4800" b="1" spc="32" dirty="0" err="1">
                <a:solidFill>
                  <a:srgbClr val="C00000"/>
                </a:solidFill>
                <a:latin typeface="Times New Roman" pitchFamily="18" charset="0"/>
                <a:cs typeface="Times New Roman" pitchFamily="18" charset="0"/>
              </a:rPr>
              <a:t>cười</a:t>
            </a:r>
            <a:r>
              <a:rPr lang="en-US" sz="4800" b="1" spc="32" dirty="0">
                <a:solidFill>
                  <a:srgbClr val="C00000"/>
                </a:solidFill>
                <a:latin typeface="Times New Roman" pitchFamily="18" charset="0"/>
                <a:cs typeface="Times New Roman" pitchFamily="18" charset="0"/>
              </a:rPr>
              <a:t>, </a:t>
            </a:r>
            <a:r>
              <a:rPr lang="en-US" sz="4800" b="1" spc="32" dirty="0" err="1">
                <a:solidFill>
                  <a:srgbClr val="C00000"/>
                </a:solidFill>
                <a:latin typeface="Times New Roman" pitchFamily="18" charset="0"/>
                <a:cs typeface="Times New Roman" pitchFamily="18" charset="0"/>
              </a:rPr>
              <a:t>ngọc</a:t>
            </a:r>
            <a:r>
              <a:rPr lang="en-US" sz="4800" b="1" spc="32" dirty="0">
                <a:solidFill>
                  <a:srgbClr val="C00000"/>
                </a:solidFill>
                <a:latin typeface="Times New Roman" pitchFamily="18" charset="0"/>
                <a:cs typeface="Times New Roman" pitchFamily="18" charset="0"/>
              </a:rPr>
              <a:t> </a:t>
            </a:r>
            <a:r>
              <a:rPr lang="en-US" sz="4800" b="1" spc="32" dirty="0" err="1">
                <a:solidFill>
                  <a:srgbClr val="C00000"/>
                </a:solidFill>
                <a:latin typeface="Times New Roman" pitchFamily="18" charset="0"/>
                <a:cs typeface="Times New Roman" pitchFamily="18" charset="0"/>
              </a:rPr>
              <a:t>thốt</a:t>
            </a:r>
            <a:endParaRPr lang="en-US" sz="4800" b="1" spc="32" dirty="0">
              <a:solidFill>
                <a:srgbClr val="C00000"/>
              </a:solidFill>
              <a:latin typeface="Times New Roman" pitchFamily="18" charset="0"/>
              <a:cs typeface="Times New Roman" pitchFamily="18" charset="0"/>
            </a:endParaRPr>
          </a:p>
          <a:p>
            <a:pPr algn="just">
              <a:lnSpc>
                <a:spcPts val="4745"/>
              </a:lnSpc>
            </a:pPr>
            <a:r>
              <a:rPr lang="en-US" sz="4800" b="1" spc="32" dirty="0">
                <a:solidFill>
                  <a:srgbClr val="C00000"/>
                </a:solidFill>
                <a:latin typeface="Times New Roman" pitchFamily="18" charset="0"/>
                <a:cs typeface="Times New Roman" pitchFamily="18" charset="0"/>
              </a:rPr>
              <a:t>+ </a:t>
            </a:r>
            <a:r>
              <a:rPr lang="en-US" sz="4800" b="1" spc="32" dirty="0" err="1">
                <a:solidFill>
                  <a:srgbClr val="C00000"/>
                </a:solidFill>
                <a:latin typeface="Times New Roman" pitchFamily="18" charset="0"/>
                <a:cs typeface="Times New Roman" pitchFamily="18" charset="0"/>
              </a:rPr>
              <a:t>Mây</a:t>
            </a:r>
            <a:r>
              <a:rPr lang="en-US" sz="4800" b="1" spc="32" dirty="0">
                <a:solidFill>
                  <a:srgbClr val="C00000"/>
                </a:solidFill>
                <a:latin typeface="Times New Roman" pitchFamily="18" charset="0"/>
                <a:cs typeface="Times New Roman" pitchFamily="18" charset="0"/>
              </a:rPr>
              <a:t> </a:t>
            </a:r>
            <a:r>
              <a:rPr lang="en-US" sz="4800" b="1" spc="32" dirty="0" err="1">
                <a:solidFill>
                  <a:srgbClr val="C00000"/>
                </a:solidFill>
                <a:latin typeface="Times New Roman" pitchFamily="18" charset="0"/>
                <a:cs typeface="Times New Roman" pitchFamily="18" charset="0"/>
              </a:rPr>
              <a:t>thua</a:t>
            </a:r>
            <a:r>
              <a:rPr lang="en-US" sz="4800" b="1" spc="32" dirty="0">
                <a:solidFill>
                  <a:srgbClr val="C00000"/>
                </a:solidFill>
                <a:latin typeface="Times New Roman" pitchFamily="18" charset="0"/>
                <a:cs typeface="Times New Roman" pitchFamily="18" charset="0"/>
              </a:rPr>
              <a:t> </a:t>
            </a:r>
            <a:r>
              <a:rPr lang="en-US" sz="4800" b="1" spc="32" dirty="0" err="1">
                <a:solidFill>
                  <a:srgbClr val="C00000"/>
                </a:solidFill>
                <a:latin typeface="Times New Roman" pitchFamily="18" charset="0"/>
                <a:cs typeface="Times New Roman" pitchFamily="18" charset="0"/>
              </a:rPr>
              <a:t>nước</a:t>
            </a:r>
            <a:r>
              <a:rPr lang="en-US" sz="4800" b="1" spc="32" dirty="0">
                <a:solidFill>
                  <a:srgbClr val="C00000"/>
                </a:solidFill>
                <a:latin typeface="Times New Roman" pitchFamily="18" charset="0"/>
                <a:cs typeface="Times New Roman" pitchFamily="18" charset="0"/>
              </a:rPr>
              <a:t> </a:t>
            </a:r>
            <a:r>
              <a:rPr lang="en-US" sz="4800" b="1" spc="32" dirty="0" err="1">
                <a:solidFill>
                  <a:srgbClr val="C00000"/>
                </a:solidFill>
                <a:latin typeface="Times New Roman" pitchFamily="18" charset="0"/>
                <a:cs typeface="Times New Roman" pitchFamily="18" charset="0"/>
              </a:rPr>
              <a:t>tóc</a:t>
            </a:r>
            <a:r>
              <a:rPr lang="en-US" sz="4800" b="1" spc="32" dirty="0">
                <a:solidFill>
                  <a:srgbClr val="C00000"/>
                </a:solidFill>
                <a:latin typeface="Times New Roman" pitchFamily="18" charset="0"/>
                <a:cs typeface="Times New Roman" pitchFamily="18" charset="0"/>
              </a:rPr>
              <a:t>, </a:t>
            </a:r>
            <a:r>
              <a:rPr lang="en-US" sz="4800" b="1" spc="32" dirty="0" err="1">
                <a:solidFill>
                  <a:srgbClr val="C00000"/>
                </a:solidFill>
                <a:latin typeface="Times New Roman" pitchFamily="18" charset="0"/>
                <a:cs typeface="Times New Roman" pitchFamily="18" charset="0"/>
              </a:rPr>
              <a:t>tuyết</a:t>
            </a:r>
            <a:r>
              <a:rPr lang="en-US" sz="4800" b="1" spc="32" dirty="0">
                <a:solidFill>
                  <a:srgbClr val="C00000"/>
                </a:solidFill>
                <a:latin typeface="Times New Roman" pitchFamily="18" charset="0"/>
                <a:cs typeface="Times New Roman" pitchFamily="18" charset="0"/>
              </a:rPr>
              <a:t> </a:t>
            </a:r>
            <a:r>
              <a:rPr lang="en-US" sz="4800" b="1" spc="32" dirty="0" err="1">
                <a:solidFill>
                  <a:srgbClr val="C00000"/>
                </a:solidFill>
                <a:latin typeface="Times New Roman" pitchFamily="18" charset="0"/>
                <a:cs typeface="Times New Roman" pitchFamily="18" charset="0"/>
              </a:rPr>
              <a:t>nhường</a:t>
            </a:r>
            <a:r>
              <a:rPr lang="en-US" sz="4800" b="1" spc="32" dirty="0">
                <a:solidFill>
                  <a:srgbClr val="C00000"/>
                </a:solidFill>
                <a:latin typeface="Times New Roman" pitchFamily="18" charset="0"/>
                <a:cs typeface="Times New Roman" pitchFamily="18" charset="0"/>
              </a:rPr>
              <a:t> </a:t>
            </a:r>
            <a:r>
              <a:rPr lang="en-US" sz="4800" b="1" spc="32" dirty="0" err="1">
                <a:solidFill>
                  <a:srgbClr val="C00000"/>
                </a:solidFill>
                <a:latin typeface="Times New Roman" pitchFamily="18" charset="0"/>
                <a:cs typeface="Times New Roman" pitchFamily="18" charset="0"/>
              </a:rPr>
              <a:t>màu</a:t>
            </a:r>
            <a:r>
              <a:rPr lang="en-US" sz="4800" b="1" spc="32" dirty="0">
                <a:solidFill>
                  <a:srgbClr val="C00000"/>
                </a:solidFill>
                <a:latin typeface="Times New Roman" pitchFamily="18" charset="0"/>
                <a:cs typeface="Times New Roman" pitchFamily="18" charset="0"/>
              </a:rPr>
              <a:t> da</a:t>
            </a:r>
          </a:p>
          <a:p>
            <a:pPr algn="just">
              <a:lnSpc>
                <a:spcPts val="4745"/>
              </a:lnSpc>
            </a:pPr>
            <a:endParaRPr lang="en-US" sz="4800" b="1" spc="32" dirty="0">
              <a:solidFill>
                <a:srgbClr val="C00000"/>
              </a:solidFill>
              <a:latin typeface="Times New Roman" pitchFamily="18" charset="0"/>
              <a:cs typeface="Times New Roman" pitchFamily="18" charset="0"/>
            </a:endParaRPr>
          </a:p>
          <a:p>
            <a:pPr algn="just">
              <a:lnSpc>
                <a:spcPts val="4745"/>
              </a:lnSpc>
            </a:pPr>
            <a:r>
              <a:rPr lang="en-US" sz="4800" b="1" spc="32" dirty="0" err="1">
                <a:solidFill>
                  <a:srgbClr val="0070C0"/>
                </a:solidFill>
                <a:latin typeface="Times New Roman" pitchFamily="18" charset="0"/>
                <a:cs typeface="Times New Roman" pitchFamily="18" charset="0"/>
              </a:rPr>
              <a:t>Đối</a:t>
            </a:r>
            <a:r>
              <a:rPr lang="en-US" sz="4800" b="1" spc="32" dirty="0">
                <a:solidFill>
                  <a:srgbClr val="0070C0"/>
                </a:solidFill>
                <a:latin typeface="Times New Roman" pitchFamily="18" charset="0"/>
                <a:cs typeface="Times New Roman" pitchFamily="18" charset="0"/>
              </a:rPr>
              <a:t> </a:t>
            </a:r>
            <a:r>
              <a:rPr lang="en-US" sz="4800" b="1" spc="32" dirty="0" err="1">
                <a:solidFill>
                  <a:srgbClr val="0070C0"/>
                </a:solidFill>
                <a:latin typeface="Times New Roman" pitchFamily="18" charset="0"/>
                <a:cs typeface="Times New Roman" pitchFamily="18" charset="0"/>
              </a:rPr>
              <a:t>cặp</a:t>
            </a:r>
            <a:r>
              <a:rPr lang="en-US" sz="4800" b="1" spc="32" dirty="0">
                <a:solidFill>
                  <a:srgbClr val="0070C0"/>
                </a:solidFill>
                <a:latin typeface="Times New Roman" pitchFamily="18" charset="0"/>
                <a:cs typeface="Times New Roman" pitchFamily="18" charset="0"/>
              </a:rPr>
              <a:t> </a:t>
            </a:r>
            <a:r>
              <a:rPr lang="en-US" sz="4800" b="1" spc="32" dirty="0" err="1">
                <a:solidFill>
                  <a:srgbClr val="0070C0"/>
                </a:solidFill>
                <a:latin typeface="Times New Roman" pitchFamily="18" charset="0"/>
                <a:cs typeface="Times New Roman" pitchFamily="18" charset="0"/>
              </a:rPr>
              <a:t>câu</a:t>
            </a:r>
            <a:r>
              <a:rPr lang="en-US" sz="4800" b="1" spc="32" dirty="0">
                <a:solidFill>
                  <a:srgbClr val="0070C0"/>
                </a:solidFill>
                <a:latin typeface="Times New Roman" pitchFamily="18" charset="0"/>
                <a:cs typeface="Times New Roman" pitchFamily="18" charset="0"/>
              </a:rPr>
              <a:t> (</a:t>
            </a:r>
            <a:r>
              <a:rPr lang="en-US" sz="4800" b="1" spc="32" dirty="0" err="1">
                <a:solidFill>
                  <a:srgbClr val="0070C0"/>
                </a:solidFill>
                <a:latin typeface="Times New Roman" pitchFamily="18" charset="0"/>
                <a:cs typeface="Times New Roman" pitchFamily="18" charset="0"/>
              </a:rPr>
              <a:t>trường</a:t>
            </a:r>
            <a:r>
              <a:rPr lang="en-US" sz="4800" b="1" spc="32" dirty="0">
                <a:solidFill>
                  <a:srgbClr val="0070C0"/>
                </a:solidFill>
                <a:latin typeface="Times New Roman" pitchFamily="18" charset="0"/>
                <a:cs typeface="Times New Roman" pitchFamily="18" charset="0"/>
              </a:rPr>
              <a:t> </a:t>
            </a:r>
            <a:r>
              <a:rPr lang="en-US" sz="4800" b="1" spc="32" dirty="0" err="1">
                <a:solidFill>
                  <a:srgbClr val="0070C0"/>
                </a:solidFill>
                <a:latin typeface="Times New Roman" pitchFamily="18" charset="0"/>
                <a:cs typeface="Times New Roman" pitchFamily="18" charset="0"/>
              </a:rPr>
              <a:t>đối</a:t>
            </a:r>
            <a:r>
              <a:rPr lang="en-US" sz="4800" b="1" spc="32" dirty="0">
                <a:solidFill>
                  <a:srgbClr val="0070C0"/>
                </a:solidFill>
                <a:latin typeface="Times New Roman" pitchFamily="18" charset="0"/>
                <a:cs typeface="Times New Roman" pitchFamily="18" charset="0"/>
              </a:rPr>
              <a:t>):</a:t>
            </a:r>
          </a:p>
          <a:p>
            <a:pPr algn="just">
              <a:lnSpc>
                <a:spcPts val="4745"/>
              </a:lnSpc>
            </a:pPr>
            <a:r>
              <a:rPr lang="en-US" sz="4800" b="1" spc="32" dirty="0">
                <a:solidFill>
                  <a:srgbClr val="C00000"/>
                </a:solidFill>
                <a:latin typeface="Times New Roman" pitchFamily="18" charset="0"/>
                <a:cs typeface="Times New Roman" pitchFamily="18" charset="0"/>
              </a:rPr>
              <a:t>+ </a:t>
            </a:r>
            <a:r>
              <a:rPr lang="en-US" sz="4800" b="1" spc="32" dirty="0" err="1">
                <a:solidFill>
                  <a:srgbClr val="C00000"/>
                </a:solidFill>
                <a:latin typeface="Times New Roman" pitchFamily="18" charset="0"/>
                <a:cs typeface="Times New Roman" pitchFamily="18" charset="0"/>
              </a:rPr>
              <a:t>Làn</a:t>
            </a:r>
            <a:r>
              <a:rPr lang="en-US" sz="4800" b="1" spc="32" dirty="0">
                <a:solidFill>
                  <a:srgbClr val="C00000"/>
                </a:solidFill>
                <a:latin typeface="Times New Roman" pitchFamily="18" charset="0"/>
                <a:cs typeface="Times New Roman" pitchFamily="18" charset="0"/>
              </a:rPr>
              <a:t> </a:t>
            </a:r>
            <a:r>
              <a:rPr lang="en-US" sz="4800" b="1" spc="32" dirty="0" err="1">
                <a:solidFill>
                  <a:srgbClr val="C00000"/>
                </a:solidFill>
                <a:latin typeface="Times New Roman" pitchFamily="18" charset="0"/>
                <a:cs typeface="Times New Roman" pitchFamily="18" charset="0"/>
              </a:rPr>
              <a:t>thu</a:t>
            </a:r>
            <a:r>
              <a:rPr lang="en-US" sz="4800" b="1" spc="32" dirty="0">
                <a:solidFill>
                  <a:srgbClr val="C00000"/>
                </a:solidFill>
                <a:latin typeface="Times New Roman" pitchFamily="18" charset="0"/>
                <a:cs typeface="Times New Roman" pitchFamily="18" charset="0"/>
              </a:rPr>
              <a:t> </a:t>
            </a:r>
            <a:r>
              <a:rPr lang="en-US" sz="4800" b="1" spc="32" dirty="0" err="1">
                <a:solidFill>
                  <a:srgbClr val="C00000"/>
                </a:solidFill>
                <a:latin typeface="Times New Roman" pitchFamily="18" charset="0"/>
                <a:cs typeface="Times New Roman" pitchFamily="18" charset="0"/>
              </a:rPr>
              <a:t>thủy</a:t>
            </a:r>
            <a:r>
              <a:rPr lang="en-US" sz="4800" b="1" spc="32" dirty="0">
                <a:solidFill>
                  <a:srgbClr val="C00000"/>
                </a:solidFill>
                <a:latin typeface="Times New Roman" pitchFamily="18" charset="0"/>
                <a:cs typeface="Times New Roman" pitchFamily="18" charset="0"/>
              </a:rPr>
              <a:t>, </a:t>
            </a:r>
            <a:r>
              <a:rPr lang="en-US" sz="4800" b="1" spc="32" dirty="0" err="1">
                <a:solidFill>
                  <a:srgbClr val="C00000"/>
                </a:solidFill>
                <a:latin typeface="Times New Roman" pitchFamily="18" charset="0"/>
                <a:cs typeface="Times New Roman" pitchFamily="18" charset="0"/>
              </a:rPr>
              <a:t>nét</a:t>
            </a:r>
            <a:r>
              <a:rPr lang="en-US" sz="4800" b="1" spc="32" dirty="0">
                <a:solidFill>
                  <a:srgbClr val="C00000"/>
                </a:solidFill>
                <a:latin typeface="Times New Roman" pitchFamily="18" charset="0"/>
                <a:cs typeface="Times New Roman" pitchFamily="18" charset="0"/>
              </a:rPr>
              <a:t> </a:t>
            </a:r>
            <a:r>
              <a:rPr lang="en-US" sz="4800" b="1" spc="32" dirty="0" err="1">
                <a:solidFill>
                  <a:srgbClr val="C00000"/>
                </a:solidFill>
                <a:latin typeface="Times New Roman" pitchFamily="18" charset="0"/>
                <a:cs typeface="Times New Roman" pitchFamily="18" charset="0"/>
              </a:rPr>
              <a:t>xuân</a:t>
            </a:r>
            <a:r>
              <a:rPr lang="en-US" sz="4800" b="1" spc="32" dirty="0">
                <a:solidFill>
                  <a:srgbClr val="C00000"/>
                </a:solidFill>
                <a:latin typeface="Times New Roman" pitchFamily="18" charset="0"/>
                <a:cs typeface="Times New Roman" pitchFamily="18" charset="0"/>
              </a:rPr>
              <a:t> </a:t>
            </a:r>
            <a:r>
              <a:rPr lang="en-US" sz="4800" b="1" spc="32" dirty="0" err="1">
                <a:solidFill>
                  <a:srgbClr val="C00000"/>
                </a:solidFill>
                <a:latin typeface="Times New Roman" pitchFamily="18" charset="0"/>
                <a:cs typeface="Times New Roman" pitchFamily="18" charset="0"/>
              </a:rPr>
              <a:t>sơn</a:t>
            </a:r>
            <a:endParaRPr lang="en-US" sz="4800" b="1" spc="32" dirty="0">
              <a:solidFill>
                <a:srgbClr val="C00000"/>
              </a:solidFill>
              <a:latin typeface="Times New Roman" pitchFamily="18" charset="0"/>
              <a:cs typeface="Times New Roman" pitchFamily="18" charset="0"/>
            </a:endParaRPr>
          </a:p>
          <a:p>
            <a:pPr algn="just">
              <a:lnSpc>
                <a:spcPts val="4745"/>
              </a:lnSpc>
            </a:pPr>
            <a:r>
              <a:rPr lang="en-US" sz="4800" b="1" spc="32" dirty="0">
                <a:solidFill>
                  <a:srgbClr val="C00000"/>
                </a:solidFill>
                <a:latin typeface="Times New Roman" pitchFamily="18" charset="0"/>
                <a:cs typeface="Times New Roman" pitchFamily="18" charset="0"/>
              </a:rPr>
              <a:t>+ </a:t>
            </a:r>
            <a:r>
              <a:rPr lang="en-US" sz="4800" b="1" spc="32" dirty="0" err="1">
                <a:solidFill>
                  <a:srgbClr val="C00000"/>
                </a:solidFill>
                <a:latin typeface="Times New Roman" pitchFamily="18" charset="0"/>
                <a:cs typeface="Times New Roman" pitchFamily="18" charset="0"/>
              </a:rPr>
              <a:t>Hoa</a:t>
            </a:r>
            <a:r>
              <a:rPr lang="en-US" sz="4800" b="1" spc="32" dirty="0">
                <a:solidFill>
                  <a:srgbClr val="C00000"/>
                </a:solidFill>
                <a:latin typeface="Times New Roman" pitchFamily="18" charset="0"/>
                <a:cs typeface="Times New Roman" pitchFamily="18" charset="0"/>
              </a:rPr>
              <a:t> </a:t>
            </a:r>
            <a:r>
              <a:rPr lang="en-US" sz="4800" b="1" spc="32" dirty="0" err="1">
                <a:solidFill>
                  <a:srgbClr val="C00000"/>
                </a:solidFill>
                <a:latin typeface="Times New Roman" pitchFamily="18" charset="0"/>
                <a:cs typeface="Times New Roman" pitchFamily="18" charset="0"/>
              </a:rPr>
              <a:t>ghen</a:t>
            </a:r>
            <a:r>
              <a:rPr lang="en-US" sz="4800" b="1" spc="32" dirty="0">
                <a:solidFill>
                  <a:srgbClr val="C00000"/>
                </a:solidFill>
                <a:latin typeface="Times New Roman" pitchFamily="18" charset="0"/>
                <a:cs typeface="Times New Roman" pitchFamily="18" charset="0"/>
              </a:rPr>
              <a:t> </a:t>
            </a:r>
            <a:r>
              <a:rPr lang="en-US" sz="4800" b="1" spc="32" dirty="0" err="1">
                <a:solidFill>
                  <a:srgbClr val="C00000"/>
                </a:solidFill>
                <a:latin typeface="Times New Roman" pitchFamily="18" charset="0"/>
                <a:cs typeface="Times New Roman" pitchFamily="18" charset="0"/>
              </a:rPr>
              <a:t>thua</a:t>
            </a:r>
            <a:r>
              <a:rPr lang="en-US" sz="4800" b="1" spc="32" dirty="0">
                <a:solidFill>
                  <a:srgbClr val="C00000"/>
                </a:solidFill>
                <a:latin typeface="Times New Roman" pitchFamily="18" charset="0"/>
                <a:cs typeface="Times New Roman" pitchFamily="18" charset="0"/>
              </a:rPr>
              <a:t> </a:t>
            </a:r>
            <a:r>
              <a:rPr lang="en-US" sz="4800" b="1" spc="32" dirty="0" err="1">
                <a:solidFill>
                  <a:srgbClr val="C00000"/>
                </a:solidFill>
                <a:latin typeface="Times New Roman" pitchFamily="18" charset="0"/>
                <a:cs typeface="Times New Roman" pitchFamily="18" charset="0"/>
              </a:rPr>
              <a:t>thắm</a:t>
            </a:r>
            <a:r>
              <a:rPr lang="en-US" sz="4800" b="1" spc="32" dirty="0">
                <a:solidFill>
                  <a:srgbClr val="C00000"/>
                </a:solidFill>
                <a:latin typeface="Times New Roman" pitchFamily="18" charset="0"/>
                <a:cs typeface="Times New Roman" pitchFamily="18" charset="0"/>
              </a:rPr>
              <a:t>, </a:t>
            </a:r>
            <a:r>
              <a:rPr lang="en-US" sz="4800" b="1" spc="32" dirty="0" err="1">
                <a:solidFill>
                  <a:srgbClr val="C00000"/>
                </a:solidFill>
                <a:latin typeface="Times New Roman" pitchFamily="18" charset="0"/>
                <a:cs typeface="Times New Roman" pitchFamily="18" charset="0"/>
              </a:rPr>
              <a:t>liễu</a:t>
            </a:r>
            <a:r>
              <a:rPr lang="en-US" sz="4800" b="1" spc="32" dirty="0">
                <a:solidFill>
                  <a:srgbClr val="C00000"/>
                </a:solidFill>
                <a:latin typeface="Times New Roman" pitchFamily="18" charset="0"/>
                <a:cs typeface="Times New Roman" pitchFamily="18" charset="0"/>
              </a:rPr>
              <a:t> </a:t>
            </a:r>
            <a:r>
              <a:rPr lang="en-US" sz="4800" b="1" spc="32" dirty="0" err="1">
                <a:solidFill>
                  <a:srgbClr val="C00000"/>
                </a:solidFill>
                <a:latin typeface="Times New Roman" pitchFamily="18" charset="0"/>
                <a:cs typeface="Times New Roman" pitchFamily="18" charset="0"/>
              </a:rPr>
              <a:t>hờn</a:t>
            </a:r>
            <a:r>
              <a:rPr lang="en-US" sz="4800" b="1" spc="32" dirty="0">
                <a:solidFill>
                  <a:srgbClr val="C00000"/>
                </a:solidFill>
                <a:latin typeface="Times New Roman" pitchFamily="18" charset="0"/>
                <a:cs typeface="Times New Roman" pitchFamily="18" charset="0"/>
              </a:rPr>
              <a:t> </a:t>
            </a:r>
            <a:r>
              <a:rPr lang="en-US" sz="4800" b="1" spc="32" dirty="0" err="1">
                <a:solidFill>
                  <a:srgbClr val="C00000"/>
                </a:solidFill>
                <a:latin typeface="Times New Roman" pitchFamily="18" charset="0"/>
                <a:cs typeface="Times New Roman" pitchFamily="18" charset="0"/>
              </a:rPr>
              <a:t>kém</a:t>
            </a:r>
            <a:r>
              <a:rPr lang="en-US" sz="4800" b="1" spc="32" dirty="0">
                <a:solidFill>
                  <a:srgbClr val="C00000"/>
                </a:solidFill>
                <a:latin typeface="Times New Roman" pitchFamily="18" charset="0"/>
                <a:cs typeface="Times New Roman" pitchFamily="18" charset="0"/>
              </a:rPr>
              <a:t> </a:t>
            </a:r>
            <a:r>
              <a:rPr lang="en-US" sz="4800" b="1" spc="32" dirty="0" err="1">
                <a:solidFill>
                  <a:srgbClr val="C00000"/>
                </a:solidFill>
                <a:latin typeface="Times New Roman" pitchFamily="18" charset="0"/>
                <a:cs typeface="Times New Roman" pitchFamily="18" charset="0"/>
              </a:rPr>
              <a:t>xanh</a:t>
            </a:r>
            <a:endParaRPr lang="en-US" sz="4800" b="1" spc="32" dirty="0">
              <a:solidFill>
                <a:srgbClr val="C00000"/>
              </a:solidFill>
              <a:latin typeface="Times New Roman" pitchFamily="18" charset="0"/>
              <a:cs typeface="Times New Roman" pitchFamily="18" charset="0"/>
            </a:endParaRPr>
          </a:p>
          <a:p>
            <a:pPr algn="just">
              <a:lnSpc>
                <a:spcPts val="6209"/>
              </a:lnSpc>
            </a:pPr>
            <a:endParaRPr lang="en-US" sz="3400" spc="32" dirty="0">
              <a:solidFill>
                <a:srgbClr val="4FC0E8"/>
              </a:solidFill>
              <a:latin typeface="Poppins"/>
            </a:endParaRPr>
          </a:p>
          <a:p>
            <a:pPr algn="ctr">
              <a:lnSpc>
                <a:spcPts val="6209"/>
              </a:lnSpc>
            </a:pPr>
            <a:endParaRPr lang="en-US" sz="3400" spc="32" dirty="0">
              <a:solidFill>
                <a:srgbClr val="4FC0E8"/>
              </a:solidFill>
              <a:latin typeface="Poppins"/>
            </a:endParaRPr>
          </a:p>
          <a:p>
            <a:pPr algn="ctr">
              <a:lnSpc>
                <a:spcPts val="4745"/>
              </a:lnSpc>
            </a:pPr>
            <a:endParaRPr lang="en-US" sz="3400" spc="32" dirty="0">
              <a:solidFill>
                <a:srgbClr val="4FC0E8"/>
              </a:solidFill>
              <a:latin typeface="Poppins"/>
            </a:endParaRPr>
          </a:p>
          <a:p>
            <a:pPr algn="ctr">
              <a:lnSpc>
                <a:spcPts val="4745"/>
              </a:lnSpc>
            </a:pPr>
            <a:endParaRPr lang="en-US" sz="3400" spc="32" dirty="0">
              <a:solidFill>
                <a:srgbClr val="4FC0E8"/>
              </a:solidFill>
              <a:latin typeface="Poppins"/>
            </a:endParaRPr>
          </a:p>
          <a:p>
            <a:pPr algn="ctr">
              <a:lnSpc>
                <a:spcPts val="4745"/>
              </a:lnSpc>
            </a:pPr>
            <a:endParaRPr lang="en-US" sz="3400" spc="32" dirty="0">
              <a:solidFill>
                <a:srgbClr val="4FC0E8"/>
              </a:solidFill>
              <a:latin typeface="Poppins"/>
            </a:endParaRPr>
          </a:p>
          <a:p>
            <a:pPr algn="ctr">
              <a:lnSpc>
                <a:spcPts val="4305"/>
              </a:lnSpc>
            </a:pPr>
            <a:endParaRPr lang="en-US" sz="3400" spc="32" dirty="0">
              <a:solidFill>
                <a:srgbClr val="4FC0E8"/>
              </a:solidFill>
              <a:latin typeface="Poppins"/>
            </a:endParaRPr>
          </a:p>
          <a:p>
            <a:pPr algn="ctr">
              <a:lnSpc>
                <a:spcPts val="3954"/>
              </a:lnSpc>
            </a:pPr>
            <a:endParaRPr lang="en-US" sz="3400" spc="32" dirty="0">
              <a:solidFill>
                <a:srgbClr val="4FC0E8"/>
              </a:solidFill>
              <a:latin typeface="Poppins"/>
            </a:endParaRPr>
          </a:p>
          <a:p>
            <a:pPr algn="ctr">
              <a:lnSpc>
                <a:spcPts val="3954"/>
              </a:lnSpc>
              <a:spcBef>
                <a:spcPct val="0"/>
              </a:spcBef>
            </a:pPr>
            <a:endParaRPr lang="en-US" sz="3400" spc="32" dirty="0">
              <a:solidFill>
                <a:srgbClr val="4FC0E8"/>
              </a:solidFill>
              <a:latin typeface="Poppi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animEffect transition="in" filter="fade">
                                      <p:cBhvr>
                                        <p:cTn id="7" dur="1000"/>
                                        <p:tgtEl>
                                          <p:spTgt spid="14">
                                            <p:txEl>
                                              <p:pRg st="2" end="2"/>
                                            </p:txEl>
                                          </p:spTgt>
                                        </p:tgtEl>
                                      </p:cBhvr>
                                    </p:animEffect>
                                    <p:anim calcmode="lin" valueType="num">
                                      <p:cBhvr>
                                        <p:cTn id="8"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xEl>
                                              <p:pRg st="3" end="3"/>
                                            </p:txEl>
                                          </p:spTgt>
                                        </p:tgtEl>
                                        <p:attrNameLst>
                                          <p:attrName>style.visibility</p:attrName>
                                        </p:attrNameLst>
                                      </p:cBhvr>
                                      <p:to>
                                        <p:strVal val="visible"/>
                                      </p:to>
                                    </p:set>
                                    <p:animEffect transition="in" filter="fade">
                                      <p:cBhvr>
                                        <p:cTn id="12" dur="1000"/>
                                        <p:tgtEl>
                                          <p:spTgt spid="14">
                                            <p:txEl>
                                              <p:pRg st="3" end="3"/>
                                            </p:txEl>
                                          </p:spTgt>
                                        </p:tgtEl>
                                      </p:cBhvr>
                                    </p:animEffect>
                                    <p:anim calcmode="lin" valueType="num">
                                      <p:cBhvr>
                                        <p:cTn id="1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14">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animEffect transition="in" filter="fade">
                                      <p:cBhvr>
                                        <p:cTn id="17" dur="1000"/>
                                        <p:tgtEl>
                                          <p:spTgt spid="14">
                                            <p:txEl>
                                              <p:pRg st="4" end="4"/>
                                            </p:txEl>
                                          </p:spTgt>
                                        </p:tgtEl>
                                      </p:cBhvr>
                                    </p:animEffect>
                                    <p:anim calcmode="lin" valueType="num">
                                      <p:cBhvr>
                                        <p:cTn id="18"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14">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4">
                                            <p:txEl>
                                              <p:pRg st="5" end="5"/>
                                            </p:txEl>
                                          </p:spTgt>
                                        </p:tgtEl>
                                        <p:attrNameLst>
                                          <p:attrName>style.visibility</p:attrName>
                                        </p:attrNameLst>
                                      </p:cBhvr>
                                      <p:to>
                                        <p:strVal val="visible"/>
                                      </p:to>
                                    </p:set>
                                    <p:animEffect transition="in" filter="fade">
                                      <p:cBhvr>
                                        <p:cTn id="22" dur="1000"/>
                                        <p:tgtEl>
                                          <p:spTgt spid="14">
                                            <p:txEl>
                                              <p:pRg st="5" end="5"/>
                                            </p:txEl>
                                          </p:spTgt>
                                        </p:tgtEl>
                                      </p:cBhvr>
                                    </p:animEffect>
                                    <p:anim calcmode="lin" valueType="num">
                                      <p:cBhvr>
                                        <p:cTn id="23" dur="10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14">
                                            <p:txEl>
                                              <p:pRg st="5" end="5"/>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4">
                                            <p:txEl>
                                              <p:pRg st="6" end="6"/>
                                            </p:txEl>
                                          </p:spTgt>
                                        </p:tgtEl>
                                        <p:attrNameLst>
                                          <p:attrName>style.visibility</p:attrName>
                                        </p:attrNameLst>
                                      </p:cBhvr>
                                      <p:to>
                                        <p:strVal val="visible"/>
                                      </p:to>
                                    </p:set>
                                    <p:animEffect transition="in" filter="fade">
                                      <p:cBhvr>
                                        <p:cTn id="27" dur="1000"/>
                                        <p:tgtEl>
                                          <p:spTgt spid="14">
                                            <p:txEl>
                                              <p:pRg st="6" end="6"/>
                                            </p:txEl>
                                          </p:spTgt>
                                        </p:tgtEl>
                                      </p:cBhvr>
                                    </p:animEffect>
                                    <p:anim calcmode="lin" valueType="num">
                                      <p:cBhvr>
                                        <p:cTn id="28" dur="1000" fill="hold"/>
                                        <p:tgtEl>
                                          <p:spTgt spid="14">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1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4">
                                            <p:txEl>
                                              <p:pRg st="8" end="8"/>
                                            </p:txEl>
                                          </p:spTgt>
                                        </p:tgtEl>
                                        <p:attrNameLst>
                                          <p:attrName>style.visibility</p:attrName>
                                        </p:attrNameLst>
                                      </p:cBhvr>
                                      <p:to>
                                        <p:strVal val="visible"/>
                                      </p:to>
                                    </p:set>
                                    <p:animEffect transition="in" filter="fade">
                                      <p:cBhvr>
                                        <p:cTn id="34" dur="1000"/>
                                        <p:tgtEl>
                                          <p:spTgt spid="14">
                                            <p:txEl>
                                              <p:pRg st="8" end="8"/>
                                            </p:txEl>
                                          </p:spTgt>
                                        </p:tgtEl>
                                      </p:cBhvr>
                                    </p:animEffect>
                                    <p:anim calcmode="lin" valueType="num">
                                      <p:cBhvr>
                                        <p:cTn id="35" dur="1000" fill="hold"/>
                                        <p:tgtEl>
                                          <p:spTgt spid="14">
                                            <p:txEl>
                                              <p:pRg st="8" end="8"/>
                                            </p:txEl>
                                          </p:spTgt>
                                        </p:tgtEl>
                                        <p:attrNameLst>
                                          <p:attrName>ppt_x</p:attrName>
                                        </p:attrNameLst>
                                      </p:cBhvr>
                                      <p:tavLst>
                                        <p:tav tm="0">
                                          <p:val>
                                            <p:strVal val="#ppt_x"/>
                                          </p:val>
                                        </p:tav>
                                        <p:tav tm="100000">
                                          <p:val>
                                            <p:strVal val="#ppt_x"/>
                                          </p:val>
                                        </p:tav>
                                      </p:tavLst>
                                    </p:anim>
                                    <p:anim calcmode="lin" valueType="num">
                                      <p:cBhvr>
                                        <p:cTn id="36" dur="1000" fill="hold"/>
                                        <p:tgtEl>
                                          <p:spTgt spid="14">
                                            <p:txEl>
                                              <p:pRg st="8" end="8"/>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4">
                                            <p:txEl>
                                              <p:pRg st="9" end="9"/>
                                            </p:txEl>
                                          </p:spTgt>
                                        </p:tgtEl>
                                        <p:attrNameLst>
                                          <p:attrName>style.visibility</p:attrName>
                                        </p:attrNameLst>
                                      </p:cBhvr>
                                      <p:to>
                                        <p:strVal val="visible"/>
                                      </p:to>
                                    </p:set>
                                    <p:animEffect transition="in" filter="fade">
                                      <p:cBhvr>
                                        <p:cTn id="39" dur="1000"/>
                                        <p:tgtEl>
                                          <p:spTgt spid="14">
                                            <p:txEl>
                                              <p:pRg st="9" end="9"/>
                                            </p:txEl>
                                          </p:spTgt>
                                        </p:tgtEl>
                                      </p:cBhvr>
                                    </p:animEffect>
                                    <p:anim calcmode="lin" valueType="num">
                                      <p:cBhvr>
                                        <p:cTn id="40" dur="10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1" dur="1000" fill="hold"/>
                                        <p:tgtEl>
                                          <p:spTgt spid="14">
                                            <p:txEl>
                                              <p:pRg st="9" end="9"/>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4">
                                            <p:txEl>
                                              <p:pRg st="10" end="10"/>
                                            </p:txEl>
                                          </p:spTgt>
                                        </p:tgtEl>
                                        <p:attrNameLst>
                                          <p:attrName>style.visibility</p:attrName>
                                        </p:attrNameLst>
                                      </p:cBhvr>
                                      <p:to>
                                        <p:strVal val="visible"/>
                                      </p:to>
                                    </p:set>
                                    <p:animEffect transition="in" filter="fade">
                                      <p:cBhvr>
                                        <p:cTn id="44" dur="1000"/>
                                        <p:tgtEl>
                                          <p:spTgt spid="14">
                                            <p:txEl>
                                              <p:pRg st="10" end="10"/>
                                            </p:txEl>
                                          </p:spTgt>
                                        </p:tgtEl>
                                      </p:cBhvr>
                                    </p:animEffect>
                                    <p:anim calcmode="lin" valueType="num">
                                      <p:cBhvr>
                                        <p:cTn id="45" dur="1000" fill="hold"/>
                                        <p:tgtEl>
                                          <p:spTgt spid="14">
                                            <p:txEl>
                                              <p:pRg st="10" end="10"/>
                                            </p:txEl>
                                          </p:spTgt>
                                        </p:tgtEl>
                                        <p:attrNameLst>
                                          <p:attrName>ppt_x</p:attrName>
                                        </p:attrNameLst>
                                      </p:cBhvr>
                                      <p:tavLst>
                                        <p:tav tm="0">
                                          <p:val>
                                            <p:strVal val="#ppt_x"/>
                                          </p:val>
                                        </p:tav>
                                        <p:tav tm="100000">
                                          <p:val>
                                            <p:strVal val="#ppt_x"/>
                                          </p:val>
                                        </p:tav>
                                      </p:tavLst>
                                    </p:anim>
                                    <p:anim calcmode="lin" valueType="num">
                                      <p:cBhvr>
                                        <p:cTn id="46" dur="1000" fill="hold"/>
                                        <p:tgtEl>
                                          <p:spTgt spid="14">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420897"/>
            <a:ext cx="15970488" cy="9445209"/>
            <a:chOff x="0" y="0"/>
            <a:chExt cx="4206219" cy="2487627"/>
          </a:xfrm>
        </p:grpSpPr>
        <p:sp>
          <p:nvSpPr>
            <p:cNvPr id="3" name="Freeform 3"/>
            <p:cNvSpPr/>
            <p:nvPr/>
          </p:nvSpPr>
          <p:spPr>
            <a:xfrm>
              <a:off x="0" y="0"/>
              <a:ext cx="4206219" cy="2487627"/>
            </a:xfrm>
            <a:custGeom>
              <a:avLst/>
              <a:gdLst/>
              <a:ahLst/>
              <a:cxnLst/>
              <a:rect l="l" t="t" r="r" b="b"/>
              <a:pathLst>
                <a:path w="4206219" h="2487627">
                  <a:moveTo>
                    <a:pt x="24723" y="0"/>
                  </a:moveTo>
                  <a:lnTo>
                    <a:pt x="4181496" y="0"/>
                  </a:lnTo>
                  <a:cubicBezTo>
                    <a:pt x="4188053" y="0"/>
                    <a:pt x="4194341" y="2605"/>
                    <a:pt x="4198978" y="7241"/>
                  </a:cubicBezTo>
                  <a:cubicBezTo>
                    <a:pt x="4203614" y="11878"/>
                    <a:pt x="4206219" y="18166"/>
                    <a:pt x="4206219" y="24723"/>
                  </a:cubicBezTo>
                  <a:lnTo>
                    <a:pt x="4206219" y="2462904"/>
                  </a:lnTo>
                  <a:cubicBezTo>
                    <a:pt x="4206219" y="2469461"/>
                    <a:pt x="4203614" y="2475749"/>
                    <a:pt x="4198978" y="2480386"/>
                  </a:cubicBezTo>
                  <a:cubicBezTo>
                    <a:pt x="4194341" y="2485022"/>
                    <a:pt x="4188053" y="2487627"/>
                    <a:pt x="4181496" y="2487627"/>
                  </a:cubicBezTo>
                  <a:lnTo>
                    <a:pt x="24723" y="2487627"/>
                  </a:lnTo>
                  <a:cubicBezTo>
                    <a:pt x="18166" y="2487627"/>
                    <a:pt x="11878" y="2485022"/>
                    <a:pt x="7241" y="2480386"/>
                  </a:cubicBezTo>
                  <a:cubicBezTo>
                    <a:pt x="2605" y="2475749"/>
                    <a:pt x="0" y="2469461"/>
                    <a:pt x="0" y="2462904"/>
                  </a:cubicBezTo>
                  <a:lnTo>
                    <a:pt x="0" y="24723"/>
                  </a:lnTo>
                  <a:cubicBezTo>
                    <a:pt x="0" y="18166"/>
                    <a:pt x="2605" y="11878"/>
                    <a:pt x="7241" y="7241"/>
                  </a:cubicBezTo>
                  <a:cubicBezTo>
                    <a:pt x="11878" y="2605"/>
                    <a:pt x="18166" y="0"/>
                    <a:pt x="24723" y="0"/>
                  </a:cubicBezTo>
                  <a:close/>
                </a:path>
              </a:pathLst>
            </a:custGeom>
            <a:solidFill>
              <a:srgbClr val="5D381C"/>
            </a:solidFill>
          </p:spPr>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626350" y="908431"/>
            <a:ext cx="15035300" cy="8369018"/>
            <a:chOff x="0" y="0"/>
            <a:chExt cx="3959914" cy="2204186"/>
          </a:xfrm>
        </p:grpSpPr>
        <p:sp>
          <p:nvSpPr>
            <p:cNvPr id="6" name="Freeform 6"/>
            <p:cNvSpPr/>
            <p:nvPr/>
          </p:nvSpPr>
          <p:spPr>
            <a:xfrm>
              <a:off x="0" y="0"/>
              <a:ext cx="3959914" cy="2204186"/>
            </a:xfrm>
            <a:custGeom>
              <a:avLst/>
              <a:gdLst/>
              <a:ahLst/>
              <a:cxnLst/>
              <a:rect l="l" t="t" r="r" b="b"/>
              <a:pathLst>
                <a:path w="3959914" h="2204186">
                  <a:moveTo>
                    <a:pt x="26261" y="0"/>
                  </a:moveTo>
                  <a:lnTo>
                    <a:pt x="3933653" y="0"/>
                  </a:lnTo>
                  <a:cubicBezTo>
                    <a:pt x="3948157" y="0"/>
                    <a:pt x="3959914" y="11757"/>
                    <a:pt x="3959914" y="26261"/>
                  </a:cubicBezTo>
                  <a:lnTo>
                    <a:pt x="3959914" y="2177925"/>
                  </a:lnTo>
                  <a:cubicBezTo>
                    <a:pt x="3959914" y="2184890"/>
                    <a:pt x="3957147" y="2191569"/>
                    <a:pt x="3952223" y="2196494"/>
                  </a:cubicBezTo>
                  <a:cubicBezTo>
                    <a:pt x="3947298" y="2201419"/>
                    <a:pt x="3940618" y="2204186"/>
                    <a:pt x="3933653" y="2204186"/>
                  </a:cubicBezTo>
                  <a:lnTo>
                    <a:pt x="26261" y="2204186"/>
                  </a:lnTo>
                  <a:cubicBezTo>
                    <a:pt x="19296" y="2204186"/>
                    <a:pt x="12616" y="2201419"/>
                    <a:pt x="7692" y="2196494"/>
                  </a:cubicBezTo>
                  <a:cubicBezTo>
                    <a:pt x="2767" y="2191569"/>
                    <a:pt x="0" y="2184890"/>
                    <a:pt x="0" y="2177925"/>
                  </a:cubicBezTo>
                  <a:lnTo>
                    <a:pt x="0" y="26261"/>
                  </a:lnTo>
                  <a:cubicBezTo>
                    <a:pt x="0" y="19296"/>
                    <a:pt x="2767" y="12616"/>
                    <a:pt x="7692" y="7692"/>
                  </a:cubicBezTo>
                  <a:cubicBezTo>
                    <a:pt x="12616" y="2767"/>
                    <a:pt x="19296" y="0"/>
                    <a:pt x="26261" y="0"/>
                  </a:cubicBezTo>
                  <a:close/>
                </a:path>
              </a:pathLst>
            </a:custGeom>
            <a:solidFill>
              <a:srgbClr val="FFF1DF"/>
            </a:solidFill>
          </p:spPr>
        </p:sp>
        <p:sp>
          <p:nvSpPr>
            <p:cNvPr id="7" name="TextBox 7"/>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905000" y="1344228"/>
            <a:ext cx="14243396" cy="7456872"/>
            <a:chOff x="0" y="0"/>
            <a:chExt cx="3265458" cy="1847594"/>
          </a:xfrm>
        </p:grpSpPr>
        <p:sp>
          <p:nvSpPr>
            <p:cNvPr id="9" name="Freeform 9"/>
            <p:cNvSpPr/>
            <p:nvPr/>
          </p:nvSpPr>
          <p:spPr>
            <a:xfrm>
              <a:off x="0" y="0"/>
              <a:ext cx="3265458" cy="1847594"/>
            </a:xfrm>
            <a:custGeom>
              <a:avLst/>
              <a:gdLst/>
              <a:ahLst/>
              <a:cxnLst/>
              <a:rect l="l" t="t" r="r" b="b"/>
              <a:pathLst>
                <a:path w="3265458" h="1847594">
                  <a:moveTo>
                    <a:pt x="62442" y="0"/>
                  </a:moveTo>
                  <a:lnTo>
                    <a:pt x="3203016" y="0"/>
                  </a:lnTo>
                  <a:cubicBezTo>
                    <a:pt x="3237502" y="0"/>
                    <a:pt x="3265458" y="27956"/>
                    <a:pt x="3265458" y="62442"/>
                  </a:cubicBezTo>
                  <a:lnTo>
                    <a:pt x="3265458" y="1785152"/>
                  </a:lnTo>
                  <a:cubicBezTo>
                    <a:pt x="3265458" y="1801712"/>
                    <a:pt x="3258879" y="1817595"/>
                    <a:pt x="3247169" y="1829305"/>
                  </a:cubicBezTo>
                  <a:cubicBezTo>
                    <a:pt x="3235459" y="1841015"/>
                    <a:pt x="3219577" y="1847594"/>
                    <a:pt x="3203016" y="1847594"/>
                  </a:cubicBezTo>
                  <a:lnTo>
                    <a:pt x="62442" y="1847594"/>
                  </a:lnTo>
                  <a:cubicBezTo>
                    <a:pt x="45882" y="1847594"/>
                    <a:pt x="29999" y="1841015"/>
                    <a:pt x="18289" y="1829305"/>
                  </a:cubicBezTo>
                  <a:cubicBezTo>
                    <a:pt x="6579" y="1817595"/>
                    <a:pt x="0" y="1801712"/>
                    <a:pt x="0" y="1785152"/>
                  </a:cubicBezTo>
                  <a:lnTo>
                    <a:pt x="0" y="62442"/>
                  </a:lnTo>
                  <a:cubicBezTo>
                    <a:pt x="0" y="45882"/>
                    <a:pt x="6579" y="29999"/>
                    <a:pt x="18289" y="18289"/>
                  </a:cubicBezTo>
                  <a:cubicBezTo>
                    <a:pt x="29999" y="6579"/>
                    <a:pt x="45882" y="0"/>
                    <a:pt x="62442" y="0"/>
                  </a:cubicBezTo>
                  <a:close/>
                </a:path>
              </a:pathLst>
            </a:custGeom>
            <a:solidFill>
              <a:srgbClr val="000000">
                <a:alpha val="0"/>
              </a:srgbClr>
            </a:solidFill>
            <a:ln w="47625">
              <a:solidFill>
                <a:srgbClr val="5D381C"/>
              </a:solidFill>
            </a:ln>
          </p:spPr>
        </p:sp>
        <p:sp>
          <p:nvSpPr>
            <p:cNvPr id="10" name="TextBox 10"/>
            <p:cNvSpPr txBox="1"/>
            <p:nvPr/>
          </p:nvSpPr>
          <p:spPr>
            <a:xfrm>
              <a:off x="0" y="-57150"/>
              <a:ext cx="812800" cy="869950"/>
            </a:xfrm>
            <a:prstGeom prst="rect">
              <a:avLst/>
            </a:prstGeom>
          </p:spPr>
          <p:txBody>
            <a:bodyPr lIns="50800" tIns="50800" rIns="50800" bIns="50800" rtlCol="0" anchor="ctr"/>
            <a:lstStyle/>
            <a:p>
              <a:pPr algn="ctr">
                <a:lnSpc>
                  <a:spcPts val="2659"/>
                </a:lnSpc>
                <a:spcBef>
                  <a:spcPct val="0"/>
                </a:spcBef>
              </a:pPr>
              <a:endParaRPr/>
            </a:p>
          </p:txBody>
        </p:sp>
      </p:grpSp>
      <p:sp>
        <p:nvSpPr>
          <p:cNvPr id="14" name="TextBox 14"/>
          <p:cNvSpPr txBox="1"/>
          <p:nvPr/>
        </p:nvSpPr>
        <p:spPr>
          <a:xfrm>
            <a:off x="2362200" y="908360"/>
            <a:ext cx="13030200" cy="9361537"/>
          </a:xfrm>
          <a:prstGeom prst="rect">
            <a:avLst/>
          </a:prstGeom>
        </p:spPr>
        <p:txBody>
          <a:bodyPr wrap="square" lIns="0" tIns="0" rIns="0" bIns="0" rtlCol="0" anchor="t">
            <a:spAutoFit/>
          </a:bodyPr>
          <a:lstStyle/>
          <a:p>
            <a:pPr algn="ctr">
              <a:lnSpc>
                <a:spcPts val="4745"/>
              </a:lnSpc>
            </a:pPr>
            <a:endParaRPr/>
          </a:p>
          <a:p>
            <a:pPr algn="ctr">
              <a:lnSpc>
                <a:spcPts val="4745"/>
              </a:lnSpc>
            </a:pPr>
            <a:endParaRPr/>
          </a:p>
          <a:p>
            <a:pPr algn="just">
              <a:lnSpc>
                <a:spcPts val="6209"/>
              </a:lnSpc>
            </a:pPr>
            <a:r>
              <a:rPr lang="en-US" sz="4800" b="1" spc="45">
                <a:solidFill>
                  <a:srgbClr val="E18455"/>
                </a:solidFill>
                <a:latin typeface="Times New Roman" pitchFamily="18" charset="0"/>
                <a:cs typeface="Times New Roman" pitchFamily="18" charset="0"/>
              </a:rPr>
              <a:t>- </a:t>
            </a:r>
            <a:r>
              <a:rPr lang="en-US" sz="4800" b="1" spc="45">
                <a:solidFill>
                  <a:schemeClr val="accent6">
                    <a:lumMod val="50000"/>
                  </a:schemeClr>
                </a:solidFill>
                <a:latin typeface="Times New Roman" pitchFamily="18" charset="0"/>
                <a:cs typeface="Times New Roman" pitchFamily="18" charset="0"/>
              </a:rPr>
              <a:t>Biện pháp đối trong đoạn trích giúp người đọc hiểu được vẻ đẹp của hai chị em Thúy Kiều, Thúy Vân: đẹp, trong sáng, đẹp một cách toàn diện, lí tưởng hóa, tuyệt đối hóa, duyên dáng, thanh tao, trong trắng, hoàn mĩ cả hình thức lẫn tâm hồn, cả dung nhan và đức hạnh.</a:t>
            </a:r>
          </a:p>
          <a:p>
            <a:pPr algn="ctr">
              <a:lnSpc>
                <a:spcPts val="4745"/>
              </a:lnSpc>
            </a:pPr>
            <a:endParaRPr lang="en-US" sz="4500" spc="45">
              <a:solidFill>
                <a:srgbClr val="4FC0E8"/>
              </a:solidFill>
              <a:latin typeface="Poppins Bold"/>
            </a:endParaRPr>
          </a:p>
          <a:p>
            <a:pPr algn="ctr">
              <a:lnSpc>
                <a:spcPts val="4745"/>
              </a:lnSpc>
            </a:pPr>
            <a:endParaRPr lang="en-US" sz="4500" spc="45">
              <a:solidFill>
                <a:srgbClr val="4FC0E8"/>
              </a:solidFill>
              <a:latin typeface="Poppins Bold"/>
            </a:endParaRPr>
          </a:p>
          <a:p>
            <a:pPr algn="ctr">
              <a:lnSpc>
                <a:spcPts val="4745"/>
              </a:lnSpc>
            </a:pPr>
            <a:endParaRPr lang="en-US" sz="4500" spc="45">
              <a:solidFill>
                <a:srgbClr val="4FC0E8"/>
              </a:solidFill>
              <a:latin typeface="Poppins Bold"/>
            </a:endParaRPr>
          </a:p>
          <a:p>
            <a:pPr algn="ctr">
              <a:lnSpc>
                <a:spcPts val="4305"/>
              </a:lnSpc>
            </a:pPr>
            <a:endParaRPr lang="en-US" sz="4500" spc="45">
              <a:solidFill>
                <a:srgbClr val="4FC0E8"/>
              </a:solidFill>
              <a:latin typeface="Poppins Bold"/>
            </a:endParaRPr>
          </a:p>
          <a:p>
            <a:pPr algn="ctr">
              <a:lnSpc>
                <a:spcPts val="3954"/>
              </a:lnSpc>
            </a:pPr>
            <a:endParaRPr lang="en-US" sz="4500" spc="45">
              <a:solidFill>
                <a:srgbClr val="4FC0E8"/>
              </a:solidFill>
              <a:latin typeface="Poppins Bold"/>
            </a:endParaRPr>
          </a:p>
          <a:p>
            <a:pPr algn="ctr">
              <a:lnSpc>
                <a:spcPts val="3954"/>
              </a:lnSpc>
              <a:spcBef>
                <a:spcPct val="0"/>
              </a:spcBef>
            </a:pPr>
            <a:endParaRPr lang="en-US" sz="4500" spc="45">
              <a:solidFill>
                <a:srgbClr val="4FC0E8"/>
              </a:solidFill>
              <a:latin typeface="Poppins 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420897"/>
            <a:ext cx="15970488" cy="9445209"/>
            <a:chOff x="0" y="0"/>
            <a:chExt cx="21293982" cy="12593612"/>
          </a:xfrm>
        </p:grpSpPr>
        <p:grpSp>
          <p:nvGrpSpPr>
            <p:cNvPr id="3" name="Group 3"/>
            <p:cNvGrpSpPr/>
            <p:nvPr/>
          </p:nvGrpSpPr>
          <p:grpSpPr>
            <a:xfrm>
              <a:off x="0" y="0"/>
              <a:ext cx="21293982" cy="12593612"/>
              <a:chOff x="0" y="0"/>
              <a:chExt cx="4206219" cy="2487627"/>
            </a:xfrm>
          </p:grpSpPr>
          <p:sp>
            <p:nvSpPr>
              <p:cNvPr id="4" name="Freeform 4"/>
              <p:cNvSpPr/>
              <p:nvPr/>
            </p:nvSpPr>
            <p:spPr>
              <a:xfrm>
                <a:off x="0" y="0"/>
                <a:ext cx="4206219" cy="2487627"/>
              </a:xfrm>
              <a:custGeom>
                <a:avLst/>
                <a:gdLst/>
                <a:ahLst/>
                <a:cxnLst/>
                <a:rect l="l" t="t" r="r" b="b"/>
                <a:pathLst>
                  <a:path w="4206219" h="2487627">
                    <a:moveTo>
                      <a:pt x="24723" y="0"/>
                    </a:moveTo>
                    <a:lnTo>
                      <a:pt x="4181496" y="0"/>
                    </a:lnTo>
                    <a:cubicBezTo>
                      <a:pt x="4188053" y="0"/>
                      <a:pt x="4194341" y="2605"/>
                      <a:pt x="4198978" y="7241"/>
                    </a:cubicBezTo>
                    <a:cubicBezTo>
                      <a:pt x="4203614" y="11878"/>
                      <a:pt x="4206219" y="18166"/>
                      <a:pt x="4206219" y="24723"/>
                    </a:cubicBezTo>
                    <a:lnTo>
                      <a:pt x="4206219" y="2462904"/>
                    </a:lnTo>
                    <a:cubicBezTo>
                      <a:pt x="4206219" y="2469461"/>
                      <a:pt x="4203614" y="2475749"/>
                      <a:pt x="4198978" y="2480386"/>
                    </a:cubicBezTo>
                    <a:cubicBezTo>
                      <a:pt x="4194341" y="2485022"/>
                      <a:pt x="4188053" y="2487627"/>
                      <a:pt x="4181496" y="2487627"/>
                    </a:cubicBezTo>
                    <a:lnTo>
                      <a:pt x="24723" y="2487627"/>
                    </a:lnTo>
                    <a:cubicBezTo>
                      <a:pt x="18166" y="2487627"/>
                      <a:pt x="11878" y="2485022"/>
                      <a:pt x="7241" y="2480386"/>
                    </a:cubicBezTo>
                    <a:cubicBezTo>
                      <a:pt x="2605" y="2475749"/>
                      <a:pt x="0" y="2469461"/>
                      <a:pt x="0" y="2462904"/>
                    </a:cubicBezTo>
                    <a:lnTo>
                      <a:pt x="0" y="24723"/>
                    </a:lnTo>
                    <a:cubicBezTo>
                      <a:pt x="0" y="18166"/>
                      <a:pt x="2605" y="11878"/>
                      <a:pt x="7241" y="7241"/>
                    </a:cubicBezTo>
                    <a:cubicBezTo>
                      <a:pt x="11878" y="2605"/>
                      <a:pt x="18166" y="0"/>
                      <a:pt x="24723" y="0"/>
                    </a:cubicBezTo>
                    <a:close/>
                  </a:path>
                </a:pathLst>
              </a:custGeom>
              <a:solidFill>
                <a:srgbClr val="5D381C"/>
              </a:solidFill>
            </p:spPr>
          </p:sp>
          <p:sp>
            <p:nvSpPr>
              <p:cNvPr id="5" name="TextBox 5"/>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623458" y="649950"/>
              <a:ext cx="20047066" cy="11158691"/>
              <a:chOff x="0" y="0"/>
              <a:chExt cx="3959914" cy="2204186"/>
            </a:xfrm>
          </p:grpSpPr>
          <p:sp>
            <p:nvSpPr>
              <p:cNvPr id="7" name="Freeform 7"/>
              <p:cNvSpPr/>
              <p:nvPr/>
            </p:nvSpPr>
            <p:spPr>
              <a:xfrm>
                <a:off x="0" y="0"/>
                <a:ext cx="3959914" cy="2204186"/>
              </a:xfrm>
              <a:custGeom>
                <a:avLst/>
                <a:gdLst/>
                <a:ahLst/>
                <a:cxnLst/>
                <a:rect l="l" t="t" r="r" b="b"/>
                <a:pathLst>
                  <a:path w="3959914" h="2204186">
                    <a:moveTo>
                      <a:pt x="26261" y="0"/>
                    </a:moveTo>
                    <a:lnTo>
                      <a:pt x="3933653" y="0"/>
                    </a:lnTo>
                    <a:cubicBezTo>
                      <a:pt x="3948157" y="0"/>
                      <a:pt x="3959914" y="11757"/>
                      <a:pt x="3959914" y="26261"/>
                    </a:cubicBezTo>
                    <a:lnTo>
                      <a:pt x="3959914" y="2177925"/>
                    </a:lnTo>
                    <a:cubicBezTo>
                      <a:pt x="3959914" y="2184890"/>
                      <a:pt x="3957147" y="2191569"/>
                      <a:pt x="3952223" y="2196494"/>
                    </a:cubicBezTo>
                    <a:cubicBezTo>
                      <a:pt x="3947298" y="2201419"/>
                      <a:pt x="3940618" y="2204186"/>
                      <a:pt x="3933653" y="2204186"/>
                    </a:cubicBezTo>
                    <a:lnTo>
                      <a:pt x="26261" y="2204186"/>
                    </a:lnTo>
                    <a:cubicBezTo>
                      <a:pt x="19296" y="2204186"/>
                      <a:pt x="12616" y="2201419"/>
                      <a:pt x="7692" y="2196494"/>
                    </a:cubicBezTo>
                    <a:cubicBezTo>
                      <a:pt x="2767" y="2191569"/>
                      <a:pt x="0" y="2184890"/>
                      <a:pt x="0" y="2177925"/>
                    </a:cubicBezTo>
                    <a:lnTo>
                      <a:pt x="0" y="26261"/>
                    </a:lnTo>
                    <a:cubicBezTo>
                      <a:pt x="0" y="19296"/>
                      <a:pt x="2767" y="12616"/>
                      <a:pt x="7692" y="7692"/>
                    </a:cubicBezTo>
                    <a:cubicBezTo>
                      <a:pt x="12616" y="2767"/>
                      <a:pt x="19296" y="0"/>
                      <a:pt x="26261" y="0"/>
                    </a:cubicBezTo>
                    <a:close/>
                  </a:path>
                </a:pathLst>
              </a:custGeom>
              <a:solidFill>
                <a:srgbClr val="FFF1DF"/>
              </a:solidFill>
            </p:spPr>
          </p:sp>
          <p:sp>
            <p:nvSpPr>
              <p:cNvPr id="8" name="TextBox 8"/>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sp>
        <p:nvSpPr>
          <p:cNvPr id="9" name="TextBox 9"/>
          <p:cNvSpPr txBox="1"/>
          <p:nvPr/>
        </p:nvSpPr>
        <p:spPr>
          <a:xfrm>
            <a:off x="2467601" y="2897294"/>
            <a:ext cx="12653682" cy="3193182"/>
          </a:xfrm>
          <a:prstGeom prst="rect">
            <a:avLst/>
          </a:prstGeom>
        </p:spPr>
        <p:txBody>
          <a:bodyPr wrap="square" lIns="0" tIns="0" rIns="0" bIns="0" rtlCol="0" anchor="t">
            <a:spAutoFit/>
          </a:bodyPr>
          <a:lstStyle/>
          <a:p>
            <a:pPr algn="ctr">
              <a:lnSpc>
                <a:spcPts val="8254"/>
              </a:lnSpc>
            </a:pPr>
            <a:endParaRPr lang="en-US" sz="13700" b="1" spc="62">
              <a:solidFill>
                <a:srgbClr val="FF0000"/>
              </a:solidFill>
              <a:latin typeface="Times New Roman" pitchFamily="18" charset="0"/>
              <a:cs typeface="Times New Roman" pitchFamily="18" charset="0"/>
            </a:endParaRPr>
          </a:p>
          <a:p>
            <a:pPr algn="ctr">
              <a:lnSpc>
                <a:spcPts val="8254"/>
              </a:lnSpc>
            </a:pPr>
            <a:r>
              <a:rPr lang="en-US" sz="13700" b="1" spc="62">
                <a:solidFill>
                  <a:srgbClr val="FF0000"/>
                </a:solidFill>
                <a:latin typeface="Times New Roman" pitchFamily="18" charset="0"/>
                <a:cs typeface="Times New Roman" pitchFamily="18" charset="0"/>
              </a:rPr>
              <a:t>I. KHỞI ĐỘNG</a:t>
            </a:r>
          </a:p>
          <a:p>
            <a:pPr algn="ctr">
              <a:lnSpc>
                <a:spcPts val="8254"/>
              </a:lnSpc>
            </a:pPr>
            <a:endParaRPr lang="en-US" sz="6400" spc="62">
              <a:solidFill>
                <a:srgbClr val="E18455"/>
              </a:solidFill>
              <a:latin typeface="Coiny"/>
            </a:endParaRPr>
          </a:p>
        </p:txBody>
      </p:sp>
      <p:sp>
        <p:nvSpPr>
          <p:cNvPr id="13" name="Freeform 13"/>
          <p:cNvSpPr/>
          <p:nvPr/>
        </p:nvSpPr>
        <p:spPr>
          <a:xfrm>
            <a:off x="-178339" y="6059310"/>
            <a:ext cx="2590426" cy="4227698"/>
          </a:xfrm>
          <a:custGeom>
            <a:avLst/>
            <a:gdLst/>
            <a:ahLst/>
            <a:cxnLst/>
            <a:rect l="l" t="t" r="r" b="b"/>
            <a:pathLst>
              <a:path w="2590425" h="4227697">
                <a:moveTo>
                  <a:pt x="0" y="0"/>
                </a:moveTo>
                <a:lnTo>
                  <a:pt x="2590425" y="0"/>
                </a:lnTo>
                <a:lnTo>
                  <a:pt x="2590425" y="4227697"/>
                </a:lnTo>
                <a:lnTo>
                  <a:pt x="0" y="422769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420897"/>
            <a:ext cx="15970488" cy="9445209"/>
            <a:chOff x="0" y="0"/>
            <a:chExt cx="4206219" cy="2487627"/>
          </a:xfrm>
        </p:grpSpPr>
        <p:sp>
          <p:nvSpPr>
            <p:cNvPr id="3" name="Freeform 3"/>
            <p:cNvSpPr/>
            <p:nvPr/>
          </p:nvSpPr>
          <p:spPr>
            <a:xfrm>
              <a:off x="0" y="0"/>
              <a:ext cx="4206219" cy="2487627"/>
            </a:xfrm>
            <a:custGeom>
              <a:avLst/>
              <a:gdLst/>
              <a:ahLst/>
              <a:cxnLst/>
              <a:rect l="l" t="t" r="r" b="b"/>
              <a:pathLst>
                <a:path w="4206219" h="2487627">
                  <a:moveTo>
                    <a:pt x="24723" y="0"/>
                  </a:moveTo>
                  <a:lnTo>
                    <a:pt x="4181496" y="0"/>
                  </a:lnTo>
                  <a:cubicBezTo>
                    <a:pt x="4188053" y="0"/>
                    <a:pt x="4194341" y="2605"/>
                    <a:pt x="4198978" y="7241"/>
                  </a:cubicBezTo>
                  <a:cubicBezTo>
                    <a:pt x="4203614" y="11878"/>
                    <a:pt x="4206219" y="18166"/>
                    <a:pt x="4206219" y="24723"/>
                  </a:cubicBezTo>
                  <a:lnTo>
                    <a:pt x="4206219" y="2462904"/>
                  </a:lnTo>
                  <a:cubicBezTo>
                    <a:pt x="4206219" y="2469461"/>
                    <a:pt x="4203614" y="2475749"/>
                    <a:pt x="4198978" y="2480386"/>
                  </a:cubicBezTo>
                  <a:cubicBezTo>
                    <a:pt x="4194341" y="2485022"/>
                    <a:pt x="4188053" y="2487627"/>
                    <a:pt x="4181496" y="2487627"/>
                  </a:cubicBezTo>
                  <a:lnTo>
                    <a:pt x="24723" y="2487627"/>
                  </a:lnTo>
                  <a:cubicBezTo>
                    <a:pt x="18166" y="2487627"/>
                    <a:pt x="11878" y="2485022"/>
                    <a:pt x="7241" y="2480386"/>
                  </a:cubicBezTo>
                  <a:cubicBezTo>
                    <a:pt x="2605" y="2475749"/>
                    <a:pt x="0" y="2469461"/>
                    <a:pt x="0" y="2462904"/>
                  </a:cubicBezTo>
                  <a:lnTo>
                    <a:pt x="0" y="24723"/>
                  </a:lnTo>
                  <a:cubicBezTo>
                    <a:pt x="0" y="18166"/>
                    <a:pt x="2605" y="11878"/>
                    <a:pt x="7241" y="7241"/>
                  </a:cubicBezTo>
                  <a:cubicBezTo>
                    <a:pt x="11878" y="2605"/>
                    <a:pt x="18166" y="0"/>
                    <a:pt x="24723" y="0"/>
                  </a:cubicBezTo>
                  <a:close/>
                </a:path>
              </a:pathLst>
            </a:custGeom>
            <a:solidFill>
              <a:srgbClr val="5D381C"/>
            </a:solidFill>
          </p:spPr>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626350" y="908431"/>
            <a:ext cx="15035300" cy="8369018"/>
            <a:chOff x="0" y="0"/>
            <a:chExt cx="3959914" cy="2204186"/>
          </a:xfrm>
        </p:grpSpPr>
        <p:sp>
          <p:nvSpPr>
            <p:cNvPr id="6" name="Freeform 6"/>
            <p:cNvSpPr/>
            <p:nvPr/>
          </p:nvSpPr>
          <p:spPr>
            <a:xfrm>
              <a:off x="0" y="0"/>
              <a:ext cx="3959914" cy="2204186"/>
            </a:xfrm>
            <a:custGeom>
              <a:avLst/>
              <a:gdLst/>
              <a:ahLst/>
              <a:cxnLst/>
              <a:rect l="l" t="t" r="r" b="b"/>
              <a:pathLst>
                <a:path w="3959914" h="2204186">
                  <a:moveTo>
                    <a:pt x="26261" y="0"/>
                  </a:moveTo>
                  <a:lnTo>
                    <a:pt x="3933653" y="0"/>
                  </a:lnTo>
                  <a:cubicBezTo>
                    <a:pt x="3948157" y="0"/>
                    <a:pt x="3959914" y="11757"/>
                    <a:pt x="3959914" y="26261"/>
                  </a:cubicBezTo>
                  <a:lnTo>
                    <a:pt x="3959914" y="2177925"/>
                  </a:lnTo>
                  <a:cubicBezTo>
                    <a:pt x="3959914" y="2184890"/>
                    <a:pt x="3957147" y="2191569"/>
                    <a:pt x="3952223" y="2196494"/>
                  </a:cubicBezTo>
                  <a:cubicBezTo>
                    <a:pt x="3947298" y="2201419"/>
                    <a:pt x="3940618" y="2204186"/>
                    <a:pt x="3933653" y="2204186"/>
                  </a:cubicBezTo>
                  <a:lnTo>
                    <a:pt x="26261" y="2204186"/>
                  </a:lnTo>
                  <a:cubicBezTo>
                    <a:pt x="19296" y="2204186"/>
                    <a:pt x="12616" y="2201419"/>
                    <a:pt x="7692" y="2196494"/>
                  </a:cubicBezTo>
                  <a:cubicBezTo>
                    <a:pt x="2767" y="2191569"/>
                    <a:pt x="0" y="2184890"/>
                    <a:pt x="0" y="2177925"/>
                  </a:cubicBezTo>
                  <a:lnTo>
                    <a:pt x="0" y="26261"/>
                  </a:lnTo>
                  <a:cubicBezTo>
                    <a:pt x="0" y="19296"/>
                    <a:pt x="2767" y="12616"/>
                    <a:pt x="7692" y="7692"/>
                  </a:cubicBezTo>
                  <a:cubicBezTo>
                    <a:pt x="12616" y="2767"/>
                    <a:pt x="19296" y="0"/>
                    <a:pt x="26261" y="0"/>
                  </a:cubicBezTo>
                  <a:close/>
                </a:path>
              </a:pathLst>
            </a:custGeom>
            <a:solidFill>
              <a:srgbClr val="FFF1DF"/>
            </a:solidFill>
          </p:spPr>
        </p:sp>
        <p:sp>
          <p:nvSpPr>
            <p:cNvPr id="7" name="TextBox 7"/>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828800" y="1182437"/>
            <a:ext cx="14319596" cy="7176876"/>
            <a:chOff x="0" y="0"/>
            <a:chExt cx="3265458" cy="1847594"/>
          </a:xfrm>
        </p:grpSpPr>
        <p:sp>
          <p:nvSpPr>
            <p:cNvPr id="9" name="Freeform 9"/>
            <p:cNvSpPr/>
            <p:nvPr/>
          </p:nvSpPr>
          <p:spPr>
            <a:xfrm>
              <a:off x="0" y="0"/>
              <a:ext cx="3265458" cy="1847594"/>
            </a:xfrm>
            <a:custGeom>
              <a:avLst/>
              <a:gdLst/>
              <a:ahLst/>
              <a:cxnLst/>
              <a:rect l="l" t="t" r="r" b="b"/>
              <a:pathLst>
                <a:path w="3265458" h="1847594">
                  <a:moveTo>
                    <a:pt x="62442" y="0"/>
                  </a:moveTo>
                  <a:lnTo>
                    <a:pt x="3203016" y="0"/>
                  </a:lnTo>
                  <a:cubicBezTo>
                    <a:pt x="3237502" y="0"/>
                    <a:pt x="3265458" y="27956"/>
                    <a:pt x="3265458" y="62442"/>
                  </a:cubicBezTo>
                  <a:lnTo>
                    <a:pt x="3265458" y="1785152"/>
                  </a:lnTo>
                  <a:cubicBezTo>
                    <a:pt x="3265458" y="1801712"/>
                    <a:pt x="3258879" y="1817595"/>
                    <a:pt x="3247169" y="1829305"/>
                  </a:cubicBezTo>
                  <a:cubicBezTo>
                    <a:pt x="3235459" y="1841015"/>
                    <a:pt x="3219577" y="1847594"/>
                    <a:pt x="3203016" y="1847594"/>
                  </a:cubicBezTo>
                  <a:lnTo>
                    <a:pt x="62442" y="1847594"/>
                  </a:lnTo>
                  <a:cubicBezTo>
                    <a:pt x="45882" y="1847594"/>
                    <a:pt x="29999" y="1841015"/>
                    <a:pt x="18289" y="1829305"/>
                  </a:cubicBezTo>
                  <a:cubicBezTo>
                    <a:pt x="6579" y="1817595"/>
                    <a:pt x="0" y="1801712"/>
                    <a:pt x="0" y="1785152"/>
                  </a:cubicBezTo>
                  <a:lnTo>
                    <a:pt x="0" y="62442"/>
                  </a:lnTo>
                  <a:cubicBezTo>
                    <a:pt x="0" y="45882"/>
                    <a:pt x="6579" y="29999"/>
                    <a:pt x="18289" y="18289"/>
                  </a:cubicBezTo>
                  <a:cubicBezTo>
                    <a:pt x="29999" y="6579"/>
                    <a:pt x="45882" y="0"/>
                    <a:pt x="62442" y="0"/>
                  </a:cubicBezTo>
                  <a:close/>
                </a:path>
              </a:pathLst>
            </a:custGeom>
            <a:solidFill>
              <a:srgbClr val="000000">
                <a:alpha val="0"/>
              </a:srgbClr>
            </a:solidFill>
            <a:ln w="47625">
              <a:solidFill>
                <a:srgbClr val="5D381C"/>
              </a:solidFill>
            </a:ln>
          </p:spPr>
        </p:sp>
        <p:sp>
          <p:nvSpPr>
            <p:cNvPr id="10" name="TextBox 10"/>
            <p:cNvSpPr txBox="1"/>
            <p:nvPr/>
          </p:nvSpPr>
          <p:spPr>
            <a:xfrm>
              <a:off x="0" y="-57150"/>
              <a:ext cx="812800" cy="869950"/>
            </a:xfrm>
            <a:prstGeom prst="rect">
              <a:avLst/>
            </a:prstGeom>
          </p:spPr>
          <p:txBody>
            <a:bodyPr lIns="50800" tIns="50800" rIns="50800" bIns="50800" rtlCol="0" anchor="ctr"/>
            <a:lstStyle/>
            <a:p>
              <a:pPr algn="ctr">
                <a:lnSpc>
                  <a:spcPts val="2659"/>
                </a:lnSpc>
                <a:spcBef>
                  <a:spcPct val="0"/>
                </a:spcBef>
              </a:pPr>
              <a:endParaRPr/>
            </a:p>
          </p:txBody>
        </p:sp>
      </p:grpSp>
      <p:sp>
        <p:nvSpPr>
          <p:cNvPr id="14" name="TextBox 14"/>
          <p:cNvSpPr txBox="1"/>
          <p:nvPr/>
        </p:nvSpPr>
        <p:spPr>
          <a:xfrm>
            <a:off x="2139701" y="1333511"/>
            <a:ext cx="13778726" cy="7771358"/>
          </a:xfrm>
          <a:prstGeom prst="rect">
            <a:avLst/>
          </a:prstGeom>
        </p:spPr>
        <p:txBody>
          <a:bodyPr wrap="square" lIns="0" tIns="0" rIns="0" bIns="0" rtlCol="0" anchor="t">
            <a:spAutoFit/>
          </a:bodyPr>
          <a:lstStyle/>
          <a:p>
            <a:pPr algn="ctr">
              <a:lnSpc>
                <a:spcPts val="4745"/>
              </a:lnSpc>
            </a:pPr>
            <a:endParaRPr dirty="0"/>
          </a:p>
          <a:p>
            <a:pPr algn="ctr">
              <a:lnSpc>
                <a:spcPts val="4745"/>
              </a:lnSpc>
            </a:pPr>
            <a:endParaRPr dirty="0"/>
          </a:p>
          <a:p>
            <a:pPr algn="just">
              <a:lnSpc>
                <a:spcPts val="6209"/>
              </a:lnSpc>
            </a:pPr>
            <a:r>
              <a:rPr lang="en-US" sz="6600" b="1" spc="45" dirty="0" err="1">
                <a:solidFill>
                  <a:srgbClr val="E18455"/>
                </a:solidFill>
                <a:latin typeface="Times New Roman" pitchFamily="18" charset="0"/>
                <a:cs typeface="Times New Roman" pitchFamily="18" charset="0"/>
              </a:rPr>
              <a:t>Bài</a:t>
            </a:r>
            <a:r>
              <a:rPr lang="en-US" sz="6600" b="1" spc="45" dirty="0">
                <a:solidFill>
                  <a:srgbClr val="E18455"/>
                </a:solidFill>
                <a:latin typeface="Times New Roman" pitchFamily="18" charset="0"/>
                <a:cs typeface="Times New Roman" pitchFamily="18" charset="0"/>
              </a:rPr>
              <a:t> 3: </a:t>
            </a:r>
            <a:r>
              <a:rPr lang="en-US" sz="6600" b="1" spc="45" dirty="0" err="1">
                <a:solidFill>
                  <a:srgbClr val="E18455"/>
                </a:solidFill>
                <a:latin typeface="Times New Roman" pitchFamily="18" charset="0"/>
                <a:cs typeface="Times New Roman" pitchFamily="18" charset="0"/>
              </a:rPr>
              <a:t>Biện</a:t>
            </a:r>
            <a:r>
              <a:rPr lang="en-US" sz="6600" b="1" spc="45" dirty="0">
                <a:solidFill>
                  <a:srgbClr val="E18455"/>
                </a:solidFill>
                <a:latin typeface="Times New Roman" pitchFamily="18" charset="0"/>
                <a:cs typeface="Times New Roman" pitchFamily="18" charset="0"/>
              </a:rPr>
              <a:t> </a:t>
            </a:r>
            <a:r>
              <a:rPr lang="en-US" sz="6600" b="1" spc="45" dirty="0" err="1">
                <a:solidFill>
                  <a:srgbClr val="E18455"/>
                </a:solidFill>
                <a:latin typeface="Times New Roman" pitchFamily="18" charset="0"/>
                <a:cs typeface="Times New Roman" pitchFamily="18" charset="0"/>
              </a:rPr>
              <a:t>pháp</a:t>
            </a:r>
            <a:r>
              <a:rPr lang="en-US" sz="6600" b="1" spc="45" dirty="0">
                <a:solidFill>
                  <a:srgbClr val="E18455"/>
                </a:solidFill>
                <a:latin typeface="Times New Roman" pitchFamily="18" charset="0"/>
                <a:cs typeface="Times New Roman" pitchFamily="18" charset="0"/>
              </a:rPr>
              <a:t> </a:t>
            </a:r>
            <a:r>
              <a:rPr lang="en-US" sz="6600" b="1" spc="45" dirty="0" err="1">
                <a:solidFill>
                  <a:srgbClr val="E18455"/>
                </a:solidFill>
                <a:latin typeface="Times New Roman" pitchFamily="18" charset="0"/>
                <a:cs typeface="Times New Roman" pitchFamily="18" charset="0"/>
              </a:rPr>
              <a:t>đối</a:t>
            </a:r>
            <a:r>
              <a:rPr lang="en-US" sz="6600" b="1" spc="45" dirty="0">
                <a:solidFill>
                  <a:srgbClr val="E18455"/>
                </a:solidFill>
                <a:latin typeface="Times New Roman" pitchFamily="18" charset="0"/>
                <a:cs typeface="Times New Roman" pitchFamily="18" charset="0"/>
              </a:rPr>
              <a:t> </a:t>
            </a:r>
            <a:r>
              <a:rPr lang="en-US" sz="6600" b="1" spc="45" dirty="0" err="1">
                <a:solidFill>
                  <a:srgbClr val="E18455"/>
                </a:solidFill>
                <a:latin typeface="Times New Roman" pitchFamily="18" charset="0"/>
                <a:cs typeface="Times New Roman" pitchFamily="18" charset="0"/>
              </a:rPr>
              <a:t>được</a:t>
            </a:r>
            <a:r>
              <a:rPr lang="en-US" sz="6600" b="1" spc="45" dirty="0">
                <a:solidFill>
                  <a:srgbClr val="E18455"/>
                </a:solidFill>
                <a:latin typeface="Times New Roman" pitchFamily="18" charset="0"/>
                <a:cs typeface="Times New Roman" pitchFamily="18" charset="0"/>
              </a:rPr>
              <a:t> </a:t>
            </a:r>
            <a:r>
              <a:rPr lang="en-US" sz="6600" b="1" spc="45" dirty="0" err="1">
                <a:solidFill>
                  <a:srgbClr val="E18455"/>
                </a:solidFill>
                <a:latin typeface="Times New Roman" pitchFamily="18" charset="0"/>
                <a:cs typeface="Times New Roman" pitchFamily="18" charset="0"/>
              </a:rPr>
              <a:t>vận</a:t>
            </a:r>
            <a:r>
              <a:rPr lang="en-US" sz="6600" b="1" spc="45" dirty="0">
                <a:solidFill>
                  <a:srgbClr val="E18455"/>
                </a:solidFill>
                <a:latin typeface="Times New Roman" pitchFamily="18" charset="0"/>
                <a:cs typeface="Times New Roman" pitchFamily="18" charset="0"/>
              </a:rPr>
              <a:t> </a:t>
            </a:r>
            <a:r>
              <a:rPr lang="en-US" sz="6600" b="1" spc="45" dirty="0" err="1">
                <a:solidFill>
                  <a:srgbClr val="E18455"/>
                </a:solidFill>
                <a:latin typeface="Times New Roman" pitchFamily="18" charset="0"/>
                <a:cs typeface="Times New Roman" pitchFamily="18" charset="0"/>
              </a:rPr>
              <a:t>dụng</a:t>
            </a:r>
            <a:r>
              <a:rPr lang="en-US" sz="6600" b="1" spc="45" dirty="0">
                <a:solidFill>
                  <a:srgbClr val="E18455"/>
                </a:solidFill>
                <a:latin typeface="Times New Roman" pitchFamily="18" charset="0"/>
                <a:cs typeface="Times New Roman" pitchFamily="18" charset="0"/>
              </a:rPr>
              <a:t> </a:t>
            </a:r>
            <a:r>
              <a:rPr lang="en-US" sz="6600" b="1" spc="45" dirty="0" err="1">
                <a:solidFill>
                  <a:srgbClr val="E18455"/>
                </a:solidFill>
                <a:latin typeface="Times New Roman" pitchFamily="18" charset="0"/>
                <a:cs typeface="Times New Roman" pitchFamily="18" charset="0"/>
              </a:rPr>
              <a:t>trong</a:t>
            </a:r>
            <a:r>
              <a:rPr lang="en-US" sz="6600" b="1" spc="45" dirty="0">
                <a:solidFill>
                  <a:srgbClr val="E18455"/>
                </a:solidFill>
                <a:latin typeface="Times New Roman" pitchFamily="18" charset="0"/>
                <a:cs typeface="Times New Roman" pitchFamily="18" charset="0"/>
              </a:rPr>
              <a:t> </a:t>
            </a:r>
            <a:r>
              <a:rPr lang="en-US" sz="6600" b="1" spc="45" dirty="0" err="1">
                <a:solidFill>
                  <a:srgbClr val="E18455"/>
                </a:solidFill>
                <a:latin typeface="Times New Roman" pitchFamily="18" charset="0"/>
                <a:cs typeface="Times New Roman" pitchFamily="18" charset="0"/>
              </a:rPr>
              <a:t>các</a:t>
            </a:r>
            <a:r>
              <a:rPr lang="en-US" sz="6600" b="1" spc="45" dirty="0">
                <a:solidFill>
                  <a:srgbClr val="E18455"/>
                </a:solidFill>
                <a:latin typeface="Times New Roman" pitchFamily="18" charset="0"/>
                <a:cs typeface="Times New Roman" pitchFamily="18" charset="0"/>
              </a:rPr>
              <a:t> </a:t>
            </a:r>
            <a:r>
              <a:rPr lang="en-US" sz="6600" b="1" spc="45" dirty="0" err="1">
                <a:solidFill>
                  <a:srgbClr val="E18455"/>
                </a:solidFill>
                <a:latin typeface="Times New Roman" pitchFamily="18" charset="0"/>
                <a:cs typeface="Times New Roman" pitchFamily="18" charset="0"/>
              </a:rPr>
              <a:t>đoạn</a:t>
            </a:r>
            <a:r>
              <a:rPr lang="en-US" sz="6600" b="1" spc="45" dirty="0">
                <a:solidFill>
                  <a:srgbClr val="E18455"/>
                </a:solidFill>
                <a:latin typeface="Times New Roman" pitchFamily="18" charset="0"/>
                <a:cs typeface="Times New Roman" pitchFamily="18" charset="0"/>
              </a:rPr>
              <a:t> </a:t>
            </a:r>
            <a:r>
              <a:rPr lang="en-US" sz="6600" b="1" spc="45" dirty="0" err="1">
                <a:solidFill>
                  <a:srgbClr val="E18455"/>
                </a:solidFill>
                <a:latin typeface="Times New Roman" pitchFamily="18" charset="0"/>
                <a:cs typeface="Times New Roman" pitchFamily="18" charset="0"/>
              </a:rPr>
              <a:t>văn</a:t>
            </a:r>
            <a:r>
              <a:rPr lang="en-US" sz="6600" b="1" spc="45" dirty="0">
                <a:solidFill>
                  <a:srgbClr val="E18455"/>
                </a:solidFill>
                <a:latin typeface="Times New Roman" pitchFamily="18" charset="0"/>
                <a:cs typeface="Times New Roman" pitchFamily="18" charset="0"/>
              </a:rPr>
              <a:t> </a:t>
            </a:r>
            <a:r>
              <a:rPr lang="en-US" sz="6600" b="1" spc="45" dirty="0" err="1">
                <a:solidFill>
                  <a:srgbClr val="E18455"/>
                </a:solidFill>
                <a:latin typeface="Times New Roman" pitchFamily="18" charset="0"/>
                <a:cs typeface="Times New Roman" pitchFamily="18" charset="0"/>
              </a:rPr>
              <a:t>sau</a:t>
            </a:r>
            <a:r>
              <a:rPr lang="en-US" sz="6600" b="1" spc="45" dirty="0">
                <a:solidFill>
                  <a:srgbClr val="E18455"/>
                </a:solidFill>
                <a:latin typeface="Times New Roman" pitchFamily="18" charset="0"/>
                <a:cs typeface="Times New Roman" pitchFamily="18" charset="0"/>
              </a:rPr>
              <a:t> </a:t>
            </a:r>
            <a:r>
              <a:rPr lang="en-US" sz="6600" b="1" spc="45" dirty="0" err="1">
                <a:solidFill>
                  <a:srgbClr val="E18455"/>
                </a:solidFill>
                <a:latin typeface="Times New Roman" pitchFamily="18" charset="0"/>
                <a:cs typeface="Times New Roman" pitchFamily="18" charset="0"/>
              </a:rPr>
              <a:t>như</a:t>
            </a:r>
            <a:r>
              <a:rPr lang="en-US" sz="6600" b="1" spc="45" dirty="0">
                <a:solidFill>
                  <a:srgbClr val="E18455"/>
                </a:solidFill>
                <a:latin typeface="Times New Roman" pitchFamily="18" charset="0"/>
                <a:cs typeface="Times New Roman" pitchFamily="18" charset="0"/>
              </a:rPr>
              <a:t> </a:t>
            </a:r>
            <a:r>
              <a:rPr lang="en-US" sz="6600" b="1" spc="45" dirty="0" err="1">
                <a:solidFill>
                  <a:srgbClr val="E18455"/>
                </a:solidFill>
                <a:latin typeface="Times New Roman" pitchFamily="18" charset="0"/>
                <a:cs typeface="Times New Roman" pitchFamily="18" charset="0"/>
              </a:rPr>
              <a:t>thế</a:t>
            </a:r>
            <a:r>
              <a:rPr lang="en-US" sz="6600" b="1" spc="45" dirty="0">
                <a:solidFill>
                  <a:srgbClr val="E18455"/>
                </a:solidFill>
                <a:latin typeface="Times New Roman" pitchFamily="18" charset="0"/>
                <a:cs typeface="Times New Roman" pitchFamily="18" charset="0"/>
              </a:rPr>
              <a:t> </a:t>
            </a:r>
            <a:r>
              <a:rPr lang="en-US" sz="6600" b="1" spc="45" dirty="0" err="1">
                <a:solidFill>
                  <a:srgbClr val="E18455"/>
                </a:solidFill>
                <a:latin typeface="Times New Roman" pitchFamily="18" charset="0"/>
                <a:cs typeface="Times New Roman" pitchFamily="18" charset="0"/>
              </a:rPr>
              <a:t>nào</a:t>
            </a:r>
            <a:r>
              <a:rPr lang="en-US" sz="6600" b="1" spc="45" dirty="0">
                <a:solidFill>
                  <a:srgbClr val="E18455"/>
                </a:solidFill>
                <a:latin typeface="Times New Roman" pitchFamily="18" charset="0"/>
                <a:cs typeface="Times New Roman" pitchFamily="18" charset="0"/>
              </a:rPr>
              <a:t>? </a:t>
            </a:r>
            <a:r>
              <a:rPr lang="en-US" sz="6600" b="1" spc="45" dirty="0" err="1">
                <a:solidFill>
                  <a:srgbClr val="E18455"/>
                </a:solidFill>
                <a:latin typeface="Times New Roman" pitchFamily="18" charset="0"/>
                <a:cs typeface="Times New Roman" pitchFamily="18" charset="0"/>
              </a:rPr>
              <a:t>Phân</a:t>
            </a:r>
            <a:r>
              <a:rPr lang="en-US" sz="6600" b="1" spc="45" dirty="0">
                <a:solidFill>
                  <a:srgbClr val="E18455"/>
                </a:solidFill>
                <a:latin typeface="Times New Roman" pitchFamily="18" charset="0"/>
                <a:cs typeface="Times New Roman" pitchFamily="18" charset="0"/>
              </a:rPr>
              <a:t> </a:t>
            </a:r>
            <a:r>
              <a:rPr lang="en-US" sz="6600" b="1" spc="45" dirty="0" err="1">
                <a:solidFill>
                  <a:srgbClr val="E18455"/>
                </a:solidFill>
                <a:latin typeface="Times New Roman" pitchFamily="18" charset="0"/>
                <a:cs typeface="Times New Roman" pitchFamily="18" charset="0"/>
              </a:rPr>
              <a:t>tích</a:t>
            </a:r>
            <a:r>
              <a:rPr lang="en-US" sz="6600" b="1" spc="45" dirty="0">
                <a:solidFill>
                  <a:srgbClr val="E18455"/>
                </a:solidFill>
                <a:latin typeface="Times New Roman" pitchFamily="18" charset="0"/>
                <a:cs typeface="Times New Roman" pitchFamily="18" charset="0"/>
              </a:rPr>
              <a:t> </a:t>
            </a:r>
            <a:r>
              <a:rPr lang="en-US" sz="6600" b="1" spc="45" dirty="0" err="1">
                <a:solidFill>
                  <a:srgbClr val="E18455"/>
                </a:solidFill>
                <a:latin typeface="Times New Roman" pitchFamily="18" charset="0"/>
                <a:cs typeface="Times New Roman" pitchFamily="18" charset="0"/>
              </a:rPr>
              <a:t>tác</a:t>
            </a:r>
            <a:r>
              <a:rPr lang="en-US" sz="6600" b="1" spc="45" dirty="0">
                <a:solidFill>
                  <a:srgbClr val="E18455"/>
                </a:solidFill>
                <a:latin typeface="Times New Roman" pitchFamily="18" charset="0"/>
                <a:cs typeface="Times New Roman" pitchFamily="18" charset="0"/>
              </a:rPr>
              <a:t> </a:t>
            </a:r>
            <a:r>
              <a:rPr lang="en-US" sz="6600" b="1" spc="45" dirty="0" err="1">
                <a:solidFill>
                  <a:srgbClr val="E18455"/>
                </a:solidFill>
                <a:latin typeface="Times New Roman" pitchFamily="18" charset="0"/>
                <a:cs typeface="Times New Roman" pitchFamily="18" charset="0"/>
              </a:rPr>
              <a:t>dụng</a:t>
            </a:r>
            <a:r>
              <a:rPr lang="en-US" sz="6600" b="1" spc="45" dirty="0">
                <a:solidFill>
                  <a:srgbClr val="E18455"/>
                </a:solidFill>
                <a:latin typeface="Times New Roman" pitchFamily="18" charset="0"/>
                <a:cs typeface="Times New Roman" pitchFamily="18" charset="0"/>
              </a:rPr>
              <a:t> </a:t>
            </a:r>
            <a:r>
              <a:rPr lang="en-US" sz="6600" b="1" spc="45" dirty="0" err="1">
                <a:solidFill>
                  <a:srgbClr val="E18455"/>
                </a:solidFill>
                <a:latin typeface="Times New Roman" pitchFamily="18" charset="0"/>
                <a:cs typeface="Times New Roman" pitchFamily="18" charset="0"/>
              </a:rPr>
              <a:t>của</a:t>
            </a:r>
            <a:r>
              <a:rPr lang="en-US" sz="6600" b="1" spc="45" dirty="0">
                <a:solidFill>
                  <a:srgbClr val="E18455"/>
                </a:solidFill>
                <a:latin typeface="Times New Roman" pitchFamily="18" charset="0"/>
                <a:cs typeface="Times New Roman" pitchFamily="18" charset="0"/>
              </a:rPr>
              <a:t> </a:t>
            </a:r>
            <a:r>
              <a:rPr lang="en-US" sz="6600" b="1" spc="45" dirty="0" err="1">
                <a:solidFill>
                  <a:srgbClr val="E18455"/>
                </a:solidFill>
                <a:latin typeface="Times New Roman" pitchFamily="18" charset="0"/>
                <a:cs typeface="Times New Roman" pitchFamily="18" charset="0"/>
              </a:rPr>
              <a:t>biện</a:t>
            </a:r>
            <a:r>
              <a:rPr lang="en-US" sz="6600" b="1" spc="45" dirty="0">
                <a:solidFill>
                  <a:srgbClr val="E18455"/>
                </a:solidFill>
                <a:latin typeface="Times New Roman" pitchFamily="18" charset="0"/>
                <a:cs typeface="Times New Roman" pitchFamily="18" charset="0"/>
              </a:rPr>
              <a:t> </a:t>
            </a:r>
            <a:r>
              <a:rPr lang="en-US" sz="6600" b="1" spc="45" dirty="0" err="1">
                <a:solidFill>
                  <a:srgbClr val="E18455"/>
                </a:solidFill>
                <a:latin typeface="Times New Roman" pitchFamily="18" charset="0"/>
                <a:cs typeface="Times New Roman" pitchFamily="18" charset="0"/>
              </a:rPr>
              <a:t>pháp</a:t>
            </a:r>
            <a:r>
              <a:rPr lang="en-US" sz="6600" b="1" spc="45" dirty="0">
                <a:solidFill>
                  <a:srgbClr val="E18455"/>
                </a:solidFill>
                <a:latin typeface="Times New Roman" pitchFamily="18" charset="0"/>
                <a:cs typeface="Times New Roman" pitchFamily="18" charset="0"/>
              </a:rPr>
              <a:t> </a:t>
            </a:r>
            <a:r>
              <a:rPr lang="en-US" sz="6600" b="1" spc="45" dirty="0" err="1">
                <a:solidFill>
                  <a:srgbClr val="E18455"/>
                </a:solidFill>
                <a:latin typeface="Times New Roman" pitchFamily="18" charset="0"/>
                <a:cs typeface="Times New Roman" pitchFamily="18" charset="0"/>
              </a:rPr>
              <a:t>tu</a:t>
            </a:r>
            <a:r>
              <a:rPr lang="en-US" sz="6600" b="1" spc="45" dirty="0">
                <a:solidFill>
                  <a:srgbClr val="E18455"/>
                </a:solidFill>
                <a:latin typeface="Times New Roman" pitchFamily="18" charset="0"/>
                <a:cs typeface="Times New Roman" pitchFamily="18" charset="0"/>
              </a:rPr>
              <a:t> </a:t>
            </a:r>
            <a:r>
              <a:rPr lang="en-US" sz="6600" b="1" spc="45" dirty="0" err="1">
                <a:solidFill>
                  <a:srgbClr val="E18455"/>
                </a:solidFill>
                <a:latin typeface="Times New Roman" pitchFamily="18" charset="0"/>
                <a:cs typeface="Times New Roman" pitchFamily="18" charset="0"/>
              </a:rPr>
              <a:t>từ</a:t>
            </a:r>
            <a:r>
              <a:rPr lang="en-US" sz="6600" b="1" spc="45" dirty="0">
                <a:solidFill>
                  <a:srgbClr val="E18455"/>
                </a:solidFill>
                <a:latin typeface="Times New Roman" pitchFamily="18" charset="0"/>
                <a:cs typeface="Times New Roman" pitchFamily="18" charset="0"/>
              </a:rPr>
              <a:t> </a:t>
            </a:r>
            <a:r>
              <a:rPr lang="en-US" sz="6600" b="1" spc="45" dirty="0" err="1">
                <a:solidFill>
                  <a:srgbClr val="E18455"/>
                </a:solidFill>
                <a:latin typeface="Times New Roman" pitchFamily="18" charset="0"/>
                <a:cs typeface="Times New Roman" pitchFamily="18" charset="0"/>
              </a:rPr>
              <a:t>đó</a:t>
            </a:r>
            <a:r>
              <a:rPr lang="en-US" sz="6600" b="1" spc="45" dirty="0">
                <a:solidFill>
                  <a:srgbClr val="E18455"/>
                </a:solidFill>
                <a:latin typeface="Times New Roman" pitchFamily="18" charset="0"/>
                <a:cs typeface="Times New Roman" pitchFamily="18" charset="0"/>
              </a:rPr>
              <a:t> </a:t>
            </a:r>
            <a:r>
              <a:rPr lang="en-US" sz="6600" b="1" spc="45" dirty="0" err="1">
                <a:solidFill>
                  <a:srgbClr val="E18455"/>
                </a:solidFill>
                <a:latin typeface="Times New Roman" pitchFamily="18" charset="0"/>
                <a:cs typeface="Times New Roman" pitchFamily="18" charset="0"/>
              </a:rPr>
              <a:t>trong</a:t>
            </a:r>
            <a:r>
              <a:rPr lang="en-US" sz="6600" b="1" spc="45" dirty="0">
                <a:solidFill>
                  <a:srgbClr val="E18455"/>
                </a:solidFill>
                <a:latin typeface="Times New Roman" pitchFamily="18" charset="0"/>
                <a:cs typeface="Times New Roman" pitchFamily="18" charset="0"/>
              </a:rPr>
              <a:t> </a:t>
            </a:r>
            <a:r>
              <a:rPr lang="en-US" sz="6600" b="1" spc="45" dirty="0" err="1">
                <a:solidFill>
                  <a:srgbClr val="E18455"/>
                </a:solidFill>
                <a:latin typeface="Times New Roman" pitchFamily="18" charset="0"/>
                <a:cs typeface="Times New Roman" pitchFamily="18" charset="0"/>
              </a:rPr>
              <a:t>các</a:t>
            </a:r>
            <a:r>
              <a:rPr lang="en-US" sz="6600" b="1" spc="45" dirty="0">
                <a:solidFill>
                  <a:srgbClr val="E18455"/>
                </a:solidFill>
                <a:latin typeface="Times New Roman" pitchFamily="18" charset="0"/>
                <a:cs typeface="Times New Roman" pitchFamily="18" charset="0"/>
              </a:rPr>
              <a:t> </a:t>
            </a:r>
            <a:r>
              <a:rPr lang="en-US" sz="6600" b="1" spc="45" dirty="0" err="1">
                <a:solidFill>
                  <a:srgbClr val="E18455"/>
                </a:solidFill>
                <a:latin typeface="Times New Roman" pitchFamily="18" charset="0"/>
                <a:cs typeface="Times New Roman" pitchFamily="18" charset="0"/>
              </a:rPr>
              <a:t>đoạn</a:t>
            </a:r>
            <a:r>
              <a:rPr lang="en-US" sz="6600" b="1" spc="45" dirty="0">
                <a:solidFill>
                  <a:srgbClr val="E18455"/>
                </a:solidFill>
                <a:latin typeface="Times New Roman" pitchFamily="18" charset="0"/>
                <a:cs typeface="Times New Roman" pitchFamily="18" charset="0"/>
              </a:rPr>
              <a:t> </a:t>
            </a:r>
            <a:r>
              <a:rPr lang="en-US" sz="6600" b="1" spc="45" dirty="0" err="1">
                <a:solidFill>
                  <a:srgbClr val="E18455"/>
                </a:solidFill>
                <a:latin typeface="Times New Roman" pitchFamily="18" charset="0"/>
                <a:cs typeface="Times New Roman" pitchFamily="18" charset="0"/>
              </a:rPr>
              <a:t>văn</a:t>
            </a:r>
            <a:r>
              <a:rPr lang="en-US" sz="6600" b="1" spc="45" dirty="0">
                <a:solidFill>
                  <a:srgbClr val="E18455"/>
                </a:solidFill>
                <a:latin typeface="Times New Roman" pitchFamily="18" charset="0"/>
                <a:cs typeface="Times New Roman" pitchFamily="18" charset="0"/>
              </a:rPr>
              <a:t> </a:t>
            </a:r>
            <a:r>
              <a:rPr lang="en-US" sz="6600" b="1" spc="45" dirty="0" err="1">
                <a:solidFill>
                  <a:srgbClr val="E18455"/>
                </a:solidFill>
                <a:latin typeface="Times New Roman" pitchFamily="18" charset="0"/>
                <a:cs typeface="Times New Roman" pitchFamily="18" charset="0"/>
              </a:rPr>
              <a:t>đã</a:t>
            </a:r>
            <a:r>
              <a:rPr lang="en-US" sz="6600" b="1" spc="45" dirty="0">
                <a:solidFill>
                  <a:srgbClr val="E18455"/>
                </a:solidFill>
                <a:latin typeface="Times New Roman" pitchFamily="18" charset="0"/>
                <a:cs typeface="Times New Roman" pitchFamily="18" charset="0"/>
              </a:rPr>
              <a:t> </a:t>
            </a:r>
            <a:r>
              <a:rPr lang="en-US" sz="6600" b="1" spc="45" dirty="0" err="1">
                <a:solidFill>
                  <a:srgbClr val="E18455"/>
                </a:solidFill>
                <a:latin typeface="Times New Roman" pitchFamily="18" charset="0"/>
                <a:cs typeface="Times New Roman" pitchFamily="18" charset="0"/>
              </a:rPr>
              <a:t>dẫn</a:t>
            </a:r>
            <a:r>
              <a:rPr lang="en-US" sz="6600" b="1" spc="45" dirty="0">
                <a:solidFill>
                  <a:srgbClr val="E18455"/>
                </a:solidFill>
                <a:latin typeface="Times New Roman" pitchFamily="18" charset="0"/>
                <a:cs typeface="Times New Roman" pitchFamily="18" charset="0"/>
              </a:rPr>
              <a:t>.</a:t>
            </a:r>
          </a:p>
          <a:p>
            <a:pPr algn="ctr">
              <a:lnSpc>
                <a:spcPts val="4745"/>
              </a:lnSpc>
            </a:pPr>
            <a:endParaRPr lang="en-US" sz="4500" spc="45" dirty="0">
              <a:solidFill>
                <a:srgbClr val="E18455"/>
              </a:solidFill>
              <a:latin typeface="Poppins Bold"/>
            </a:endParaRPr>
          </a:p>
          <a:p>
            <a:pPr algn="ctr">
              <a:lnSpc>
                <a:spcPts val="4745"/>
              </a:lnSpc>
            </a:pPr>
            <a:endParaRPr lang="en-US" sz="4500" spc="45" dirty="0">
              <a:solidFill>
                <a:srgbClr val="E18455"/>
              </a:solidFill>
              <a:latin typeface="Poppins Bold"/>
            </a:endParaRPr>
          </a:p>
          <a:p>
            <a:pPr algn="ctr">
              <a:lnSpc>
                <a:spcPts val="4745"/>
              </a:lnSpc>
            </a:pPr>
            <a:endParaRPr lang="en-US" sz="4500" spc="45" dirty="0">
              <a:solidFill>
                <a:srgbClr val="E18455"/>
              </a:solidFill>
              <a:latin typeface="Poppins Bold"/>
            </a:endParaRPr>
          </a:p>
          <a:p>
            <a:pPr algn="ctr">
              <a:lnSpc>
                <a:spcPts val="4305"/>
              </a:lnSpc>
            </a:pPr>
            <a:endParaRPr lang="en-US" sz="4500" spc="45" dirty="0">
              <a:solidFill>
                <a:srgbClr val="E18455"/>
              </a:solidFill>
              <a:latin typeface="Poppins Bold"/>
            </a:endParaRPr>
          </a:p>
          <a:p>
            <a:pPr algn="ctr">
              <a:lnSpc>
                <a:spcPts val="3954"/>
              </a:lnSpc>
            </a:pPr>
            <a:endParaRPr lang="en-US" sz="4500" spc="45" dirty="0">
              <a:solidFill>
                <a:srgbClr val="E18455"/>
              </a:solidFill>
              <a:latin typeface="Poppins Bold"/>
            </a:endParaRPr>
          </a:p>
          <a:p>
            <a:pPr algn="ctr">
              <a:lnSpc>
                <a:spcPts val="3954"/>
              </a:lnSpc>
              <a:spcBef>
                <a:spcPct val="0"/>
              </a:spcBef>
            </a:pPr>
            <a:endParaRPr lang="en-US" sz="4500" spc="45" dirty="0">
              <a:solidFill>
                <a:srgbClr val="E18455"/>
              </a:solidFill>
              <a:latin typeface="Poppins 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685800" y="558866"/>
            <a:ext cx="16840200" cy="8928107"/>
            <a:chOff x="0" y="0"/>
            <a:chExt cx="3959914" cy="2204186"/>
          </a:xfrm>
        </p:grpSpPr>
        <p:sp>
          <p:nvSpPr>
            <p:cNvPr id="6" name="Freeform 6"/>
            <p:cNvSpPr/>
            <p:nvPr/>
          </p:nvSpPr>
          <p:spPr>
            <a:xfrm>
              <a:off x="0" y="0"/>
              <a:ext cx="3959914" cy="2204186"/>
            </a:xfrm>
            <a:custGeom>
              <a:avLst/>
              <a:gdLst/>
              <a:ahLst/>
              <a:cxnLst/>
              <a:rect l="l" t="t" r="r" b="b"/>
              <a:pathLst>
                <a:path w="3959914" h="2204186">
                  <a:moveTo>
                    <a:pt x="26261" y="0"/>
                  </a:moveTo>
                  <a:lnTo>
                    <a:pt x="3933653" y="0"/>
                  </a:lnTo>
                  <a:cubicBezTo>
                    <a:pt x="3948157" y="0"/>
                    <a:pt x="3959914" y="11757"/>
                    <a:pt x="3959914" y="26261"/>
                  </a:cubicBezTo>
                  <a:lnTo>
                    <a:pt x="3959914" y="2177925"/>
                  </a:lnTo>
                  <a:cubicBezTo>
                    <a:pt x="3959914" y="2184890"/>
                    <a:pt x="3957147" y="2191569"/>
                    <a:pt x="3952223" y="2196494"/>
                  </a:cubicBezTo>
                  <a:cubicBezTo>
                    <a:pt x="3947298" y="2201419"/>
                    <a:pt x="3940618" y="2204186"/>
                    <a:pt x="3933653" y="2204186"/>
                  </a:cubicBezTo>
                  <a:lnTo>
                    <a:pt x="26261" y="2204186"/>
                  </a:lnTo>
                  <a:cubicBezTo>
                    <a:pt x="19296" y="2204186"/>
                    <a:pt x="12616" y="2201419"/>
                    <a:pt x="7692" y="2196494"/>
                  </a:cubicBezTo>
                  <a:cubicBezTo>
                    <a:pt x="2767" y="2191569"/>
                    <a:pt x="0" y="2184890"/>
                    <a:pt x="0" y="2177925"/>
                  </a:cubicBezTo>
                  <a:lnTo>
                    <a:pt x="0" y="26261"/>
                  </a:lnTo>
                  <a:cubicBezTo>
                    <a:pt x="0" y="19296"/>
                    <a:pt x="2767" y="12616"/>
                    <a:pt x="7692" y="7692"/>
                  </a:cubicBezTo>
                  <a:cubicBezTo>
                    <a:pt x="12616" y="2767"/>
                    <a:pt x="19296" y="0"/>
                    <a:pt x="26261" y="0"/>
                  </a:cubicBezTo>
                  <a:close/>
                </a:path>
              </a:pathLst>
            </a:custGeom>
            <a:solidFill>
              <a:srgbClr val="FFF1DF"/>
            </a:solidFill>
          </p:spPr>
        </p:sp>
        <p:sp>
          <p:nvSpPr>
            <p:cNvPr id="7" name="TextBox 7"/>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066897" y="800100"/>
            <a:ext cx="15925802" cy="8686800"/>
            <a:chOff x="0" y="-57150"/>
            <a:chExt cx="2506723" cy="1368373"/>
          </a:xfrm>
        </p:grpSpPr>
        <p:sp>
          <p:nvSpPr>
            <p:cNvPr id="9" name="Freeform 9"/>
            <p:cNvSpPr/>
            <p:nvPr/>
          </p:nvSpPr>
          <p:spPr>
            <a:xfrm>
              <a:off x="0" y="0"/>
              <a:ext cx="2506723" cy="1311223"/>
            </a:xfrm>
            <a:custGeom>
              <a:avLst/>
              <a:gdLst/>
              <a:ahLst/>
              <a:cxnLst/>
              <a:rect l="l" t="t" r="r" b="b"/>
              <a:pathLst>
                <a:path w="2814214" h="1000631">
                  <a:moveTo>
                    <a:pt x="72454" y="0"/>
                  </a:moveTo>
                  <a:lnTo>
                    <a:pt x="2741760" y="0"/>
                  </a:lnTo>
                  <a:cubicBezTo>
                    <a:pt x="2781776" y="0"/>
                    <a:pt x="2814214" y="32439"/>
                    <a:pt x="2814214" y="72454"/>
                  </a:cubicBezTo>
                  <a:lnTo>
                    <a:pt x="2814214" y="928177"/>
                  </a:lnTo>
                  <a:cubicBezTo>
                    <a:pt x="2814214" y="968192"/>
                    <a:pt x="2781776" y="1000631"/>
                    <a:pt x="2741760" y="1000631"/>
                  </a:cubicBezTo>
                  <a:lnTo>
                    <a:pt x="72454" y="1000631"/>
                  </a:lnTo>
                  <a:cubicBezTo>
                    <a:pt x="32439" y="1000631"/>
                    <a:pt x="0" y="968192"/>
                    <a:pt x="0" y="928177"/>
                  </a:cubicBezTo>
                  <a:lnTo>
                    <a:pt x="0" y="72454"/>
                  </a:lnTo>
                  <a:cubicBezTo>
                    <a:pt x="0" y="32439"/>
                    <a:pt x="32439" y="0"/>
                    <a:pt x="72454" y="0"/>
                  </a:cubicBezTo>
                  <a:close/>
                </a:path>
              </a:pathLst>
            </a:custGeom>
            <a:solidFill>
              <a:srgbClr val="000000">
                <a:alpha val="0"/>
              </a:srgbClr>
            </a:solidFill>
            <a:ln w="47625">
              <a:solidFill>
                <a:srgbClr val="5D381C"/>
              </a:solidFill>
            </a:ln>
          </p:spPr>
        </p:sp>
        <p:sp>
          <p:nvSpPr>
            <p:cNvPr id="10" name="TextBox 10"/>
            <p:cNvSpPr txBox="1"/>
            <p:nvPr/>
          </p:nvSpPr>
          <p:spPr>
            <a:xfrm>
              <a:off x="0" y="-57150"/>
              <a:ext cx="812800" cy="869950"/>
            </a:xfrm>
            <a:prstGeom prst="rect">
              <a:avLst/>
            </a:prstGeom>
          </p:spPr>
          <p:txBody>
            <a:bodyPr lIns="50800" tIns="50800" rIns="50800" bIns="50800" rtlCol="0" anchor="ctr"/>
            <a:lstStyle/>
            <a:p>
              <a:pPr algn="ctr">
                <a:lnSpc>
                  <a:spcPts val="2659"/>
                </a:lnSpc>
                <a:spcBef>
                  <a:spcPct val="0"/>
                </a:spcBef>
              </a:pPr>
              <a:endParaRPr/>
            </a:p>
          </p:txBody>
        </p:sp>
      </p:grpSp>
      <p:sp>
        <p:nvSpPr>
          <p:cNvPr id="14" name="TextBox 14"/>
          <p:cNvSpPr txBox="1"/>
          <p:nvPr/>
        </p:nvSpPr>
        <p:spPr>
          <a:xfrm>
            <a:off x="1524000" y="800174"/>
            <a:ext cx="15240000" cy="6232475"/>
          </a:xfrm>
          <a:prstGeom prst="rect">
            <a:avLst/>
          </a:prstGeom>
        </p:spPr>
        <p:txBody>
          <a:bodyPr wrap="square" lIns="0" tIns="0" rIns="0" bIns="0" rtlCol="0" anchor="t">
            <a:spAutoFit/>
          </a:bodyPr>
          <a:lstStyle/>
          <a:p>
            <a:pPr algn="ctr"/>
            <a:endParaRPr lang="en-US" sz="3900" b="1" spc="54" dirty="0">
              <a:solidFill>
                <a:srgbClr val="C00000"/>
              </a:solidFill>
              <a:latin typeface="Times New Roman" pitchFamily="18" charset="0"/>
              <a:cs typeface="Times New Roman" pitchFamily="18" charset="0"/>
            </a:endParaRPr>
          </a:p>
          <a:p>
            <a:pPr algn="ctr"/>
            <a:endParaRPr lang="en-US" sz="6100" b="1" spc="54" dirty="0">
              <a:solidFill>
                <a:srgbClr val="C00000"/>
              </a:solidFill>
              <a:latin typeface="Times New Roman" pitchFamily="18" charset="0"/>
              <a:cs typeface="Times New Roman" pitchFamily="18" charset="0"/>
            </a:endParaRPr>
          </a:p>
          <a:p>
            <a:pPr algn="ctr"/>
            <a:r>
              <a:rPr lang="en-US" sz="6100" b="1" spc="54" dirty="0">
                <a:solidFill>
                  <a:srgbClr val="C00000"/>
                </a:solidFill>
                <a:latin typeface="Times New Roman" pitchFamily="18" charset="0"/>
                <a:cs typeface="Times New Roman" pitchFamily="18" charset="0"/>
              </a:rPr>
              <a:t>PHIẾU HỌC TẬP SỐ 3:</a:t>
            </a:r>
          </a:p>
          <a:p>
            <a:pPr algn="just"/>
            <a:r>
              <a:rPr lang="en-US" sz="6100" b="1" i="1" dirty="0" err="1">
                <a:latin typeface="Times New Roman" pitchFamily="18" charset="0"/>
                <a:cs typeface="Times New Roman" pitchFamily="18" charset="0"/>
              </a:rPr>
              <a:t>Bài</a:t>
            </a:r>
            <a:r>
              <a:rPr lang="en-US" sz="6100" b="1" i="1" dirty="0">
                <a:latin typeface="Times New Roman" pitchFamily="18" charset="0"/>
                <a:cs typeface="Times New Roman" pitchFamily="18" charset="0"/>
              </a:rPr>
              <a:t> 3: </a:t>
            </a:r>
            <a:r>
              <a:rPr lang="en-US" sz="6100" b="1" i="1" dirty="0" err="1">
                <a:latin typeface="Times New Roman" pitchFamily="18" charset="0"/>
                <a:cs typeface="Times New Roman" pitchFamily="18" charset="0"/>
              </a:rPr>
              <a:t>Biện</a:t>
            </a:r>
            <a:r>
              <a:rPr lang="en-US" sz="6100" b="1" i="1" dirty="0">
                <a:latin typeface="Times New Roman" pitchFamily="18" charset="0"/>
                <a:cs typeface="Times New Roman" pitchFamily="18" charset="0"/>
              </a:rPr>
              <a:t> </a:t>
            </a:r>
            <a:r>
              <a:rPr lang="en-US" sz="6100" b="1" i="1" dirty="0" err="1">
                <a:latin typeface="Times New Roman" pitchFamily="18" charset="0"/>
                <a:cs typeface="Times New Roman" pitchFamily="18" charset="0"/>
              </a:rPr>
              <a:t>pháp</a:t>
            </a:r>
            <a:r>
              <a:rPr lang="en-US" sz="6100" b="1" i="1" dirty="0">
                <a:latin typeface="Times New Roman" pitchFamily="18" charset="0"/>
                <a:cs typeface="Times New Roman" pitchFamily="18" charset="0"/>
              </a:rPr>
              <a:t> </a:t>
            </a:r>
            <a:r>
              <a:rPr lang="en-US" sz="6100" b="1" i="1" dirty="0" err="1">
                <a:latin typeface="Times New Roman" pitchFamily="18" charset="0"/>
                <a:cs typeface="Times New Roman" pitchFamily="18" charset="0"/>
              </a:rPr>
              <a:t>đối</a:t>
            </a:r>
            <a:r>
              <a:rPr lang="en-US" sz="6100" b="1" i="1" dirty="0">
                <a:latin typeface="Times New Roman" pitchFamily="18" charset="0"/>
                <a:cs typeface="Times New Roman" pitchFamily="18" charset="0"/>
              </a:rPr>
              <a:t> </a:t>
            </a:r>
            <a:r>
              <a:rPr lang="en-US" sz="6100" b="1" i="1" dirty="0" err="1">
                <a:latin typeface="Times New Roman" pitchFamily="18" charset="0"/>
                <a:cs typeface="Times New Roman" pitchFamily="18" charset="0"/>
              </a:rPr>
              <a:t>được</a:t>
            </a:r>
            <a:r>
              <a:rPr lang="en-US" sz="6100" b="1" i="1" dirty="0">
                <a:latin typeface="Times New Roman" pitchFamily="18" charset="0"/>
                <a:cs typeface="Times New Roman" pitchFamily="18" charset="0"/>
              </a:rPr>
              <a:t> </a:t>
            </a:r>
            <a:r>
              <a:rPr lang="en-US" sz="6100" b="1" i="1" dirty="0" err="1">
                <a:latin typeface="Times New Roman" pitchFamily="18" charset="0"/>
                <a:cs typeface="Times New Roman" pitchFamily="18" charset="0"/>
              </a:rPr>
              <a:t>vận</a:t>
            </a:r>
            <a:r>
              <a:rPr lang="en-US" sz="6100" b="1" i="1" dirty="0">
                <a:latin typeface="Times New Roman" pitchFamily="18" charset="0"/>
                <a:cs typeface="Times New Roman" pitchFamily="18" charset="0"/>
              </a:rPr>
              <a:t> </a:t>
            </a:r>
            <a:r>
              <a:rPr lang="en-US" sz="6100" b="1" i="1" dirty="0" err="1">
                <a:latin typeface="Times New Roman" pitchFamily="18" charset="0"/>
                <a:cs typeface="Times New Roman" pitchFamily="18" charset="0"/>
              </a:rPr>
              <a:t>dụng</a:t>
            </a:r>
            <a:r>
              <a:rPr lang="en-US" sz="6100" b="1" i="1" dirty="0">
                <a:latin typeface="Times New Roman" pitchFamily="18" charset="0"/>
                <a:cs typeface="Times New Roman" pitchFamily="18" charset="0"/>
              </a:rPr>
              <a:t> </a:t>
            </a:r>
            <a:r>
              <a:rPr lang="en-US" sz="6100" b="1" i="1" dirty="0" err="1">
                <a:latin typeface="Times New Roman" pitchFamily="18" charset="0"/>
                <a:cs typeface="Times New Roman" pitchFamily="18" charset="0"/>
              </a:rPr>
              <a:t>trong</a:t>
            </a:r>
            <a:r>
              <a:rPr lang="en-US" sz="6100" b="1" i="1" dirty="0">
                <a:latin typeface="Times New Roman" pitchFamily="18" charset="0"/>
                <a:cs typeface="Times New Roman" pitchFamily="18" charset="0"/>
              </a:rPr>
              <a:t> </a:t>
            </a:r>
            <a:r>
              <a:rPr lang="en-US" sz="6100" b="1" i="1" dirty="0" err="1">
                <a:latin typeface="Times New Roman" pitchFamily="18" charset="0"/>
                <a:cs typeface="Times New Roman" pitchFamily="18" charset="0"/>
              </a:rPr>
              <a:t>các</a:t>
            </a:r>
            <a:r>
              <a:rPr lang="en-US" sz="6100" b="1" i="1" dirty="0">
                <a:latin typeface="Times New Roman" pitchFamily="18" charset="0"/>
                <a:cs typeface="Times New Roman" pitchFamily="18" charset="0"/>
              </a:rPr>
              <a:t> </a:t>
            </a:r>
            <a:r>
              <a:rPr lang="en-US" sz="6100" b="1" i="1" dirty="0" err="1">
                <a:latin typeface="Times New Roman" pitchFamily="18" charset="0"/>
                <a:cs typeface="Times New Roman" pitchFamily="18" charset="0"/>
              </a:rPr>
              <a:t>đoạn</a:t>
            </a:r>
            <a:r>
              <a:rPr lang="en-US" sz="6100" b="1" i="1" dirty="0">
                <a:latin typeface="Times New Roman" pitchFamily="18" charset="0"/>
                <a:cs typeface="Times New Roman" pitchFamily="18" charset="0"/>
              </a:rPr>
              <a:t> </a:t>
            </a:r>
            <a:r>
              <a:rPr lang="en-US" sz="6100" b="1" i="1" dirty="0" err="1">
                <a:latin typeface="Times New Roman" pitchFamily="18" charset="0"/>
                <a:cs typeface="Times New Roman" pitchFamily="18" charset="0"/>
              </a:rPr>
              <a:t>văn</a:t>
            </a:r>
            <a:r>
              <a:rPr lang="en-US" sz="6100" b="1" i="1" dirty="0">
                <a:latin typeface="Times New Roman" pitchFamily="18" charset="0"/>
                <a:cs typeface="Times New Roman" pitchFamily="18" charset="0"/>
              </a:rPr>
              <a:t> </a:t>
            </a:r>
            <a:r>
              <a:rPr lang="en-US" sz="6100" b="1" i="1" dirty="0" err="1">
                <a:latin typeface="Times New Roman" pitchFamily="18" charset="0"/>
                <a:cs typeface="Times New Roman" pitchFamily="18" charset="0"/>
              </a:rPr>
              <a:t>sau</a:t>
            </a:r>
            <a:r>
              <a:rPr lang="en-US" sz="6100" b="1" i="1" dirty="0">
                <a:latin typeface="Times New Roman" pitchFamily="18" charset="0"/>
                <a:cs typeface="Times New Roman" pitchFamily="18" charset="0"/>
              </a:rPr>
              <a:t> </a:t>
            </a:r>
            <a:r>
              <a:rPr lang="en-US" sz="6100" b="1" i="1" dirty="0" err="1">
                <a:latin typeface="Times New Roman" pitchFamily="18" charset="0"/>
                <a:cs typeface="Times New Roman" pitchFamily="18" charset="0"/>
              </a:rPr>
              <a:t>như</a:t>
            </a:r>
            <a:r>
              <a:rPr lang="en-US" sz="6100" b="1" i="1" dirty="0">
                <a:latin typeface="Times New Roman" pitchFamily="18" charset="0"/>
                <a:cs typeface="Times New Roman" pitchFamily="18" charset="0"/>
              </a:rPr>
              <a:t> </a:t>
            </a:r>
            <a:r>
              <a:rPr lang="en-US" sz="6100" b="1" i="1" dirty="0" err="1">
                <a:latin typeface="Times New Roman" pitchFamily="18" charset="0"/>
                <a:cs typeface="Times New Roman" pitchFamily="18" charset="0"/>
              </a:rPr>
              <a:t>thế</a:t>
            </a:r>
            <a:r>
              <a:rPr lang="en-US" sz="6100" b="1" i="1" dirty="0">
                <a:latin typeface="Times New Roman" pitchFamily="18" charset="0"/>
                <a:cs typeface="Times New Roman" pitchFamily="18" charset="0"/>
              </a:rPr>
              <a:t> </a:t>
            </a:r>
            <a:r>
              <a:rPr lang="en-US" sz="6100" b="1" i="1" dirty="0" err="1">
                <a:latin typeface="Times New Roman" pitchFamily="18" charset="0"/>
                <a:cs typeface="Times New Roman" pitchFamily="18" charset="0"/>
              </a:rPr>
              <a:t>nào</a:t>
            </a:r>
            <a:r>
              <a:rPr lang="en-US" sz="6100" b="1" i="1" dirty="0">
                <a:latin typeface="Times New Roman" pitchFamily="18" charset="0"/>
                <a:cs typeface="Times New Roman" pitchFamily="18" charset="0"/>
              </a:rPr>
              <a:t>? </a:t>
            </a:r>
            <a:r>
              <a:rPr lang="en-US" sz="6100" b="1" i="1" dirty="0" err="1">
                <a:latin typeface="Times New Roman" pitchFamily="18" charset="0"/>
                <a:cs typeface="Times New Roman" pitchFamily="18" charset="0"/>
              </a:rPr>
              <a:t>Phân</a:t>
            </a:r>
            <a:r>
              <a:rPr lang="en-US" sz="6100" b="1" i="1" dirty="0">
                <a:latin typeface="Times New Roman" pitchFamily="18" charset="0"/>
                <a:cs typeface="Times New Roman" pitchFamily="18" charset="0"/>
              </a:rPr>
              <a:t> </a:t>
            </a:r>
            <a:r>
              <a:rPr lang="en-US" sz="6100" b="1" i="1" dirty="0" err="1">
                <a:latin typeface="Times New Roman" pitchFamily="18" charset="0"/>
                <a:cs typeface="Times New Roman" pitchFamily="18" charset="0"/>
              </a:rPr>
              <a:t>tích</a:t>
            </a:r>
            <a:r>
              <a:rPr lang="en-US" sz="6100" b="1" i="1" dirty="0">
                <a:latin typeface="Times New Roman" pitchFamily="18" charset="0"/>
                <a:cs typeface="Times New Roman" pitchFamily="18" charset="0"/>
              </a:rPr>
              <a:t> </a:t>
            </a:r>
            <a:r>
              <a:rPr lang="en-US" sz="6100" b="1" i="1" dirty="0" err="1">
                <a:latin typeface="Times New Roman" pitchFamily="18" charset="0"/>
                <a:cs typeface="Times New Roman" pitchFamily="18" charset="0"/>
              </a:rPr>
              <a:t>tác</a:t>
            </a:r>
            <a:r>
              <a:rPr lang="en-US" sz="6100" b="1" i="1" dirty="0">
                <a:latin typeface="Times New Roman" pitchFamily="18" charset="0"/>
                <a:cs typeface="Times New Roman" pitchFamily="18" charset="0"/>
              </a:rPr>
              <a:t> </a:t>
            </a:r>
            <a:r>
              <a:rPr lang="en-US" sz="6100" b="1" i="1" dirty="0" err="1">
                <a:latin typeface="Times New Roman" pitchFamily="18" charset="0"/>
                <a:cs typeface="Times New Roman" pitchFamily="18" charset="0"/>
              </a:rPr>
              <a:t>dụng</a:t>
            </a:r>
            <a:r>
              <a:rPr lang="en-US" sz="6100" b="1" i="1" dirty="0">
                <a:latin typeface="Times New Roman" pitchFamily="18" charset="0"/>
                <a:cs typeface="Times New Roman" pitchFamily="18" charset="0"/>
              </a:rPr>
              <a:t> </a:t>
            </a:r>
            <a:r>
              <a:rPr lang="en-US" sz="6100" b="1" i="1" dirty="0" err="1">
                <a:latin typeface="Times New Roman" pitchFamily="18" charset="0"/>
                <a:cs typeface="Times New Roman" pitchFamily="18" charset="0"/>
              </a:rPr>
              <a:t>của</a:t>
            </a:r>
            <a:r>
              <a:rPr lang="en-US" sz="6100" b="1" i="1" dirty="0">
                <a:latin typeface="Times New Roman" pitchFamily="18" charset="0"/>
                <a:cs typeface="Times New Roman" pitchFamily="18" charset="0"/>
              </a:rPr>
              <a:t> </a:t>
            </a:r>
            <a:r>
              <a:rPr lang="en-US" sz="6100" b="1" i="1" dirty="0" err="1">
                <a:latin typeface="Times New Roman" pitchFamily="18" charset="0"/>
                <a:cs typeface="Times New Roman" pitchFamily="18" charset="0"/>
              </a:rPr>
              <a:t>biện</a:t>
            </a:r>
            <a:r>
              <a:rPr lang="en-US" sz="6100" b="1" i="1" dirty="0">
                <a:latin typeface="Times New Roman" pitchFamily="18" charset="0"/>
                <a:cs typeface="Times New Roman" pitchFamily="18" charset="0"/>
              </a:rPr>
              <a:t> </a:t>
            </a:r>
            <a:r>
              <a:rPr lang="en-US" sz="6100" b="1" i="1" dirty="0" err="1">
                <a:latin typeface="Times New Roman" pitchFamily="18" charset="0"/>
                <a:cs typeface="Times New Roman" pitchFamily="18" charset="0"/>
              </a:rPr>
              <a:t>pháp</a:t>
            </a:r>
            <a:r>
              <a:rPr lang="en-US" sz="6100" b="1" i="1" dirty="0">
                <a:latin typeface="Times New Roman" pitchFamily="18" charset="0"/>
                <a:cs typeface="Times New Roman" pitchFamily="18" charset="0"/>
              </a:rPr>
              <a:t> </a:t>
            </a:r>
            <a:r>
              <a:rPr lang="en-US" sz="6100" b="1" i="1" dirty="0" err="1">
                <a:latin typeface="Times New Roman" pitchFamily="18" charset="0"/>
                <a:cs typeface="Times New Roman" pitchFamily="18" charset="0"/>
              </a:rPr>
              <a:t>tu</a:t>
            </a:r>
            <a:r>
              <a:rPr lang="en-US" sz="6100" b="1" i="1" dirty="0">
                <a:latin typeface="Times New Roman" pitchFamily="18" charset="0"/>
                <a:cs typeface="Times New Roman" pitchFamily="18" charset="0"/>
              </a:rPr>
              <a:t> </a:t>
            </a:r>
            <a:r>
              <a:rPr lang="en-US" sz="6100" b="1" i="1" dirty="0" err="1">
                <a:latin typeface="Times New Roman" pitchFamily="18" charset="0"/>
                <a:cs typeface="Times New Roman" pitchFamily="18" charset="0"/>
              </a:rPr>
              <a:t>từ</a:t>
            </a:r>
            <a:r>
              <a:rPr lang="en-US" sz="6100" b="1" i="1" dirty="0">
                <a:latin typeface="Times New Roman" pitchFamily="18" charset="0"/>
                <a:cs typeface="Times New Roman" pitchFamily="18" charset="0"/>
              </a:rPr>
              <a:t> </a:t>
            </a:r>
            <a:r>
              <a:rPr lang="en-US" sz="6100" b="1" i="1" dirty="0" err="1">
                <a:latin typeface="Times New Roman" pitchFamily="18" charset="0"/>
                <a:cs typeface="Times New Roman" pitchFamily="18" charset="0"/>
              </a:rPr>
              <a:t>đó</a:t>
            </a:r>
            <a:r>
              <a:rPr lang="en-US" sz="6100" b="1" i="1" dirty="0">
                <a:latin typeface="Times New Roman" pitchFamily="18" charset="0"/>
                <a:cs typeface="Times New Roman" pitchFamily="18" charset="0"/>
              </a:rPr>
              <a:t> </a:t>
            </a:r>
            <a:r>
              <a:rPr lang="en-US" sz="6100" b="1" i="1" dirty="0" err="1">
                <a:latin typeface="Times New Roman" pitchFamily="18" charset="0"/>
                <a:cs typeface="Times New Roman" pitchFamily="18" charset="0"/>
              </a:rPr>
              <a:t>trong</a:t>
            </a:r>
            <a:r>
              <a:rPr lang="en-US" sz="6100" b="1" i="1" dirty="0">
                <a:latin typeface="Times New Roman" pitchFamily="18" charset="0"/>
                <a:cs typeface="Times New Roman" pitchFamily="18" charset="0"/>
              </a:rPr>
              <a:t> </a:t>
            </a:r>
            <a:r>
              <a:rPr lang="en-US" sz="6100" b="1" i="1" dirty="0" err="1">
                <a:latin typeface="Times New Roman" pitchFamily="18" charset="0"/>
                <a:cs typeface="Times New Roman" pitchFamily="18" charset="0"/>
              </a:rPr>
              <a:t>các</a:t>
            </a:r>
            <a:r>
              <a:rPr lang="en-US" sz="6100" b="1" i="1" dirty="0">
                <a:latin typeface="Times New Roman" pitchFamily="18" charset="0"/>
                <a:cs typeface="Times New Roman" pitchFamily="18" charset="0"/>
              </a:rPr>
              <a:t> </a:t>
            </a:r>
            <a:r>
              <a:rPr lang="en-US" sz="6100" b="1" i="1" dirty="0" err="1">
                <a:latin typeface="Times New Roman" pitchFamily="18" charset="0"/>
                <a:cs typeface="Times New Roman" pitchFamily="18" charset="0"/>
              </a:rPr>
              <a:t>đoạn</a:t>
            </a:r>
            <a:r>
              <a:rPr lang="en-US" sz="6100" b="1" i="1" dirty="0">
                <a:latin typeface="Times New Roman" pitchFamily="18" charset="0"/>
                <a:cs typeface="Times New Roman" pitchFamily="18" charset="0"/>
              </a:rPr>
              <a:t> </a:t>
            </a:r>
            <a:r>
              <a:rPr lang="en-US" sz="6100" b="1" i="1" dirty="0" err="1">
                <a:latin typeface="Times New Roman" pitchFamily="18" charset="0"/>
                <a:cs typeface="Times New Roman" pitchFamily="18" charset="0"/>
              </a:rPr>
              <a:t>văn</a:t>
            </a:r>
            <a:r>
              <a:rPr lang="en-US" sz="6100" b="1" i="1" dirty="0">
                <a:latin typeface="Times New Roman" pitchFamily="18" charset="0"/>
                <a:cs typeface="Times New Roman" pitchFamily="18" charset="0"/>
              </a:rPr>
              <a:t> </a:t>
            </a:r>
            <a:r>
              <a:rPr lang="en-US" sz="6100" b="1" i="1" dirty="0" err="1">
                <a:latin typeface="Times New Roman" pitchFamily="18" charset="0"/>
                <a:cs typeface="Times New Roman" pitchFamily="18" charset="0"/>
              </a:rPr>
              <a:t>đã</a:t>
            </a:r>
            <a:r>
              <a:rPr lang="en-US" sz="6100" b="1" i="1" dirty="0">
                <a:latin typeface="Times New Roman" pitchFamily="18" charset="0"/>
                <a:cs typeface="Times New Roman" pitchFamily="18" charset="0"/>
              </a:rPr>
              <a:t> </a:t>
            </a:r>
            <a:r>
              <a:rPr lang="en-US" sz="6100" b="1" i="1" dirty="0" err="1">
                <a:latin typeface="Times New Roman" pitchFamily="18" charset="0"/>
                <a:cs typeface="Times New Roman" pitchFamily="18" charset="0"/>
              </a:rPr>
              <a:t>dẫn</a:t>
            </a:r>
            <a:r>
              <a:rPr lang="en-US" sz="6100" b="1" i="1" dirty="0">
                <a:latin typeface="Times New Roman" pitchFamily="18" charset="0"/>
                <a:cs typeface="Times New Roman" pitchFamily="18" charset="0"/>
              </a:rPr>
              <a:t>.</a:t>
            </a:r>
            <a:endParaRPr lang="en-US" sz="6100" dirty="0">
              <a:latin typeface="Times New Roman" pitchFamily="18" charset="0"/>
              <a:cs typeface="Times New Roman" pitchFamily="18" charset="0"/>
            </a:endParaRPr>
          </a:p>
        </p:txBody>
      </p:sp>
    </p:spTree>
    <p:extLst>
      <p:ext uri="{BB962C8B-B14F-4D97-AF65-F5344CB8AC3E}">
        <p14:creationId xmlns:p14="http://schemas.microsoft.com/office/powerpoint/2010/main" val="95630414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457200"/>
            <a:ext cx="17830800" cy="914400"/>
          </a:xfrm>
        </p:spPr>
        <p:txBody>
          <a:bodyPr>
            <a:noAutofit/>
          </a:bodyPr>
          <a:lstStyle/>
          <a:p>
            <a:pPr algn="l"/>
            <a:r>
              <a:rPr lang="en-US" sz="6100" b="1" dirty="0" err="1">
                <a:solidFill>
                  <a:srgbClr val="C00000"/>
                </a:solidFill>
                <a:latin typeface="Times New Roman" pitchFamily="18" charset="0"/>
                <a:cs typeface="Times New Roman" pitchFamily="18" charset="0"/>
              </a:rPr>
              <a:t>Bài</a:t>
            </a:r>
            <a:r>
              <a:rPr lang="en-US" sz="6100" b="1" dirty="0">
                <a:solidFill>
                  <a:srgbClr val="C00000"/>
                </a:solidFill>
                <a:latin typeface="Times New Roman" pitchFamily="18" charset="0"/>
                <a:cs typeface="Times New Roman" pitchFamily="18" charset="0"/>
              </a:rPr>
              <a:t> </a:t>
            </a:r>
            <a:r>
              <a:rPr lang="en-US" sz="6100" b="1" dirty="0" err="1">
                <a:solidFill>
                  <a:srgbClr val="C00000"/>
                </a:solidFill>
                <a:latin typeface="Times New Roman" pitchFamily="18" charset="0"/>
                <a:cs typeface="Times New Roman" pitchFamily="18" charset="0"/>
              </a:rPr>
              <a:t>tập</a:t>
            </a:r>
            <a:r>
              <a:rPr lang="en-US" sz="6100" b="1" dirty="0">
                <a:solidFill>
                  <a:srgbClr val="C00000"/>
                </a:solidFill>
                <a:latin typeface="Times New Roman" pitchFamily="18" charset="0"/>
                <a:cs typeface="Times New Roman" pitchFamily="18" charset="0"/>
              </a:rPr>
              <a:t> 3 (</a:t>
            </a:r>
            <a:r>
              <a:rPr lang="en-US" sz="6100" b="1" dirty="0" err="1">
                <a:solidFill>
                  <a:srgbClr val="C00000"/>
                </a:solidFill>
                <a:latin typeface="Times New Roman" pitchFamily="18" charset="0"/>
                <a:cs typeface="Times New Roman" pitchFamily="18" charset="0"/>
              </a:rPr>
              <a:t>trang</a:t>
            </a:r>
            <a:r>
              <a:rPr lang="en-US" sz="6100" b="1" dirty="0">
                <a:solidFill>
                  <a:srgbClr val="C00000"/>
                </a:solidFill>
                <a:latin typeface="Times New Roman" pitchFamily="18" charset="0"/>
                <a:cs typeface="Times New Roman" pitchFamily="18" charset="0"/>
              </a:rPr>
              <a:t> 51, 52 </a:t>
            </a:r>
            <a:r>
              <a:rPr lang="en-US" sz="6100" b="1" dirty="0">
                <a:solidFill>
                  <a:srgbClr val="C00000"/>
                </a:solidFill>
                <a:latin typeface="Times New Roman" pitchFamily="18" charset="0"/>
                <a:cs typeface="Times New Roman" pitchFamily="18" charset="0"/>
              </a:rPr>
              <a:t>)- 6 </a:t>
            </a:r>
            <a:r>
              <a:rPr lang="en-US" sz="6100" b="1" dirty="0" err="1">
                <a:solidFill>
                  <a:srgbClr val="C00000"/>
                </a:solidFill>
                <a:latin typeface="Times New Roman" pitchFamily="18" charset="0"/>
                <a:cs typeface="Times New Roman" pitchFamily="18" charset="0"/>
              </a:rPr>
              <a:t>nhóm</a:t>
            </a:r>
            <a:r>
              <a:rPr lang="en-US" sz="6100" b="1" dirty="0">
                <a:solidFill>
                  <a:srgbClr val="C00000"/>
                </a:solidFill>
                <a:latin typeface="Times New Roman" pitchFamily="18" charset="0"/>
                <a:cs typeface="Times New Roman" pitchFamily="18" charset="0"/>
              </a:rPr>
              <a:t> </a:t>
            </a:r>
            <a:r>
              <a:rPr lang="en-US" sz="6100" b="1" dirty="0" err="1">
                <a:solidFill>
                  <a:srgbClr val="C00000"/>
                </a:solidFill>
                <a:latin typeface="Times New Roman" pitchFamily="18" charset="0"/>
                <a:cs typeface="Times New Roman" pitchFamily="18" charset="0"/>
              </a:rPr>
              <a:t>thảo</a:t>
            </a:r>
            <a:r>
              <a:rPr lang="en-US" sz="6100" b="1" dirty="0">
                <a:solidFill>
                  <a:srgbClr val="C00000"/>
                </a:solidFill>
                <a:latin typeface="Times New Roman" pitchFamily="18" charset="0"/>
                <a:cs typeface="Times New Roman" pitchFamily="18" charset="0"/>
              </a:rPr>
              <a:t> </a:t>
            </a:r>
            <a:r>
              <a:rPr lang="en-US" sz="6100" b="1" dirty="0" err="1">
                <a:solidFill>
                  <a:srgbClr val="C00000"/>
                </a:solidFill>
                <a:latin typeface="Times New Roman" pitchFamily="18" charset="0"/>
                <a:cs typeface="Times New Roman" pitchFamily="18" charset="0"/>
              </a:rPr>
              <a:t>luận</a:t>
            </a:r>
            <a:r>
              <a:rPr lang="en-US" sz="6100" dirty="0">
                <a:solidFill>
                  <a:srgbClr val="C00000"/>
                </a:solidFill>
                <a:latin typeface="Times New Roman" pitchFamily="18" charset="0"/>
                <a:cs typeface="Times New Roman" pitchFamily="18" charset="0"/>
              </a:rPr>
              <a:t/>
            </a:r>
            <a:br>
              <a:rPr lang="en-US" sz="6100" dirty="0">
                <a:solidFill>
                  <a:srgbClr val="C00000"/>
                </a:solidFill>
                <a:latin typeface="Times New Roman" pitchFamily="18" charset="0"/>
                <a:cs typeface="Times New Roman" pitchFamily="18" charset="0"/>
              </a:rPr>
            </a:br>
            <a:endParaRPr lang="en-US" sz="6100" dirty="0">
              <a:solidFill>
                <a:srgbClr val="C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371843084"/>
              </p:ext>
            </p:extLst>
          </p:nvPr>
        </p:nvGraphicFramePr>
        <p:xfrm>
          <a:off x="152425" y="1028700"/>
          <a:ext cx="17983202" cy="9258300"/>
        </p:xfrm>
        <a:graphic>
          <a:graphicData uri="http://schemas.openxmlformats.org/drawingml/2006/table">
            <a:tbl>
              <a:tblPr firstRow="1" bandRow="1">
                <a:tableStyleId>{5C22544A-7EE6-4342-B048-85BDC9FD1C3A}</a:tableStyleId>
              </a:tblPr>
              <a:tblGrid>
                <a:gridCol w="2871268"/>
                <a:gridCol w="4684700"/>
                <a:gridCol w="5440296"/>
                <a:gridCol w="4986938"/>
              </a:tblGrid>
              <a:tr h="685800">
                <a:tc rowSpan="2">
                  <a:txBody>
                    <a:bodyPr/>
                    <a:lstStyle/>
                    <a:p>
                      <a:pPr algn="ctr"/>
                      <a:r>
                        <a:rPr lang="en-US" sz="3600" dirty="0" smtClean="0">
                          <a:latin typeface="Times New Roman" pitchFamily="18" charset="0"/>
                          <a:cs typeface="Times New Roman" pitchFamily="18" charset="0"/>
                        </a:rPr>
                        <a:t>NGỮ</a:t>
                      </a:r>
                      <a:r>
                        <a:rPr lang="en-US" sz="3600" baseline="0" dirty="0" smtClean="0">
                          <a:latin typeface="Times New Roman" pitchFamily="18" charset="0"/>
                          <a:cs typeface="Times New Roman" pitchFamily="18" charset="0"/>
                        </a:rPr>
                        <a:t> LIỆU</a:t>
                      </a:r>
                      <a:endParaRPr lang="en-US" sz="3600" dirty="0">
                        <a:latin typeface="Times New Roman" pitchFamily="18" charset="0"/>
                        <a:cs typeface="Times New Roman" pitchFamily="18" charset="0"/>
                      </a:endParaRPr>
                    </a:p>
                  </a:txBody>
                  <a:tcPr marL="182880" marR="182880" marT="68580" marB="68580"/>
                </a:tc>
                <a:tc rowSpan="2">
                  <a:txBody>
                    <a:bodyPr/>
                    <a:lstStyle/>
                    <a:p>
                      <a:pPr algn="ctr"/>
                      <a:r>
                        <a:rPr lang="en-US" sz="3600" dirty="0" smtClean="0">
                          <a:latin typeface="Times New Roman" pitchFamily="18" charset="0"/>
                          <a:cs typeface="Times New Roman" pitchFamily="18" charset="0"/>
                        </a:rPr>
                        <a:t>NGHỆ</a:t>
                      </a:r>
                      <a:r>
                        <a:rPr lang="en-US" sz="3600" baseline="0" dirty="0" smtClean="0">
                          <a:latin typeface="Times New Roman" pitchFamily="18" charset="0"/>
                          <a:cs typeface="Times New Roman" pitchFamily="18" charset="0"/>
                        </a:rPr>
                        <a:t> THUẬT ĐỐI</a:t>
                      </a:r>
                      <a:endParaRPr lang="en-US" sz="3600" dirty="0">
                        <a:latin typeface="Times New Roman" pitchFamily="18" charset="0"/>
                        <a:cs typeface="Times New Roman" pitchFamily="18" charset="0"/>
                      </a:endParaRPr>
                    </a:p>
                  </a:txBody>
                  <a:tcPr marL="182880" marR="182880" marT="68580" marB="68580"/>
                </a:tc>
                <a:tc gridSpan="2">
                  <a:txBody>
                    <a:bodyPr/>
                    <a:lstStyle/>
                    <a:p>
                      <a:pPr algn="ctr"/>
                      <a:r>
                        <a:rPr lang="en-US" sz="3600" dirty="0" smtClean="0">
                          <a:latin typeface="Times New Roman" pitchFamily="18" charset="0"/>
                          <a:cs typeface="Times New Roman" pitchFamily="18" charset="0"/>
                        </a:rPr>
                        <a:t>TÁC</a:t>
                      </a:r>
                      <a:r>
                        <a:rPr lang="en-US" sz="3600" baseline="0" dirty="0" smtClean="0">
                          <a:latin typeface="Times New Roman" pitchFamily="18" charset="0"/>
                          <a:cs typeface="Times New Roman" pitchFamily="18" charset="0"/>
                        </a:rPr>
                        <a:t> DỤNG</a:t>
                      </a:r>
                      <a:endParaRPr lang="en-US" sz="3600" dirty="0">
                        <a:latin typeface="Times New Roman" pitchFamily="18" charset="0"/>
                        <a:cs typeface="Times New Roman" pitchFamily="18" charset="0"/>
                      </a:endParaRPr>
                    </a:p>
                  </a:txBody>
                  <a:tcPr marL="182880" marR="182880" marT="68580" marB="68580"/>
                </a:tc>
                <a:tc hMerge="1">
                  <a:txBody>
                    <a:bodyPr/>
                    <a:lstStyle/>
                    <a:p>
                      <a:endParaRPr lang="en-US" dirty="0">
                        <a:latin typeface="Times New Roman" pitchFamily="18" charset="0"/>
                        <a:cs typeface="Times New Roman" pitchFamily="18" charset="0"/>
                      </a:endParaRPr>
                    </a:p>
                  </a:txBody>
                  <a:tcPr/>
                </a:tc>
              </a:tr>
              <a:tr h="685800">
                <a:tc vMerge="1">
                  <a:txBody>
                    <a:bodyPr/>
                    <a:lstStyle/>
                    <a:p>
                      <a:pPr algn="ctr"/>
                      <a:endParaRPr lang="en-US" dirty="0">
                        <a:latin typeface="Times New Roman" pitchFamily="18" charset="0"/>
                        <a:cs typeface="Times New Roman" pitchFamily="18" charset="0"/>
                      </a:endParaRPr>
                    </a:p>
                  </a:txBody>
                  <a:tcPr/>
                </a:tc>
                <a:tc vMerge="1">
                  <a:txBody>
                    <a:bodyPr/>
                    <a:lstStyle/>
                    <a:p>
                      <a:pPr algn="ctr"/>
                      <a:endParaRPr lang="en-US" dirty="0">
                        <a:latin typeface="Times New Roman" pitchFamily="18" charset="0"/>
                        <a:cs typeface="Times New Roman" pitchFamily="18" charset="0"/>
                      </a:endParaRPr>
                    </a:p>
                  </a:txBody>
                  <a:tcPr/>
                </a:tc>
                <a:tc>
                  <a:txBody>
                    <a:bodyPr/>
                    <a:lstStyle/>
                    <a:p>
                      <a:pPr algn="ctr"/>
                      <a:endParaRPr lang="en-US" sz="3600" dirty="0">
                        <a:latin typeface="Times New Roman" pitchFamily="18" charset="0"/>
                        <a:cs typeface="Times New Roman" pitchFamily="18" charset="0"/>
                      </a:endParaRPr>
                    </a:p>
                  </a:txBody>
                  <a:tcPr marL="182880" marR="182880" marT="68580" marB="68580"/>
                </a:tc>
                <a:tc>
                  <a:txBody>
                    <a:bodyPr/>
                    <a:lstStyle/>
                    <a:p>
                      <a:pPr algn="ctr"/>
                      <a:endParaRPr lang="en-US" sz="3600" dirty="0">
                        <a:latin typeface="Times New Roman" pitchFamily="18" charset="0"/>
                        <a:cs typeface="Times New Roman" pitchFamily="18" charset="0"/>
                      </a:endParaRPr>
                    </a:p>
                  </a:txBody>
                  <a:tcPr marL="182880" marR="182880" marT="68580" marB="68580"/>
                </a:tc>
              </a:tr>
              <a:tr h="2171700">
                <a:tc>
                  <a:txBody>
                    <a:bodyPr/>
                    <a:lstStyle/>
                    <a:p>
                      <a:r>
                        <a:rPr lang="en-US" sz="3600" dirty="0" smtClean="0">
                          <a:latin typeface="Times New Roman" pitchFamily="18" charset="0"/>
                          <a:cs typeface="Times New Roman" pitchFamily="18" charset="0"/>
                        </a:rPr>
                        <a:t>a.</a:t>
                      </a:r>
                      <a:endParaRPr lang="en-US" sz="3600" dirty="0">
                        <a:latin typeface="Times New Roman" pitchFamily="18" charset="0"/>
                        <a:cs typeface="Times New Roman" pitchFamily="18" charset="0"/>
                      </a:endParaRPr>
                    </a:p>
                  </a:txBody>
                  <a:tcPr marL="182880" marR="182880" marT="68580" marB="68580"/>
                </a:tc>
                <a:tc>
                  <a:txBody>
                    <a:bodyPr/>
                    <a:lstStyle/>
                    <a:p>
                      <a:endParaRPr lang="en-US" sz="3600" dirty="0">
                        <a:latin typeface="Times New Roman" pitchFamily="18" charset="0"/>
                        <a:cs typeface="Times New Roman" pitchFamily="18" charset="0"/>
                      </a:endParaRPr>
                    </a:p>
                  </a:txBody>
                  <a:tcPr marL="182880" marR="182880" marT="68580" marB="68580"/>
                </a:tc>
                <a:tc gridSpan="2">
                  <a:txBody>
                    <a:bodyPr/>
                    <a:lstStyle/>
                    <a:p>
                      <a:endParaRPr lang="en-US" sz="3600" dirty="0">
                        <a:latin typeface="Times New Roman" pitchFamily="18" charset="0"/>
                        <a:cs typeface="Times New Roman" pitchFamily="18" charset="0"/>
                      </a:endParaRPr>
                    </a:p>
                  </a:txBody>
                  <a:tcPr marL="182880" marR="182880" marT="68580" marB="68580"/>
                </a:tc>
                <a:tc hMerge="1">
                  <a:txBody>
                    <a:bodyPr/>
                    <a:lstStyle/>
                    <a:p>
                      <a:endParaRPr lang="en-US" sz="3600" dirty="0">
                        <a:latin typeface="Times New Roman" pitchFamily="18" charset="0"/>
                        <a:cs typeface="Times New Roman" pitchFamily="18" charset="0"/>
                      </a:endParaRPr>
                    </a:p>
                  </a:txBody>
                  <a:tcPr marL="182880" marR="182880" marT="68580" marB="68580"/>
                </a:tc>
              </a:tr>
              <a:tr h="3162300">
                <a:tc>
                  <a:txBody>
                    <a:bodyPr/>
                    <a:lstStyle/>
                    <a:p>
                      <a:r>
                        <a:rPr lang="en-US" sz="3600" dirty="0" smtClean="0">
                          <a:latin typeface="Times New Roman" pitchFamily="18" charset="0"/>
                          <a:cs typeface="Times New Roman" pitchFamily="18" charset="0"/>
                        </a:rPr>
                        <a:t>b.</a:t>
                      </a:r>
                      <a:endParaRPr lang="en-US" sz="3600" dirty="0">
                        <a:latin typeface="Times New Roman" pitchFamily="18" charset="0"/>
                        <a:cs typeface="Times New Roman" pitchFamily="18" charset="0"/>
                      </a:endParaRPr>
                    </a:p>
                  </a:txBody>
                  <a:tcPr marL="182880" marR="182880" marT="68580" marB="68580"/>
                </a:tc>
                <a:tc>
                  <a:txBody>
                    <a:bodyPr/>
                    <a:lstStyle/>
                    <a:p>
                      <a:endParaRPr lang="en-US" sz="3600" dirty="0">
                        <a:latin typeface="Times New Roman" pitchFamily="18" charset="0"/>
                        <a:cs typeface="Times New Roman" pitchFamily="18" charset="0"/>
                      </a:endParaRPr>
                    </a:p>
                  </a:txBody>
                  <a:tcPr marL="182880" marR="182880" marT="68580" marB="68580"/>
                </a:tc>
                <a:tc gridSpan="2">
                  <a:txBody>
                    <a:bodyPr/>
                    <a:lstStyle/>
                    <a:p>
                      <a:endParaRPr lang="en-US" sz="3600" dirty="0">
                        <a:latin typeface="Times New Roman" pitchFamily="18" charset="0"/>
                        <a:cs typeface="Times New Roman" pitchFamily="18" charset="0"/>
                      </a:endParaRPr>
                    </a:p>
                  </a:txBody>
                  <a:tcPr marL="182880" marR="182880" marT="68580" marB="68580"/>
                </a:tc>
                <a:tc hMerge="1">
                  <a:txBody>
                    <a:bodyPr/>
                    <a:lstStyle/>
                    <a:p>
                      <a:endParaRPr lang="en-US" sz="3600" dirty="0">
                        <a:latin typeface="Times New Roman" pitchFamily="18" charset="0"/>
                        <a:cs typeface="Times New Roman" pitchFamily="18" charset="0"/>
                      </a:endParaRPr>
                    </a:p>
                  </a:txBody>
                  <a:tcPr marL="182880" marR="182880" marT="68580" marB="68580"/>
                </a:tc>
              </a:tr>
              <a:tr h="2552700">
                <a:tc>
                  <a:txBody>
                    <a:bodyPr/>
                    <a:lstStyle/>
                    <a:p>
                      <a:r>
                        <a:rPr lang="en-US" sz="3600" dirty="0" smtClean="0">
                          <a:latin typeface="Times New Roman" pitchFamily="18" charset="0"/>
                          <a:cs typeface="Times New Roman" pitchFamily="18" charset="0"/>
                        </a:rPr>
                        <a:t>c.</a:t>
                      </a:r>
                      <a:endParaRPr lang="en-US" sz="3600" dirty="0">
                        <a:latin typeface="Times New Roman" pitchFamily="18" charset="0"/>
                        <a:cs typeface="Times New Roman" pitchFamily="18" charset="0"/>
                      </a:endParaRPr>
                    </a:p>
                  </a:txBody>
                  <a:tcPr marL="182880" marR="182880" marT="68580" marB="68580"/>
                </a:tc>
                <a:tc>
                  <a:txBody>
                    <a:bodyPr/>
                    <a:lstStyle/>
                    <a:p>
                      <a:endParaRPr lang="en-US" sz="3600" dirty="0">
                        <a:latin typeface="Times New Roman" pitchFamily="18" charset="0"/>
                        <a:cs typeface="Times New Roman" pitchFamily="18" charset="0"/>
                      </a:endParaRPr>
                    </a:p>
                  </a:txBody>
                  <a:tcPr marL="182880" marR="182880" marT="68580" marB="68580"/>
                </a:tc>
                <a:tc gridSpan="2">
                  <a:txBody>
                    <a:bodyPr/>
                    <a:lstStyle/>
                    <a:p>
                      <a:endParaRPr lang="en-US" sz="3600" dirty="0">
                        <a:latin typeface="Times New Roman" pitchFamily="18" charset="0"/>
                        <a:cs typeface="Times New Roman" pitchFamily="18" charset="0"/>
                      </a:endParaRPr>
                    </a:p>
                  </a:txBody>
                  <a:tcPr marL="182880" marR="182880" marT="68580" marB="68580"/>
                </a:tc>
                <a:tc hMerge="1">
                  <a:txBody>
                    <a:bodyPr/>
                    <a:lstStyle/>
                    <a:p>
                      <a:endParaRPr lang="en-US" sz="3600" dirty="0">
                        <a:latin typeface="Times New Roman" pitchFamily="18" charset="0"/>
                        <a:cs typeface="Times New Roman" pitchFamily="18" charset="0"/>
                      </a:endParaRPr>
                    </a:p>
                  </a:txBody>
                  <a:tcPr marL="182880" marR="182880" marT="68580" marB="68580"/>
                </a:tc>
              </a:tr>
            </a:tbl>
          </a:graphicData>
        </a:graphic>
      </p:graphicFrame>
    </p:spTree>
    <p:extLst>
      <p:ext uri="{BB962C8B-B14F-4D97-AF65-F5344CB8AC3E}">
        <p14:creationId xmlns:p14="http://schemas.microsoft.com/office/powerpoint/2010/main" val="25253252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420897"/>
            <a:ext cx="15970488" cy="9445209"/>
            <a:chOff x="0" y="0"/>
            <a:chExt cx="4206219" cy="2487627"/>
          </a:xfrm>
        </p:grpSpPr>
        <p:sp>
          <p:nvSpPr>
            <p:cNvPr id="3" name="Freeform 3"/>
            <p:cNvSpPr/>
            <p:nvPr/>
          </p:nvSpPr>
          <p:spPr>
            <a:xfrm>
              <a:off x="0" y="0"/>
              <a:ext cx="4206219" cy="2487627"/>
            </a:xfrm>
            <a:custGeom>
              <a:avLst/>
              <a:gdLst/>
              <a:ahLst/>
              <a:cxnLst/>
              <a:rect l="l" t="t" r="r" b="b"/>
              <a:pathLst>
                <a:path w="4206219" h="2487627">
                  <a:moveTo>
                    <a:pt x="24723" y="0"/>
                  </a:moveTo>
                  <a:lnTo>
                    <a:pt x="4181496" y="0"/>
                  </a:lnTo>
                  <a:cubicBezTo>
                    <a:pt x="4188053" y="0"/>
                    <a:pt x="4194341" y="2605"/>
                    <a:pt x="4198978" y="7241"/>
                  </a:cubicBezTo>
                  <a:cubicBezTo>
                    <a:pt x="4203614" y="11878"/>
                    <a:pt x="4206219" y="18166"/>
                    <a:pt x="4206219" y="24723"/>
                  </a:cubicBezTo>
                  <a:lnTo>
                    <a:pt x="4206219" y="2462904"/>
                  </a:lnTo>
                  <a:cubicBezTo>
                    <a:pt x="4206219" y="2469461"/>
                    <a:pt x="4203614" y="2475749"/>
                    <a:pt x="4198978" y="2480386"/>
                  </a:cubicBezTo>
                  <a:cubicBezTo>
                    <a:pt x="4194341" y="2485022"/>
                    <a:pt x="4188053" y="2487627"/>
                    <a:pt x="4181496" y="2487627"/>
                  </a:cubicBezTo>
                  <a:lnTo>
                    <a:pt x="24723" y="2487627"/>
                  </a:lnTo>
                  <a:cubicBezTo>
                    <a:pt x="18166" y="2487627"/>
                    <a:pt x="11878" y="2485022"/>
                    <a:pt x="7241" y="2480386"/>
                  </a:cubicBezTo>
                  <a:cubicBezTo>
                    <a:pt x="2605" y="2475749"/>
                    <a:pt x="0" y="2469461"/>
                    <a:pt x="0" y="2462904"/>
                  </a:cubicBezTo>
                  <a:lnTo>
                    <a:pt x="0" y="24723"/>
                  </a:lnTo>
                  <a:cubicBezTo>
                    <a:pt x="0" y="18166"/>
                    <a:pt x="2605" y="11878"/>
                    <a:pt x="7241" y="7241"/>
                  </a:cubicBezTo>
                  <a:cubicBezTo>
                    <a:pt x="11878" y="2605"/>
                    <a:pt x="18166" y="0"/>
                    <a:pt x="24723" y="0"/>
                  </a:cubicBezTo>
                  <a:close/>
                </a:path>
              </a:pathLst>
            </a:custGeom>
            <a:solidFill>
              <a:srgbClr val="5D381C"/>
            </a:solidFill>
          </p:spPr>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626350" y="908431"/>
            <a:ext cx="15035300" cy="8369018"/>
            <a:chOff x="0" y="0"/>
            <a:chExt cx="3959914" cy="2204186"/>
          </a:xfrm>
        </p:grpSpPr>
        <p:sp>
          <p:nvSpPr>
            <p:cNvPr id="6" name="Freeform 6"/>
            <p:cNvSpPr/>
            <p:nvPr/>
          </p:nvSpPr>
          <p:spPr>
            <a:xfrm>
              <a:off x="0" y="0"/>
              <a:ext cx="3959914" cy="2204186"/>
            </a:xfrm>
            <a:custGeom>
              <a:avLst/>
              <a:gdLst/>
              <a:ahLst/>
              <a:cxnLst/>
              <a:rect l="l" t="t" r="r" b="b"/>
              <a:pathLst>
                <a:path w="3959914" h="2204186">
                  <a:moveTo>
                    <a:pt x="26261" y="0"/>
                  </a:moveTo>
                  <a:lnTo>
                    <a:pt x="3933653" y="0"/>
                  </a:lnTo>
                  <a:cubicBezTo>
                    <a:pt x="3948157" y="0"/>
                    <a:pt x="3959914" y="11757"/>
                    <a:pt x="3959914" y="26261"/>
                  </a:cubicBezTo>
                  <a:lnTo>
                    <a:pt x="3959914" y="2177925"/>
                  </a:lnTo>
                  <a:cubicBezTo>
                    <a:pt x="3959914" y="2184890"/>
                    <a:pt x="3957147" y="2191569"/>
                    <a:pt x="3952223" y="2196494"/>
                  </a:cubicBezTo>
                  <a:cubicBezTo>
                    <a:pt x="3947298" y="2201419"/>
                    <a:pt x="3940618" y="2204186"/>
                    <a:pt x="3933653" y="2204186"/>
                  </a:cubicBezTo>
                  <a:lnTo>
                    <a:pt x="26261" y="2204186"/>
                  </a:lnTo>
                  <a:cubicBezTo>
                    <a:pt x="19296" y="2204186"/>
                    <a:pt x="12616" y="2201419"/>
                    <a:pt x="7692" y="2196494"/>
                  </a:cubicBezTo>
                  <a:cubicBezTo>
                    <a:pt x="2767" y="2191569"/>
                    <a:pt x="0" y="2184890"/>
                    <a:pt x="0" y="2177925"/>
                  </a:cubicBezTo>
                  <a:lnTo>
                    <a:pt x="0" y="26261"/>
                  </a:lnTo>
                  <a:cubicBezTo>
                    <a:pt x="0" y="19296"/>
                    <a:pt x="2767" y="12616"/>
                    <a:pt x="7692" y="7692"/>
                  </a:cubicBezTo>
                  <a:cubicBezTo>
                    <a:pt x="12616" y="2767"/>
                    <a:pt x="19296" y="0"/>
                    <a:pt x="26261" y="0"/>
                  </a:cubicBezTo>
                  <a:close/>
                </a:path>
              </a:pathLst>
            </a:custGeom>
            <a:solidFill>
              <a:srgbClr val="FFF1DF"/>
            </a:solidFill>
          </p:spPr>
        </p:sp>
        <p:sp>
          <p:nvSpPr>
            <p:cNvPr id="7" name="TextBox 7"/>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752697" y="1245632"/>
            <a:ext cx="14625858" cy="7860272"/>
            <a:chOff x="0" y="0"/>
            <a:chExt cx="3594391" cy="1873562"/>
          </a:xfrm>
        </p:grpSpPr>
        <p:sp>
          <p:nvSpPr>
            <p:cNvPr id="9" name="Freeform 9"/>
            <p:cNvSpPr/>
            <p:nvPr/>
          </p:nvSpPr>
          <p:spPr>
            <a:xfrm>
              <a:off x="0" y="0"/>
              <a:ext cx="3594391" cy="1873562"/>
            </a:xfrm>
            <a:custGeom>
              <a:avLst/>
              <a:gdLst/>
              <a:ahLst/>
              <a:cxnLst/>
              <a:rect l="l" t="t" r="r" b="b"/>
              <a:pathLst>
                <a:path w="3594391" h="1873562">
                  <a:moveTo>
                    <a:pt x="56728" y="0"/>
                  </a:moveTo>
                  <a:lnTo>
                    <a:pt x="3537663" y="0"/>
                  </a:lnTo>
                  <a:cubicBezTo>
                    <a:pt x="3552708" y="0"/>
                    <a:pt x="3567137" y="5977"/>
                    <a:pt x="3577775" y="16615"/>
                  </a:cubicBezTo>
                  <a:cubicBezTo>
                    <a:pt x="3588414" y="27254"/>
                    <a:pt x="3594391" y="41683"/>
                    <a:pt x="3594391" y="56728"/>
                  </a:cubicBezTo>
                  <a:lnTo>
                    <a:pt x="3594391" y="1816834"/>
                  </a:lnTo>
                  <a:cubicBezTo>
                    <a:pt x="3594391" y="1831879"/>
                    <a:pt x="3588414" y="1846308"/>
                    <a:pt x="3577775" y="1856947"/>
                  </a:cubicBezTo>
                  <a:cubicBezTo>
                    <a:pt x="3567137" y="1867586"/>
                    <a:pt x="3552708" y="1873562"/>
                    <a:pt x="3537663" y="1873562"/>
                  </a:cubicBezTo>
                  <a:lnTo>
                    <a:pt x="56728" y="1873562"/>
                  </a:lnTo>
                  <a:cubicBezTo>
                    <a:pt x="41683" y="1873562"/>
                    <a:pt x="27254" y="1867586"/>
                    <a:pt x="16615" y="1856947"/>
                  </a:cubicBezTo>
                  <a:cubicBezTo>
                    <a:pt x="5977" y="1846308"/>
                    <a:pt x="0" y="1831879"/>
                    <a:pt x="0" y="1816834"/>
                  </a:cubicBezTo>
                  <a:lnTo>
                    <a:pt x="0" y="56728"/>
                  </a:lnTo>
                  <a:cubicBezTo>
                    <a:pt x="0" y="41683"/>
                    <a:pt x="5977" y="27254"/>
                    <a:pt x="16615" y="16615"/>
                  </a:cubicBezTo>
                  <a:cubicBezTo>
                    <a:pt x="27254" y="5977"/>
                    <a:pt x="41683" y="0"/>
                    <a:pt x="56728" y="0"/>
                  </a:cubicBezTo>
                  <a:close/>
                </a:path>
              </a:pathLst>
            </a:custGeom>
            <a:solidFill>
              <a:srgbClr val="000000">
                <a:alpha val="0"/>
              </a:srgbClr>
            </a:solidFill>
            <a:ln w="47625">
              <a:solidFill>
                <a:srgbClr val="5D381C"/>
              </a:solidFill>
            </a:ln>
          </p:spPr>
        </p:sp>
        <p:sp>
          <p:nvSpPr>
            <p:cNvPr id="10" name="TextBox 10"/>
            <p:cNvSpPr txBox="1"/>
            <p:nvPr/>
          </p:nvSpPr>
          <p:spPr>
            <a:xfrm>
              <a:off x="0" y="-57150"/>
              <a:ext cx="812800" cy="869950"/>
            </a:xfrm>
            <a:prstGeom prst="rect">
              <a:avLst/>
            </a:prstGeom>
          </p:spPr>
          <p:txBody>
            <a:bodyPr lIns="50800" tIns="50800" rIns="50800" bIns="50800" rtlCol="0" anchor="ctr"/>
            <a:lstStyle/>
            <a:p>
              <a:pPr algn="ctr">
                <a:lnSpc>
                  <a:spcPts val="2659"/>
                </a:lnSpc>
                <a:spcBef>
                  <a:spcPct val="0"/>
                </a:spcBef>
              </a:pPr>
              <a:endParaRPr/>
            </a:p>
          </p:txBody>
        </p:sp>
      </p:grpSp>
      <p:sp>
        <p:nvSpPr>
          <p:cNvPr id="14" name="TextBox 14"/>
          <p:cNvSpPr txBox="1"/>
          <p:nvPr/>
        </p:nvSpPr>
        <p:spPr>
          <a:xfrm>
            <a:off x="2133600" y="1005878"/>
            <a:ext cx="13944600" cy="9207649"/>
          </a:xfrm>
          <a:prstGeom prst="rect">
            <a:avLst/>
          </a:prstGeom>
        </p:spPr>
        <p:txBody>
          <a:bodyPr wrap="square" lIns="0" tIns="0" rIns="0" bIns="0" rtlCol="0" anchor="t">
            <a:spAutoFit/>
          </a:bodyPr>
          <a:lstStyle/>
          <a:p>
            <a:pPr algn="ctr">
              <a:lnSpc>
                <a:spcPts val="3970"/>
              </a:lnSpc>
            </a:pPr>
            <a:endParaRPr dirty="0"/>
          </a:p>
          <a:p>
            <a:pPr algn="ctr">
              <a:lnSpc>
                <a:spcPts val="3970"/>
              </a:lnSpc>
            </a:pPr>
            <a:endParaRPr dirty="0"/>
          </a:p>
          <a:p>
            <a:pPr algn="just">
              <a:lnSpc>
                <a:spcPts val="5196"/>
              </a:lnSpc>
            </a:pPr>
            <a:r>
              <a:rPr lang="en-US" sz="6100" b="1" spc="37" dirty="0">
                <a:solidFill>
                  <a:srgbClr val="E18455"/>
                </a:solidFill>
                <a:latin typeface="Times New Roman" pitchFamily="18" charset="0"/>
                <a:cs typeface="Times New Roman" pitchFamily="18" charset="0"/>
              </a:rPr>
              <a:t>a</a:t>
            </a:r>
            <a:r>
              <a:rPr lang="en-US" sz="6100" b="1" spc="37" dirty="0">
                <a:solidFill>
                  <a:srgbClr val="C00000"/>
                </a:solidFill>
                <a:latin typeface="Times New Roman" pitchFamily="18" charset="0"/>
                <a:cs typeface="Times New Roman" pitchFamily="18" charset="0"/>
              </a:rPr>
              <a:t>. </a:t>
            </a:r>
            <a:r>
              <a:rPr lang="en-US" sz="6100" b="1" spc="37" dirty="0" err="1">
                <a:solidFill>
                  <a:srgbClr val="C00000"/>
                </a:solidFill>
                <a:latin typeface="Times New Roman" pitchFamily="18" charset="0"/>
                <a:cs typeface="Times New Roman" pitchFamily="18" charset="0"/>
              </a:rPr>
              <a:t>Tác</a:t>
            </a:r>
            <a:r>
              <a:rPr lang="en-US" sz="6100" b="1" spc="37" dirty="0">
                <a:solidFill>
                  <a:srgbClr val="C00000"/>
                </a:solidFill>
                <a:latin typeface="Times New Roman" pitchFamily="18" charset="0"/>
                <a:cs typeface="Times New Roman" pitchFamily="18" charset="0"/>
              </a:rPr>
              <a:t> </a:t>
            </a:r>
            <a:r>
              <a:rPr lang="en-US" sz="6100" b="1" spc="37" dirty="0" err="1">
                <a:solidFill>
                  <a:srgbClr val="C00000"/>
                </a:solidFill>
                <a:latin typeface="Times New Roman" pitchFamily="18" charset="0"/>
                <a:cs typeface="Times New Roman" pitchFamily="18" charset="0"/>
              </a:rPr>
              <a:t>giả</a:t>
            </a:r>
            <a:r>
              <a:rPr lang="en-US" sz="6100" b="1" spc="37" dirty="0">
                <a:solidFill>
                  <a:srgbClr val="C00000"/>
                </a:solidFill>
                <a:latin typeface="Times New Roman" pitchFamily="18" charset="0"/>
                <a:cs typeface="Times New Roman" pitchFamily="18" charset="0"/>
              </a:rPr>
              <a:t> </a:t>
            </a:r>
            <a:r>
              <a:rPr lang="en-US" sz="6100" b="1" spc="37" dirty="0" err="1">
                <a:solidFill>
                  <a:srgbClr val="C00000"/>
                </a:solidFill>
                <a:latin typeface="Times New Roman" pitchFamily="18" charset="0"/>
                <a:cs typeface="Times New Roman" pitchFamily="18" charset="0"/>
              </a:rPr>
              <a:t>đã</a:t>
            </a:r>
            <a:r>
              <a:rPr lang="en-US" sz="6100" b="1" spc="37" dirty="0">
                <a:solidFill>
                  <a:srgbClr val="C00000"/>
                </a:solidFill>
                <a:latin typeface="Times New Roman" pitchFamily="18" charset="0"/>
                <a:cs typeface="Times New Roman" pitchFamily="18" charset="0"/>
              </a:rPr>
              <a:t> </a:t>
            </a:r>
            <a:r>
              <a:rPr lang="en-US" sz="6100" b="1" spc="37" dirty="0" err="1">
                <a:solidFill>
                  <a:srgbClr val="C00000"/>
                </a:solidFill>
                <a:latin typeface="Times New Roman" pitchFamily="18" charset="0"/>
                <a:cs typeface="Times New Roman" pitchFamily="18" charset="0"/>
              </a:rPr>
              <a:t>vận</a:t>
            </a:r>
            <a:r>
              <a:rPr lang="en-US" sz="6100" b="1" spc="37" dirty="0">
                <a:solidFill>
                  <a:srgbClr val="C00000"/>
                </a:solidFill>
                <a:latin typeface="Times New Roman" pitchFamily="18" charset="0"/>
                <a:cs typeface="Times New Roman" pitchFamily="18" charset="0"/>
              </a:rPr>
              <a:t> </a:t>
            </a:r>
            <a:r>
              <a:rPr lang="en-US" sz="6100" b="1" spc="37" dirty="0" err="1">
                <a:solidFill>
                  <a:srgbClr val="C00000"/>
                </a:solidFill>
                <a:latin typeface="Times New Roman" pitchFamily="18" charset="0"/>
                <a:cs typeface="Times New Roman" pitchFamily="18" charset="0"/>
              </a:rPr>
              <a:t>dụng</a:t>
            </a:r>
            <a:r>
              <a:rPr lang="en-US" sz="6100" b="1" spc="37" dirty="0">
                <a:solidFill>
                  <a:srgbClr val="C00000"/>
                </a:solidFill>
                <a:latin typeface="Times New Roman" pitchFamily="18" charset="0"/>
                <a:cs typeface="Times New Roman" pitchFamily="18" charset="0"/>
              </a:rPr>
              <a:t> </a:t>
            </a:r>
            <a:r>
              <a:rPr lang="en-US" sz="6100" b="1" spc="37" dirty="0" err="1">
                <a:solidFill>
                  <a:srgbClr val="C00000"/>
                </a:solidFill>
                <a:latin typeface="Times New Roman" pitchFamily="18" charset="0"/>
                <a:cs typeface="Times New Roman" pitchFamily="18" charset="0"/>
              </a:rPr>
              <a:t>tiểu</a:t>
            </a:r>
            <a:r>
              <a:rPr lang="en-US" sz="6100" b="1" spc="37" dirty="0">
                <a:solidFill>
                  <a:srgbClr val="C00000"/>
                </a:solidFill>
                <a:latin typeface="Times New Roman" pitchFamily="18" charset="0"/>
                <a:cs typeface="Times New Roman" pitchFamily="18" charset="0"/>
              </a:rPr>
              <a:t> </a:t>
            </a:r>
            <a:r>
              <a:rPr lang="en-US" sz="6100" b="1" spc="37" dirty="0" err="1">
                <a:solidFill>
                  <a:srgbClr val="C00000"/>
                </a:solidFill>
                <a:latin typeface="Times New Roman" pitchFamily="18" charset="0"/>
                <a:cs typeface="Times New Roman" pitchFamily="18" charset="0"/>
              </a:rPr>
              <a:t>đối</a:t>
            </a:r>
            <a:r>
              <a:rPr lang="en-US" sz="6100" b="1" spc="37" dirty="0">
                <a:solidFill>
                  <a:srgbClr val="C00000"/>
                </a:solidFill>
                <a:latin typeface="Times New Roman" pitchFamily="18" charset="0"/>
                <a:cs typeface="Times New Roman" pitchFamily="18" charset="0"/>
              </a:rPr>
              <a:t>, </a:t>
            </a:r>
            <a:r>
              <a:rPr lang="en-US" sz="6100" b="1" spc="37" dirty="0" err="1">
                <a:solidFill>
                  <a:srgbClr val="C00000"/>
                </a:solidFill>
                <a:latin typeface="Times New Roman" pitchFamily="18" charset="0"/>
                <a:cs typeface="Times New Roman" pitchFamily="18" charset="0"/>
              </a:rPr>
              <a:t>sử</a:t>
            </a:r>
            <a:r>
              <a:rPr lang="en-US" sz="6100" b="1" spc="37" dirty="0">
                <a:solidFill>
                  <a:srgbClr val="C00000"/>
                </a:solidFill>
                <a:latin typeface="Times New Roman" pitchFamily="18" charset="0"/>
                <a:cs typeface="Times New Roman" pitchFamily="18" charset="0"/>
              </a:rPr>
              <a:t> </a:t>
            </a:r>
            <a:r>
              <a:rPr lang="en-US" sz="6100" b="1" spc="37" dirty="0" err="1">
                <a:solidFill>
                  <a:srgbClr val="C00000"/>
                </a:solidFill>
                <a:latin typeface="Times New Roman" pitchFamily="18" charset="0"/>
                <a:cs typeface="Times New Roman" pitchFamily="18" charset="0"/>
              </a:rPr>
              <a:t>dụng</a:t>
            </a:r>
            <a:r>
              <a:rPr lang="en-US" sz="6100" b="1" spc="37" dirty="0">
                <a:solidFill>
                  <a:srgbClr val="C00000"/>
                </a:solidFill>
                <a:latin typeface="Times New Roman" pitchFamily="18" charset="0"/>
                <a:cs typeface="Times New Roman" pitchFamily="18" charset="0"/>
              </a:rPr>
              <a:t> </a:t>
            </a:r>
            <a:r>
              <a:rPr lang="en-US" sz="6100" b="1" spc="37" dirty="0" err="1">
                <a:solidFill>
                  <a:srgbClr val="C00000"/>
                </a:solidFill>
                <a:latin typeface="Times New Roman" pitchFamily="18" charset="0"/>
                <a:cs typeface="Times New Roman" pitchFamily="18" charset="0"/>
              </a:rPr>
              <a:t>hình</a:t>
            </a:r>
            <a:r>
              <a:rPr lang="en-US" sz="6100" b="1" spc="37" dirty="0">
                <a:solidFill>
                  <a:srgbClr val="C00000"/>
                </a:solidFill>
                <a:latin typeface="Times New Roman" pitchFamily="18" charset="0"/>
                <a:cs typeface="Times New Roman" pitchFamily="18" charset="0"/>
              </a:rPr>
              <a:t> </a:t>
            </a:r>
            <a:r>
              <a:rPr lang="en-US" sz="6100" b="1" spc="37" dirty="0" err="1">
                <a:solidFill>
                  <a:srgbClr val="C00000"/>
                </a:solidFill>
                <a:latin typeface="Times New Roman" pitchFamily="18" charset="0"/>
                <a:cs typeface="Times New Roman" pitchFamily="18" charset="0"/>
              </a:rPr>
              <a:t>ảnh</a:t>
            </a:r>
            <a:r>
              <a:rPr lang="en-US" sz="6100" b="1" spc="37" dirty="0">
                <a:solidFill>
                  <a:srgbClr val="C00000"/>
                </a:solidFill>
                <a:latin typeface="Times New Roman" pitchFamily="18" charset="0"/>
                <a:cs typeface="Times New Roman" pitchFamily="18" charset="0"/>
              </a:rPr>
              <a:t> </a:t>
            </a:r>
            <a:r>
              <a:rPr lang="en-US" sz="6100" b="1" spc="37" dirty="0" err="1">
                <a:solidFill>
                  <a:srgbClr val="C00000"/>
                </a:solidFill>
                <a:latin typeface="Times New Roman" pitchFamily="18" charset="0"/>
                <a:cs typeface="Times New Roman" pitchFamily="18" charset="0"/>
              </a:rPr>
              <a:t>trái</a:t>
            </a:r>
            <a:r>
              <a:rPr lang="en-US" sz="6100" b="1" spc="37" dirty="0">
                <a:solidFill>
                  <a:srgbClr val="C00000"/>
                </a:solidFill>
                <a:latin typeface="Times New Roman" pitchFamily="18" charset="0"/>
                <a:cs typeface="Times New Roman" pitchFamily="18" charset="0"/>
              </a:rPr>
              <a:t> </a:t>
            </a:r>
            <a:r>
              <a:rPr lang="en-US" sz="6100" b="1" spc="37" dirty="0" err="1">
                <a:solidFill>
                  <a:srgbClr val="C00000"/>
                </a:solidFill>
                <a:latin typeface="Times New Roman" pitchFamily="18" charset="0"/>
                <a:cs typeface="Times New Roman" pitchFamily="18" charset="0"/>
              </a:rPr>
              <a:t>ngược</a:t>
            </a:r>
            <a:r>
              <a:rPr lang="en-US" sz="6100" b="1" spc="37" dirty="0">
                <a:solidFill>
                  <a:srgbClr val="C00000"/>
                </a:solidFill>
                <a:latin typeface="Times New Roman" pitchFamily="18" charset="0"/>
                <a:cs typeface="Times New Roman" pitchFamily="18" charset="0"/>
              </a:rPr>
              <a:t> </a:t>
            </a:r>
            <a:r>
              <a:rPr lang="en-US" sz="6100" b="1" i="1" spc="37" dirty="0" err="1">
                <a:solidFill>
                  <a:srgbClr val="E18455"/>
                </a:solidFill>
                <a:latin typeface="Times New Roman" pitchFamily="18" charset="0"/>
                <a:cs typeface="Times New Roman" pitchFamily="18" charset="0"/>
              </a:rPr>
              <a:t>Tổ</a:t>
            </a:r>
            <a:r>
              <a:rPr lang="en-US" sz="6100" b="1" i="1" spc="37" dirty="0">
                <a:solidFill>
                  <a:srgbClr val="E18455"/>
                </a:solidFill>
                <a:latin typeface="Times New Roman" pitchFamily="18" charset="0"/>
                <a:cs typeface="Times New Roman" pitchFamily="18" charset="0"/>
              </a:rPr>
              <a:t> </a:t>
            </a:r>
            <a:r>
              <a:rPr lang="en-US" sz="6100" b="1" i="1" spc="37" dirty="0" err="1">
                <a:solidFill>
                  <a:srgbClr val="E18455"/>
                </a:solidFill>
                <a:latin typeface="Times New Roman" pitchFamily="18" charset="0"/>
                <a:cs typeface="Times New Roman" pitchFamily="18" charset="0"/>
              </a:rPr>
              <a:t>quốc</a:t>
            </a:r>
            <a:r>
              <a:rPr lang="en-US" sz="6100" b="1" i="1" spc="37" dirty="0">
                <a:solidFill>
                  <a:srgbClr val="E18455"/>
                </a:solidFill>
                <a:latin typeface="Times New Roman" pitchFamily="18" charset="0"/>
                <a:cs typeface="Times New Roman" pitchFamily="18" charset="0"/>
              </a:rPr>
              <a:t> </a:t>
            </a:r>
            <a:r>
              <a:rPr lang="en-US" sz="6100" b="1" i="1" spc="37" dirty="0" err="1">
                <a:solidFill>
                  <a:srgbClr val="E18455"/>
                </a:solidFill>
                <a:latin typeface="Times New Roman" pitchFamily="18" charset="0"/>
                <a:cs typeface="Times New Roman" pitchFamily="18" charset="0"/>
              </a:rPr>
              <a:t>bị</a:t>
            </a:r>
            <a:r>
              <a:rPr lang="en-US" sz="6100" b="1" i="1" spc="37" dirty="0">
                <a:solidFill>
                  <a:srgbClr val="E18455"/>
                </a:solidFill>
                <a:latin typeface="Times New Roman" pitchFamily="18" charset="0"/>
                <a:cs typeface="Times New Roman" pitchFamily="18" charset="0"/>
              </a:rPr>
              <a:t> </a:t>
            </a:r>
            <a:r>
              <a:rPr lang="en-US" sz="6100" b="1" i="1" spc="37" dirty="0" err="1">
                <a:solidFill>
                  <a:srgbClr val="E18455"/>
                </a:solidFill>
                <a:latin typeface="Times New Roman" pitchFamily="18" charset="0"/>
                <a:cs typeface="Times New Roman" pitchFamily="18" charset="0"/>
              </a:rPr>
              <a:t>xâm</a:t>
            </a:r>
            <a:r>
              <a:rPr lang="en-US" sz="6100" b="1" i="1" spc="37" dirty="0">
                <a:solidFill>
                  <a:srgbClr val="E18455"/>
                </a:solidFill>
                <a:latin typeface="Times New Roman" pitchFamily="18" charset="0"/>
                <a:cs typeface="Times New Roman" pitchFamily="18" charset="0"/>
              </a:rPr>
              <a:t> </a:t>
            </a:r>
            <a:r>
              <a:rPr lang="en-US" sz="6100" b="1" i="1" spc="37" dirty="0" err="1">
                <a:solidFill>
                  <a:srgbClr val="E18455"/>
                </a:solidFill>
                <a:latin typeface="Times New Roman" pitchFamily="18" charset="0"/>
                <a:cs typeface="Times New Roman" pitchFamily="18" charset="0"/>
              </a:rPr>
              <a:t>lăng</a:t>
            </a:r>
            <a:r>
              <a:rPr lang="en-US" sz="6100" b="1" i="1" spc="37" dirty="0">
                <a:solidFill>
                  <a:srgbClr val="E18455"/>
                </a:solidFill>
                <a:latin typeface="Times New Roman" pitchFamily="18" charset="0"/>
                <a:cs typeface="Times New Roman" pitchFamily="18" charset="0"/>
              </a:rPr>
              <a:t> – </a:t>
            </a:r>
            <a:r>
              <a:rPr lang="en-US" sz="6100" b="1" i="1" spc="37" dirty="0" err="1">
                <a:solidFill>
                  <a:srgbClr val="E18455"/>
                </a:solidFill>
                <a:latin typeface="Times New Roman" pitchFamily="18" charset="0"/>
                <a:cs typeface="Times New Roman" pitchFamily="18" charset="0"/>
              </a:rPr>
              <a:t>tinh</a:t>
            </a:r>
            <a:r>
              <a:rPr lang="en-US" sz="6100" b="1" i="1" spc="37" dirty="0">
                <a:solidFill>
                  <a:srgbClr val="E18455"/>
                </a:solidFill>
                <a:latin typeface="Times New Roman" pitchFamily="18" charset="0"/>
                <a:cs typeface="Times New Roman" pitchFamily="18" charset="0"/>
              </a:rPr>
              <a:t> </a:t>
            </a:r>
            <a:r>
              <a:rPr lang="en-US" sz="6100" b="1" i="1" spc="37" dirty="0" err="1">
                <a:solidFill>
                  <a:srgbClr val="E18455"/>
                </a:solidFill>
                <a:latin typeface="Times New Roman" pitchFamily="18" charset="0"/>
                <a:cs typeface="Times New Roman" pitchFamily="18" charset="0"/>
              </a:rPr>
              <a:t>thần</a:t>
            </a:r>
            <a:r>
              <a:rPr lang="en-US" sz="6100" b="1" i="1" spc="37" dirty="0">
                <a:solidFill>
                  <a:srgbClr val="E18455"/>
                </a:solidFill>
                <a:latin typeface="Times New Roman" pitchFamily="18" charset="0"/>
                <a:cs typeface="Times New Roman" pitchFamily="18" charset="0"/>
              </a:rPr>
              <a:t> </a:t>
            </a:r>
            <a:r>
              <a:rPr lang="en-US" sz="6100" b="1" i="1" spc="37" dirty="0" err="1">
                <a:solidFill>
                  <a:srgbClr val="E18455"/>
                </a:solidFill>
                <a:latin typeface="Times New Roman" pitchFamily="18" charset="0"/>
                <a:cs typeface="Times New Roman" pitchFamily="18" charset="0"/>
              </a:rPr>
              <a:t>ấy</a:t>
            </a:r>
            <a:r>
              <a:rPr lang="en-US" sz="6100" b="1" i="1" spc="37" dirty="0">
                <a:solidFill>
                  <a:srgbClr val="E18455"/>
                </a:solidFill>
                <a:latin typeface="Times New Roman" pitchFamily="18" charset="0"/>
                <a:cs typeface="Times New Roman" pitchFamily="18" charset="0"/>
              </a:rPr>
              <a:t> </a:t>
            </a:r>
            <a:r>
              <a:rPr lang="en-US" sz="6100" b="1" i="1" spc="37" dirty="0" err="1">
                <a:solidFill>
                  <a:srgbClr val="E18455"/>
                </a:solidFill>
                <a:latin typeface="Times New Roman" pitchFamily="18" charset="0"/>
                <a:cs typeface="Times New Roman" pitchFamily="18" charset="0"/>
              </a:rPr>
              <a:t>lại</a:t>
            </a:r>
            <a:r>
              <a:rPr lang="en-US" sz="6100" b="1" i="1" spc="37" dirty="0">
                <a:solidFill>
                  <a:srgbClr val="E18455"/>
                </a:solidFill>
                <a:latin typeface="Times New Roman" pitchFamily="18" charset="0"/>
                <a:cs typeface="Times New Roman" pitchFamily="18" charset="0"/>
              </a:rPr>
              <a:t> </a:t>
            </a:r>
            <a:r>
              <a:rPr lang="en-US" sz="6100" b="1" i="1" spc="37" dirty="0" err="1">
                <a:solidFill>
                  <a:srgbClr val="E18455"/>
                </a:solidFill>
                <a:latin typeface="Times New Roman" pitchFamily="18" charset="0"/>
                <a:cs typeface="Times New Roman" pitchFamily="18" charset="0"/>
              </a:rPr>
              <a:t>sôi</a:t>
            </a:r>
            <a:r>
              <a:rPr lang="en-US" sz="6100" b="1" i="1" spc="37" dirty="0">
                <a:solidFill>
                  <a:srgbClr val="E18455"/>
                </a:solidFill>
                <a:latin typeface="Times New Roman" pitchFamily="18" charset="0"/>
                <a:cs typeface="Times New Roman" pitchFamily="18" charset="0"/>
              </a:rPr>
              <a:t> </a:t>
            </a:r>
            <a:r>
              <a:rPr lang="en-US" sz="6100" b="1" i="1" spc="37" dirty="0" err="1">
                <a:solidFill>
                  <a:srgbClr val="E18455"/>
                </a:solidFill>
                <a:latin typeface="Times New Roman" pitchFamily="18" charset="0"/>
                <a:cs typeface="Times New Roman" pitchFamily="18" charset="0"/>
              </a:rPr>
              <a:t>nổi</a:t>
            </a:r>
            <a:r>
              <a:rPr lang="en-US" sz="6100" b="1" i="1" spc="37" dirty="0">
                <a:solidFill>
                  <a:srgbClr val="E18455"/>
                </a:solidFill>
                <a:latin typeface="Times New Roman" pitchFamily="18" charset="0"/>
                <a:cs typeface="Times New Roman" pitchFamily="18" charset="0"/>
              </a:rPr>
              <a:t>…</a:t>
            </a:r>
          </a:p>
          <a:p>
            <a:pPr algn="just">
              <a:lnSpc>
                <a:spcPts val="5196"/>
              </a:lnSpc>
            </a:pPr>
            <a:r>
              <a:rPr lang="en-US" sz="6100" b="1" i="1" spc="37" dirty="0">
                <a:solidFill>
                  <a:srgbClr val="0070C0"/>
                </a:solidFill>
                <a:latin typeface="Times New Roman" pitchFamily="18" charset="0"/>
                <a:cs typeface="Times New Roman" pitchFamily="18" charset="0"/>
              </a:rPr>
              <a:t>=&gt; </a:t>
            </a:r>
            <a:r>
              <a:rPr lang="en-US" sz="6100" b="1" i="1" spc="37" dirty="0" err="1">
                <a:solidFill>
                  <a:srgbClr val="0070C0"/>
                </a:solidFill>
                <a:latin typeface="Times New Roman" pitchFamily="18" charset="0"/>
                <a:cs typeface="Times New Roman" pitchFamily="18" charset="0"/>
              </a:rPr>
              <a:t>tác</a:t>
            </a:r>
            <a:r>
              <a:rPr lang="en-US" sz="6100" b="1" i="1" spc="37" dirty="0">
                <a:solidFill>
                  <a:srgbClr val="0070C0"/>
                </a:solidFill>
                <a:latin typeface="Times New Roman" pitchFamily="18" charset="0"/>
                <a:cs typeface="Times New Roman" pitchFamily="18" charset="0"/>
              </a:rPr>
              <a:t> </a:t>
            </a:r>
            <a:r>
              <a:rPr lang="en-US" sz="6100" b="1" i="1" spc="37" dirty="0" err="1">
                <a:solidFill>
                  <a:srgbClr val="0070C0"/>
                </a:solidFill>
                <a:latin typeface="Times New Roman" pitchFamily="18" charset="0"/>
                <a:cs typeface="Times New Roman" pitchFamily="18" charset="0"/>
              </a:rPr>
              <a:t>dụng</a:t>
            </a:r>
            <a:r>
              <a:rPr lang="en-US" sz="6100" b="1" i="1" spc="37" dirty="0">
                <a:solidFill>
                  <a:srgbClr val="0070C0"/>
                </a:solidFill>
                <a:latin typeface="Times New Roman" pitchFamily="18" charset="0"/>
                <a:cs typeface="Times New Roman" pitchFamily="18" charset="0"/>
              </a:rPr>
              <a:t>: </a:t>
            </a:r>
            <a:r>
              <a:rPr lang="en-US" sz="6100" b="1" i="1" spc="37" dirty="0" err="1">
                <a:solidFill>
                  <a:srgbClr val="0070C0"/>
                </a:solidFill>
                <a:latin typeface="Times New Roman" pitchFamily="18" charset="0"/>
                <a:cs typeface="Times New Roman" pitchFamily="18" charset="0"/>
              </a:rPr>
              <a:t>khẳng</a:t>
            </a:r>
            <a:r>
              <a:rPr lang="en-US" sz="6100" b="1" i="1" spc="37" dirty="0">
                <a:solidFill>
                  <a:srgbClr val="0070C0"/>
                </a:solidFill>
                <a:latin typeface="Times New Roman" pitchFamily="18" charset="0"/>
                <a:cs typeface="Times New Roman" pitchFamily="18" charset="0"/>
              </a:rPr>
              <a:t> </a:t>
            </a:r>
            <a:r>
              <a:rPr lang="en-US" sz="6100" b="1" i="1" spc="37" dirty="0" err="1">
                <a:solidFill>
                  <a:srgbClr val="0070C0"/>
                </a:solidFill>
                <a:latin typeface="Times New Roman" pitchFamily="18" charset="0"/>
                <a:cs typeface="Times New Roman" pitchFamily="18" charset="0"/>
              </a:rPr>
              <a:t>định</a:t>
            </a:r>
            <a:r>
              <a:rPr lang="en-US" sz="6100" b="1" i="1" spc="37" dirty="0">
                <a:solidFill>
                  <a:srgbClr val="0070C0"/>
                </a:solidFill>
                <a:latin typeface="Times New Roman" pitchFamily="18" charset="0"/>
                <a:cs typeface="Times New Roman" pitchFamily="18" charset="0"/>
              </a:rPr>
              <a:t> </a:t>
            </a:r>
            <a:r>
              <a:rPr lang="en-US" sz="6100" b="1" i="1" spc="37" dirty="0" err="1">
                <a:solidFill>
                  <a:srgbClr val="0070C0"/>
                </a:solidFill>
                <a:latin typeface="Times New Roman" pitchFamily="18" charset="0"/>
                <a:cs typeface="Times New Roman" pitchFamily="18" charset="0"/>
              </a:rPr>
              <a:t>sức</a:t>
            </a:r>
            <a:r>
              <a:rPr lang="en-US" sz="6100" b="1" i="1" spc="37" dirty="0">
                <a:solidFill>
                  <a:srgbClr val="0070C0"/>
                </a:solidFill>
                <a:latin typeface="Times New Roman" pitchFamily="18" charset="0"/>
                <a:cs typeface="Times New Roman" pitchFamily="18" charset="0"/>
              </a:rPr>
              <a:t> </a:t>
            </a:r>
            <a:r>
              <a:rPr lang="en-US" sz="6100" b="1" i="1" spc="37" dirty="0" err="1">
                <a:solidFill>
                  <a:srgbClr val="0070C0"/>
                </a:solidFill>
                <a:latin typeface="Times New Roman" pitchFamily="18" charset="0"/>
                <a:cs typeface="Times New Roman" pitchFamily="18" charset="0"/>
              </a:rPr>
              <a:t>mạnh</a:t>
            </a:r>
            <a:r>
              <a:rPr lang="en-US" sz="6100" b="1" i="1" spc="37" dirty="0">
                <a:solidFill>
                  <a:srgbClr val="0070C0"/>
                </a:solidFill>
                <a:latin typeface="Times New Roman" pitchFamily="18" charset="0"/>
                <a:cs typeface="Times New Roman" pitchFamily="18" charset="0"/>
              </a:rPr>
              <a:t> </a:t>
            </a:r>
            <a:r>
              <a:rPr lang="en-US" sz="6100" b="1" i="1" spc="37" dirty="0" err="1">
                <a:solidFill>
                  <a:srgbClr val="0070C0"/>
                </a:solidFill>
                <a:latin typeface="Times New Roman" pitchFamily="18" charset="0"/>
                <a:cs typeface="Times New Roman" pitchFamily="18" charset="0"/>
              </a:rPr>
              <a:t>vô</a:t>
            </a:r>
            <a:r>
              <a:rPr lang="en-US" sz="6100" b="1" i="1" spc="37" dirty="0">
                <a:solidFill>
                  <a:srgbClr val="0070C0"/>
                </a:solidFill>
                <a:latin typeface="Times New Roman" pitchFamily="18" charset="0"/>
                <a:cs typeface="Times New Roman" pitchFamily="18" charset="0"/>
              </a:rPr>
              <a:t> </a:t>
            </a:r>
            <a:r>
              <a:rPr lang="en-US" sz="6100" b="1" i="1" spc="37" dirty="0" err="1">
                <a:solidFill>
                  <a:srgbClr val="0070C0"/>
                </a:solidFill>
                <a:latin typeface="Times New Roman" pitchFamily="18" charset="0"/>
                <a:cs typeface="Times New Roman" pitchFamily="18" charset="0"/>
              </a:rPr>
              <a:t>địch</a:t>
            </a:r>
            <a:r>
              <a:rPr lang="en-US" sz="6100" b="1" i="1" spc="37" dirty="0">
                <a:solidFill>
                  <a:srgbClr val="0070C0"/>
                </a:solidFill>
                <a:latin typeface="Times New Roman" pitchFamily="18" charset="0"/>
                <a:cs typeface="Times New Roman" pitchFamily="18" charset="0"/>
              </a:rPr>
              <a:t> </a:t>
            </a:r>
            <a:r>
              <a:rPr lang="en-US" sz="6100" b="1" i="1" spc="37" dirty="0" err="1">
                <a:solidFill>
                  <a:srgbClr val="0070C0"/>
                </a:solidFill>
                <a:latin typeface="Times New Roman" pitchFamily="18" charset="0"/>
                <a:cs typeface="Times New Roman" pitchFamily="18" charset="0"/>
              </a:rPr>
              <a:t>của</a:t>
            </a:r>
            <a:r>
              <a:rPr lang="en-US" sz="6100" b="1" i="1" spc="37" dirty="0">
                <a:solidFill>
                  <a:srgbClr val="0070C0"/>
                </a:solidFill>
                <a:latin typeface="Times New Roman" pitchFamily="18" charset="0"/>
                <a:cs typeface="Times New Roman" pitchFamily="18" charset="0"/>
              </a:rPr>
              <a:t> </a:t>
            </a:r>
            <a:r>
              <a:rPr lang="en-US" sz="6100" b="1" i="1" spc="37" dirty="0" err="1">
                <a:solidFill>
                  <a:srgbClr val="0070C0"/>
                </a:solidFill>
                <a:latin typeface="Times New Roman" pitchFamily="18" charset="0"/>
                <a:cs typeface="Times New Roman" pitchFamily="18" charset="0"/>
              </a:rPr>
              <a:t>lòng</a:t>
            </a:r>
            <a:r>
              <a:rPr lang="en-US" sz="6100" b="1" i="1" spc="37" dirty="0">
                <a:solidFill>
                  <a:srgbClr val="0070C0"/>
                </a:solidFill>
                <a:latin typeface="Times New Roman" pitchFamily="18" charset="0"/>
                <a:cs typeface="Times New Roman" pitchFamily="18" charset="0"/>
              </a:rPr>
              <a:t> </a:t>
            </a:r>
            <a:r>
              <a:rPr lang="en-US" sz="6100" b="1" i="1" spc="37" dirty="0" err="1">
                <a:solidFill>
                  <a:srgbClr val="0070C0"/>
                </a:solidFill>
                <a:latin typeface="Times New Roman" pitchFamily="18" charset="0"/>
                <a:cs typeface="Times New Roman" pitchFamily="18" charset="0"/>
              </a:rPr>
              <a:t>yêu</a:t>
            </a:r>
            <a:r>
              <a:rPr lang="en-US" sz="6100" b="1" i="1" spc="37" dirty="0">
                <a:solidFill>
                  <a:srgbClr val="0070C0"/>
                </a:solidFill>
                <a:latin typeface="Times New Roman" pitchFamily="18" charset="0"/>
                <a:cs typeface="Times New Roman" pitchFamily="18" charset="0"/>
              </a:rPr>
              <a:t> </a:t>
            </a:r>
            <a:r>
              <a:rPr lang="en-US" sz="6100" b="1" i="1" spc="37" dirty="0" err="1">
                <a:solidFill>
                  <a:srgbClr val="0070C0"/>
                </a:solidFill>
                <a:latin typeface="Times New Roman" pitchFamily="18" charset="0"/>
                <a:cs typeface="Times New Roman" pitchFamily="18" charset="0"/>
              </a:rPr>
              <a:t>nước</a:t>
            </a:r>
            <a:r>
              <a:rPr lang="en-US" sz="6100" b="1" i="1" spc="37" dirty="0">
                <a:solidFill>
                  <a:srgbClr val="0070C0"/>
                </a:solidFill>
                <a:latin typeface="Times New Roman" pitchFamily="18" charset="0"/>
                <a:cs typeface="Times New Roman" pitchFamily="18" charset="0"/>
              </a:rPr>
              <a:t> </a:t>
            </a:r>
            <a:r>
              <a:rPr lang="en-US" sz="6100" b="1" i="1" spc="37" dirty="0" err="1">
                <a:solidFill>
                  <a:srgbClr val="0070C0"/>
                </a:solidFill>
                <a:latin typeface="Times New Roman" pitchFamily="18" charset="0"/>
                <a:cs typeface="Times New Roman" pitchFamily="18" charset="0"/>
              </a:rPr>
              <a:t>giúp</a:t>
            </a:r>
            <a:r>
              <a:rPr lang="en-US" sz="6100" b="1" i="1" spc="37" dirty="0">
                <a:solidFill>
                  <a:srgbClr val="0070C0"/>
                </a:solidFill>
                <a:latin typeface="Times New Roman" pitchFamily="18" charset="0"/>
                <a:cs typeface="Times New Roman" pitchFamily="18" charset="0"/>
              </a:rPr>
              <a:t> </a:t>
            </a:r>
            <a:r>
              <a:rPr lang="en-US" sz="6100" b="1" i="1" spc="37" dirty="0" err="1">
                <a:solidFill>
                  <a:srgbClr val="0070C0"/>
                </a:solidFill>
                <a:latin typeface="Times New Roman" pitchFamily="18" charset="0"/>
                <a:cs typeface="Times New Roman" pitchFamily="18" charset="0"/>
              </a:rPr>
              <a:t>nhân</a:t>
            </a:r>
            <a:r>
              <a:rPr lang="en-US" sz="6100" b="1" i="1" spc="37" dirty="0">
                <a:solidFill>
                  <a:srgbClr val="0070C0"/>
                </a:solidFill>
                <a:latin typeface="Times New Roman" pitchFamily="18" charset="0"/>
                <a:cs typeface="Times New Roman" pitchFamily="18" charset="0"/>
              </a:rPr>
              <a:t> </a:t>
            </a:r>
            <a:r>
              <a:rPr lang="en-US" sz="6100" b="1" i="1" spc="37" dirty="0" err="1">
                <a:solidFill>
                  <a:srgbClr val="0070C0"/>
                </a:solidFill>
                <a:latin typeface="Times New Roman" pitchFamily="18" charset="0"/>
                <a:cs typeface="Times New Roman" pitchFamily="18" charset="0"/>
              </a:rPr>
              <a:t>dân</a:t>
            </a:r>
            <a:r>
              <a:rPr lang="en-US" sz="6100" b="1" i="1" spc="37" dirty="0">
                <a:solidFill>
                  <a:srgbClr val="0070C0"/>
                </a:solidFill>
                <a:latin typeface="Times New Roman" pitchFamily="18" charset="0"/>
                <a:cs typeface="Times New Roman" pitchFamily="18" charset="0"/>
              </a:rPr>
              <a:t> ta </a:t>
            </a:r>
            <a:r>
              <a:rPr lang="en-US" sz="6100" b="1" i="1" spc="37" dirty="0" err="1">
                <a:solidFill>
                  <a:srgbClr val="0070C0"/>
                </a:solidFill>
                <a:latin typeface="Times New Roman" pitchFamily="18" charset="0"/>
                <a:cs typeface="Times New Roman" pitchFamily="18" charset="0"/>
              </a:rPr>
              <a:t>có</a:t>
            </a:r>
            <a:r>
              <a:rPr lang="en-US" sz="6100" b="1" i="1" spc="37" dirty="0">
                <a:solidFill>
                  <a:srgbClr val="0070C0"/>
                </a:solidFill>
                <a:latin typeface="Times New Roman" pitchFamily="18" charset="0"/>
                <a:cs typeface="Times New Roman" pitchFamily="18" charset="0"/>
              </a:rPr>
              <a:t> </a:t>
            </a:r>
            <a:r>
              <a:rPr lang="en-US" sz="6100" b="1" i="1" spc="37" dirty="0" err="1">
                <a:solidFill>
                  <a:srgbClr val="0070C0"/>
                </a:solidFill>
                <a:latin typeface="Times New Roman" pitchFamily="18" charset="0"/>
                <a:cs typeface="Times New Roman" pitchFamily="18" charset="0"/>
              </a:rPr>
              <a:t>thể</a:t>
            </a:r>
            <a:r>
              <a:rPr lang="en-US" sz="6100" b="1" i="1" spc="37" dirty="0">
                <a:solidFill>
                  <a:srgbClr val="0070C0"/>
                </a:solidFill>
                <a:latin typeface="Times New Roman" pitchFamily="18" charset="0"/>
                <a:cs typeface="Times New Roman" pitchFamily="18" charset="0"/>
              </a:rPr>
              <a:t> </a:t>
            </a:r>
            <a:r>
              <a:rPr lang="en-US" sz="6100" b="1" i="1" spc="37" dirty="0" err="1">
                <a:solidFill>
                  <a:srgbClr val="0070C0"/>
                </a:solidFill>
                <a:latin typeface="Times New Roman" pitchFamily="18" charset="0"/>
                <a:cs typeface="Times New Roman" pitchFamily="18" charset="0"/>
              </a:rPr>
              <a:t>vượt</a:t>
            </a:r>
            <a:r>
              <a:rPr lang="en-US" sz="6100" b="1" i="1" spc="37" dirty="0">
                <a:solidFill>
                  <a:srgbClr val="0070C0"/>
                </a:solidFill>
                <a:latin typeface="Times New Roman" pitchFamily="18" charset="0"/>
                <a:cs typeface="Times New Roman" pitchFamily="18" charset="0"/>
              </a:rPr>
              <a:t> qua </a:t>
            </a:r>
            <a:r>
              <a:rPr lang="en-US" sz="6100" b="1" i="1" spc="37" dirty="0" err="1">
                <a:solidFill>
                  <a:srgbClr val="0070C0"/>
                </a:solidFill>
                <a:latin typeface="Times New Roman" pitchFamily="18" charset="0"/>
                <a:cs typeface="Times New Roman" pitchFamily="18" charset="0"/>
              </a:rPr>
              <a:t>mọi</a:t>
            </a:r>
            <a:r>
              <a:rPr lang="en-US" sz="6100" b="1" i="1" spc="37" dirty="0">
                <a:solidFill>
                  <a:srgbClr val="0070C0"/>
                </a:solidFill>
                <a:latin typeface="Times New Roman" pitchFamily="18" charset="0"/>
                <a:cs typeface="Times New Roman" pitchFamily="18" charset="0"/>
              </a:rPr>
              <a:t> </a:t>
            </a:r>
            <a:r>
              <a:rPr lang="en-US" sz="6100" b="1" i="1" spc="37" dirty="0" err="1">
                <a:solidFill>
                  <a:srgbClr val="0070C0"/>
                </a:solidFill>
                <a:latin typeface="Times New Roman" pitchFamily="18" charset="0"/>
                <a:cs typeface="Times New Roman" pitchFamily="18" charset="0"/>
              </a:rPr>
              <a:t>khó</a:t>
            </a:r>
            <a:r>
              <a:rPr lang="en-US" sz="6100" b="1" i="1" spc="37" dirty="0">
                <a:solidFill>
                  <a:srgbClr val="0070C0"/>
                </a:solidFill>
                <a:latin typeface="Times New Roman" pitchFamily="18" charset="0"/>
                <a:cs typeface="Times New Roman" pitchFamily="18" charset="0"/>
              </a:rPr>
              <a:t> </a:t>
            </a:r>
            <a:r>
              <a:rPr lang="en-US" sz="6100" b="1" i="1" spc="37" dirty="0" err="1">
                <a:solidFill>
                  <a:srgbClr val="0070C0"/>
                </a:solidFill>
                <a:latin typeface="Times New Roman" pitchFamily="18" charset="0"/>
                <a:cs typeface="Times New Roman" pitchFamily="18" charset="0"/>
              </a:rPr>
              <a:t>khăn</a:t>
            </a:r>
            <a:r>
              <a:rPr lang="en-US" sz="6100" b="1" i="1" spc="37" dirty="0">
                <a:solidFill>
                  <a:srgbClr val="0070C0"/>
                </a:solidFill>
                <a:latin typeface="Times New Roman" pitchFamily="18" charset="0"/>
                <a:cs typeface="Times New Roman" pitchFamily="18" charset="0"/>
              </a:rPr>
              <a:t> </a:t>
            </a:r>
            <a:r>
              <a:rPr lang="en-US" sz="6100" b="1" i="1" spc="37" dirty="0" err="1">
                <a:solidFill>
                  <a:srgbClr val="0070C0"/>
                </a:solidFill>
                <a:latin typeface="Times New Roman" pitchFamily="18" charset="0"/>
                <a:cs typeface="Times New Roman" pitchFamily="18" charset="0"/>
              </a:rPr>
              <a:t>để</a:t>
            </a:r>
            <a:r>
              <a:rPr lang="en-US" sz="6100" b="1" i="1" spc="37" dirty="0">
                <a:solidFill>
                  <a:srgbClr val="0070C0"/>
                </a:solidFill>
                <a:latin typeface="Times New Roman" pitchFamily="18" charset="0"/>
                <a:cs typeface="Times New Roman" pitchFamily="18" charset="0"/>
              </a:rPr>
              <a:t> </a:t>
            </a:r>
            <a:r>
              <a:rPr lang="en-US" sz="6100" b="1" i="1" spc="37" dirty="0" err="1">
                <a:solidFill>
                  <a:srgbClr val="0070C0"/>
                </a:solidFill>
                <a:latin typeface="Times New Roman" pitchFamily="18" charset="0"/>
                <a:cs typeface="Times New Roman" pitchFamily="18" charset="0"/>
              </a:rPr>
              <a:t>chiến</a:t>
            </a:r>
            <a:r>
              <a:rPr lang="en-US" sz="6100" b="1" i="1" spc="37" dirty="0">
                <a:solidFill>
                  <a:srgbClr val="0070C0"/>
                </a:solidFill>
                <a:latin typeface="Times New Roman" pitchFamily="18" charset="0"/>
                <a:cs typeface="Times New Roman" pitchFamily="18" charset="0"/>
              </a:rPr>
              <a:t> </a:t>
            </a:r>
            <a:r>
              <a:rPr lang="en-US" sz="6100" b="1" i="1" spc="37" dirty="0" err="1">
                <a:solidFill>
                  <a:srgbClr val="0070C0"/>
                </a:solidFill>
                <a:latin typeface="Times New Roman" pitchFamily="18" charset="0"/>
                <a:cs typeface="Times New Roman" pitchFamily="18" charset="0"/>
              </a:rPr>
              <a:t>thắng</a:t>
            </a:r>
            <a:r>
              <a:rPr lang="en-US" sz="6100" b="1" i="1" spc="37" dirty="0">
                <a:solidFill>
                  <a:srgbClr val="0070C0"/>
                </a:solidFill>
                <a:latin typeface="Times New Roman" pitchFamily="18" charset="0"/>
                <a:cs typeface="Times New Roman" pitchFamily="18" charset="0"/>
              </a:rPr>
              <a:t> </a:t>
            </a:r>
            <a:r>
              <a:rPr lang="en-US" sz="6100" b="1" i="1" spc="37" dirty="0" err="1">
                <a:solidFill>
                  <a:srgbClr val="0070C0"/>
                </a:solidFill>
                <a:latin typeface="Times New Roman" pitchFamily="18" charset="0"/>
                <a:cs typeface="Times New Roman" pitchFamily="18" charset="0"/>
              </a:rPr>
              <a:t>mọi</a:t>
            </a:r>
            <a:r>
              <a:rPr lang="en-US" sz="6100" b="1" i="1" spc="37" dirty="0">
                <a:solidFill>
                  <a:srgbClr val="0070C0"/>
                </a:solidFill>
                <a:latin typeface="Times New Roman" pitchFamily="18" charset="0"/>
                <a:cs typeface="Times New Roman" pitchFamily="18" charset="0"/>
              </a:rPr>
              <a:t> </a:t>
            </a:r>
            <a:r>
              <a:rPr lang="en-US" sz="6100" b="1" i="1" spc="37" dirty="0" err="1">
                <a:solidFill>
                  <a:srgbClr val="0070C0"/>
                </a:solidFill>
                <a:latin typeface="Times New Roman" pitchFamily="18" charset="0"/>
                <a:cs typeface="Times New Roman" pitchFamily="18" charset="0"/>
              </a:rPr>
              <a:t>kẻ</a:t>
            </a:r>
            <a:r>
              <a:rPr lang="en-US" sz="6100" b="1" i="1" spc="37" dirty="0">
                <a:solidFill>
                  <a:srgbClr val="0070C0"/>
                </a:solidFill>
                <a:latin typeface="Times New Roman" pitchFamily="18" charset="0"/>
                <a:cs typeface="Times New Roman" pitchFamily="18" charset="0"/>
              </a:rPr>
              <a:t> </a:t>
            </a:r>
            <a:r>
              <a:rPr lang="en-US" sz="6100" b="1" i="1" spc="37" dirty="0" err="1">
                <a:solidFill>
                  <a:srgbClr val="0070C0"/>
                </a:solidFill>
                <a:latin typeface="Times New Roman" pitchFamily="18" charset="0"/>
                <a:cs typeface="Times New Roman" pitchFamily="18" charset="0"/>
              </a:rPr>
              <a:t>thù</a:t>
            </a:r>
            <a:r>
              <a:rPr lang="en-US" sz="6100" b="1" i="1" spc="37" dirty="0">
                <a:solidFill>
                  <a:srgbClr val="0070C0"/>
                </a:solidFill>
                <a:latin typeface="Times New Roman" pitchFamily="18" charset="0"/>
                <a:cs typeface="Times New Roman" pitchFamily="18" charset="0"/>
              </a:rPr>
              <a:t> </a:t>
            </a:r>
            <a:r>
              <a:rPr lang="en-US" sz="6100" b="1" i="1" spc="37" dirty="0" err="1">
                <a:solidFill>
                  <a:srgbClr val="0070C0"/>
                </a:solidFill>
                <a:latin typeface="Times New Roman" pitchFamily="18" charset="0"/>
                <a:cs typeface="Times New Roman" pitchFamily="18" charset="0"/>
              </a:rPr>
              <a:t>đe</a:t>
            </a:r>
            <a:r>
              <a:rPr lang="en-US" sz="6100" b="1" i="1" spc="37" dirty="0">
                <a:solidFill>
                  <a:srgbClr val="0070C0"/>
                </a:solidFill>
                <a:latin typeface="Times New Roman" pitchFamily="18" charset="0"/>
                <a:cs typeface="Times New Roman" pitchFamily="18" charset="0"/>
              </a:rPr>
              <a:t> </a:t>
            </a:r>
            <a:r>
              <a:rPr lang="en-US" sz="6100" b="1" i="1" spc="37" dirty="0" err="1">
                <a:solidFill>
                  <a:srgbClr val="0070C0"/>
                </a:solidFill>
                <a:latin typeface="Times New Roman" pitchFamily="18" charset="0"/>
                <a:cs typeface="Times New Roman" pitchFamily="18" charset="0"/>
              </a:rPr>
              <a:t>dọa</a:t>
            </a:r>
            <a:r>
              <a:rPr lang="en-US" sz="6100" b="1" i="1" spc="37" dirty="0">
                <a:solidFill>
                  <a:srgbClr val="0070C0"/>
                </a:solidFill>
                <a:latin typeface="Times New Roman" pitchFamily="18" charset="0"/>
                <a:cs typeface="Times New Roman" pitchFamily="18" charset="0"/>
              </a:rPr>
              <a:t> </a:t>
            </a:r>
            <a:r>
              <a:rPr lang="en-US" sz="6100" b="1" i="1" spc="37" dirty="0" err="1">
                <a:solidFill>
                  <a:srgbClr val="0070C0"/>
                </a:solidFill>
                <a:latin typeface="Times New Roman" pitchFamily="18" charset="0"/>
                <a:cs typeface="Times New Roman" pitchFamily="18" charset="0"/>
              </a:rPr>
              <a:t>chủ</a:t>
            </a:r>
            <a:r>
              <a:rPr lang="en-US" sz="6100" b="1" i="1" spc="37" dirty="0">
                <a:solidFill>
                  <a:srgbClr val="0070C0"/>
                </a:solidFill>
                <a:latin typeface="Times New Roman" pitchFamily="18" charset="0"/>
                <a:cs typeface="Times New Roman" pitchFamily="18" charset="0"/>
              </a:rPr>
              <a:t> </a:t>
            </a:r>
            <a:r>
              <a:rPr lang="en-US" sz="6100" b="1" i="1" spc="37" dirty="0" err="1">
                <a:solidFill>
                  <a:srgbClr val="0070C0"/>
                </a:solidFill>
                <a:latin typeface="Times New Roman" pitchFamily="18" charset="0"/>
                <a:cs typeface="Times New Roman" pitchFamily="18" charset="0"/>
              </a:rPr>
              <a:t>quyền</a:t>
            </a:r>
            <a:r>
              <a:rPr lang="en-US" sz="6100" b="1" i="1" spc="37" dirty="0">
                <a:solidFill>
                  <a:srgbClr val="0070C0"/>
                </a:solidFill>
                <a:latin typeface="Times New Roman" pitchFamily="18" charset="0"/>
                <a:cs typeface="Times New Roman" pitchFamily="18" charset="0"/>
              </a:rPr>
              <a:t> </a:t>
            </a:r>
            <a:r>
              <a:rPr lang="en-US" sz="6100" b="1" i="1" spc="37" dirty="0" err="1">
                <a:solidFill>
                  <a:srgbClr val="0070C0"/>
                </a:solidFill>
                <a:latin typeface="Times New Roman" pitchFamily="18" charset="0"/>
                <a:cs typeface="Times New Roman" pitchFamily="18" charset="0"/>
              </a:rPr>
              <a:t>thiêng</a:t>
            </a:r>
            <a:r>
              <a:rPr lang="en-US" sz="6100" b="1" i="1" spc="37" dirty="0">
                <a:solidFill>
                  <a:srgbClr val="0070C0"/>
                </a:solidFill>
                <a:latin typeface="Times New Roman" pitchFamily="18" charset="0"/>
                <a:cs typeface="Times New Roman" pitchFamily="18" charset="0"/>
              </a:rPr>
              <a:t> </a:t>
            </a:r>
            <a:r>
              <a:rPr lang="en-US" sz="6100" b="1" i="1" spc="37" dirty="0" err="1">
                <a:solidFill>
                  <a:srgbClr val="0070C0"/>
                </a:solidFill>
                <a:latin typeface="Times New Roman" pitchFamily="18" charset="0"/>
                <a:cs typeface="Times New Roman" pitchFamily="18" charset="0"/>
              </a:rPr>
              <a:t>liêng</a:t>
            </a:r>
            <a:r>
              <a:rPr lang="en-US" sz="6100" b="1" i="1" spc="37" dirty="0">
                <a:solidFill>
                  <a:srgbClr val="0070C0"/>
                </a:solidFill>
                <a:latin typeface="Times New Roman" pitchFamily="18" charset="0"/>
                <a:cs typeface="Times New Roman" pitchFamily="18" charset="0"/>
              </a:rPr>
              <a:t> </a:t>
            </a:r>
            <a:r>
              <a:rPr lang="en-US" sz="6100" b="1" i="1" spc="37" dirty="0" err="1">
                <a:solidFill>
                  <a:srgbClr val="0070C0"/>
                </a:solidFill>
                <a:latin typeface="Times New Roman" pitchFamily="18" charset="0"/>
                <a:cs typeface="Times New Roman" pitchFamily="18" charset="0"/>
              </a:rPr>
              <a:t>của</a:t>
            </a:r>
            <a:r>
              <a:rPr lang="en-US" sz="6100" b="1" i="1" spc="37" dirty="0">
                <a:solidFill>
                  <a:srgbClr val="0070C0"/>
                </a:solidFill>
                <a:latin typeface="Times New Roman" pitchFamily="18" charset="0"/>
                <a:cs typeface="Times New Roman" pitchFamily="18" charset="0"/>
              </a:rPr>
              <a:t> </a:t>
            </a:r>
            <a:r>
              <a:rPr lang="en-US" sz="6100" b="1" i="1" spc="37" dirty="0" err="1">
                <a:solidFill>
                  <a:srgbClr val="0070C0"/>
                </a:solidFill>
                <a:latin typeface="Times New Roman" pitchFamily="18" charset="0"/>
                <a:cs typeface="Times New Roman" pitchFamily="18" charset="0"/>
              </a:rPr>
              <a:t>dân</a:t>
            </a:r>
            <a:r>
              <a:rPr lang="en-US" sz="6100" b="1" i="1" spc="37" dirty="0">
                <a:solidFill>
                  <a:srgbClr val="0070C0"/>
                </a:solidFill>
                <a:latin typeface="Times New Roman" pitchFamily="18" charset="0"/>
                <a:cs typeface="Times New Roman" pitchFamily="18" charset="0"/>
              </a:rPr>
              <a:t> </a:t>
            </a:r>
            <a:r>
              <a:rPr lang="en-US" sz="6100" b="1" i="1" spc="37" dirty="0" err="1">
                <a:solidFill>
                  <a:srgbClr val="0070C0"/>
                </a:solidFill>
                <a:latin typeface="Times New Roman" pitchFamily="18" charset="0"/>
                <a:cs typeface="Times New Roman" pitchFamily="18" charset="0"/>
              </a:rPr>
              <a:t>tộc</a:t>
            </a:r>
            <a:r>
              <a:rPr lang="en-US" sz="6100" b="1" i="1" spc="37" dirty="0">
                <a:solidFill>
                  <a:srgbClr val="0070C0"/>
                </a:solidFill>
                <a:latin typeface="Times New Roman" pitchFamily="18" charset="0"/>
                <a:cs typeface="Times New Roman" pitchFamily="18" charset="0"/>
              </a:rPr>
              <a:t>.</a:t>
            </a:r>
          </a:p>
          <a:p>
            <a:pPr algn="ctr">
              <a:lnSpc>
                <a:spcPts val="3970"/>
              </a:lnSpc>
            </a:pPr>
            <a:endParaRPr lang="en-US" sz="3700" spc="37" dirty="0">
              <a:solidFill>
                <a:srgbClr val="E18455"/>
              </a:solidFill>
              <a:latin typeface="Poppins Bold"/>
            </a:endParaRPr>
          </a:p>
          <a:p>
            <a:pPr algn="ctr">
              <a:lnSpc>
                <a:spcPts val="3970"/>
              </a:lnSpc>
            </a:pPr>
            <a:endParaRPr lang="en-US" sz="3700" spc="37" dirty="0">
              <a:solidFill>
                <a:srgbClr val="E18455"/>
              </a:solidFill>
              <a:latin typeface="Poppins Bold"/>
            </a:endParaRPr>
          </a:p>
          <a:p>
            <a:pPr algn="ctr">
              <a:lnSpc>
                <a:spcPts val="3970"/>
              </a:lnSpc>
            </a:pPr>
            <a:endParaRPr lang="en-US" sz="3700" spc="37" dirty="0">
              <a:solidFill>
                <a:srgbClr val="E18455"/>
              </a:solidFill>
              <a:latin typeface="Poppins Bold"/>
            </a:endParaRPr>
          </a:p>
          <a:p>
            <a:pPr algn="ctr">
              <a:lnSpc>
                <a:spcPts val="3604"/>
              </a:lnSpc>
            </a:pPr>
            <a:endParaRPr lang="en-US" sz="3700" spc="37" dirty="0">
              <a:solidFill>
                <a:srgbClr val="E18455"/>
              </a:solidFill>
              <a:latin typeface="Poppins Bold"/>
            </a:endParaRPr>
          </a:p>
          <a:p>
            <a:pPr algn="ctr">
              <a:lnSpc>
                <a:spcPts val="3309"/>
              </a:lnSpc>
            </a:pPr>
            <a:endParaRPr lang="en-US" sz="3700" spc="37" dirty="0">
              <a:solidFill>
                <a:srgbClr val="E18455"/>
              </a:solidFill>
              <a:latin typeface="Poppins Bold"/>
            </a:endParaRPr>
          </a:p>
          <a:p>
            <a:pPr algn="ctr">
              <a:lnSpc>
                <a:spcPts val="3309"/>
              </a:lnSpc>
              <a:spcBef>
                <a:spcPct val="0"/>
              </a:spcBef>
            </a:pPr>
            <a:endParaRPr lang="en-US" sz="3700" spc="37" dirty="0">
              <a:solidFill>
                <a:srgbClr val="E18455"/>
              </a:solidFill>
              <a:latin typeface="Poppins 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animEffect transition="in" filter="fade">
                                      <p:cBhvr>
                                        <p:cTn id="7" dur="1000"/>
                                        <p:tgtEl>
                                          <p:spTgt spid="14">
                                            <p:txEl>
                                              <p:pRg st="2" end="2"/>
                                            </p:txEl>
                                          </p:spTgt>
                                        </p:tgtEl>
                                      </p:cBhvr>
                                    </p:animEffect>
                                    <p:anim calcmode="lin" valueType="num">
                                      <p:cBhvr>
                                        <p:cTn id="8"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3" end="3"/>
                                            </p:txEl>
                                          </p:spTgt>
                                        </p:tgtEl>
                                        <p:attrNameLst>
                                          <p:attrName>style.visibility</p:attrName>
                                        </p:attrNameLst>
                                      </p:cBhvr>
                                      <p:to>
                                        <p:strVal val="visible"/>
                                      </p:to>
                                    </p:set>
                                    <p:animEffect transition="in" filter="fade">
                                      <p:cBhvr>
                                        <p:cTn id="14" dur="1000"/>
                                        <p:tgtEl>
                                          <p:spTgt spid="14">
                                            <p:txEl>
                                              <p:pRg st="3" end="3"/>
                                            </p:txEl>
                                          </p:spTgt>
                                        </p:tgtEl>
                                      </p:cBhvr>
                                    </p:animEffect>
                                    <p:anim calcmode="lin" valueType="num">
                                      <p:cBhvr>
                                        <p:cTn id="15"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420897"/>
            <a:ext cx="15970488" cy="9445209"/>
            <a:chOff x="0" y="0"/>
            <a:chExt cx="4206219" cy="2487627"/>
          </a:xfrm>
        </p:grpSpPr>
        <p:sp>
          <p:nvSpPr>
            <p:cNvPr id="3" name="Freeform 3"/>
            <p:cNvSpPr/>
            <p:nvPr/>
          </p:nvSpPr>
          <p:spPr>
            <a:xfrm>
              <a:off x="0" y="0"/>
              <a:ext cx="4206219" cy="2487627"/>
            </a:xfrm>
            <a:custGeom>
              <a:avLst/>
              <a:gdLst/>
              <a:ahLst/>
              <a:cxnLst/>
              <a:rect l="l" t="t" r="r" b="b"/>
              <a:pathLst>
                <a:path w="4206219" h="2487627">
                  <a:moveTo>
                    <a:pt x="24723" y="0"/>
                  </a:moveTo>
                  <a:lnTo>
                    <a:pt x="4181496" y="0"/>
                  </a:lnTo>
                  <a:cubicBezTo>
                    <a:pt x="4188053" y="0"/>
                    <a:pt x="4194341" y="2605"/>
                    <a:pt x="4198978" y="7241"/>
                  </a:cubicBezTo>
                  <a:cubicBezTo>
                    <a:pt x="4203614" y="11878"/>
                    <a:pt x="4206219" y="18166"/>
                    <a:pt x="4206219" y="24723"/>
                  </a:cubicBezTo>
                  <a:lnTo>
                    <a:pt x="4206219" y="2462904"/>
                  </a:lnTo>
                  <a:cubicBezTo>
                    <a:pt x="4206219" y="2469461"/>
                    <a:pt x="4203614" y="2475749"/>
                    <a:pt x="4198978" y="2480386"/>
                  </a:cubicBezTo>
                  <a:cubicBezTo>
                    <a:pt x="4194341" y="2485022"/>
                    <a:pt x="4188053" y="2487627"/>
                    <a:pt x="4181496" y="2487627"/>
                  </a:cubicBezTo>
                  <a:lnTo>
                    <a:pt x="24723" y="2487627"/>
                  </a:lnTo>
                  <a:cubicBezTo>
                    <a:pt x="18166" y="2487627"/>
                    <a:pt x="11878" y="2485022"/>
                    <a:pt x="7241" y="2480386"/>
                  </a:cubicBezTo>
                  <a:cubicBezTo>
                    <a:pt x="2605" y="2475749"/>
                    <a:pt x="0" y="2469461"/>
                    <a:pt x="0" y="2462904"/>
                  </a:cubicBezTo>
                  <a:lnTo>
                    <a:pt x="0" y="24723"/>
                  </a:lnTo>
                  <a:cubicBezTo>
                    <a:pt x="0" y="18166"/>
                    <a:pt x="2605" y="11878"/>
                    <a:pt x="7241" y="7241"/>
                  </a:cubicBezTo>
                  <a:cubicBezTo>
                    <a:pt x="11878" y="2605"/>
                    <a:pt x="18166" y="0"/>
                    <a:pt x="24723" y="0"/>
                  </a:cubicBezTo>
                  <a:close/>
                </a:path>
              </a:pathLst>
            </a:custGeom>
            <a:solidFill>
              <a:srgbClr val="5D381C"/>
            </a:solidFill>
          </p:spPr>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626350" y="908431"/>
            <a:ext cx="15035300" cy="8369018"/>
            <a:chOff x="0" y="0"/>
            <a:chExt cx="3959914" cy="2204186"/>
          </a:xfrm>
        </p:grpSpPr>
        <p:sp>
          <p:nvSpPr>
            <p:cNvPr id="6" name="Freeform 6"/>
            <p:cNvSpPr/>
            <p:nvPr/>
          </p:nvSpPr>
          <p:spPr>
            <a:xfrm>
              <a:off x="0" y="0"/>
              <a:ext cx="3959914" cy="2204186"/>
            </a:xfrm>
            <a:custGeom>
              <a:avLst/>
              <a:gdLst/>
              <a:ahLst/>
              <a:cxnLst/>
              <a:rect l="l" t="t" r="r" b="b"/>
              <a:pathLst>
                <a:path w="3959914" h="2204186">
                  <a:moveTo>
                    <a:pt x="26261" y="0"/>
                  </a:moveTo>
                  <a:lnTo>
                    <a:pt x="3933653" y="0"/>
                  </a:lnTo>
                  <a:cubicBezTo>
                    <a:pt x="3948157" y="0"/>
                    <a:pt x="3959914" y="11757"/>
                    <a:pt x="3959914" y="26261"/>
                  </a:cubicBezTo>
                  <a:lnTo>
                    <a:pt x="3959914" y="2177925"/>
                  </a:lnTo>
                  <a:cubicBezTo>
                    <a:pt x="3959914" y="2184890"/>
                    <a:pt x="3957147" y="2191569"/>
                    <a:pt x="3952223" y="2196494"/>
                  </a:cubicBezTo>
                  <a:cubicBezTo>
                    <a:pt x="3947298" y="2201419"/>
                    <a:pt x="3940618" y="2204186"/>
                    <a:pt x="3933653" y="2204186"/>
                  </a:cubicBezTo>
                  <a:lnTo>
                    <a:pt x="26261" y="2204186"/>
                  </a:lnTo>
                  <a:cubicBezTo>
                    <a:pt x="19296" y="2204186"/>
                    <a:pt x="12616" y="2201419"/>
                    <a:pt x="7692" y="2196494"/>
                  </a:cubicBezTo>
                  <a:cubicBezTo>
                    <a:pt x="2767" y="2191569"/>
                    <a:pt x="0" y="2184890"/>
                    <a:pt x="0" y="2177925"/>
                  </a:cubicBezTo>
                  <a:lnTo>
                    <a:pt x="0" y="26261"/>
                  </a:lnTo>
                  <a:cubicBezTo>
                    <a:pt x="0" y="19296"/>
                    <a:pt x="2767" y="12616"/>
                    <a:pt x="7692" y="7692"/>
                  </a:cubicBezTo>
                  <a:cubicBezTo>
                    <a:pt x="12616" y="2767"/>
                    <a:pt x="19296" y="0"/>
                    <a:pt x="26261" y="0"/>
                  </a:cubicBezTo>
                  <a:close/>
                </a:path>
              </a:pathLst>
            </a:custGeom>
            <a:solidFill>
              <a:srgbClr val="FFF1DF"/>
            </a:solidFill>
          </p:spPr>
        </p:sp>
        <p:sp>
          <p:nvSpPr>
            <p:cNvPr id="7" name="TextBox 7"/>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2057437" y="1245701"/>
            <a:ext cx="14321058" cy="7113683"/>
            <a:chOff x="0" y="0"/>
            <a:chExt cx="3594391" cy="1873562"/>
          </a:xfrm>
        </p:grpSpPr>
        <p:sp>
          <p:nvSpPr>
            <p:cNvPr id="9" name="Freeform 9"/>
            <p:cNvSpPr/>
            <p:nvPr/>
          </p:nvSpPr>
          <p:spPr>
            <a:xfrm>
              <a:off x="0" y="0"/>
              <a:ext cx="3594391" cy="1873562"/>
            </a:xfrm>
            <a:custGeom>
              <a:avLst/>
              <a:gdLst/>
              <a:ahLst/>
              <a:cxnLst/>
              <a:rect l="l" t="t" r="r" b="b"/>
              <a:pathLst>
                <a:path w="3594391" h="1873562">
                  <a:moveTo>
                    <a:pt x="56728" y="0"/>
                  </a:moveTo>
                  <a:lnTo>
                    <a:pt x="3537663" y="0"/>
                  </a:lnTo>
                  <a:cubicBezTo>
                    <a:pt x="3552708" y="0"/>
                    <a:pt x="3567137" y="5977"/>
                    <a:pt x="3577775" y="16615"/>
                  </a:cubicBezTo>
                  <a:cubicBezTo>
                    <a:pt x="3588414" y="27254"/>
                    <a:pt x="3594391" y="41683"/>
                    <a:pt x="3594391" y="56728"/>
                  </a:cubicBezTo>
                  <a:lnTo>
                    <a:pt x="3594391" y="1816834"/>
                  </a:lnTo>
                  <a:cubicBezTo>
                    <a:pt x="3594391" y="1831879"/>
                    <a:pt x="3588414" y="1846308"/>
                    <a:pt x="3577775" y="1856947"/>
                  </a:cubicBezTo>
                  <a:cubicBezTo>
                    <a:pt x="3567137" y="1867586"/>
                    <a:pt x="3552708" y="1873562"/>
                    <a:pt x="3537663" y="1873562"/>
                  </a:cubicBezTo>
                  <a:lnTo>
                    <a:pt x="56728" y="1873562"/>
                  </a:lnTo>
                  <a:cubicBezTo>
                    <a:pt x="41683" y="1873562"/>
                    <a:pt x="27254" y="1867586"/>
                    <a:pt x="16615" y="1856947"/>
                  </a:cubicBezTo>
                  <a:cubicBezTo>
                    <a:pt x="5977" y="1846308"/>
                    <a:pt x="0" y="1831879"/>
                    <a:pt x="0" y="1816834"/>
                  </a:cubicBezTo>
                  <a:lnTo>
                    <a:pt x="0" y="56728"/>
                  </a:lnTo>
                  <a:cubicBezTo>
                    <a:pt x="0" y="41683"/>
                    <a:pt x="5977" y="27254"/>
                    <a:pt x="16615" y="16615"/>
                  </a:cubicBezTo>
                  <a:cubicBezTo>
                    <a:pt x="27254" y="5977"/>
                    <a:pt x="41683" y="0"/>
                    <a:pt x="56728" y="0"/>
                  </a:cubicBezTo>
                  <a:close/>
                </a:path>
              </a:pathLst>
            </a:custGeom>
            <a:solidFill>
              <a:srgbClr val="000000">
                <a:alpha val="0"/>
              </a:srgbClr>
            </a:solidFill>
            <a:ln w="47625">
              <a:solidFill>
                <a:srgbClr val="5D381C"/>
              </a:solidFill>
            </a:ln>
          </p:spPr>
        </p:sp>
        <p:sp>
          <p:nvSpPr>
            <p:cNvPr id="10" name="TextBox 10"/>
            <p:cNvSpPr txBox="1"/>
            <p:nvPr/>
          </p:nvSpPr>
          <p:spPr>
            <a:xfrm>
              <a:off x="0" y="-57150"/>
              <a:ext cx="812800" cy="869950"/>
            </a:xfrm>
            <a:prstGeom prst="rect">
              <a:avLst/>
            </a:prstGeom>
          </p:spPr>
          <p:txBody>
            <a:bodyPr lIns="50800" tIns="50800" rIns="50800" bIns="50800" rtlCol="0" anchor="ctr"/>
            <a:lstStyle/>
            <a:p>
              <a:pPr algn="ctr">
                <a:lnSpc>
                  <a:spcPts val="2659"/>
                </a:lnSpc>
                <a:spcBef>
                  <a:spcPct val="0"/>
                </a:spcBef>
              </a:pPr>
              <a:endParaRPr/>
            </a:p>
          </p:txBody>
        </p:sp>
      </p:grpSp>
      <p:sp>
        <p:nvSpPr>
          <p:cNvPr id="14" name="TextBox 14"/>
          <p:cNvSpPr txBox="1"/>
          <p:nvPr/>
        </p:nvSpPr>
        <p:spPr>
          <a:xfrm>
            <a:off x="2819411" y="1245703"/>
            <a:ext cx="13098930" cy="10182275"/>
          </a:xfrm>
          <a:prstGeom prst="rect">
            <a:avLst/>
          </a:prstGeom>
        </p:spPr>
        <p:txBody>
          <a:bodyPr wrap="square" lIns="0" tIns="0" rIns="0" bIns="0" rtlCol="0" anchor="t">
            <a:spAutoFit/>
          </a:bodyPr>
          <a:lstStyle/>
          <a:p>
            <a:pPr algn="ctr">
              <a:lnSpc>
                <a:spcPts val="5230"/>
              </a:lnSpc>
            </a:pPr>
            <a:endParaRPr sz="1600" dirty="0"/>
          </a:p>
          <a:p>
            <a:pPr algn="just">
              <a:lnSpc>
                <a:spcPts val="5230"/>
              </a:lnSpc>
            </a:pPr>
            <a:r>
              <a:rPr lang="en-US" sz="5400" b="1" spc="37" dirty="0">
                <a:solidFill>
                  <a:srgbClr val="C00000"/>
                </a:solidFill>
                <a:latin typeface="Times New Roman" pitchFamily="18" charset="0"/>
                <a:cs typeface="Times New Roman" pitchFamily="18" charset="0"/>
              </a:rPr>
              <a:t>b. </a:t>
            </a:r>
            <a:r>
              <a:rPr lang="en-US" sz="5400" b="1" spc="37" dirty="0" err="1">
                <a:solidFill>
                  <a:srgbClr val="C00000"/>
                </a:solidFill>
                <a:latin typeface="Times New Roman" pitchFamily="18" charset="0"/>
                <a:cs typeface="Times New Roman" pitchFamily="18" charset="0"/>
              </a:rPr>
              <a:t>Vận</a:t>
            </a:r>
            <a:r>
              <a:rPr lang="en-US" sz="5400" b="1" spc="37" dirty="0">
                <a:solidFill>
                  <a:srgbClr val="C00000"/>
                </a:solidFill>
                <a:latin typeface="Times New Roman" pitchFamily="18" charset="0"/>
                <a:cs typeface="Times New Roman" pitchFamily="18" charset="0"/>
              </a:rPr>
              <a:t> </a:t>
            </a:r>
            <a:r>
              <a:rPr lang="en-US" sz="5400" b="1" spc="37" dirty="0" err="1">
                <a:solidFill>
                  <a:srgbClr val="C00000"/>
                </a:solidFill>
                <a:latin typeface="Times New Roman" pitchFamily="18" charset="0"/>
                <a:cs typeface="Times New Roman" pitchFamily="18" charset="0"/>
              </a:rPr>
              <a:t>dụng</a:t>
            </a:r>
            <a:r>
              <a:rPr lang="en-US" sz="5400" b="1" spc="37" dirty="0">
                <a:solidFill>
                  <a:srgbClr val="C00000"/>
                </a:solidFill>
                <a:latin typeface="Times New Roman" pitchFamily="18" charset="0"/>
                <a:cs typeface="Times New Roman" pitchFamily="18" charset="0"/>
              </a:rPr>
              <a:t> </a:t>
            </a:r>
            <a:r>
              <a:rPr lang="en-US" sz="5400" b="1" spc="37" dirty="0" err="1">
                <a:solidFill>
                  <a:srgbClr val="C00000"/>
                </a:solidFill>
                <a:latin typeface="Times New Roman" pitchFamily="18" charset="0"/>
                <a:cs typeface="Times New Roman" pitchFamily="18" charset="0"/>
              </a:rPr>
              <a:t>tiểu</a:t>
            </a:r>
            <a:r>
              <a:rPr lang="en-US" sz="5400" b="1" spc="37" dirty="0">
                <a:solidFill>
                  <a:srgbClr val="C00000"/>
                </a:solidFill>
                <a:latin typeface="Times New Roman" pitchFamily="18" charset="0"/>
                <a:cs typeface="Times New Roman" pitchFamily="18" charset="0"/>
              </a:rPr>
              <a:t> </a:t>
            </a:r>
            <a:r>
              <a:rPr lang="en-US" sz="5400" b="1" spc="37" dirty="0" err="1">
                <a:solidFill>
                  <a:srgbClr val="C00000"/>
                </a:solidFill>
                <a:latin typeface="Times New Roman" pitchFamily="18" charset="0"/>
                <a:cs typeface="Times New Roman" pitchFamily="18" charset="0"/>
              </a:rPr>
              <a:t>đối</a:t>
            </a:r>
            <a:r>
              <a:rPr lang="en-US" sz="5400" b="1" spc="37" dirty="0">
                <a:solidFill>
                  <a:srgbClr val="C00000"/>
                </a:solidFill>
                <a:latin typeface="Times New Roman" pitchFamily="18" charset="0"/>
                <a:cs typeface="Times New Roman" pitchFamily="18" charset="0"/>
              </a:rPr>
              <a:t>, </a:t>
            </a:r>
            <a:r>
              <a:rPr lang="en-US" sz="5400" b="1" spc="37" dirty="0" err="1">
                <a:solidFill>
                  <a:srgbClr val="C00000"/>
                </a:solidFill>
                <a:latin typeface="Times New Roman" pitchFamily="18" charset="0"/>
                <a:cs typeface="Times New Roman" pitchFamily="18" charset="0"/>
              </a:rPr>
              <a:t>đối</a:t>
            </a:r>
            <a:r>
              <a:rPr lang="en-US" sz="5400" b="1" spc="37" dirty="0">
                <a:solidFill>
                  <a:srgbClr val="C00000"/>
                </a:solidFill>
                <a:latin typeface="Times New Roman" pitchFamily="18" charset="0"/>
                <a:cs typeface="Times New Roman" pitchFamily="18" charset="0"/>
              </a:rPr>
              <a:t> </a:t>
            </a:r>
            <a:r>
              <a:rPr lang="en-US" sz="5400" b="1" spc="37" dirty="0" err="1">
                <a:solidFill>
                  <a:srgbClr val="C00000"/>
                </a:solidFill>
                <a:latin typeface="Times New Roman" pitchFamily="18" charset="0"/>
                <a:cs typeface="Times New Roman" pitchFamily="18" charset="0"/>
              </a:rPr>
              <a:t>trên</a:t>
            </a:r>
            <a:r>
              <a:rPr lang="en-US" sz="5400" b="1" spc="37" dirty="0">
                <a:solidFill>
                  <a:srgbClr val="C00000"/>
                </a:solidFill>
                <a:latin typeface="Times New Roman" pitchFamily="18" charset="0"/>
                <a:cs typeface="Times New Roman" pitchFamily="18" charset="0"/>
              </a:rPr>
              <a:t> 1 </a:t>
            </a:r>
            <a:r>
              <a:rPr lang="en-US" sz="5400" b="1" spc="37" dirty="0" err="1">
                <a:solidFill>
                  <a:srgbClr val="C00000"/>
                </a:solidFill>
                <a:latin typeface="Times New Roman" pitchFamily="18" charset="0"/>
                <a:cs typeface="Times New Roman" pitchFamily="18" charset="0"/>
              </a:rPr>
              <a:t>câu</a:t>
            </a:r>
            <a:r>
              <a:rPr lang="en-US" sz="5400" b="1" spc="37" dirty="0">
                <a:solidFill>
                  <a:srgbClr val="C00000"/>
                </a:solidFill>
                <a:latin typeface="Times New Roman" pitchFamily="18" charset="0"/>
                <a:cs typeface="Times New Roman" pitchFamily="18" charset="0"/>
              </a:rPr>
              <a:t>, 1 </a:t>
            </a:r>
            <a:r>
              <a:rPr lang="en-US" sz="5400" b="1" spc="37" dirty="0" err="1">
                <a:solidFill>
                  <a:srgbClr val="C00000"/>
                </a:solidFill>
                <a:latin typeface="Times New Roman" pitchFamily="18" charset="0"/>
                <a:cs typeface="Times New Roman" pitchFamily="18" charset="0"/>
              </a:rPr>
              <a:t>dòng</a:t>
            </a:r>
            <a:r>
              <a:rPr lang="en-US" sz="5400" b="1" spc="37" dirty="0">
                <a:solidFill>
                  <a:srgbClr val="C00000"/>
                </a:solidFill>
                <a:latin typeface="Times New Roman" pitchFamily="18" charset="0"/>
                <a:cs typeface="Times New Roman" pitchFamily="18" charset="0"/>
              </a:rPr>
              <a:t> </a:t>
            </a:r>
            <a:r>
              <a:rPr lang="en-US" sz="5400" b="1" spc="37" dirty="0" err="1">
                <a:solidFill>
                  <a:srgbClr val="C00000"/>
                </a:solidFill>
                <a:latin typeface="Times New Roman" pitchFamily="18" charset="0"/>
                <a:cs typeface="Times New Roman" pitchFamily="18" charset="0"/>
              </a:rPr>
              <a:t>với</a:t>
            </a:r>
            <a:r>
              <a:rPr lang="en-US" sz="5400" b="1" spc="37" dirty="0">
                <a:solidFill>
                  <a:srgbClr val="C00000"/>
                </a:solidFill>
                <a:latin typeface="Times New Roman" pitchFamily="18" charset="0"/>
                <a:cs typeface="Times New Roman" pitchFamily="18" charset="0"/>
              </a:rPr>
              <a:t> </a:t>
            </a:r>
            <a:r>
              <a:rPr lang="en-US" sz="5400" b="1" spc="37" dirty="0" err="1">
                <a:solidFill>
                  <a:srgbClr val="C00000"/>
                </a:solidFill>
                <a:latin typeface="Times New Roman" pitchFamily="18" charset="0"/>
                <a:cs typeface="Times New Roman" pitchFamily="18" charset="0"/>
              </a:rPr>
              <a:t>nhau</a:t>
            </a:r>
            <a:r>
              <a:rPr lang="en-US" sz="5400" b="1" spc="37" dirty="0">
                <a:solidFill>
                  <a:srgbClr val="C00000"/>
                </a:solidFill>
                <a:latin typeface="Times New Roman" pitchFamily="18" charset="0"/>
                <a:cs typeface="Times New Roman" pitchFamily="18" charset="0"/>
              </a:rPr>
              <a:t>: </a:t>
            </a:r>
            <a:r>
              <a:rPr lang="en-US" sz="5400" b="1" i="1" spc="37" dirty="0" err="1">
                <a:solidFill>
                  <a:srgbClr val="E18455"/>
                </a:solidFill>
                <a:latin typeface="Times New Roman" pitchFamily="18" charset="0"/>
                <a:cs typeface="Times New Roman" pitchFamily="18" charset="0"/>
              </a:rPr>
              <a:t>từng</a:t>
            </a:r>
            <a:r>
              <a:rPr lang="en-US" sz="5400" b="1" i="1" spc="37" dirty="0">
                <a:solidFill>
                  <a:srgbClr val="E18455"/>
                </a:solidFill>
                <a:latin typeface="Times New Roman" pitchFamily="18" charset="0"/>
                <a:cs typeface="Times New Roman" pitchFamily="18" charset="0"/>
              </a:rPr>
              <a:t> </a:t>
            </a:r>
            <a:r>
              <a:rPr lang="en-US" sz="5400" b="1" i="1" spc="37" dirty="0" err="1">
                <a:solidFill>
                  <a:srgbClr val="E18455"/>
                </a:solidFill>
                <a:latin typeface="Times New Roman" pitchFamily="18" charset="0"/>
                <a:cs typeface="Times New Roman" pitchFamily="18" charset="0"/>
              </a:rPr>
              <a:t>trải</a:t>
            </a:r>
            <a:r>
              <a:rPr lang="en-US" sz="5400" b="1" i="1" spc="37" dirty="0">
                <a:solidFill>
                  <a:srgbClr val="E18455"/>
                </a:solidFill>
                <a:latin typeface="Times New Roman" pitchFamily="18" charset="0"/>
                <a:cs typeface="Times New Roman" pitchFamily="18" charset="0"/>
              </a:rPr>
              <a:t> </a:t>
            </a:r>
            <a:r>
              <a:rPr lang="en-US" sz="5400" b="1" i="1" spc="37" dirty="0" err="1">
                <a:solidFill>
                  <a:srgbClr val="E18455"/>
                </a:solidFill>
                <a:latin typeface="Times New Roman" pitchFamily="18" charset="0"/>
                <a:cs typeface="Times New Roman" pitchFamily="18" charset="0"/>
              </a:rPr>
              <a:t>mà</a:t>
            </a:r>
            <a:r>
              <a:rPr lang="en-US" sz="5400" b="1" i="1" spc="37" dirty="0">
                <a:solidFill>
                  <a:srgbClr val="E18455"/>
                </a:solidFill>
                <a:latin typeface="Times New Roman" pitchFamily="18" charset="0"/>
                <a:cs typeface="Times New Roman" pitchFamily="18" charset="0"/>
              </a:rPr>
              <a:t> </a:t>
            </a:r>
            <a:r>
              <a:rPr lang="en-US" sz="5400" b="1" i="1" spc="37" dirty="0" err="1">
                <a:solidFill>
                  <a:srgbClr val="E18455"/>
                </a:solidFill>
                <a:latin typeface="Times New Roman" pitchFamily="18" charset="0"/>
                <a:cs typeface="Times New Roman" pitchFamily="18" charset="0"/>
              </a:rPr>
              <a:t>nhẹ</a:t>
            </a:r>
            <a:r>
              <a:rPr lang="en-US" sz="5400" b="1" i="1" spc="37" dirty="0">
                <a:solidFill>
                  <a:srgbClr val="E18455"/>
                </a:solidFill>
                <a:latin typeface="Times New Roman" pitchFamily="18" charset="0"/>
                <a:cs typeface="Times New Roman" pitchFamily="18" charset="0"/>
              </a:rPr>
              <a:t> </a:t>
            </a:r>
            <a:r>
              <a:rPr lang="en-US" sz="5400" b="1" i="1" spc="37" dirty="0" err="1">
                <a:solidFill>
                  <a:srgbClr val="E18455"/>
                </a:solidFill>
                <a:latin typeface="Times New Roman" pitchFamily="18" charset="0"/>
                <a:cs typeface="Times New Roman" pitchFamily="18" charset="0"/>
              </a:rPr>
              <a:t>nhàng</a:t>
            </a:r>
            <a:r>
              <a:rPr lang="en-US" sz="5400" b="1" i="1" spc="37" dirty="0">
                <a:solidFill>
                  <a:srgbClr val="E18455"/>
                </a:solidFill>
                <a:latin typeface="Times New Roman" pitchFamily="18" charset="0"/>
                <a:cs typeface="Times New Roman" pitchFamily="18" charset="0"/>
              </a:rPr>
              <a:t>, </a:t>
            </a:r>
            <a:r>
              <a:rPr lang="en-US" sz="5400" b="1" i="1" spc="37" dirty="0" err="1">
                <a:solidFill>
                  <a:srgbClr val="E18455"/>
                </a:solidFill>
                <a:latin typeface="Times New Roman" pitchFamily="18" charset="0"/>
                <a:cs typeface="Times New Roman" pitchFamily="18" charset="0"/>
              </a:rPr>
              <a:t>kiên</a:t>
            </a:r>
            <a:r>
              <a:rPr lang="en-US" sz="5400" b="1" i="1" spc="37" dirty="0">
                <a:solidFill>
                  <a:srgbClr val="E18455"/>
                </a:solidFill>
                <a:latin typeface="Times New Roman" pitchFamily="18" charset="0"/>
                <a:cs typeface="Times New Roman" pitchFamily="18" charset="0"/>
              </a:rPr>
              <a:t> </a:t>
            </a:r>
            <a:r>
              <a:rPr lang="en-US" sz="5400" b="1" i="1" spc="37" dirty="0" err="1">
                <a:solidFill>
                  <a:srgbClr val="E18455"/>
                </a:solidFill>
                <a:latin typeface="Times New Roman" pitchFamily="18" charset="0"/>
                <a:cs typeface="Times New Roman" pitchFamily="18" charset="0"/>
              </a:rPr>
              <a:t>định</a:t>
            </a:r>
            <a:r>
              <a:rPr lang="en-US" sz="5400" b="1" i="1" spc="37" dirty="0">
                <a:solidFill>
                  <a:srgbClr val="E18455"/>
                </a:solidFill>
                <a:latin typeface="Times New Roman" pitchFamily="18" charset="0"/>
                <a:cs typeface="Times New Roman" pitchFamily="18" charset="0"/>
              </a:rPr>
              <a:t> </a:t>
            </a:r>
            <a:r>
              <a:rPr lang="en-US" sz="5400" b="1" i="1" spc="37" dirty="0" err="1">
                <a:solidFill>
                  <a:srgbClr val="E18455"/>
                </a:solidFill>
                <a:latin typeface="Times New Roman" pitchFamily="18" charset="0"/>
                <a:cs typeface="Times New Roman" pitchFamily="18" charset="0"/>
              </a:rPr>
              <a:t>mà</a:t>
            </a:r>
            <a:r>
              <a:rPr lang="en-US" sz="5400" b="1" i="1" spc="37" dirty="0">
                <a:solidFill>
                  <a:srgbClr val="E18455"/>
                </a:solidFill>
                <a:latin typeface="Times New Roman" pitchFamily="18" charset="0"/>
                <a:cs typeface="Times New Roman" pitchFamily="18" charset="0"/>
              </a:rPr>
              <a:t> </a:t>
            </a:r>
            <a:r>
              <a:rPr lang="en-US" sz="5400" b="1" i="1" spc="37" dirty="0" err="1">
                <a:solidFill>
                  <a:srgbClr val="E18455"/>
                </a:solidFill>
                <a:latin typeface="Times New Roman" pitchFamily="18" charset="0"/>
                <a:cs typeface="Times New Roman" pitchFamily="18" charset="0"/>
              </a:rPr>
              <a:t>duyên</a:t>
            </a:r>
            <a:r>
              <a:rPr lang="en-US" sz="5400" b="1" i="1" spc="37" dirty="0">
                <a:solidFill>
                  <a:srgbClr val="E18455"/>
                </a:solidFill>
                <a:latin typeface="Times New Roman" pitchFamily="18" charset="0"/>
                <a:cs typeface="Times New Roman" pitchFamily="18" charset="0"/>
              </a:rPr>
              <a:t> </a:t>
            </a:r>
            <a:r>
              <a:rPr lang="en-US" sz="5400" b="1" i="1" spc="37" dirty="0" err="1">
                <a:solidFill>
                  <a:srgbClr val="E18455"/>
                </a:solidFill>
                <a:latin typeface="Times New Roman" pitchFamily="18" charset="0"/>
                <a:cs typeface="Times New Roman" pitchFamily="18" charset="0"/>
              </a:rPr>
              <a:t>dáng</a:t>
            </a:r>
            <a:r>
              <a:rPr lang="en-US" sz="5400" b="1" i="1" spc="37" dirty="0">
                <a:solidFill>
                  <a:srgbClr val="E18455"/>
                </a:solidFill>
                <a:latin typeface="Times New Roman" pitchFamily="18" charset="0"/>
                <a:cs typeface="Times New Roman" pitchFamily="18" charset="0"/>
              </a:rPr>
              <a:t>, </a:t>
            </a:r>
            <a:r>
              <a:rPr lang="en-US" sz="5400" b="1" i="1" spc="37" dirty="0" err="1">
                <a:solidFill>
                  <a:srgbClr val="E18455"/>
                </a:solidFill>
                <a:latin typeface="Times New Roman" pitchFamily="18" charset="0"/>
                <a:cs typeface="Times New Roman" pitchFamily="18" charset="0"/>
              </a:rPr>
              <a:t>hào</a:t>
            </a:r>
            <a:r>
              <a:rPr lang="en-US" sz="5400" b="1" i="1" spc="37" dirty="0">
                <a:solidFill>
                  <a:srgbClr val="E18455"/>
                </a:solidFill>
                <a:latin typeface="Times New Roman" pitchFamily="18" charset="0"/>
                <a:cs typeface="Times New Roman" pitchFamily="18" charset="0"/>
              </a:rPr>
              <a:t> </a:t>
            </a:r>
            <a:r>
              <a:rPr lang="en-US" sz="5400" b="1" i="1" spc="37" dirty="0" err="1">
                <a:solidFill>
                  <a:srgbClr val="E18455"/>
                </a:solidFill>
                <a:latin typeface="Times New Roman" pitchFamily="18" charset="0"/>
                <a:cs typeface="Times New Roman" pitchFamily="18" charset="0"/>
              </a:rPr>
              <a:t>hoa</a:t>
            </a:r>
            <a:r>
              <a:rPr lang="en-US" sz="5400" b="1" i="1" spc="37" dirty="0">
                <a:solidFill>
                  <a:srgbClr val="E18455"/>
                </a:solidFill>
                <a:latin typeface="Times New Roman" pitchFamily="18" charset="0"/>
                <a:cs typeface="Times New Roman" pitchFamily="18" charset="0"/>
              </a:rPr>
              <a:t> </a:t>
            </a:r>
            <a:r>
              <a:rPr lang="en-US" sz="5400" b="1" i="1" spc="37" dirty="0" err="1">
                <a:solidFill>
                  <a:srgbClr val="E18455"/>
                </a:solidFill>
                <a:latin typeface="Times New Roman" pitchFamily="18" charset="0"/>
                <a:cs typeface="Times New Roman" pitchFamily="18" charset="0"/>
              </a:rPr>
              <a:t>mà</a:t>
            </a:r>
            <a:r>
              <a:rPr lang="en-US" sz="5400" b="1" i="1" spc="37" dirty="0">
                <a:solidFill>
                  <a:srgbClr val="E18455"/>
                </a:solidFill>
                <a:latin typeface="Times New Roman" pitchFamily="18" charset="0"/>
                <a:cs typeface="Times New Roman" pitchFamily="18" charset="0"/>
              </a:rPr>
              <a:t> </a:t>
            </a:r>
            <a:r>
              <a:rPr lang="en-US" sz="5400" b="1" i="1" spc="37" dirty="0" err="1">
                <a:solidFill>
                  <a:srgbClr val="E18455"/>
                </a:solidFill>
                <a:latin typeface="Times New Roman" pitchFamily="18" charset="0"/>
                <a:cs typeface="Times New Roman" pitchFamily="18" charset="0"/>
              </a:rPr>
              <a:t>thanh</a:t>
            </a:r>
            <a:r>
              <a:rPr lang="en-US" sz="5400" b="1" i="1" spc="37" dirty="0">
                <a:solidFill>
                  <a:srgbClr val="E18455"/>
                </a:solidFill>
                <a:latin typeface="Times New Roman" pitchFamily="18" charset="0"/>
                <a:cs typeface="Times New Roman" pitchFamily="18" charset="0"/>
              </a:rPr>
              <a:t> </a:t>
            </a:r>
            <a:r>
              <a:rPr lang="en-US" sz="5400" b="1" i="1" spc="37" dirty="0" err="1">
                <a:solidFill>
                  <a:srgbClr val="E18455"/>
                </a:solidFill>
                <a:latin typeface="Times New Roman" pitchFamily="18" charset="0"/>
                <a:cs typeface="Times New Roman" pitchFamily="18" charset="0"/>
              </a:rPr>
              <a:t>thoát</a:t>
            </a:r>
            <a:r>
              <a:rPr lang="en-US" sz="5400" b="1" i="1" spc="37" dirty="0">
                <a:solidFill>
                  <a:srgbClr val="E18455"/>
                </a:solidFill>
                <a:latin typeface="Times New Roman" pitchFamily="18" charset="0"/>
                <a:cs typeface="Times New Roman" pitchFamily="18" charset="0"/>
              </a:rPr>
              <a:t>, sang </a:t>
            </a:r>
            <a:r>
              <a:rPr lang="en-US" sz="5400" b="1" i="1" spc="37" dirty="0" err="1">
                <a:solidFill>
                  <a:srgbClr val="E18455"/>
                </a:solidFill>
                <a:latin typeface="Times New Roman" pitchFamily="18" charset="0"/>
                <a:cs typeface="Times New Roman" pitchFamily="18" charset="0"/>
              </a:rPr>
              <a:t>trọng</a:t>
            </a:r>
            <a:r>
              <a:rPr lang="en-US" sz="5400" b="1" i="1" spc="37" dirty="0">
                <a:solidFill>
                  <a:srgbClr val="E18455"/>
                </a:solidFill>
                <a:latin typeface="Times New Roman" pitchFamily="18" charset="0"/>
                <a:cs typeface="Times New Roman" pitchFamily="18" charset="0"/>
              </a:rPr>
              <a:t> </a:t>
            </a:r>
            <a:r>
              <a:rPr lang="en-US" sz="5400" b="1" i="1" spc="37" dirty="0" err="1">
                <a:solidFill>
                  <a:srgbClr val="E18455"/>
                </a:solidFill>
                <a:latin typeface="Times New Roman" pitchFamily="18" charset="0"/>
                <a:cs typeface="Times New Roman" pitchFamily="18" charset="0"/>
              </a:rPr>
              <a:t>mà</a:t>
            </a:r>
            <a:r>
              <a:rPr lang="en-US" sz="5400" b="1" i="1" spc="37" dirty="0">
                <a:solidFill>
                  <a:srgbClr val="E18455"/>
                </a:solidFill>
                <a:latin typeface="Times New Roman" pitchFamily="18" charset="0"/>
                <a:cs typeface="Times New Roman" pitchFamily="18" charset="0"/>
              </a:rPr>
              <a:t> </a:t>
            </a:r>
            <a:r>
              <a:rPr lang="en-US" sz="5400" b="1" i="1" spc="37" dirty="0" err="1">
                <a:solidFill>
                  <a:srgbClr val="E18455"/>
                </a:solidFill>
                <a:latin typeface="Times New Roman" pitchFamily="18" charset="0"/>
                <a:cs typeface="Times New Roman" pitchFamily="18" charset="0"/>
              </a:rPr>
              <a:t>không</a:t>
            </a:r>
            <a:r>
              <a:rPr lang="en-US" sz="5400" b="1" i="1" spc="37" dirty="0">
                <a:solidFill>
                  <a:srgbClr val="E18455"/>
                </a:solidFill>
                <a:latin typeface="Times New Roman" pitchFamily="18" charset="0"/>
                <a:cs typeface="Times New Roman" pitchFamily="18" charset="0"/>
              </a:rPr>
              <a:t> </a:t>
            </a:r>
            <a:r>
              <a:rPr lang="en-US" sz="5400" b="1" i="1" spc="37" dirty="0" err="1">
                <a:solidFill>
                  <a:srgbClr val="E18455"/>
                </a:solidFill>
                <a:latin typeface="Times New Roman" pitchFamily="18" charset="0"/>
                <a:cs typeface="Times New Roman" pitchFamily="18" charset="0"/>
              </a:rPr>
              <a:t>xa</a:t>
            </a:r>
            <a:r>
              <a:rPr lang="en-US" sz="5400" b="1" i="1" spc="37" dirty="0">
                <a:solidFill>
                  <a:srgbClr val="E18455"/>
                </a:solidFill>
                <a:latin typeface="Times New Roman" pitchFamily="18" charset="0"/>
                <a:cs typeface="Times New Roman" pitchFamily="18" charset="0"/>
              </a:rPr>
              <a:t> </a:t>
            </a:r>
            <a:r>
              <a:rPr lang="en-US" sz="5400" b="1" i="1" spc="37" dirty="0" err="1">
                <a:solidFill>
                  <a:srgbClr val="E18455"/>
                </a:solidFill>
                <a:latin typeface="Times New Roman" pitchFamily="18" charset="0"/>
                <a:cs typeface="Times New Roman" pitchFamily="18" charset="0"/>
              </a:rPr>
              <a:t>hoa</a:t>
            </a:r>
            <a:r>
              <a:rPr lang="en-US" sz="5400" b="1" i="1" spc="37" dirty="0">
                <a:solidFill>
                  <a:srgbClr val="E18455"/>
                </a:solidFill>
                <a:latin typeface="Times New Roman" pitchFamily="18" charset="0"/>
                <a:cs typeface="Times New Roman" pitchFamily="18" charset="0"/>
              </a:rPr>
              <a:t>, </a:t>
            </a:r>
            <a:r>
              <a:rPr lang="en-US" sz="5400" b="1" i="1" spc="37" dirty="0" err="1">
                <a:solidFill>
                  <a:srgbClr val="E18455"/>
                </a:solidFill>
                <a:latin typeface="Times New Roman" pitchFamily="18" charset="0"/>
                <a:cs typeface="Times New Roman" pitchFamily="18" charset="0"/>
              </a:rPr>
              <a:t>cởi</a:t>
            </a:r>
            <a:r>
              <a:rPr lang="en-US" sz="5400" b="1" i="1" spc="37" dirty="0">
                <a:solidFill>
                  <a:srgbClr val="E18455"/>
                </a:solidFill>
                <a:latin typeface="Times New Roman" pitchFamily="18" charset="0"/>
                <a:cs typeface="Times New Roman" pitchFamily="18" charset="0"/>
              </a:rPr>
              <a:t> </a:t>
            </a:r>
            <a:r>
              <a:rPr lang="en-US" sz="5400" b="1" i="1" spc="37" dirty="0" err="1">
                <a:solidFill>
                  <a:srgbClr val="E18455"/>
                </a:solidFill>
                <a:latin typeface="Times New Roman" pitchFamily="18" charset="0"/>
                <a:cs typeface="Times New Roman" pitchFamily="18" charset="0"/>
              </a:rPr>
              <a:t>mở</a:t>
            </a:r>
            <a:r>
              <a:rPr lang="en-US" sz="5400" b="1" i="1" spc="37" dirty="0">
                <a:solidFill>
                  <a:srgbClr val="E18455"/>
                </a:solidFill>
                <a:latin typeface="Times New Roman" pitchFamily="18" charset="0"/>
                <a:cs typeface="Times New Roman" pitchFamily="18" charset="0"/>
              </a:rPr>
              <a:t> </a:t>
            </a:r>
            <a:r>
              <a:rPr lang="en-US" sz="5400" b="1" i="1" spc="37" dirty="0" err="1">
                <a:solidFill>
                  <a:srgbClr val="E18455"/>
                </a:solidFill>
                <a:latin typeface="Times New Roman" pitchFamily="18" charset="0"/>
                <a:cs typeface="Times New Roman" pitchFamily="18" charset="0"/>
              </a:rPr>
              <a:t>mà</a:t>
            </a:r>
            <a:r>
              <a:rPr lang="en-US" sz="5400" b="1" i="1" spc="37" dirty="0">
                <a:solidFill>
                  <a:srgbClr val="E18455"/>
                </a:solidFill>
                <a:latin typeface="Times New Roman" pitchFamily="18" charset="0"/>
                <a:cs typeface="Times New Roman" pitchFamily="18" charset="0"/>
              </a:rPr>
              <a:t> </a:t>
            </a:r>
            <a:r>
              <a:rPr lang="en-US" sz="5400" b="1" i="1" spc="37" dirty="0" err="1">
                <a:solidFill>
                  <a:srgbClr val="E18455"/>
                </a:solidFill>
                <a:latin typeface="Times New Roman" pitchFamily="18" charset="0"/>
                <a:cs typeface="Times New Roman" pitchFamily="18" charset="0"/>
              </a:rPr>
              <a:t>không</a:t>
            </a:r>
            <a:r>
              <a:rPr lang="en-US" sz="5400" b="1" i="1" spc="37" dirty="0">
                <a:solidFill>
                  <a:srgbClr val="E18455"/>
                </a:solidFill>
                <a:latin typeface="Times New Roman" pitchFamily="18" charset="0"/>
                <a:cs typeface="Times New Roman" pitchFamily="18" charset="0"/>
              </a:rPr>
              <a:t> </a:t>
            </a:r>
            <a:r>
              <a:rPr lang="en-US" sz="5400" b="1" i="1" spc="37" dirty="0" err="1">
                <a:solidFill>
                  <a:srgbClr val="E18455"/>
                </a:solidFill>
                <a:latin typeface="Times New Roman" pitchFamily="18" charset="0"/>
                <a:cs typeface="Times New Roman" pitchFamily="18" charset="0"/>
              </a:rPr>
              <a:t>lố</a:t>
            </a:r>
            <a:r>
              <a:rPr lang="en-US" sz="5400" b="1" i="1" spc="37" dirty="0">
                <a:solidFill>
                  <a:srgbClr val="E18455"/>
                </a:solidFill>
                <a:latin typeface="Times New Roman" pitchFamily="18" charset="0"/>
                <a:cs typeface="Times New Roman" pitchFamily="18" charset="0"/>
              </a:rPr>
              <a:t> </a:t>
            </a:r>
            <a:r>
              <a:rPr lang="en-US" sz="5400" b="1" i="1" spc="37" dirty="0" err="1">
                <a:solidFill>
                  <a:srgbClr val="E18455"/>
                </a:solidFill>
                <a:latin typeface="Times New Roman" pitchFamily="18" charset="0"/>
                <a:cs typeface="Times New Roman" pitchFamily="18" charset="0"/>
              </a:rPr>
              <a:t>bịch</a:t>
            </a:r>
            <a:r>
              <a:rPr lang="en-US" sz="5400" b="1" i="1" spc="37" dirty="0">
                <a:solidFill>
                  <a:srgbClr val="E18455"/>
                </a:solidFill>
                <a:latin typeface="Times New Roman" pitchFamily="18" charset="0"/>
                <a:cs typeface="Times New Roman" pitchFamily="18" charset="0"/>
              </a:rPr>
              <a:t>, </a:t>
            </a:r>
            <a:r>
              <a:rPr lang="en-US" sz="5400" b="1" i="1" spc="37" dirty="0" err="1">
                <a:solidFill>
                  <a:srgbClr val="E18455"/>
                </a:solidFill>
                <a:latin typeface="Times New Roman" pitchFamily="18" charset="0"/>
                <a:cs typeface="Times New Roman" pitchFamily="18" charset="0"/>
              </a:rPr>
              <a:t>nhố</a:t>
            </a:r>
            <a:r>
              <a:rPr lang="en-US" sz="5400" b="1" i="1" spc="37" dirty="0">
                <a:solidFill>
                  <a:srgbClr val="E18455"/>
                </a:solidFill>
                <a:latin typeface="Times New Roman" pitchFamily="18" charset="0"/>
                <a:cs typeface="Times New Roman" pitchFamily="18" charset="0"/>
              </a:rPr>
              <a:t> </a:t>
            </a:r>
            <a:r>
              <a:rPr lang="en-US" sz="5400" b="1" i="1" spc="37" dirty="0" err="1">
                <a:solidFill>
                  <a:srgbClr val="E18455"/>
                </a:solidFill>
                <a:latin typeface="Times New Roman" pitchFamily="18" charset="0"/>
                <a:cs typeface="Times New Roman" pitchFamily="18" charset="0"/>
              </a:rPr>
              <a:t>nhăng</a:t>
            </a:r>
            <a:r>
              <a:rPr lang="en-US" sz="5400" b="1" i="1" spc="37" dirty="0">
                <a:solidFill>
                  <a:srgbClr val="E18455"/>
                </a:solidFill>
                <a:latin typeface="Times New Roman" pitchFamily="18" charset="0"/>
                <a:cs typeface="Times New Roman" pitchFamily="18" charset="0"/>
              </a:rPr>
              <a:t>…</a:t>
            </a:r>
          </a:p>
          <a:p>
            <a:pPr algn="just">
              <a:lnSpc>
                <a:spcPts val="5230"/>
              </a:lnSpc>
            </a:pPr>
            <a:r>
              <a:rPr lang="en-US" sz="5400" b="1" i="1" spc="37" dirty="0">
                <a:solidFill>
                  <a:srgbClr val="0070C0"/>
                </a:solidFill>
                <a:latin typeface="Times New Roman" pitchFamily="18" charset="0"/>
                <a:cs typeface="Times New Roman" pitchFamily="18" charset="0"/>
              </a:rPr>
              <a:t>=&gt;</a:t>
            </a:r>
            <a:r>
              <a:rPr lang="en-US" sz="5400" b="1" i="1" spc="37" dirty="0" err="1">
                <a:solidFill>
                  <a:srgbClr val="0070C0"/>
                </a:solidFill>
                <a:latin typeface="Times New Roman" pitchFamily="18" charset="0"/>
                <a:cs typeface="Times New Roman" pitchFamily="18" charset="0"/>
              </a:rPr>
              <a:t>Tạo</a:t>
            </a:r>
            <a:r>
              <a:rPr lang="en-US" sz="5400" b="1" i="1" spc="37" dirty="0">
                <a:solidFill>
                  <a:srgbClr val="0070C0"/>
                </a:solidFill>
                <a:latin typeface="Times New Roman" pitchFamily="18" charset="0"/>
                <a:cs typeface="Times New Roman" pitchFamily="18" charset="0"/>
              </a:rPr>
              <a:t> ra </a:t>
            </a:r>
            <a:r>
              <a:rPr lang="en-US" sz="5400" b="1" i="1" spc="37" dirty="0" err="1">
                <a:solidFill>
                  <a:srgbClr val="0070C0"/>
                </a:solidFill>
                <a:latin typeface="Times New Roman" pitchFamily="18" charset="0"/>
                <a:cs typeface="Times New Roman" pitchFamily="18" charset="0"/>
              </a:rPr>
              <a:t>sự</a:t>
            </a:r>
            <a:r>
              <a:rPr lang="en-US" sz="5400" b="1" i="1" spc="37" dirty="0">
                <a:solidFill>
                  <a:srgbClr val="0070C0"/>
                </a:solidFill>
                <a:latin typeface="Times New Roman" pitchFamily="18" charset="0"/>
                <a:cs typeface="Times New Roman" pitchFamily="18" charset="0"/>
              </a:rPr>
              <a:t> </a:t>
            </a:r>
            <a:r>
              <a:rPr lang="en-US" sz="5400" b="1" i="1" spc="37" dirty="0" err="1">
                <a:solidFill>
                  <a:srgbClr val="0070C0"/>
                </a:solidFill>
                <a:latin typeface="Times New Roman" pitchFamily="18" charset="0"/>
                <a:cs typeface="Times New Roman" pitchFamily="18" charset="0"/>
              </a:rPr>
              <a:t>cân</a:t>
            </a:r>
            <a:r>
              <a:rPr lang="en-US" sz="5400" b="1" i="1" spc="37" dirty="0">
                <a:solidFill>
                  <a:srgbClr val="0070C0"/>
                </a:solidFill>
                <a:latin typeface="Times New Roman" pitchFamily="18" charset="0"/>
                <a:cs typeface="Times New Roman" pitchFamily="18" charset="0"/>
              </a:rPr>
              <a:t> </a:t>
            </a:r>
            <a:r>
              <a:rPr lang="en-US" sz="5400" b="1" i="1" spc="37" dirty="0" err="1">
                <a:solidFill>
                  <a:srgbClr val="0070C0"/>
                </a:solidFill>
                <a:latin typeface="Times New Roman" pitchFamily="18" charset="0"/>
                <a:cs typeface="Times New Roman" pitchFamily="18" charset="0"/>
              </a:rPr>
              <a:t>đối</a:t>
            </a:r>
            <a:r>
              <a:rPr lang="en-US" sz="5400" b="1" i="1" spc="37" dirty="0">
                <a:solidFill>
                  <a:srgbClr val="0070C0"/>
                </a:solidFill>
                <a:latin typeface="Times New Roman" pitchFamily="18" charset="0"/>
                <a:cs typeface="Times New Roman" pitchFamily="18" charset="0"/>
              </a:rPr>
              <a:t> </a:t>
            </a:r>
            <a:r>
              <a:rPr lang="en-US" sz="5400" b="1" i="1" spc="37" dirty="0" err="1">
                <a:solidFill>
                  <a:srgbClr val="0070C0"/>
                </a:solidFill>
                <a:latin typeface="Times New Roman" pitchFamily="18" charset="0"/>
                <a:cs typeface="Times New Roman" pitchFamily="18" charset="0"/>
              </a:rPr>
              <a:t>hài</a:t>
            </a:r>
            <a:r>
              <a:rPr lang="en-US" sz="5400" b="1" i="1" spc="37" dirty="0">
                <a:solidFill>
                  <a:srgbClr val="0070C0"/>
                </a:solidFill>
                <a:latin typeface="Times New Roman" pitchFamily="18" charset="0"/>
                <a:cs typeface="Times New Roman" pitchFamily="18" charset="0"/>
              </a:rPr>
              <a:t> </a:t>
            </a:r>
            <a:r>
              <a:rPr lang="en-US" sz="5400" b="1" i="1" spc="37" dirty="0" err="1">
                <a:solidFill>
                  <a:srgbClr val="0070C0"/>
                </a:solidFill>
                <a:latin typeface="Times New Roman" pitchFamily="18" charset="0"/>
                <a:cs typeface="Times New Roman" pitchFamily="18" charset="0"/>
              </a:rPr>
              <a:t>hòa</a:t>
            </a:r>
            <a:r>
              <a:rPr lang="en-US" sz="5400" b="1" i="1" spc="37" dirty="0">
                <a:solidFill>
                  <a:srgbClr val="0070C0"/>
                </a:solidFill>
                <a:latin typeface="Times New Roman" pitchFamily="18" charset="0"/>
                <a:cs typeface="Times New Roman" pitchFamily="18" charset="0"/>
              </a:rPr>
              <a:t> </a:t>
            </a:r>
            <a:r>
              <a:rPr lang="en-US" sz="5400" b="1" i="1" spc="37" dirty="0" err="1">
                <a:solidFill>
                  <a:srgbClr val="0070C0"/>
                </a:solidFill>
                <a:latin typeface="Times New Roman" pitchFamily="18" charset="0"/>
                <a:cs typeface="Times New Roman" pitchFamily="18" charset="0"/>
              </a:rPr>
              <a:t>về</a:t>
            </a:r>
            <a:r>
              <a:rPr lang="en-US" sz="5400" b="1" i="1" spc="37" dirty="0">
                <a:solidFill>
                  <a:srgbClr val="0070C0"/>
                </a:solidFill>
                <a:latin typeface="Times New Roman" pitchFamily="18" charset="0"/>
                <a:cs typeface="Times New Roman" pitchFamily="18" charset="0"/>
              </a:rPr>
              <a:t> </a:t>
            </a:r>
            <a:r>
              <a:rPr lang="en-US" sz="5400" b="1" i="1" spc="37" dirty="0" err="1">
                <a:solidFill>
                  <a:srgbClr val="0070C0"/>
                </a:solidFill>
                <a:latin typeface="Times New Roman" pitchFamily="18" charset="0"/>
                <a:cs typeface="Times New Roman" pitchFamily="18" charset="0"/>
              </a:rPr>
              <a:t>mặt</a:t>
            </a:r>
            <a:r>
              <a:rPr lang="en-US" sz="5400" b="1" i="1" spc="37" dirty="0">
                <a:solidFill>
                  <a:srgbClr val="0070C0"/>
                </a:solidFill>
                <a:latin typeface="Times New Roman" pitchFamily="18" charset="0"/>
                <a:cs typeface="Times New Roman" pitchFamily="18" charset="0"/>
              </a:rPr>
              <a:t> </a:t>
            </a:r>
            <a:r>
              <a:rPr lang="en-US" sz="5400" b="1" i="1" spc="37" dirty="0" err="1">
                <a:solidFill>
                  <a:srgbClr val="0070C0"/>
                </a:solidFill>
                <a:latin typeface="Times New Roman" pitchFamily="18" charset="0"/>
                <a:cs typeface="Times New Roman" pitchFamily="18" charset="0"/>
              </a:rPr>
              <a:t>âm</a:t>
            </a:r>
            <a:r>
              <a:rPr lang="en-US" sz="5400" b="1" i="1" spc="37" dirty="0">
                <a:solidFill>
                  <a:srgbClr val="0070C0"/>
                </a:solidFill>
                <a:latin typeface="Times New Roman" pitchFamily="18" charset="0"/>
                <a:cs typeface="Times New Roman" pitchFamily="18" charset="0"/>
              </a:rPr>
              <a:t> </a:t>
            </a:r>
            <a:r>
              <a:rPr lang="en-US" sz="5400" b="1" i="1" spc="37" dirty="0" err="1">
                <a:solidFill>
                  <a:srgbClr val="0070C0"/>
                </a:solidFill>
                <a:latin typeface="Times New Roman" pitchFamily="18" charset="0"/>
                <a:cs typeface="Times New Roman" pitchFamily="18" charset="0"/>
              </a:rPr>
              <a:t>thanh</a:t>
            </a:r>
            <a:r>
              <a:rPr lang="en-US" sz="5400" b="1" i="1" spc="37" dirty="0">
                <a:solidFill>
                  <a:srgbClr val="0070C0"/>
                </a:solidFill>
                <a:latin typeface="Times New Roman" pitchFamily="18" charset="0"/>
                <a:cs typeface="Times New Roman" pitchFamily="18" charset="0"/>
              </a:rPr>
              <a:t>, </a:t>
            </a:r>
            <a:r>
              <a:rPr lang="en-US" sz="5400" b="1" i="1" spc="37" dirty="0" err="1">
                <a:solidFill>
                  <a:srgbClr val="0070C0"/>
                </a:solidFill>
                <a:latin typeface="Times New Roman" pitchFamily="18" charset="0"/>
                <a:cs typeface="Times New Roman" pitchFamily="18" charset="0"/>
              </a:rPr>
              <a:t>đối</a:t>
            </a:r>
            <a:r>
              <a:rPr lang="en-US" sz="5400" b="1" i="1" spc="37" dirty="0">
                <a:solidFill>
                  <a:srgbClr val="0070C0"/>
                </a:solidFill>
                <a:latin typeface="Times New Roman" pitchFamily="18" charset="0"/>
                <a:cs typeface="Times New Roman" pitchFamily="18" charset="0"/>
              </a:rPr>
              <a:t> </a:t>
            </a:r>
            <a:r>
              <a:rPr lang="en-US" sz="5400" b="1" i="1" spc="37" dirty="0" err="1">
                <a:solidFill>
                  <a:srgbClr val="0070C0"/>
                </a:solidFill>
                <a:latin typeface="Times New Roman" pitchFamily="18" charset="0"/>
                <a:cs typeface="Times New Roman" pitchFamily="18" charset="0"/>
              </a:rPr>
              <a:t>về</a:t>
            </a:r>
            <a:r>
              <a:rPr lang="en-US" sz="5400" b="1" i="1" spc="37" dirty="0">
                <a:solidFill>
                  <a:srgbClr val="0070C0"/>
                </a:solidFill>
                <a:latin typeface="Times New Roman" pitchFamily="18" charset="0"/>
                <a:cs typeface="Times New Roman" pitchFamily="18" charset="0"/>
              </a:rPr>
              <a:t> </a:t>
            </a:r>
            <a:r>
              <a:rPr lang="en-US" sz="5400" b="1" i="1" spc="37" dirty="0" err="1">
                <a:solidFill>
                  <a:srgbClr val="0070C0"/>
                </a:solidFill>
                <a:latin typeface="Times New Roman" pitchFamily="18" charset="0"/>
                <a:cs typeface="Times New Roman" pitchFamily="18" charset="0"/>
              </a:rPr>
              <a:t>nghĩa</a:t>
            </a:r>
            <a:r>
              <a:rPr lang="en-US" sz="5400" b="1" i="1" spc="37" dirty="0">
                <a:solidFill>
                  <a:srgbClr val="0070C0"/>
                </a:solidFill>
                <a:latin typeface="Times New Roman" pitchFamily="18" charset="0"/>
                <a:cs typeface="Times New Roman" pitchFamily="18" charset="0"/>
              </a:rPr>
              <a:t> </a:t>
            </a:r>
            <a:r>
              <a:rPr lang="en-US" sz="5400" b="1" i="1" spc="37" dirty="0" err="1">
                <a:solidFill>
                  <a:srgbClr val="0070C0"/>
                </a:solidFill>
                <a:latin typeface="Times New Roman" pitchFamily="18" charset="0"/>
                <a:cs typeface="Times New Roman" pitchFamily="18" charset="0"/>
              </a:rPr>
              <a:t>với</a:t>
            </a:r>
            <a:r>
              <a:rPr lang="en-US" sz="5400" b="1" i="1" spc="37" dirty="0">
                <a:solidFill>
                  <a:srgbClr val="0070C0"/>
                </a:solidFill>
                <a:latin typeface="Times New Roman" pitchFamily="18" charset="0"/>
                <a:cs typeface="Times New Roman" pitchFamily="18" charset="0"/>
              </a:rPr>
              <a:t> </a:t>
            </a:r>
            <a:r>
              <a:rPr lang="en-US" sz="5400" b="1" i="1" spc="37" dirty="0" err="1">
                <a:solidFill>
                  <a:srgbClr val="0070C0"/>
                </a:solidFill>
                <a:latin typeface="Times New Roman" pitchFamily="18" charset="0"/>
                <a:cs typeface="Times New Roman" pitchFamily="18" charset="0"/>
              </a:rPr>
              <a:t>nhau</a:t>
            </a:r>
            <a:r>
              <a:rPr lang="en-US" sz="5400" b="1" i="1" spc="37" dirty="0">
                <a:solidFill>
                  <a:srgbClr val="0070C0"/>
                </a:solidFill>
                <a:latin typeface="Times New Roman" pitchFamily="18" charset="0"/>
                <a:cs typeface="Times New Roman" pitchFamily="18" charset="0"/>
              </a:rPr>
              <a:t>, </a:t>
            </a:r>
            <a:r>
              <a:rPr lang="en-US" sz="5400" b="1" i="1" spc="37" dirty="0" err="1">
                <a:solidFill>
                  <a:srgbClr val="0070C0"/>
                </a:solidFill>
                <a:latin typeface="Times New Roman" pitchFamily="18" charset="0"/>
                <a:cs typeface="Times New Roman" pitchFamily="18" charset="0"/>
              </a:rPr>
              <a:t>giúp</a:t>
            </a:r>
            <a:r>
              <a:rPr lang="en-US" sz="5400" b="1" i="1" spc="37" dirty="0">
                <a:solidFill>
                  <a:srgbClr val="0070C0"/>
                </a:solidFill>
                <a:latin typeface="Times New Roman" pitchFamily="18" charset="0"/>
                <a:cs typeface="Times New Roman" pitchFamily="18" charset="0"/>
              </a:rPr>
              <a:t> </a:t>
            </a:r>
            <a:r>
              <a:rPr lang="en-US" sz="5400" b="1" i="1" spc="37" dirty="0" err="1">
                <a:solidFill>
                  <a:srgbClr val="0070C0"/>
                </a:solidFill>
                <a:latin typeface="Times New Roman" pitchFamily="18" charset="0"/>
                <a:cs typeface="Times New Roman" pitchFamily="18" charset="0"/>
              </a:rPr>
              <a:t>người</a:t>
            </a:r>
            <a:r>
              <a:rPr lang="en-US" sz="5400" b="1" i="1" spc="37" dirty="0">
                <a:solidFill>
                  <a:srgbClr val="0070C0"/>
                </a:solidFill>
                <a:latin typeface="Times New Roman" pitchFamily="18" charset="0"/>
                <a:cs typeface="Times New Roman" pitchFamily="18" charset="0"/>
              </a:rPr>
              <a:t> </a:t>
            </a:r>
            <a:r>
              <a:rPr lang="en-US" sz="5400" b="1" i="1" spc="37" dirty="0" err="1">
                <a:solidFill>
                  <a:srgbClr val="0070C0"/>
                </a:solidFill>
                <a:latin typeface="Times New Roman" pitchFamily="18" charset="0"/>
                <a:cs typeface="Times New Roman" pitchFamily="18" charset="0"/>
              </a:rPr>
              <a:t>đọc</a:t>
            </a:r>
            <a:r>
              <a:rPr lang="en-US" sz="5400" b="1" i="1" spc="37" dirty="0">
                <a:solidFill>
                  <a:srgbClr val="0070C0"/>
                </a:solidFill>
                <a:latin typeface="Times New Roman" pitchFamily="18" charset="0"/>
                <a:cs typeface="Times New Roman" pitchFamily="18" charset="0"/>
              </a:rPr>
              <a:t> </a:t>
            </a:r>
            <a:r>
              <a:rPr lang="en-US" sz="5400" b="1" i="1" spc="37" dirty="0" err="1">
                <a:solidFill>
                  <a:srgbClr val="0070C0"/>
                </a:solidFill>
                <a:latin typeface="Times New Roman" pitchFamily="18" charset="0"/>
                <a:cs typeface="Times New Roman" pitchFamily="18" charset="0"/>
              </a:rPr>
              <a:t>hiểu</a:t>
            </a:r>
            <a:r>
              <a:rPr lang="en-US" sz="5400" b="1" i="1" spc="37" dirty="0">
                <a:solidFill>
                  <a:srgbClr val="0070C0"/>
                </a:solidFill>
                <a:latin typeface="Times New Roman" pitchFamily="18" charset="0"/>
                <a:cs typeface="Times New Roman" pitchFamily="18" charset="0"/>
              </a:rPr>
              <a:t> </a:t>
            </a:r>
            <a:r>
              <a:rPr lang="en-US" sz="5400" b="1" i="1" spc="37" dirty="0" err="1">
                <a:solidFill>
                  <a:srgbClr val="0070C0"/>
                </a:solidFill>
                <a:latin typeface="Times New Roman" pitchFamily="18" charset="0"/>
                <a:cs typeface="Times New Roman" pitchFamily="18" charset="0"/>
              </a:rPr>
              <a:t>được</a:t>
            </a:r>
            <a:r>
              <a:rPr lang="en-US" sz="5400" b="1" i="1" spc="37" dirty="0">
                <a:solidFill>
                  <a:srgbClr val="0070C0"/>
                </a:solidFill>
                <a:latin typeface="Times New Roman" pitchFamily="18" charset="0"/>
                <a:cs typeface="Times New Roman" pitchFamily="18" charset="0"/>
              </a:rPr>
              <a:t> </a:t>
            </a:r>
            <a:r>
              <a:rPr lang="en-US" sz="5400" b="1" i="1" spc="37" dirty="0" err="1">
                <a:solidFill>
                  <a:srgbClr val="0070C0"/>
                </a:solidFill>
                <a:latin typeface="Times New Roman" pitchFamily="18" charset="0"/>
                <a:cs typeface="Times New Roman" pitchFamily="18" charset="0"/>
              </a:rPr>
              <a:t>nếp</a:t>
            </a:r>
            <a:r>
              <a:rPr lang="en-US" sz="5400" b="1" i="1" spc="37" dirty="0">
                <a:solidFill>
                  <a:srgbClr val="0070C0"/>
                </a:solidFill>
                <a:latin typeface="Times New Roman" pitchFamily="18" charset="0"/>
                <a:cs typeface="Times New Roman" pitchFamily="18" charset="0"/>
              </a:rPr>
              <a:t> </a:t>
            </a:r>
            <a:r>
              <a:rPr lang="en-US" sz="5400" b="1" i="1" spc="37" dirty="0" err="1">
                <a:solidFill>
                  <a:srgbClr val="0070C0"/>
                </a:solidFill>
                <a:latin typeface="Times New Roman" pitchFamily="18" charset="0"/>
                <a:cs typeface="Times New Roman" pitchFamily="18" charset="0"/>
              </a:rPr>
              <a:t>sống</a:t>
            </a:r>
            <a:r>
              <a:rPr lang="en-US" sz="5400" b="1" i="1" spc="37" dirty="0">
                <a:solidFill>
                  <a:srgbClr val="0070C0"/>
                </a:solidFill>
                <a:latin typeface="Times New Roman" pitchFamily="18" charset="0"/>
                <a:cs typeface="Times New Roman" pitchFamily="18" charset="0"/>
              </a:rPr>
              <a:t> </a:t>
            </a:r>
            <a:r>
              <a:rPr lang="en-US" sz="5400" b="1" i="1" spc="37" dirty="0" err="1">
                <a:solidFill>
                  <a:srgbClr val="0070C0"/>
                </a:solidFill>
                <a:latin typeface="Times New Roman" pitchFamily="18" charset="0"/>
                <a:cs typeface="Times New Roman" pitchFamily="18" charset="0"/>
              </a:rPr>
              <a:t>thanh</a:t>
            </a:r>
            <a:r>
              <a:rPr lang="en-US" sz="5400" b="1" i="1" spc="37" dirty="0">
                <a:solidFill>
                  <a:srgbClr val="0070C0"/>
                </a:solidFill>
                <a:latin typeface="Times New Roman" pitchFamily="18" charset="0"/>
                <a:cs typeface="Times New Roman" pitchFamily="18" charset="0"/>
              </a:rPr>
              <a:t> </a:t>
            </a:r>
            <a:r>
              <a:rPr lang="en-US" sz="5400" b="1" i="1" spc="37" dirty="0" err="1">
                <a:solidFill>
                  <a:srgbClr val="0070C0"/>
                </a:solidFill>
                <a:latin typeface="Times New Roman" pitchFamily="18" charset="0"/>
                <a:cs typeface="Times New Roman" pitchFamily="18" charset="0"/>
              </a:rPr>
              <a:t>lịch</a:t>
            </a:r>
            <a:r>
              <a:rPr lang="en-US" sz="5400" b="1" i="1" spc="37" dirty="0">
                <a:solidFill>
                  <a:srgbClr val="0070C0"/>
                </a:solidFill>
                <a:latin typeface="Times New Roman" pitchFamily="18" charset="0"/>
                <a:cs typeface="Times New Roman" pitchFamily="18" charset="0"/>
              </a:rPr>
              <a:t>, </a:t>
            </a:r>
            <a:r>
              <a:rPr lang="en-US" sz="5400" b="1" i="1" spc="37" dirty="0" err="1">
                <a:solidFill>
                  <a:srgbClr val="0070C0"/>
                </a:solidFill>
                <a:latin typeface="Times New Roman" pitchFamily="18" charset="0"/>
                <a:cs typeface="Times New Roman" pitchFamily="18" charset="0"/>
              </a:rPr>
              <a:t>hào</a:t>
            </a:r>
            <a:r>
              <a:rPr lang="en-US" sz="5400" b="1" i="1" spc="37" dirty="0">
                <a:solidFill>
                  <a:srgbClr val="0070C0"/>
                </a:solidFill>
                <a:latin typeface="Times New Roman" pitchFamily="18" charset="0"/>
                <a:cs typeface="Times New Roman" pitchFamily="18" charset="0"/>
              </a:rPr>
              <a:t> </a:t>
            </a:r>
            <a:r>
              <a:rPr lang="en-US" sz="5400" b="1" i="1" spc="37" dirty="0" err="1">
                <a:solidFill>
                  <a:srgbClr val="0070C0"/>
                </a:solidFill>
                <a:latin typeface="Times New Roman" pitchFamily="18" charset="0"/>
                <a:cs typeface="Times New Roman" pitchFamily="18" charset="0"/>
              </a:rPr>
              <a:t>hoa</a:t>
            </a:r>
            <a:r>
              <a:rPr lang="en-US" sz="5400" b="1" i="1" spc="37" dirty="0">
                <a:solidFill>
                  <a:srgbClr val="0070C0"/>
                </a:solidFill>
                <a:latin typeface="Times New Roman" pitchFamily="18" charset="0"/>
                <a:cs typeface="Times New Roman" pitchFamily="18" charset="0"/>
              </a:rPr>
              <a:t> </a:t>
            </a:r>
            <a:r>
              <a:rPr lang="en-US" sz="5400" b="1" i="1" spc="37" dirty="0" err="1">
                <a:solidFill>
                  <a:srgbClr val="0070C0"/>
                </a:solidFill>
                <a:latin typeface="Times New Roman" pitchFamily="18" charset="0"/>
                <a:cs typeface="Times New Roman" pitchFamily="18" charset="0"/>
              </a:rPr>
              <a:t>của</a:t>
            </a:r>
            <a:r>
              <a:rPr lang="en-US" sz="5400" b="1" i="1" spc="37" dirty="0">
                <a:solidFill>
                  <a:srgbClr val="0070C0"/>
                </a:solidFill>
                <a:latin typeface="Times New Roman" pitchFamily="18" charset="0"/>
                <a:cs typeface="Times New Roman" pitchFamily="18" charset="0"/>
              </a:rPr>
              <a:t> </a:t>
            </a:r>
            <a:r>
              <a:rPr lang="en-US" sz="5400" b="1" i="1" spc="37" dirty="0" err="1">
                <a:solidFill>
                  <a:srgbClr val="0070C0"/>
                </a:solidFill>
                <a:latin typeface="Times New Roman" pitchFamily="18" charset="0"/>
                <a:cs typeface="Times New Roman" pitchFamily="18" charset="0"/>
              </a:rPr>
              <a:t>người</a:t>
            </a:r>
            <a:r>
              <a:rPr lang="en-US" sz="5400" b="1" i="1" spc="37" dirty="0">
                <a:solidFill>
                  <a:srgbClr val="0070C0"/>
                </a:solidFill>
                <a:latin typeface="Times New Roman" pitchFamily="18" charset="0"/>
                <a:cs typeface="Times New Roman" pitchFamily="18" charset="0"/>
              </a:rPr>
              <a:t> </a:t>
            </a:r>
            <a:r>
              <a:rPr lang="en-US" sz="5400" b="1" i="1" spc="37" dirty="0" err="1">
                <a:solidFill>
                  <a:srgbClr val="0070C0"/>
                </a:solidFill>
                <a:latin typeface="Times New Roman" pitchFamily="18" charset="0"/>
                <a:cs typeface="Times New Roman" pitchFamily="18" charset="0"/>
              </a:rPr>
              <a:t>Hà</a:t>
            </a:r>
            <a:r>
              <a:rPr lang="en-US" sz="5400" b="1" i="1" spc="37" dirty="0">
                <a:solidFill>
                  <a:srgbClr val="0070C0"/>
                </a:solidFill>
                <a:latin typeface="Times New Roman" pitchFamily="18" charset="0"/>
                <a:cs typeface="Times New Roman" pitchFamily="18" charset="0"/>
              </a:rPr>
              <a:t> </a:t>
            </a:r>
            <a:r>
              <a:rPr lang="en-US" sz="5400" b="1" i="1" spc="37" dirty="0" err="1">
                <a:solidFill>
                  <a:srgbClr val="0070C0"/>
                </a:solidFill>
                <a:latin typeface="Times New Roman" pitchFamily="18" charset="0"/>
                <a:cs typeface="Times New Roman" pitchFamily="18" charset="0"/>
              </a:rPr>
              <a:t>Nội</a:t>
            </a:r>
            <a:r>
              <a:rPr lang="en-US" sz="5400" b="1" i="1" spc="37" dirty="0">
                <a:solidFill>
                  <a:srgbClr val="0070C0"/>
                </a:solidFill>
                <a:latin typeface="Times New Roman" pitchFamily="18" charset="0"/>
                <a:cs typeface="Times New Roman" pitchFamily="18" charset="0"/>
              </a:rPr>
              <a:t>.</a:t>
            </a:r>
          </a:p>
          <a:p>
            <a:pPr algn="ctr">
              <a:lnSpc>
                <a:spcPts val="5196"/>
              </a:lnSpc>
            </a:pPr>
            <a:endParaRPr lang="en-US" sz="3600" spc="37" dirty="0">
              <a:solidFill>
                <a:srgbClr val="E18455"/>
              </a:solidFill>
              <a:latin typeface="Poppins Bold"/>
            </a:endParaRPr>
          </a:p>
          <a:p>
            <a:pPr algn="ctr">
              <a:lnSpc>
                <a:spcPts val="3970"/>
              </a:lnSpc>
            </a:pPr>
            <a:endParaRPr lang="en-US" sz="3600" spc="37" dirty="0">
              <a:solidFill>
                <a:srgbClr val="E18455"/>
              </a:solidFill>
              <a:latin typeface="Poppins Bold"/>
            </a:endParaRPr>
          </a:p>
          <a:p>
            <a:pPr algn="ctr">
              <a:lnSpc>
                <a:spcPts val="3970"/>
              </a:lnSpc>
            </a:pPr>
            <a:endParaRPr lang="en-US" sz="3600" spc="37" dirty="0">
              <a:solidFill>
                <a:srgbClr val="E18455"/>
              </a:solidFill>
              <a:latin typeface="Poppins Bold"/>
            </a:endParaRPr>
          </a:p>
          <a:p>
            <a:pPr algn="ctr">
              <a:lnSpc>
                <a:spcPts val="3970"/>
              </a:lnSpc>
            </a:pPr>
            <a:endParaRPr lang="en-US" sz="3600" spc="37" dirty="0">
              <a:solidFill>
                <a:srgbClr val="E18455"/>
              </a:solidFill>
              <a:latin typeface="Poppins Bold"/>
            </a:endParaRPr>
          </a:p>
          <a:p>
            <a:pPr algn="ctr">
              <a:lnSpc>
                <a:spcPts val="3604"/>
              </a:lnSpc>
            </a:pPr>
            <a:endParaRPr lang="en-US" sz="3600" spc="37" dirty="0">
              <a:solidFill>
                <a:srgbClr val="E18455"/>
              </a:solidFill>
              <a:latin typeface="Poppins Bold"/>
            </a:endParaRPr>
          </a:p>
          <a:p>
            <a:pPr algn="ctr">
              <a:lnSpc>
                <a:spcPts val="3309"/>
              </a:lnSpc>
            </a:pPr>
            <a:endParaRPr lang="en-US" sz="3600" spc="37" dirty="0">
              <a:solidFill>
                <a:srgbClr val="E18455"/>
              </a:solidFill>
              <a:latin typeface="Poppins Bold"/>
            </a:endParaRPr>
          </a:p>
          <a:p>
            <a:pPr algn="ctr">
              <a:lnSpc>
                <a:spcPts val="3309"/>
              </a:lnSpc>
              <a:spcBef>
                <a:spcPct val="0"/>
              </a:spcBef>
            </a:pPr>
            <a:endParaRPr lang="en-US" sz="3600" spc="37" dirty="0">
              <a:solidFill>
                <a:srgbClr val="E18455"/>
              </a:solidFill>
              <a:latin typeface="Poppins 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1000"/>
                                        <p:tgtEl>
                                          <p:spTgt spid="14">
                                            <p:txEl>
                                              <p:pRg st="1" end="1"/>
                                            </p:txEl>
                                          </p:spTgt>
                                        </p:tgtEl>
                                      </p:cBhvr>
                                    </p:animEffect>
                                    <p:anim calcmode="lin" valueType="num">
                                      <p:cBhvr>
                                        <p:cTn id="8"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2" end="2"/>
                                            </p:txEl>
                                          </p:spTgt>
                                        </p:tgtEl>
                                        <p:attrNameLst>
                                          <p:attrName>style.visibility</p:attrName>
                                        </p:attrNameLst>
                                      </p:cBhvr>
                                      <p:to>
                                        <p:strVal val="visible"/>
                                      </p:to>
                                    </p:set>
                                    <p:animEffect transition="in" filter="fade">
                                      <p:cBhvr>
                                        <p:cTn id="14" dur="1000"/>
                                        <p:tgtEl>
                                          <p:spTgt spid="14">
                                            <p:txEl>
                                              <p:pRg st="2" end="2"/>
                                            </p:txEl>
                                          </p:spTgt>
                                        </p:tgtEl>
                                      </p:cBhvr>
                                    </p:animEffect>
                                    <p:anim calcmode="lin" valueType="num">
                                      <p:cBhvr>
                                        <p:cTn id="15"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420897"/>
            <a:ext cx="15970488" cy="9445209"/>
            <a:chOff x="0" y="0"/>
            <a:chExt cx="4206219" cy="2487627"/>
          </a:xfrm>
        </p:grpSpPr>
        <p:sp>
          <p:nvSpPr>
            <p:cNvPr id="3" name="Freeform 3"/>
            <p:cNvSpPr/>
            <p:nvPr/>
          </p:nvSpPr>
          <p:spPr>
            <a:xfrm>
              <a:off x="0" y="0"/>
              <a:ext cx="4206219" cy="2487627"/>
            </a:xfrm>
            <a:custGeom>
              <a:avLst/>
              <a:gdLst/>
              <a:ahLst/>
              <a:cxnLst/>
              <a:rect l="l" t="t" r="r" b="b"/>
              <a:pathLst>
                <a:path w="4206219" h="2487627">
                  <a:moveTo>
                    <a:pt x="24723" y="0"/>
                  </a:moveTo>
                  <a:lnTo>
                    <a:pt x="4181496" y="0"/>
                  </a:lnTo>
                  <a:cubicBezTo>
                    <a:pt x="4188053" y="0"/>
                    <a:pt x="4194341" y="2605"/>
                    <a:pt x="4198978" y="7241"/>
                  </a:cubicBezTo>
                  <a:cubicBezTo>
                    <a:pt x="4203614" y="11878"/>
                    <a:pt x="4206219" y="18166"/>
                    <a:pt x="4206219" y="24723"/>
                  </a:cubicBezTo>
                  <a:lnTo>
                    <a:pt x="4206219" y="2462904"/>
                  </a:lnTo>
                  <a:cubicBezTo>
                    <a:pt x="4206219" y="2469461"/>
                    <a:pt x="4203614" y="2475749"/>
                    <a:pt x="4198978" y="2480386"/>
                  </a:cubicBezTo>
                  <a:cubicBezTo>
                    <a:pt x="4194341" y="2485022"/>
                    <a:pt x="4188053" y="2487627"/>
                    <a:pt x="4181496" y="2487627"/>
                  </a:cubicBezTo>
                  <a:lnTo>
                    <a:pt x="24723" y="2487627"/>
                  </a:lnTo>
                  <a:cubicBezTo>
                    <a:pt x="18166" y="2487627"/>
                    <a:pt x="11878" y="2485022"/>
                    <a:pt x="7241" y="2480386"/>
                  </a:cubicBezTo>
                  <a:cubicBezTo>
                    <a:pt x="2605" y="2475749"/>
                    <a:pt x="0" y="2469461"/>
                    <a:pt x="0" y="2462904"/>
                  </a:cubicBezTo>
                  <a:lnTo>
                    <a:pt x="0" y="24723"/>
                  </a:lnTo>
                  <a:cubicBezTo>
                    <a:pt x="0" y="18166"/>
                    <a:pt x="2605" y="11878"/>
                    <a:pt x="7241" y="7241"/>
                  </a:cubicBezTo>
                  <a:cubicBezTo>
                    <a:pt x="11878" y="2605"/>
                    <a:pt x="18166" y="0"/>
                    <a:pt x="24723" y="0"/>
                  </a:cubicBezTo>
                  <a:close/>
                </a:path>
              </a:pathLst>
            </a:custGeom>
            <a:solidFill>
              <a:srgbClr val="5D381C"/>
            </a:solidFill>
          </p:spPr>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626350" y="908431"/>
            <a:ext cx="15035300" cy="8369018"/>
            <a:chOff x="0" y="0"/>
            <a:chExt cx="3959914" cy="2204186"/>
          </a:xfrm>
        </p:grpSpPr>
        <p:sp>
          <p:nvSpPr>
            <p:cNvPr id="6" name="Freeform 6"/>
            <p:cNvSpPr/>
            <p:nvPr/>
          </p:nvSpPr>
          <p:spPr>
            <a:xfrm>
              <a:off x="0" y="0"/>
              <a:ext cx="3959914" cy="2204186"/>
            </a:xfrm>
            <a:custGeom>
              <a:avLst/>
              <a:gdLst/>
              <a:ahLst/>
              <a:cxnLst/>
              <a:rect l="l" t="t" r="r" b="b"/>
              <a:pathLst>
                <a:path w="3959914" h="2204186">
                  <a:moveTo>
                    <a:pt x="26261" y="0"/>
                  </a:moveTo>
                  <a:lnTo>
                    <a:pt x="3933653" y="0"/>
                  </a:lnTo>
                  <a:cubicBezTo>
                    <a:pt x="3948157" y="0"/>
                    <a:pt x="3959914" y="11757"/>
                    <a:pt x="3959914" y="26261"/>
                  </a:cubicBezTo>
                  <a:lnTo>
                    <a:pt x="3959914" y="2177925"/>
                  </a:lnTo>
                  <a:cubicBezTo>
                    <a:pt x="3959914" y="2184890"/>
                    <a:pt x="3957147" y="2191569"/>
                    <a:pt x="3952223" y="2196494"/>
                  </a:cubicBezTo>
                  <a:cubicBezTo>
                    <a:pt x="3947298" y="2201419"/>
                    <a:pt x="3940618" y="2204186"/>
                    <a:pt x="3933653" y="2204186"/>
                  </a:cubicBezTo>
                  <a:lnTo>
                    <a:pt x="26261" y="2204186"/>
                  </a:lnTo>
                  <a:cubicBezTo>
                    <a:pt x="19296" y="2204186"/>
                    <a:pt x="12616" y="2201419"/>
                    <a:pt x="7692" y="2196494"/>
                  </a:cubicBezTo>
                  <a:cubicBezTo>
                    <a:pt x="2767" y="2191569"/>
                    <a:pt x="0" y="2184890"/>
                    <a:pt x="0" y="2177925"/>
                  </a:cubicBezTo>
                  <a:lnTo>
                    <a:pt x="0" y="26261"/>
                  </a:lnTo>
                  <a:cubicBezTo>
                    <a:pt x="0" y="19296"/>
                    <a:pt x="2767" y="12616"/>
                    <a:pt x="7692" y="7692"/>
                  </a:cubicBezTo>
                  <a:cubicBezTo>
                    <a:pt x="12616" y="2767"/>
                    <a:pt x="19296" y="0"/>
                    <a:pt x="26261" y="0"/>
                  </a:cubicBezTo>
                  <a:close/>
                </a:path>
              </a:pathLst>
            </a:custGeom>
            <a:solidFill>
              <a:srgbClr val="FFF1DF"/>
            </a:solidFill>
          </p:spPr>
        </p:sp>
        <p:sp>
          <p:nvSpPr>
            <p:cNvPr id="7" name="TextBox 7"/>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2286005" y="1181100"/>
            <a:ext cx="14092458" cy="7178211"/>
            <a:chOff x="0" y="0"/>
            <a:chExt cx="3594391" cy="1873562"/>
          </a:xfrm>
        </p:grpSpPr>
        <p:sp>
          <p:nvSpPr>
            <p:cNvPr id="9" name="Freeform 9"/>
            <p:cNvSpPr/>
            <p:nvPr/>
          </p:nvSpPr>
          <p:spPr>
            <a:xfrm>
              <a:off x="0" y="0"/>
              <a:ext cx="3594391" cy="1873562"/>
            </a:xfrm>
            <a:custGeom>
              <a:avLst/>
              <a:gdLst/>
              <a:ahLst/>
              <a:cxnLst/>
              <a:rect l="l" t="t" r="r" b="b"/>
              <a:pathLst>
                <a:path w="3594391" h="1873562">
                  <a:moveTo>
                    <a:pt x="56728" y="0"/>
                  </a:moveTo>
                  <a:lnTo>
                    <a:pt x="3537663" y="0"/>
                  </a:lnTo>
                  <a:cubicBezTo>
                    <a:pt x="3552708" y="0"/>
                    <a:pt x="3567137" y="5977"/>
                    <a:pt x="3577775" y="16615"/>
                  </a:cubicBezTo>
                  <a:cubicBezTo>
                    <a:pt x="3588414" y="27254"/>
                    <a:pt x="3594391" y="41683"/>
                    <a:pt x="3594391" y="56728"/>
                  </a:cubicBezTo>
                  <a:lnTo>
                    <a:pt x="3594391" y="1816834"/>
                  </a:lnTo>
                  <a:cubicBezTo>
                    <a:pt x="3594391" y="1831879"/>
                    <a:pt x="3588414" y="1846308"/>
                    <a:pt x="3577775" y="1856947"/>
                  </a:cubicBezTo>
                  <a:cubicBezTo>
                    <a:pt x="3567137" y="1867586"/>
                    <a:pt x="3552708" y="1873562"/>
                    <a:pt x="3537663" y="1873562"/>
                  </a:cubicBezTo>
                  <a:lnTo>
                    <a:pt x="56728" y="1873562"/>
                  </a:lnTo>
                  <a:cubicBezTo>
                    <a:pt x="41683" y="1873562"/>
                    <a:pt x="27254" y="1867586"/>
                    <a:pt x="16615" y="1856947"/>
                  </a:cubicBezTo>
                  <a:cubicBezTo>
                    <a:pt x="5977" y="1846308"/>
                    <a:pt x="0" y="1831879"/>
                    <a:pt x="0" y="1816834"/>
                  </a:cubicBezTo>
                  <a:lnTo>
                    <a:pt x="0" y="56728"/>
                  </a:lnTo>
                  <a:cubicBezTo>
                    <a:pt x="0" y="41683"/>
                    <a:pt x="5977" y="27254"/>
                    <a:pt x="16615" y="16615"/>
                  </a:cubicBezTo>
                  <a:cubicBezTo>
                    <a:pt x="27254" y="5977"/>
                    <a:pt x="41683" y="0"/>
                    <a:pt x="56728" y="0"/>
                  </a:cubicBezTo>
                  <a:close/>
                </a:path>
              </a:pathLst>
            </a:custGeom>
            <a:solidFill>
              <a:srgbClr val="000000">
                <a:alpha val="0"/>
              </a:srgbClr>
            </a:solidFill>
            <a:ln w="47625">
              <a:solidFill>
                <a:srgbClr val="5D381C"/>
              </a:solidFill>
            </a:ln>
          </p:spPr>
        </p:sp>
        <p:sp>
          <p:nvSpPr>
            <p:cNvPr id="10" name="TextBox 10"/>
            <p:cNvSpPr txBox="1"/>
            <p:nvPr/>
          </p:nvSpPr>
          <p:spPr>
            <a:xfrm>
              <a:off x="0" y="-57150"/>
              <a:ext cx="812800" cy="869950"/>
            </a:xfrm>
            <a:prstGeom prst="rect">
              <a:avLst/>
            </a:prstGeom>
          </p:spPr>
          <p:txBody>
            <a:bodyPr lIns="50800" tIns="50800" rIns="50800" bIns="50800" rtlCol="0" anchor="ctr"/>
            <a:lstStyle/>
            <a:p>
              <a:pPr algn="ctr">
                <a:lnSpc>
                  <a:spcPts val="2659"/>
                </a:lnSpc>
                <a:spcBef>
                  <a:spcPct val="0"/>
                </a:spcBef>
              </a:pPr>
              <a:endParaRPr/>
            </a:p>
          </p:txBody>
        </p:sp>
      </p:grpSp>
      <p:sp>
        <p:nvSpPr>
          <p:cNvPr id="14" name="TextBox 14"/>
          <p:cNvSpPr txBox="1"/>
          <p:nvPr/>
        </p:nvSpPr>
        <p:spPr>
          <a:xfrm>
            <a:off x="3048000" y="1485900"/>
            <a:ext cx="12649200" cy="8797280"/>
          </a:xfrm>
          <a:prstGeom prst="rect">
            <a:avLst/>
          </a:prstGeom>
        </p:spPr>
        <p:txBody>
          <a:bodyPr wrap="square" lIns="0" tIns="0" rIns="0" bIns="0" rtlCol="0" anchor="t">
            <a:spAutoFit/>
          </a:bodyPr>
          <a:lstStyle/>
          <a:p>
            <a:pPr algn="just">
              <a:lnSpc>
                <a:spcPts val="4520"/>
              </a:lnSpc>
            </a:pPr>
            <a:r>
              <a:rPr lang="en-US" sz="4800" b="1" spc="32" dirty="0">
                <a:solidFill>
                  <a:srgbClr val="C00000"/>
                </a:solidFill>
                <a:latin typeface="Times New Roman" pitchFamily="18" charset="0"/>
                <a:cs typeface="Times New Roman" pitchFamily="18" charset="0"/>
              </a:rPr>
              <a:t>c. </a:t>
            </a:r>
            <a:r>
              <a:rPr lang="en-US" sz="4800" b="1" spc="32" dirty="0" err="1">
                <a:solidFill>
                  <a:srgbClr val="C00000"/>
                </a:solidFill>
                <a:latin typeface="Times New Roman" pitchFamily="18" charset="0"/>
                <a:cs typeface="Times New Roman" pitchFamily="18" charset="0"/>
              </a:rPr>
              <a:t>Vận</a:t>
            </a:r>
            <a:r>
              <a:rPr lang="en-US" sz="4800" b="1" spc="32" dirty="0">
                <a:solidFill>
                  <a:srgbClr val="C00000"/>
                </a:solidFill>
                <a:latin typeface="Times New Roman" pitchFamily="18" charset="0"/>
                <a:cs typeface="Times New Roman" pitchFamily="18" charset="0"/>
              </a:rPr>
              <a:t> </a:t>
            </a:r>
            <a:r>
              <a:rPr lang="en-US" sz="4800" b="1" spc="32" dirty="0" err="1">
                <a:solidFill>
                  <a:srgbClr val="C00000"/>
                </a:solidFill>
                <a:latin typeface="Times New Roman" pitchFamily="18" charset="0"/>
                <a:cs typeface="Times New Roman" pitchFamily="18" charset="0"/>
              </a:rPr>
              <a:t>dụng</a:t>
            </a:r>
            <a:r>
              <a:rPr lang="en-US" sz="4800" b="1" spc="32" dirty="0">
                <a:solidFill>
                  <a:srgbClr val="C00000"/>
                </a:solidFill>
                <a:latin typeface="Times New Roman" pitchFamily="18" charset="0"/>
                <a:cs typeface="Times New Roman" pitchFamily="18" charset="0"/>
              </a:rPr>
              <a:t> </a:t>
            </a:r>
            <a:r>
              <a:rPr lang="en-US" sz="4800" b="1" spc="32" dirty="0" err="1">
                <a:solidFill>
                  <a:srgbClr val="C00000"/>
                </a:solidFill>
                <a:latin typeface="Times New Roman" pitchFamily="18" charset="0"/>
                <a:cs typeface="Times New Roman" pitchFamily="18" charset="0"/>
              </a:rPr>
              <a:t>tiểu</a:t>
            </a:r>
            <a:r>
              <a:rPr lang="en-US" sz="4800" b="1" spc="32" dirty="0">
                <a:solidFill>
                  <a:srgbClr val="C00000"/>
                </a:solidFill>
                <a:latin typeface="Times New Roman" pitchFamily="18" charset="0"/>
                <a:cs typeface="Times New Roman" pitchFamily="18" charset="0"/>
              </a:rPr>
              <a:t> </a:t>
            </a:r>
            <a:r>
              <a:rPr lang="en-US" sz="4800" b="1" spc="32" dirty="0" err="1">
                <a:solidFill>
                  <a:srgbClr val="C00000"/>
                </a:solidFill>
                <a:latin typeface="Times New Roman" pitchFamily="18" charset="0"/>
                <a:cs typeface="Times New Roman" pitchFamily="18" charset="0"/>
              </a:rPr>
              <a:t>đối</a:t>
            </a:r>
            <a:r>
              <a:rPr lang="en-US" sz="4800" b="1" spc="32" dirty="0">
                <a:solidFill>
                  <a:srgbClr val="C00000"/>
                </a:solidFill>
                <a:latin typeface="Times New Roman" pitchFamily="18" charset="0"/>
                <a:cs typeface="Times New Roman" pitchFamily="18" charset="0"/>
              </a:rPr>
              <a:t>, </a:t>
            </a:r>
            <a:r>
              <a:rPr lang="en-US" sz="4800" b="1" spc="32" dirty="0" err="1">
                <a:solidFill>
                  <a:srgbClr val="C00000"/>
                </a:solidFill>
                <a:latin typeface="Times New Roman" pitchFamily="18" charset="0"/>
                <a:cs typeface="Times New Roman" pitchFamily="18" charset="0"/>
              </a:rPr>
              <a:t>đối</a:t>
            </a:r>
            <a:r>
              <a:rPr lang="en-US" sz="4800" b="1" spc="32" dirty="0">
                <a:solidFill>
                  <a:srgbClr val="C00000"/>
                </a:solidFill>
                <a:latin typeface="Times New Roman" pitchFamily="18" charset="0"/>
                <a:cs typeface="Times New Roman" pitchFamily="18" charset="0"/>
              </a:rPr>
              <a:t> </a:t>
            </a:r>
            <a:r>
              <a:rPr lang="en-US" sz="4800" b="1" spc="32" dirty="0" err="1">
                <a:solidFill>
                  <a:srgbClr val="C00000"/>
                </a:solidFill>
                <a:latin typeface="Times New Roman" pitchFamily="18" charset="0"/>
                <a:cs typeface="Times New Roman" pitchFamily="18" charset="0"/>
              </a:rPr>
              <a:t>trên</a:t>
            </a:r>
            <a:r>
              <a:rPr lang="en-US" sz="4800" b="1" spc="32" dirty="0">
                <a:solidFill>
                  <a:srgbClr val="C00000"/>
                </a:solidFill>
                <a:latin typeface="Times New Roman" pitchFamily="18" charset="0"/>
                <a:cs typeface="Times New Roman" pitchFamily="18" charset="0"/>
              </a:rPr>
              <a:t> 1 </a:t>
            </a:r>
            <a:r>
              <a:rPr lang="en-US" sz="4800" b="1" spc="32" dirty="0" err="1">
                <a:solidFill>
                  <a:srgbClr val="C00000"/>
                </a:solidFill>
                <a:latin typeface="Times New Roman" pitchFamily="18" charset="0"/>
                <a:cs typeface="Times New Roman" pitchFamily="18" charset="0"/>
              </a:rPr>
              <a:t>câu</a:t>
            </a:r>
            <a:r>
              <a:rPr lang="en-US" sz="4800" b="1" spc="32" dirty="0">
                <a:solidFill>
                  <a:srgbClr val="C00000"/>
                </a:solidFill>
                <a:latin typeface="Times New Roman" pitchFamily="18" charset="0"/>
                <a:cs typeface="Times New Roman" pitchFamily="18" charset="0"/>
              </a:rPr>
              <a:t>, 1 </a:t>
            </a:r>
            <a:r>
              <a:rPr lang="en-US" sz="4800" b="1" spc="32" dirty="0" err="1">
                <a:solidFill>
                  <a:srgbClr val="C00000"/>
                </a:solidFill>
                <a:latin typeface="Times New Roman" pitchFamily="18" charset="0"/>
                <a:cs typeface="Times New Roman" pitchFamily="18" charset="0"/>
              </a:rPr>
              <a:t>dòng</a:t>
            </a:r>
            <a:r>
              <a:rPr lang="en-US" sz="4800" b="1" spc="32" dirty="0">
                <a:solidFill>
                  <a:srgbClr val="C00000"/>
                </a:solidFill>
                <a:latin typeface="Times New Roman" pitchFamily="18" charset="0"/>
                <a:cs typeface="Times New Roman" pitchFamily="18" charset="0"/>
              </a:rPr>
              <a:t> </a:t>
            </a:r>
            <a:r>
              <a:rPr lang="en-US" sz="4800" b="1" spc="32" dirty="0" err="1">
                <a:solidFill>
                  <a:srgbClr val="C00000"/>
                </a:solidFill>
                <a:latin typeface="Times New Roman" pitchFamily="18" charset="0"/>
                <a:cs typeface="Times New Roman" pitchFamily="18" charset="0"/>
              </a:rPr>
              <a:t>với</a:t>
            </a:r>
            <a:r>
              <a:rPr lang="en-US" sz="4800" b="1" spc="32" dirty="0">
                <a:solidFill>
                  <a:srgbClr val="C00000"/>
                </a:solidFill>
                <a:latin typeface="Times New Roman" pitchFamily="18" charset="0"/>
                <a:cs typeface="Times New Roman" pitchFamily="18" charset="0"/>
              </a:rPr>
              <a:t> </a:t>
            </a:r>
            <a:r>
              <a:rPr lang="en-US" sz="4800" b="1" spc="32" dirty="0" err="1">
                <a:solidFill>
                  <a:srgbClr val="C00000"/>
                </a:solidFill>
                <a:latin typeface="Times New Roman" pitchFamily="18" charset="0"/>
                <a:cs typeface="Times New Roman" pitchFamily="18" charset="0"/>
              </a:rPr>
              <a:t>nhau</a:t>
            </a:r>
            <a:r>
              <a:rPr lang="en-US" sz="4800" b="1" spc="32" dirty="0">
                <a:solidFill>
                  <a:srgbClr val="C00000"/>
                </a:solidFill>
                <a:latin typeface="Times New Roman" pitchFamily="18" charset="0"/>
                <a:cs typeface="Times New Roman" pitchFamily="18" charset="0"/>
              </a:rPr>
              <a:t>: </a:t>
            </a:r>
            <a:r>
              <a:rPr lang="en-US" sz="4800" b="1" i="1" spc="32" dirty="0" err="1">
                <a:solidFill>
                  <a:srgbClr val="E18455"/>
                </a:solidFill>
                <a:latin typeface="Times New Roman" pitchFamily="18" charset="0"/>
                <a:cs typeface="Times New Roman" pitchFamily="18" charset="0"/>
              </a:rPr>
              <a:t>Hội</a:t>
            </a:r>
            <a:r>
              <a:rPr lang="en-US" sz="4800" b="1" i="1" spc="32" dirty="0">
                <a:solidFill>
                  <a:srgbClr val="E18455"/>
                </a:solidFill>
                <a:latin typeface="Times New Roman" pitchFamily="18" charset="0"/>
                <a:cs typeface="Times New Roman" pitchFamily="18" charset="0"/>
              </a:rPr>
              <a:t> </a:t>
            </a:r>
            <a:r>
              <a:rPr lang="en-US" sz="4800" b="1" i="1" spc="32" dirty="0" err="1">
                <a:solidFill>
                  <a:srgbClr val="E18455"/>
                </a:solidFill>
                <a:latin typeface="Times New Roman" pitchFamily="18" charset="0"/>
                <a:cs typeface="Times New Roman" pitchFamily="18" charset="0"/>
              </a:rPr>
              <a:t>nhập</a:t>
            </a:r>
            <a:r>
              <a:rPr lang="en-US" sz="4800" b="1" i="1" spc="32" dirty="0">
                <a:solidFill>
                  <a:srgbClr val="E18455"/>
                </a:solidFill>
                <a:latin typeface="Times New Roman" pitchFamily="18" charset="0"/>
                <a:cs typeface="Times New Roman" pitchFamily="18" charset="0"/>
              </a:rPr>
              <a:t> </a:t>
            </a:r>
            <a:r>
              <a:rPr lang="en-US" sz="4800" b="1" i="1" spc="32" dirty="0" err="1">
                <a:solidFill>
                  <a:srgbClr val="E18455"/>
                </a:solidFill>
                <a:latin typeface="Times New Roman" pitchFamily="18" charset="0"/>
                <a:cs typeface="Times New Roman" pitchFamily="18" charset="0"/>
              </a:rPr>
              <a:t>là</a:t>
            </a:r>
            <a:r>
              <a:rPr lang="en-US" sz="4800" b="1" i="1" spc="32" dirty="0">
                <a:solidFill>
                  <a:srgbClr val="E18455"/>
                </a:solidFill>
                <a:latin typeface="Times New Roman" pitchFamily="18" charset="0"/>
                <a:cs typeface="Times New Roman" pitchFamily="18" charset="0"/>
              </a:rPr>
              <a:t> </a:t>
            </a:r>
            <a:r>
              <a:rPr lang="en-US" sz="4800" b="1" i="1" spc="32" dirty="0" err="1">
                <a:solidFill>
                  <a:srgbClr val="E18455"/>
                </a:solidFill>
                <a:latin typeface="Times New Roman" pitchFamily="18" charset="0"/>
                <a:cs typeface="Times New Roman" pitchFamily="18" charset="0"/>
              </a:rPr>
              <a:t>việc</a:t>
            </a:r>
            <a:r>
              <a:rPr lang="en-US" sz="4800" b="1" i="1" spc="32" dirty="0">
                <a:solidFill>
                  <a:srgbClr val="E18455"/>
                </a:solidFill>
                <a:latin typeface="Times New Roman" pitchFamily="18" charset="0"/>
                <a:cs typeface="Times New Roman" pitchFamily="18" charset="0"/>
              </a:rPr>
              <a:t> </a:t>
            </a:r>
            <a:r>
              <a:rPr lang="en-US" sz="4800" b="1" i="1" spc="32" dirty="0" err="1">
                <a:solidFill>
                  <a:srgbClr val="E18455"/>
                </a:solidFill>
                <a:latin typeface="Times New Roman" pitchFamily="18" charset="0"/>
                <a:cs typeface="Times New Roman" pitchFamily="18" charset="0"/>
              </a:rPr>
              <a:t>sông</a:t>
            </a:r>
            <a:r>
              <a:rPr lang="en-US" sz="4800" b="1" i="1" spc="32" dirty="0">
                <a:solidFill>
                  <a:srgbClr val="E18455"/>
                </a:solidFill>
                <a:latin typeface="Times New Roman" pitchFamily="18" charset="0"/>
                <a:cs typeface="Times New Roman" pitchFamily="18" charset="0"/>
              </a:rPr>
              <a:t> </a:t>
            </a:r>
            <a:r>
              <a:rPr lang="en-US" sz="4800" b="1" i="1" spc="32" dirty="0" err="1">
                <a:solidFill>
                  <a:srgbClr val="E18455"/>
                </a:solidFill>
                <a:latin typeface="Times New Roman" pitchFamily="18" charset="0"/>
                <a:cs typeface="Times New Roman" pitchFamily="18" charset="0"/>
              </a:rPr>
              <a:t>kết</a:t>
            </a:r>
            <a:r>
              <a:rPr lang="en-US" sz="4800" b="1" i="1" spc="32" dirty="0">
                <a:solidFill>
                  <a:srgbClr val="E18455"/>
                </a:solidFill>
                <a:latin typeface="Times New Roman" pitchFamily="18" charset="0"/>
                <a:cs typeface="Times New Roman" pitchFamily="18" charset="0"/>
              </a:rPr>
              <a:t> </a:t>
            </a:r>
            <a:r>
              <a:rPr lang="en-US" sz="4800" b="1" i="1" spc="32" dirty="0" err="1">
                <a:solidFill>
                  <a:srgbClr val="E18455"/>
                </a:solidFill>
                <a:latin typeface="Times New Roman" pitchFamily="18" charset="0"/>
                <a:cs typeface="Times New Roman" pitchFamily="18" charset="0"/>
              </a:rPr>
              <a:t>vào</a:t>
            </a:r>
            <a:r>
              <a:rPr lang="en-US" sz="4800" b="1" i="1" spc="32" dirty="0">
                <a:solidFill>
                  <a:srgbClr val="E18455"/>
                </a:solidFill>
                <a:latin typeface="Times New Roman" pitchFamily="18" charset="0"/>
                <a:cs typeface="Times New Roman" pitchFamily="18" charset="0"/>
              </a:rPr>
              <a:t> </a:t>
            </a:r>
            <a:r>
              <a:rPr lang="en-US" sz="4800" b="1" i="1" spc="32" dirty="0" err="1">
                <a:solidFill>
                  <a:srgbClr val="E18455"/>
                </a:solidFill>
                <a:latin typeface="Times New Roman" pitchFamily="18" charset="0"/>
                <a:cs typeface="Times New Roman" pitchFamily="18" charset="0"/>
              </a:rPr>
              <a:t>với</a:t>
            </a:r>
            <a:r>
              <a:rPr lang="en-US" sz="4800" b="1" i="1" spc="32" dirty="0">
                <a:solidFill>
                  <a:srgbClr val="E18455"/>
                </a:solidFill>
                <a:latin typeface="Times New Roman" pitchFamily="18" charset="0"/>
                <a:cs typeface="Times New Roman" pitchFamily="18" charset="0"/>
              </a:rPr>
              <a:t> </a:t>
            </a:r>
            <a:r>
              <a:rPr lang="en-US" sz="4800" b="1" i="1" spc="32" dirty="0" err="1">
                <a:solidFill>
                  <a:srgbClr val="E18455"/>
                </a:solidFill>
                <a:latin typeface="Times New Roman" pitchFamily="18" charset="0"/>
                <a:cs typeface="Times New Roman" pitchFamily="18" charset="0"/>
              </a:rPr>
              <a:t>biển</a:t>
            </a:r>
            <a:r>
              <a:rPr lang="en-US" sz="4800" b="1" i="1" spc="32" dirty="0">
                <a:solidFill>
                  <a:srgbClr val="E18455"/>
                </a:solidFill>
                <a:latin typeface="Times New Roman" pitchFamily="18" charset="0"/>
                <a:cs typeface="Times New Roman" pitchFamily="18" charset="0"/>
              </a:rPr>
              <a:t>, </a:t>
            </a:r>
            <a:r>
              <a:rPr lang="en-US" sz="4800" b="1" i="1" spc="32" dirty="0" err="1">
                <a:solidFill>
                  <a:srgbClr val="E18455"/>
                </a:solidFill>
                <a:latin typeface="Times New Roman" pitchFamily="18" charset="0"/>
                <a:cs typeface="Times New Roman" pitchFamily="18" charset="0"/>
              </a:rPr>
              <a:t>chứ</a:t>
            </a:r>
            <a:r>
              <a:rPr lang="en-US" sz="4800" b="1" i="1" spc="32" dirty="0">
                <a:solidFill>
                  <a:srgbClr val="E18455"/>
                </a:solidFill>
                <a:latin typeface="Times New Roman" pitchFamily="18" charset="0"/>
                <a:cs typeface="Times New Roman" pitchFamily="18" charset="0"/>
              </a:rPr>
              <a:t> </a:t>
            </a:r>
            <a:r>
              <a:rPr lang="en-US" sz="4800" b="1" i="1" spc="32" dirty="0" err="1">
                <a:solidFill>
                  <a:srgbClr val="E18455"/>
                </a:solidFill>
                <a:latin typeface="Times New Roman" pitchFamily="18" charset="0"/>
                <a:cs typeface="Times New Roman" pitchFamily="18" charset="0"/>
              </a:rPr>
              <a:t>không</a:t>
            </a:r>
            <a:r>
              <a:rPr lang="en-US" sz="4800" b="1" i="1" spc="32" dirty="0">
                <a:solidFill>
                  <a:srgbClr val="E18455"/>
                </a:solidFill>
                <a:latin typeface="Times New Roman" pitchFamily="18" charset="0"/>
                <a:cs typeface="Times New Roman" pitchFamily="18" charset="0"/>
              </a:rPr>
              <a:t> </a:t>
            </a:r>
            <a:r>
              <a:rPr lang="en-US" sz="4800" b="1" i="1" spc="32" dirty="0" err="1">
                <a:solidFill>
                  <a:srgbClr val="E18455"/>
                </a:solidFill>
                <a:latin typeface="Times New Roman" pitchFamily="18" charset="0"/>
                <a:cs typeface="Times New Roman" pitchFamily="18" charset="0"/>
              </a:rPr>
              <a:t>phải</a:t>
            </a:r>
            <a:r>
              <a:rPr lang="en-US" sz="4800" b="1" i="1" spc="32" dirty="0">
                <a:solidFill>
                  <a:srgbClr val="E18455"/>
                </a:solidFill>
                <a:latin typeface="Times New Roman" pitchFamily="18" charset="0"/>
                <a:cs typeface="Times New Roman" pitchFamily="18" charset="0"/>
              </a:rPr>
              <a:t> </a:t>
            </a:r>
            <a:r>
              <a:rPr lang="en-US" sz="4800" b="1" i="1" spc="32" dirty="0" err="1">
                <a:solidFill>
                  <a:srgbClr val="E18455"/>
                </a:solidFill>
                <a:latin typeface="Times New Roman" pitchFamily="18" charset="0"/>
                <a:cs typeface="Times New Roman" pitchFamily="18" charset="0"/>
              </a:rPr>
              <a:t>việc</a:t>
            </a:r>
            <a:r>
              <a:rPr lang="en-US" sz="4800" b="1" i="1" spc="32" dirty="0">
                <a:solidFill>
                  <a:srgbClr val="E18455"/>
                </a:solidFill>
                <a:latin typeface="Times New Roman" pitchFamily="18" charset="0"/>
                <a:cs typeface="Times New Roman" pitchFamily="18" charset="0"/>
              </a:rPr>
              <a:t> </a:t>
            </a:r>
            <a:r>
              <a:rPr lang="en-US" sz="4800" b="1" i="1" spc="32" dirty="0" err="1">
                <a:solidFill>
                  <a:srgbClr val="E18455"/>
                </a:solidFill>
                <a:latin typeface="Times New Roman" pitchFamily="18" charset="0"/>
                <a:cs typeface="Times New Roman" pitchFamily="18" charset="0"/>
              </a:rPr>
              <a:t>sông</a:t>
            </a:r>
            <a:r>
              <a:rPr lang="en-US" sz="4800" b="1" i="1" spc="32" dirty="0">
                <a:solidFill>
                  <a:srgbClr val="E18455"/>
                </a:solidFill>
                <a:latin typeface="Times New Roman" pitchFamily="18" charset="0"/>
                <a:cs typeface="Times New Roman" pitchFamily="18" charset="0"/>
              </a:rPr>
              <a:t> tan </a:t>
            </a:r>
            <a:r>
              <a:rPr lang="en-US" sz="4800" b="1" i="1" spc="32" dirty="0" err="1">
                <a:solidFill>
                  <a:srgbClr val="E18455"/>
                </a:solidFill>
                <a:latin typeface="Times New Roman" pitchFamily="18" charset="0"/>
                <a:cs typeface="Times New Roman" pitchFamily="18" charset="0"/>
              </a:rPr>
              <a:t>biến</a:t>
            </a:r>
            <a:r>
              <a:rPr lang="en-US" sz="4800" b="1" i="1" spc="32" dirty="0">
                <a:solidFill>
                  <a:srgbClr val="E18455"/>
                </a:solidFill>
                <a:latin typeface="Times New Roman" pitchFamily="18" charset="0"/>
                <a:cs typeface="Times New Roman" pitchFamily="18" charset="0"/>
              </a:rPr>
              <a:t> </a:t>
            </a:r>
            <a:r>
              <a:rPr lang="en-US" sz="4800" b="1" i="1" spc="32" dirty="0" err="1">
                <a:solidFill>
                  <a:srgbClr val="E18455"/>
                </a:solidFill>
                <a:latin typeface="Times New Roman" pitchFamily="18" charset="0"/>
                <a:cs typeface="Times New Roman" pitchFamily="18" charset="0"/>
              </a:rPr>
              <a:t>vào</a:t>
            </a:r>
            <a:r>
              <a:rPr lang="en-US" sz="4800" b="1" i="1" spc="32" dirty="0">
                <a:solidFill>
                  <a:srgbClr val="E18455"/>
                </a:solidFill>
                <a:latin typeface="Times New Roman" pitchFamily="18" charset="0"/>
                <a:cs typeface="Times New Roman" pitchFamily="18" charset="0"/>
              </a:rPr>
              <a:t> </a:t>
            </a:r>
            <a:r>
              <a:rPr lang="en-US" sz="4800" b="1" i="1" spc="32" dirty="0" err="1">
                <a:solidFill>
                  <a:srgbClr val="E18455"/>
                </a:solidFill>
                <a:latin typeface="Times New Roman" pitchFamily="18" charset="0"/>
                <a:cs typeface="Times New Roman" pitchFamily="18" charset="0"/>
              </a:rPr>
              <a:t>trong</a:t>
            </a:r>
            <a:r>
              <a:rPr lang="en-US" sz="4800" b="1" i="1" spc="32" dirty="0">
                <a:solidFill>
                  <a:srgbClr val="E18455"/>
                </a:solidFill>
                <a:latin typeface="Times New Roman" pitchFamily="18" charset="0"/>
                <a:cs typeface="Times New Roman" pitchFamily="18" charset="0"/>
              </a:rPr>
              <a:t> </a:t>
            </a:r>
            <a:r>
              <a:rPr lang="en-US" sz="4800" b="1" i="1" spc="32" dirty="0" err="1">
                <a:solidFill>
                  <a:srgbClr val="E18455"/>
                </a:solidFill>
                <a:latin typeface="Times New Roman" pitchFamily="18" charset="0"/>
                <a:cs typeface="Times New Roman" pitchFamily="18" charset="0"/>
              </a:rPr>
              <a:t>biển</a:t>
            </a:r>
            <a:r>
              <a:rPr lang="en-US" sz="4800" b="1" i="1" spc="32" dirty="0">
                <a:solidFill>
                  <a:srgbClr val="E18455"/>
                </a:solidFill>
                <a:latin typeface="Times New Roman" pitchFamily="18" charset="0"/>
                <a:cs typeface="Times New Roman" pitchFamily="18" charset="0"/>
              </a:rPr>
              <a:t>. </a:t>
            </a:r>
            <a:r>
              <a:rPr lang="en-US" sz="4800" b="1" i="1" spc="32" dirty="0" err="1">
                <a:solidFill>
                  <a:srgbClr val="E18455"/>
                </a:solidFill>
                <a:latin typeface="Times New Roman" pitchFamily="18" charset="0"/>
                <a:cs typeface="Times New Roman" pitchFamily="18" charset="0"/>
              </a:rPr>
              <a:t>Chúng</a:t>
            </a:r>
            <a:r>
              <a:rPr lang="en-US" sz="4800" b="1" i="1" spc="32" dirty="0">
                <a:solidFill>
                  <a:srgbClr val="E18455"/>
                </a:solidFill>
                <a:latin typeface="Times New Roman" pitchFamily="18" charset="0"/>
                <a:cs typeface="Times New Roman" pitchFamily="18" charset="0"/>
              </a:rPr>
              <a:t> ta </a:t>
            </a:r>
            <a:r>
              <a:rPr lang="en-US" sz="4800" b="1" i="1" spc="32" dirty="0" err="1">
                <a:solidFill>
                  <a:srgbClr val="E18455"/>
                </a:solidFill>
                <a:latin typeface="Times New Roman" pitchFamily="18" charset="0"/>
                <a:cs typeface="Times New Roman" pitchFamily="18" charset="0"/>
              </a:rPr>
              <a:t>gắn</a:t>
            </a:r>
            <a:r>
              <a:rPr lang="en-US" sz="4800" b="1" i="1" spc="32" dirty="0">
                <a:solidFill>
                  <a:srgbClr val="E18455"/>
                </a:solidFill>
                <a:latin typeface="Times New Roman" pitchFamily="18" charset="0"/>
                <a:cs typeface="Times New Roman" pitchFamily="18" charset="0"/>
              </a:rPr>
              <a:t> </a:t>
            </a:r>
            <a:r>
              <a:rPr lang="en-US" sz="4800" b="1" i="1" spc="32" dirty="0" err="1">
                <a:solidFill>
                  <a:srgbClr val="E18455"/>
                </a:solidFill>
                <a:latin typeface="Times New Roman" pitchFamily="18" charset="0"/>
                <a:cs typeface="Times New Roman" pitchFamily="18" charset="0"/>
              </a:rPr>
              <a:t>kết</a:t>
            </a:r>
            <a:r>
              <a:rPr lang="en-US" sz="4800" b="1" i="1" spc="32" dirty="0">
                <a:solidFill>
                  <a:srgbClr val="E18455"/>
                </a:solidFill>
                <a:latin typeface="Times New Roman" pitchFamily="18" charset="0"/>
                <a:cs typeface="Times New Roman" pitchFamily="18" charset="0"/>
              </a:rPr>
              <a:t> </a:t>
            </a:r>
            <a:r>
              <a:rPr lang="en-US" sz="4800" b="1" i="1" spc="32" dirty="0" err="1">
                <a:solidFill>
                  <a:srgbClr val="E18455"/>
                </a:solidFill>
                <a:latin typeface="Times New Roman" pitchFamily="18" charset="0"/>
                <a:cs typeface="Times New Roman" pitchFamily="18" charset="0"/>
              </a:rPr>
              <a:t>với</a:t>
            </a:r>
            <a:r>
              <a:rPr lang="en-US" sz="4800" b="1" i="1" spc="32" dirty="0">
                <a:solidFill>
                  <a:srgbClr val="E18455"/>
                </a:solidFill>
                <a:latin typeface="Times New Roman" pitchFamily="18" charset="0"/>
                <a:cs typeface="Times New Roman" pitchFamily="18" charset="0"/>
              </a:rPr>
              <a:t> </a:t>
            </a:r>
            <a:r>
              <a:rPr lang="en-US" sz="4800" b="1" i="1" spc="32" dirty="0" err="1">
                <a:solidFill>
                  <a:srgbClr val="E18455"/>
                </a:solidFill>
                <a:latin typeface="Times New Roman" pitchFamily="18" charset="0"/>
                <a:cs typeface="Times New Roman" pitchFamily="18" charset="0"/>
              </a:rPr>
              <a:t>thế</a:t>
            </a:r>
            <a:r>
              <a:rPr lang="en-US" sz="4800" b="1" i="1" spc="32" dirty="0">
                <a:solidFill>
                  <a:srgbClr val="E18455"/>
                </a:solidFill>
                <a:latin typeface="Times New Roman" pitchFamily="18" charset="0"/>
                <a:cs typeface="Times New Roman" pitchFamily="18" charset="0"/>
              </a:rPr>
              <a:t> </a:t>
            </a:r>
            <a:r>
              <a:rPr lang="en-US" sz="4800" b="1" i="1" spc="32" dirty="0" err="1">
                <a:solidFill>
                  <a:srgbClr val="E18455"/>
                </a:solidFill>
                <a:latin typeface="Times New Roman" pitchFamily="18" charset="0"/>
                <a:cs typeface="Times New Roman" pitchFamily="18" charset="0"/>
              </a:rPr>
              <a:t>giới</a:t>
            </a:r>
            <a:r>
              <a:rPr lang="en-US" sz="4800" b="1" i="1" spc="32" dirty="0">
                <a:solidFill>
                  <a:srgbClr val="E18455"/>
                </a:solidFill>
                <a:latin typeface="Times New Roman" pitchFamily="18" charset="0"/>
                <a:cs typeface="Times New Roman" pitchFamily="18" charset="0"/>
              </a:rPr>
              <a:t> </a:t>
            </a:r>
            <a:r>
              <a:rPr lang="en-US" sz="4800" b="1" i="1" spc="32" dirty="0" err="1">
                <a:solidFill>
                  <a:srgbClr val="E18455"/>
                </a:solidFill>
                <a:latin typeface="Times New Roman" pitchFamily="18" charset="0"/>
                <a:cs typeface="Times New Roman" pitchFamily="18" charset="0"/>
              </a:rPr>
              <a:t>chứ</a:t>
            </a:r>
            <a:r>
              <a:rPr lang="en-US" sz="4800" b="1" i="1" spc="32" dirty="0">
                <a:solidFill>
                  <a:srgbClr val="E18455"/>
                </a:solidFill>
                <a:latin typeface="Times New Roman" pitchFamily="18" charset="0"/>
                <a:cs typeface="Times New Roman" pitchFamily="18" charset="0"/>
              </a:rPr>
              <a:t> </a:t>
            </a:r>
            <a:r>
              <a:rPr lang="en-US" sz="4800" b="1" i="1" spc="32" dirty="0" err="1">
                <a:solidFill>
                  <a:srgbClr val="E18455"/>
                </a:solidFill>
                <a:latin typeface="Times New Roman" pitchFamily="18" charset="0"/>
                <a:cs typeface="Times New Roman" pitchFamily="18" charset="0"/>
              </a:rPr>
              <a:t>không</a:t>
            </a:r>
            <a:r>
              <a:rPr lang="en-US" sz="4800" b="1" i="1" spc="32" dirty="0">
                <a:solidFill>
                  <a:srgbClr val="E18455"/>
                </a:solidFill>
                <a:latin typeface="Times New Roman" pitchFamily="18" charset="0"/>
                <a:cs typeface="Times New Roman" pitchFamily="18" charset="0"/>
              </a:rPr>
              <a:t> </a:t>
            </a:r>
            <a:r>
              <a:rPr lang="en-US" sz="4800" b="1" i="1" spc="32" dirty="0" err="1">
                <a:solidFill>
                  <a:srgbClr val="E18455"/>
                </a:solidFill>
                <a:latin typeface="Times New Roman" pitchFamily="18" charset="0"/>
                <a:cs typeface="Times New Roman" pitchFamily="18" charset="0"/>
              </a:rPr>
              <a:t>phải</a:t>
            </a:r>
            <a:r>
              <a:rPr lang="en-US" sz="4800" b="1" i="1" spc="32" dirty="0">
                <a:solidFill>
                  <a:srgbClr val="E18455"/>
                </a:solidFill>
                <a:latin typeface="Times New Roman" pitchFamily="18" charset="0"/>
                <a:cs typeface="Times New Roman" pitchFamily="18" charset="0"/>
              </a:rPr>
              <a:t> </a:t>
            </a:r>
            <a:r>
              <a:rPr lang="en-US" sz="4800" b="1" i="1" spc="32" dirty="0" err="1">
                <a:solidFill>
                  <a:srgbClr val="E18455"/>
                </a:solidFill>
                <a:latin typeface="Times New Roman" pitchFamily="18" charset="0"/>
                <a:cs typeface="Times New Roman" pitchFamily="18" charset="0"/>
              </a:rPr>
              <a:t>chúng</a:t>
            </a:r>
            <a:r>
              <a:rPr lang="en-US" sz="4800" b="1" i="1" spc="32" dirty="0">
                <a:solidFill>
                  <a:srgbClr val="E18455"/>
                </a:solidFill>
                <a:latin typeface="Times New Roman" pitchFamily="18" charset="0"/>
                <a:cs typeface="Times New Roman" pitchFamily="18" charset="0"/>
              </a:rPr>
              <a:t> ta tan </a:t>
            </a:r>
            <a:r>
              <a:rPr lang="en-US" sz="4800" b="1" i="1" spc="32" dirty="0" err="1">
                <a:solidFill>
                  <a:srgbClr val="E18455"/>
                </a:solidFill>
                <a:latin typeface="Times New Roman" pitchFamily="18" charset="0"/>
                <a:cs typeface="Times New Roman" pitchFamily="18" charset="0"/>
              </a:rPr>
              <a:t>biến</a:t>
            </a:r>
            <a:r>
              <a:rPr lang="en-US" sz="4800" b="1" i="1" spc="32" dirty="0">
                <a:solidFill>
                  <a:srgbClr val="E18455"/>
                </a:solidFill>
                <a:latin typeface="Times New Roman" pitchFamily="18" charset="0"/>
                <a:cs typeface="Times New Roman" pitchFamily="18" charset="0"/>
              </a:rPr>
              <a:t> </a:t>
            </a:r>
            <a:r>
              <a:rPr lang="en-US" sz="4800" b="1" i="1" spc="32" dirty="0" err="1">
                <a:solidFill>
                  <a:srgbClr val="E18455"/>
                </a:solidFill>
                <a:latin typeface="Times New Roman" pitchFamily="18" charset="0"/>
                <a:cs typeface="Times New Roman" pitchFamily="18" charset="0"/>
              </a:rPr>
              <a:t>vào</a:t>
            </a:r>
            <a:r>
              <a:rPr lang="en-US" sz="4800" b="1" i="1" spc="32" dirty="0">
                <a:solidFill>
                  <a:srgbClr val="E18455"/>
                </a:solidFill>
                <a:latin typeface="Times New Roman" pitchFamily="18" charset="0"/>
                <a:cs typeface="Times New Roman" pitchFamily="18" charset="0"/>
              </a:rPr>
              <a:t> </a:t>
            </a:r>
            <a:r>
              <a:rPr lang="en-US" sz="4800" b="1" i="1" spc="32" dirty="0" err="1">
                <a:solidFill>
                  <a:srgbClr val="E18455"/>
                </a:solidFill>
                <a:latin typeface="Times New Roman" pitchFamily="18" charset="0"/>
                <a:cs typeface="Times New Roman" pitchFamily="18" charset="0"/>
              </a:rPr>
              <a:t>thế</a:t>
            </a:r>
            <a:r>
              <a:rPr lang="en-US" sz="4800" b="1" i="1" spc="32" dirty="0">
                <a:solidFill>
                  <a:srgbClr val="E18455"/>
                </a:solidFill>
                <a:latin typeface="Times New Roman" pitchFamily="18" charset="0"/>
                <a:cs typeface="Times New Roman" pitchFamily="18" charset="0"/>
              </a:rPr>
              <a:t> </a:t>
            </a:r>
            <a:r>
              <a:rPr lang="en-US" sz="4800" b="1" i="1" spc="32" dirty="0" err="1">
                <a:solidFill>
                  <a:srgbClr val="E18455"/>
                </a:solidFill>
                <a:latin typeface="Times New Roman" pitchFamily="18" charset="0"/>
                <a:cs typeface="Times New Roman" pitchFamily="18" charset="0"/>
              </a:rPr>
              <a:t>giới</a:t>
            </a:r>
            <a:r>
              <a:rPr lang="en-US" sz="4800" b="1" i="1" spc="32" dirty="0">
                <a:solidFill>
                  <a:srgbClr val="E18455"/>
                </a:solidFill>
                <a:latin typeface="Times New Roman" pitchFamily="18" charset="0"/>
                <a:cs typeface="Times New Roman" pitchFamily="18" charset="0"/>
              </a:rPr>
              <a:t>.</a:t>
            </a:r>
          </a:p>
          <a:p>
            <a:pPr algn="just">
              <a:lnSpc>
                <a:spcPts val="4520"/>
              </a:lnSpc>
            </a:pPr>
            <a:r>
              <a:rPr lang="en-US" sz="4800" b="1" i="1" spc="32" dirty="0">
                <a:solidFill>
                  <a:srgbClr val="0070C0"/>
                </a:solidFill>
                <a:latin typeface="Times New Roman" pitchFamily="18" charset="0"/>
                <a:cs typeface="Times New Roman" pitchFamily="18" charset="0"/>
              </a:rPr>
              <a:t>=&gt; </a:t>
            </a:r>
            <a:r>
              <a:rPr lang="en-US" sz="4800" b="1" i="1" spc="32" dirty="0" err="1">
                <a:solidFill>
                  <a:srgbClr val="0070C0"/>
                </a:solidFill>
                <a:latin typeface="Times New Roman" pitchFamily="18" charset="0"/>
                <a:cs typeface="Times New Roman" pitchFamily="18" charset="0"/>
              </a:rPr>
              <a:t>Các</a:t>
            </a:r>
            <a:r>
              <a:rPr lang="en-US" sz="4800" b="1" i="1" spc="32" dirty="0">
                <a:solidFill>
                  <a:srgbClr val="0070C0"/>
                </a:solidFill>
                <a:latin typeface="Times New Roman" pitchFamily="18" charset="0"/>
                <a:cs typeface="Times New Roman" pitchFamily="18" charset="0"/>
              </a:rPr>
              <a:t> </a:t>
            </a:r>
            <a:r>
              <a:rPr lang="en-US" sz="4800" b="1" i="1" spc="32" dirty="0" err="1">
                <a:solidFill>
                  <a:srgbClr val="0070C0"/>
                </a:solidFill>
                <a:latin typeface="Times New Roman" pitchFamily="18" charset="0"/>
                <a:cs typeface="Times New Roman" pitchFamily="18" charset="0"/>
              </a:rPr>
              <a:t>từ</a:t>
            </a:r>
            <a:r>
              <a:rPr lang="en-US" sz="4800" b="1" i="1" spc="32" dirty="0">
                <a:solidFill>
                  <a:srgbClr val="0070C0"/>
                </a:solidFill>
                <a:latin typeface="Times New Roman" pitchFamily="18" charset="0"/>
                <a:cs typeface="Times New Roman" pitchFamily="18" charset="0"/>
              </a:rPr>
              <a:t> </a:t>
            </a:r>
            <a:r>
              <a:rPr lang="en-US" sz="4800" b="1" i="1" spc="32" dirty="0" err="1">
                <a:solidFill>
                  <a:srgbClr val="0070C0"/>
                </a:solidFill>
                <a:latin typeface="Times New Roman" pitchFamily="18" charset="0"/>
                <a:cs typeface="Times New Roman" pitchFamily="18" charset="0"/>
              </a:rPr>
              <a:t>đối</a:t>
            </a:r>
            <a:r>
              <a:rPr lang="en-US" sz="4800" b="1" i="1" spc="32" dirty="0">
                <a:solidFill>
                  <a:srgbClr val="0070C0"/>
                </a:solidFill>
                <a:latin typeface="Times New Roman" pitchFamily="18" charset="0"/>
                <a:cs typeface="Times New Roman" pitchFamily="18" charset="0"/>
              </a:rPr>
              <a:t> </a:t>
            </a:r>
            <a:r>
              <a:rPr lang="en-US" sz="4800" b="1" i="1" spc="32" dirty="0" err="1">
                <a:solidFill>
                  <a:srgbClr val="0070C0"/>
                </a:solidFill>
                <a:latin typeface="Times New Roman" pitchFamily="18" charset="0"/>
                <a:cs typeface="Times New Roman" pitchFamily="18" charset="0"/>
              </a:rPr>
              <a:t>nhau</a:t>
            </a:r>
            <a:r>
              <a:rPr lang="en-US" sz="4800" b="1" i="1" spc="32" dirty="0">
                <a:solidFill>
                  <a:srgbClr val="0070C0"/>
                </a:solidFill>
                <a:latin typeface="Times New Roman" pitchFamily="18" charset="0"/>
                <a:cs typeface="Times New Roman" pitchFamily="18" charset="0"/>
              </a:rPr>
              <a:t> </a:t>
            </a:r>
            <a:r>
              <a:rPr lang="en-US" sz="4800" b="1" i="1" spc="32" dirty="0" err="1">
                <a:solidFill>
                  <a:srgbClr val="0070C0"/>
                </a:solidFill>
                <a:latin typeface="Times New Roman" pitchFamily="18" charset="0"/>
                <a:cs typeface="Times New Roman" pitchFamily="18" charset="0"/>
              </a:rPr>
              <a:t>phải</a:t>
            </a:r>
            <a:r>
              <a:rPr lang="en-US" sz="4800" b="1" i="1" spc="32" dirty="0">
                <a:solidFill>
                  <a:srgbClr val="0070C0"/>
                </a:solidFill>
                <a:latin typeface="Times New Roman" pitchFamily="18" charset="0"/>
                <a:cs typeface="Times New Roman" pitchFamily="18" charset="0"/>
              </a:rPr>
              <a:t> </a:t>
            </a:r>
            <a:r>
              <a:rPr lang="en-US" sz="4800" b="1" i="1" spc="32" dirty="0" err="1">
                <a:solidFill>
                  <a:srgbClr val="0070C0"/>
                </a:solidFill>
                <a:latin typeface="Times New Roman" pitchFamily="18" charset="0"/>
                <a:cs typeface="Times New Roman" pitchFamily="18" charset="0"/>
              </a:rPr>
              <a:t>trái</a:t>
            </a:r>
            <a:r>
              <a:rPr lang="en-US" sz="4800" b="1" i="1" spc="32" dirty="0">
                <a:solidFill>
                  <a:srgbClr val="0070C0"/>
                </a:solidFill>
                <a:latin typeface="Times New Roman" pitchFamily="18" charset="0"/>
                <a:cs typeface="Times New Roman" pitchFamily="18" charset="0"/>
              </a:rPr>
              <a:t> </a:t>
            </a:r>
            <a:r>
              <a:rPr lang="en-US" sz="4800" b="1" i="1" spc="32" dirty="0" err="1">
                <a:solidFill>
                  <a:srgbClr val="0070C0"/>
                </a:solidFill>
                <a:latin typeface="Times New Roman" pitchFamily="18" charset="0"/>
                <a:cs typeface="Times New Roman" pitchFamily="18" charset="0"/>
              </a:rPr>
              <a:t>nghĩa</a:t>
            </a:r>
            <a:r>
              <a:rPr lang="en-US" sz="4800" b="1" i="1" spc="32" dirty="0">
                <a:solidFill>
                  <a:srgbClr val="0070C0"/>
                </a:solidFill>
                <a:latin typeface="Times New Roman" pitchFamily="18" charset="0"/>
                <a:cs typeface="Times New Roman" pitchFamily="18" charset="0"/>
              </a:rPr>
              <a:t> </a:t>
            </a:r>
            <a:r>
              <a:rPr lang="en-US" sz="4800" b="1" i="1" spc="32" dirty="0" err="1">
                <a:solidFill>
                  <a:srgbClr val="0070C0"/>
                </a:solidFill>
                <a:latin typeface="Times New Roman" pitchFamily="18" charset="0"/>
                <a:cs typeface="Times New Roman" pitchFamily="18" charset="0"/>
              </a:rPr>
              <a:t>với</a:t>
            </a:r>
            <a:r>
              <a:rPr lang="en-US" sz="4800" b="1" i="1" spc="32" dirty="0">
                <a:solidFill>
                  <a:srgbClr val="0070C0"/>
                </a:solidFill>
                <a:latin typeface="Times New Roman" pitchFamily="18" charset="0"/>
                <a:cs typeface="Times New Roman" pitchFamily="18" charset="0"/>
              </a:rPr>
              <a:t> </a:t>
            </a:r>
            <a:r>
              <a:rPr lang="en-US" sz="4800" b="1" i="1" spc="32" dirty="0" err="1">
                <a:solidFill>
                  <a:srgbClr val="0070C0"/>
                </a:solidFill>
                <a:latin typeface="Times New Roman" pitchFamily="18" charset="0"/>
                <a:cs typeface="Times New Roman" pitchFamily="18" charset="0"/>
              </a:rPr>
              <a:t>nhau</a:t>
            </a:r>
            <a:r>
              <a:rPr lang="en-US" sz="4800" b="1" i="1" spc="32" dirty="0">
                <a:solidFill>
                  <a:srgbClr val="0070C0"/>
                </a:solidFill>
                <a:latin typeface="Times New Roman" pitchFamily="18" charset="0"/>
                <a:cs typeface="Times New Roman" pitchFamily="18" charset="0"/>
              </a:rPr>
              <a:t> </a:t>
            </a:r>
            <a:r>
              <a:rPr lang="en-US" sz="4800" b="1" i="1" spc="32" dirty="0" err="1">
                <a:solidFill>
                  <a:srgbClr val="0070C0"/>
                </a:solidFill>
                <a:latin typeface="Times New Roman" pitchFamily="18" charset="0"/>
                <a:cs typeface="Times New Roman" pitchFamily="18" charset="0"/>
              </a:rPr>
              <a:t>để</a:t>
            </a:r>
            <a:r>
              <a:rPr lang="en-US" sz="4800" b="1" i="1" spc="32" dirty="0">
                <a:solidFill>
                  <a:srgbClr val="0070C0"/>
                </a:solidFill>
                <a:latin typeface="Times New Roman" pitchFamily="18" charset="0"/>
                <a:cs typeface="Times New Roman" pitchFamily="18" charset="0"/>
              </a:rPr>
              <a:t> </a:t>
            </a:r>
            <a:r>
              <a:rPr lang="en-US" sz="4800" b="1" i="1" spc="32" dirty="0" err="1">
                <a:solidFill>
                  <a:srgbClr val="0070C0"/>
                </a:solidFill>
                <a:latin typeface="Times New Roman" pitchFamily="18" charset="0"/>
                <a:cs typeface="Times New Roman" pitchFamily="18" charset="0"/>
              </a:rPr>
              <a:t>gây</a:t>
            </a:r>
            <a:r>
              <a:rPr lang="en-US" sz="4800" b="1" i="1" spc="32" dirty="0">
                <a:solidFill>
                  <a:srgbClr val="0070C0"/>
                </a:solidFill>
                <a:latin typeface="Times New Roman" pitchFamily="18" charset="0"/>
                <a:cs typeface="Times New Roman" pitchFamily="18" charset="0"/>
              </a:rPr>
              <a:t> </a:t>
            </a:r>
            <a:r>
              <a:rPr lang="en-US" sz="4800" b="1" i="1" spc="32" dirty="0" err="1">
                <a:solidFill>
                  <a:srgbClr val="0070C0"/>
                </a:solidFill>
                <a:latin typeface="Times New Roman" pitchFamily="18" charset="0"/>
                <a:cs typeface="Times New Roman" pitchFamily="18" charset="0"/>
              </a:rPr>
              <a:t>hiệu</a:t>
            </a:r>
            <a:r>
              <a:rPr lang="en-US" sz="4800" b="1" i="1" spc="32" dirty="0">
                <a:solidFill>
                  <a:srgbClr val="0070C0"/>
                </a:solidFill>
                <a:latin typeface="Times New Roman" pitchFamily="18" charset="0"/>
                <a:cs typeface="Times New Roman" pitchFamily="18" charset="0"/>
              </a:rPr>
              <a:t> </a:t>
            </a:r>
            <a:r>
              <a:rPr lang="en-US" sz="4800" b="1" i="1" spc="32" dirty="0" err="1">
                <a:solidFill>
                  <a:srgbClr val="0070C0"/>
                </a:solidFill>
                <a:latin typeface="Times New Roman" pitchFamily="18" charset="0"/>
                <a:cs typeface="Times New Roman" pitchFamily="18" charset="0"/>
              </a:rPr>
              <a:t>quả</a:t>
            </a:r>
            <a:r>
              <a:rPr lang="en-US" sz="4800" b="1" i="1" spc="32" dirty="0">
                <a:solidFill>
                  <a:srgbClr val="0070C0"/>
                </a:solidFill>
                <a:latin typeface="Times New Roman" pitchFamily="18" charset="0"/>
                <a:cs typeface="Times New Roman" pitchFamily="18" charset="0"/>
              </a:rPr>
              <a:t> </a:t>
            </a:r>
            <a:r>
              <a:rPr lang="en-US" sz="4800" b="1" i="1" spc="32" dirty="0" err="1">
                <a:solidFill>
                  <a:srgbClr val="0070C0"/>
                </a:solidFill>
                <a:latin typeface="Times New Roman" pitchFamily="18" charset="0"/>
                <a:cs typeface="Times New Roman" pitchFamily="18" charset="0"/>
              </a:rPr>
              <a:t>bổ</a:t>
            </a:r>
            <a:r>
              <a:rPr lang="en-US" sz="4800" b="1" i="1" spc="32" dirty="0">
                <a:solidFill>
                  <a:srgbClr val="0070C0"/>
                </a:solidFill>
                <a:latin typeface="Times New Roman" pitchFamily="18" charset="0"/>
                <a:cs typeface="Times New Roman" pitchFamily="18" charset="0"/>
              </a:rPr>
              <a:t> sung, </a:t>
            </a:r>
            <a:r>
              <a:rPr lang="en-US" sz="4800" b="1" i="1" spc="32" dirty="0" err="1">
                <a:solidFill>
                  <a:srgbClr val="0070C0"/>
                </a:solidFill>
                <a:latin typeface="Times New Roman" pitchFamily="18" charset="0"/>
                <a:cs typeface="Times New Roman" pitchFamily="18" charset="0"/>
              </a:rPr>
              <a:t>hoàn</a:t>
            </a:r>
            <a:r>
              <a:rPr lang="en-US" sz="4800" b="1" i="1" spc="32" dirty="0">
                <a:solidFill>
                  <a:srgbClr val="0070C0"/>
                </a:solidFill>
                <a:latin typeface="Times New Roman" pitchFamily="18" charset="0"/>
                <a:cs typeface="Times New Roman" pitchFamily="18" charset="0"/>
              </a:rPr>
              <a:t> </a:t>
            </a:r>
            <a:r>
              <a:rPr lang="en-US" sz="4800" b="1" i="1" spc="32" dirty="0" err="1">
                <a:solidFill>
                  <a:srgbClr val="0070C0"/>
                </a:solidFill>
                <a:latin typeface="Times New Roman" pitchFamily="18" charset="0"/>
                <a:cs typeface="Times New Roman" pitchFamily="18" charset="0"/>
              </a:rPr>
              <a:t>chỉnh</a:t>
            </a:r>
            <a:r>
              <a:rPr lang="en-US" sz="4800" b="1" i="1" spc="32" dirty="0">
                <a:solidFill>
                  <a:srgbClr val="0070C0"/>
                </a:solidFill>
                <a:latin typeface="Times New Roman" pitchFamily="18" charset="0"/>
                <a:cs typeface="Times New Roman" pitchFamily="18" charset="0"/>
              </a:rPr>
              <a:t> </a:t>
            </a:r>
            <a:r>
              <a:rPr lang="en-US" sz="4800" b="1" i="1" spc="32" dirty="0" err="1">
                <a:solidFill>
                  <a:srgbClr val="0070C0"/>
                </a:solidFill>
                <a:latin typeface="Times New Roman" pitchFamily="18" charset="0"/>
                <a:cs typeface="Times New Roman" pitchFamily="18" charset="0"/>
              </a:rPr>
              <a:t>về</a:t>
            </a:r>
            <a:r>
              <a:rPr lang="en-US" sz="4800" b="1" i="1" spc="32" dirty="0">
                <a:solidFill>
                  <a:srgbClr val="0070C0"/>
                </a:solidFill>
                <a:latin typeface="Times New Roman" pitchFamily="18" charset="0"/>
                <a:cs typeface="Times New Roman" pitchFamily="18" charset="0"/>
              </a:rPr>
              <a:t> </a:t>
            </a:r>
            <a:r>
              <a:rPr lang="en-US" sz="4800" b="1" i="1" spc="32" dirty="0" err="1">
                <a:solidFill>
                  <a:srgbClr val="0070C0"/>
                </a:solidFill>
                <a:latin typeface="Times New Roman" pitchFamily="18" charset="0"/>
                <a:cs typeface="Times New Roman" pitchFamily="18" charset="0"/>
              </a:rPr>
              <a:t>nghĩa</a:t>
            </a:r>
            <a:r>
              <a:rPr lang="en-US" sz="4800" b="1" i="1" spc="32" dirty="0">
                <a:solidFill>
                  <a:srgbClr val="0070C0"/>
                </a:solidFill>
                <a:latin typeface="Times New Roman" pitchFamily="18" charset="0"/>
                <a:cs typeface="Times New Roman" pitchFamily="18" charset="0"/>
              </a:rPr>
              <a:t> </a:t>
            </a:r>
            <a:r>
              <a:rPr lang="en-US" sz="4800" b="1" i="1" spc="32" dirty="0" err="1">
                <a:solidFill>
                  <a:srgbClr val="0070C0"/>
                </a:solidFill>
                <a:latin typeface="Times New Roman" pitchFamily="18" charset="0"/>
                <a:cs typeface="Times New Roman" pitchFamily="18" charset="0"/>
              </a:rPr>
              <a:t>giúp</a:t>
            </a:r>
            <a:r>
              <a:rPr lang="en-US" sz="4800" b="1" i="1" spc="32" dirty="0">
                <a:solidFill>
                  <a:srgbClr val="0070C0"/>
                </a:solidFill>
                <a:latin typeface="Times New Roman" pitchFamily="18" charset="0"/>
                <a:cs typeface="Times New Roman" pitchFamily="18" charset="0"/>
              </a:rPr>
              <a:t> </a:t>
            </a:r>
            <a:r>
              <a:rPr lang="en-US" sz="4800" b="1" i="1" spc="32" dirty="0" err="1">
                <a:solidFill>
                  <a:srgbClr val="0070C0"/>
                </a:solidFill>
                <a:latin typeface="Times New Roman" pitchFamily="18" charset="0"/>
                <a:cs typeface="Times New Roman" pitchFamily="18" charset="0"/>
              </a:rPr>
              <a:t>người</a:t>
            </a:r>
            <a:r>
              <a:rPr lang="en-US" sz="4800" b="1" i="1" spc="32" dirty="0">
                <a:solidFill>
                  <a:srgbClr val="0070C0"/>
                </a:solidFill>
                <a:latin typeface="Times New Roman" pitchFamily="18" charset="0"/>
                <a:cs typeface="Times New Roman" pitchFamily="18" charset="0"/>
              </a:rPr>
              <a:t> </a:t>
            </a:r>
            <a:r>
              <a:rPr lang="en-US" sz="4800" b="1" i="1" spc="32" dirty="0" err="1">
                <a:solidFill>
                  <a:srgbClr val="0070C0"/>
                </a:solidFill>
                <a:latin typeface="Times New Roman" pitchFamily="18" charset="0"/>
                <a:cs typeface="Times New Roman" pitchFamily="18" charset="0"/>
              </a:rPr>
              <a:t>đọc</a:t>
            </a:r>
            <a:r>
              <a:rPr lang="en-US" sz="4800" b="1" i="1" spc="32" dirty="0">
                <a:solidFill>
                  <a:srgbClr val="0070C0"/>
                </a:solidFill>
                <a:latin typeface="Times New Roman" pitchFamily="18" charset="0"/>
                <a:cs typeface="Times New Roman" pitchFamily="18" charset="0"/>
              </a:rPr>
              <a:t> </a:t>
            </a:r>
            <a:r>
              <a:rPr lang="en-US" sz="4800" b="1" i="1" spc="32" dirty="0" err="1">
                <a:solidFill>
                  <a:srgbClr val="0070C0"/>
                </a:solidFill>
                <a:latin typeface="Times New Roman" pitchFamily="18" charset="0"/>
                <a:cs typeface="Times New Roman" pitchFamily="18" charset="0"/>
              </a:rPr>
              <a:t>hiểu</a:t>
            </a:r>
            <a:r>
              <a:rPr lang="en-US" sz="4800" b="1" i="1" spc="32" dirty="0">
                <a:solidFill>
                  <a:srgbClr val="0070C0"/>
                </a:solidFill>
                <a:latin typeface="Times New Roman" pitchFamily="18" charset="0"/>
                <a:cs typeface="Times New Roman" pitchFamily="18" charset="0"/>
              </a:rPr>
              <a:t> </a:t>
            </a:r>
            <a:r>
              <a:rPr lang="en-US" sz="4800" b="1" i="1" spc="32" dirty="0" err="1">
                <a:solidFill>
                  <a:srgbClr val="0070C0"/>
                </a:solidFill>
                <a:latin typeface="Times New Roman" pitchFamily="18" charset="0"/>
                <a:cs typeface="Times New Roman" pitchFamily="18" charset="0"/>
              </a:rPr>
              <a:t>được</a:t>
            </a:r>
            <a:r>
              <a:rPr lang="en-US" sz="4800" b="1" i="1" spc="32" dirty="0">
                <a:solidFill>
                  <a:srgbClr val="0070C0"/>
                </a:solidFill>
                <a:latin typeface="Times New Roman" pitchFamily="18" charset="0"/>
                <a:cs typeface="Times New Roman" pitchFamily="18" charset="0"/>
              </a:rPr>
              <a:t> </a:t>
            </a:r>
            <a:r>
              <a:rPr lang="en-US" sz="4800" b="1" i="1" spc="32" dirty="0" err="1">
                <a:solidFill>
                  <a:srgbClr val="0070C0"/>
                </a:solidFill>
                <a:latin typeface="Times New Roman" pitchFamily="18" charset="0"/>
                <a:cs typeface="Times New Roman" pitchFamily="18" charset="0"/>
              </a:rPr>
              <a:t>vai</a:t>
            </a:r>
            <a:r>
              <a:rPr lang="en-US" sz="4800" b="1" i="1" spc="32" dirty="0">
                <a:solidFill>
                  <a:srgbClr val="0070C0"/>
                </a:solidFill>
                <a:latin typeface="Times New Roman" pitchFamily="18" charset="0"/>
                <a:cs typeface="Times New Roman" pitchFamily="18" charset="0"/>
              </a:rPr>
              <a:t> </a:t>
            </a:r>
            <a:r>
              <a:rPr lang="en-US" sz="4800" b="1" i="1" spc="32" dirty="0" err="1">
                <a:solidFill>
                  <a:srgbClr val="0070C0"/>
                </a:solidFill>
                <a:latin typeface="Times New Roman" pitchFamily="18" charset="0"/>
                <a:cs typeface="Times New Roman" pitchFamily="18" charset="0"/>
              </a:rPr>
              <a:t>trò</a:t>
            </a:r>
            <a:r>
              <a:rPr lang="en-US" sz="4800" b="1" i="1" spc="32" dirty="0">
                <a:solidFill>
                  <a:srgbClr val="0070C0"/>
                </a:solidFill>
                <a:latin typeface="Times New Roman" pitchFamily="18" charset="0"/>
                <a:cs typeface="Times New Roman" pitchFamily="18" charset="0"/>
              </a:rPr>
              <a:t> </a:t>
            </a:r>
            <a:r>
              <a:rPr lang="en-US" sz="4800" b="1" i="1" spc="32" dirty="0" err="1">
                <a:solidFill>
                  <a:srgbClr val="0070C0"/>
                </a:solidFill>
                <a:latin typeface="Times New Roman" pitchFamily="18" charset="0"/>
                <a:cs typeface="Times New Roman" pitchFamily="18" charset="0"/>
              </a:rPr>
              <a:t>của</a:t>
            </a:r>
            <a:r>
              <a:rPr lang="en-US" sz="4800" b="1" i="1" spc="32" dirty="0">
                <a:solidFill>
                  <a:srgbClr val="0070C0"/>
                </a:solidFill>
                <a:latin typeface="Times New Roman" pitchFamily="18" charset="0"/>
                <a:cs typeface="Times New Roman" pitchFamily="18" charset="0"/>
              </a:rPr>
              <a:t> </a:t>
            </a:r>
            <a:r>
              <a:rPr lang="en-US" sz="4800" b="1" i="1" spc="32" dirty="0" err="1">
                <a:solidFill>
                  <a:srgbClr val="0070C0"/>
                </a:solidFill>
                <a:latin typeface="Times New Roman" pitchFamily="18" charset="0"/>
                <a:cs typeface="Times New Roman" pitchFamily="18" charset="0"/>
              </a:rPr>
              <a:t>việc</a:t>
            </a:r>
            <a:r>
              <a:rPr lang="en-US" sz="4800" b="1" i="1" spc="32" dirty="0">
                <a:solidFill>
                  <a:srgbClr val="0070C0"/>
                </a:solidFill>
                <a:latin typeface="Times New Roman" pitchFamily="18" charset="0"/>
                <a:cs typeface="Times New Roman" pitchFamily="18" charset="0"/>
              </a:rPr>
              <a:t> </a:t>
            </a:r>
            <a:r>
              <a:rPr lang="en-US" sz="4800" b="1" i="1" spc="32" dirty="0" err="1">
                <a:solidFill>
                  <a:srgbClr val="0070C0"/>
                </a:solidFill>
                <a:latin typeface="Times New Roman" pitchFamily="18" charset="0"/>
                <a:cs typeface="Times New Roman" pitchFamily="18" charset="0"/>
              </a:rPr>
              <a:t>hội</a:t>
            </a:r>
            <a:r>
              <a:rPr lang="en-US" sz="4800" b="1" i="1" spc="32" dirty="0">
                <a:solidFill>
                  <a:srgbClr val="0070C0"/>
                </a:solidFill>
                <a:latin typeface="Times New Roman" pitchFamily="18" charset="0"/>
                <a:cs typeface="Times New Roman" pitchFamily="18" charset="0"/>
              </a:rPr>
              <a:t> </a:t>
            </a:r>
            <a:r>
              <a:rPr lang="en-US" sz="4800" b="1" i="1" spc="32" dirty="0" err="1">
                <a:solidFill>
                  <a:srgbClr val="0070C0"/>
                </a:solidFill>
                <a:latin typeface="Times New Roman" pitchFamily="18" charset="0"/>
                <a:cs typeface="Times New Roman" pitchFamily="18" charset="0"/>
              </a:rPr>
              <a:t>nhập</a:t>
            </a:r>
            <a:r>
              <a:rPr lang="en-US" sz="4800" b="1" i="1" spc="32" dirty="0">
                <a:solidFill>
                  <a:srgbClr val="0070C0"/>
                </a:solidFill>
                <a:latin typeface="Times New Roman" pitchFamily="18" charset="0"/>
                <a:cs typeface="Times New Roman" pitchFamily="18" charset="0"/>
              </a:rPr>
              <a:t>, </a:t>
            </a:r>
            <a:r>
              <a:rPr lang="en-US" sz="4800" b="1" i="1" spc="32" dirty="0" err="1">
                <a:solidFill>
                  <a:srgbClr val="0070C0"/>
                </a:solidFill>
                <a:latin typeface="Times New Roman" pitchFamily="18" charset="0"/>
                <a:cs typeface="Times New Roman" pitchFamily="18" charset="0"/>
              </a:rPr>
              <a:t>làm</a:t>
            </a:r>
            <a:r>
              <a:rPr lang="en-US" sz="4800" b="1" i="1" spc="32" dirty="0">
                <a:solidFill>
                  <a:srgbClr val="0070C0"/>
                </a:solidFill>
                <a:latin typeface="Times New Roman" pitchFamily="18" charset="0"/>
                <a:cs typeface="Times New Roman" pitchFamily="18" charset="0"/>
              </a:rPr>
              <a:t> </a:t>
            </a:r>
            <a:r>
              <a:rPr lang="en-US" sz="4800" b="1" i="1" spc="32" dirty="0" err="1">
                <a:solidFill>
                  <a:srgbClr val="0070C0"/>
                </a:solidFill>
                <a:latin typeface="Times New Roman" pitchFamily="18" charset="0"/>
                <a:cs typeface="Times New Roman" pitchFamily="18" charset="0"/>
              </a:rPr>
              <a:t>thế</a:t>
            </a:r>
            <a:r>
              <a:rPr lang="en-US" sz="4800" b="1" i="1" spc="32" dirty="0">
                <a:solidFill>
                  <a:srgbClr val="0070C0"/>
                </a:solidFill>
                <a:latin typeface="Times New Roman" pitchFamily="18" charset="0"/>
                <a:cs typeface="Times New Roman" pitchFamily="18" charset="0"/>
              </a:rPr>
              <a:t> </a:t>
            </a:r>
            <a:r>
              <a:rPr lang="en-US" sz="4800" b="1" i="1" spc="32" dirty="0" err="1">
                <a:solidFill>
                  <a:srgbClr val="0070C0"/>
                </a:solidFill>
                <a:latin typeface="Times New Roman" pitchFamily="18" charset="0"/>
                <a:cs typeface="Times New Roman" pitchFamily="18" charset="0"/>
              </a:rPr>
              <a:t>nào</a:t>
            </a:r>
            <a:r>
              <a:rPr lang="en-US" sz="4800" b="1" i="1" spc="32" dirty="0">
                <a:solidFill>
                  <a:srgbClr val="0070C0"/>
                </a:solidFill>
                <a:latin typeface="Times New Roman" pitchFamily="18" charset="0"/>
                <a:cs typeface="Times New Roman" pitchFamily="18" charset="0"/>
              </a:rPr>
              <a:t> </a:t>
            </a:r>
            <a:r>
              <a:rPr lang="en-US" sz="4800" b="1" i="1" spc="32" dirty="0" err="1">
                <a:solidFill>
                  <a:srgbClr val="0070C0"/>
                </a:solidFill>
                <a:latin typeface="Times New Roman" pitchFamily="18" charset="0"/>
                <a:cs typeface="Times New Roman" pitchFamily="18" charset="0"/>
              </a:rPr>
              <a:t>để</a:t>
            </a:r>
            <a:r>
              <a:rPr lang="en-US" sz="4800" b="1" i="1" spc="32" dirty="0">
                <a:solidFill>
                  <a:srgbClr val="0070C0"/>
                </a:solidFill>
                <a:latin typeface="Times New Roman" pitchFamily="18" charset="0"/>
                <a:cs typeface="Times New Roman" pitchFamily="18" charset="0"/>
              </a:rPr>
              <a:t> </a:t>
            </a:r>
            <a:r>
              <a:rPr lang="en-US" sz="4800" b="1" i="1" spc="32" dirty="0" err="1">
                <a:solidFill>
                  <a:srgbClr val="0070C0"/>
                </a:solidFill>
                <a:latin typeface="Times New Roman" pitchFamily="18" charset="0"/>
                <a:cs typeface="Times New Roman" pitchFamily="18" charset="0"/>
              </a:rPr>
              <a:t>hội</a:t>
            </a:r>
            <a:r>
              <a:rPr lang="en-US" sz="4800" b="1" i="1" spc="32" dirty="0">
                <a:solidFill>
                  <a:srgbClr val="0070C0"/>
                </a:solidFill>
                <a:latin typeface="Times New Roman" pitchFamily="18" charset="0"/>
                <a:cs typeface="Times New Roman" pitchFamily="18" charset="0"/>
              </a:rPr>
              <a:t> </a:t>
            </a:r>
            <a:r>
              <a:rPr lang="en-US" sz="4800" b="1" i="1" spc="32" dirty="0" err="1">
                <a:solidFill>
                  <a:srgbClr val="0070C0"/>
                </a:solidFill>
                <a:latin typeface="Times New Roman" pitchFamily="18" charset="0"/>
                <a:cs typeface="Times New Roman" pitchFamily="18" charset="0"/>
              </a:rPr>
              <a:t>nhập</a:t>
            </a:r>
            <a:r>
              <a:rPr lang="en-US" sz="4800" b="1" i="1" spc="32" dirty="0">
                <a:solidFill>
                  <a:srgbClr val="0070C0"/>
                </a:solidFill>
                <a:latin typeface="Times New Roman" pitchFamily="18" charset="0"/>
                <a:cs typeface="Times New Roman" pitchFamily="18" charset="0"/>
              </a:rPr>
              <a:t> </a:t>
            </a:r>
            <a:r>
              <a:rPr lang="en-US" sz="4800" b="1" i="1" spc="32" dirty="0" err="1">
                <a:solidFill>
                  <a:srgbClr val="0070C0"/>
                </a:solidFill>
                <a:latin typeface="Times New Roman" pitchFamily="18" charset="0"/>
                <a:cs typeface="Times New Roman" pitchFamily="18" charset="0"/>
              </a:rPr>
              <a:t>mà</a:t>
            </a:r>
            <a:r>
              <a:rPr lang="en-US" sz="4800" b="1" i="1" spc="32" dirty="0">
                <a:solidFill>
                  <a:srgbClr val="0070C0"/>
                </a:solidFill>
                <a:latin typeface="Times New Roman" pitchFamily="18" charset="0"/>
                <a:cs typeface="Times New Roman" pitchFamily="18" charset="0"/>
              </a:rPr>
              <a:t> </a:t>
            </a:r>
            <a:r>
              <a:rPr lang="en-US" sz="4800" b="1" i="1" spc="32" dirty="0" err="1">
                <a:solidFill>
                  <a:srgbClr val="0070C0"/>
                </a:solidFill>
                <a:latin typeface="Times New Roman" pitchFamily="18" charset="0"/>
                <a:cs typeface="Times New Roman" pitchFamily="18" charset="0"/>
              </a:rPr>
              <a:t>không</a:t>
            </a:r>
            <a:r>
              <a:rPr lang="en-US" sz="4800" b="1" i="1" spc="32" dirty="0">
                <a:solidFill>
                  <a:srgbClr val="0070C0"/>
                </a:solidFill>
                <a:latin typeface="Times New Roman" pitchFamily="18" charset="0"/>
                <a:cs typeface="Times New Roman" pitchFamily="18" charset="0"/>
              </a:rPr>
              <a:t> </a:t>
            </a:r>
            <a:r>
              <a:rPr lang="en-US" sz="4800" b="1" i="1" spc="32" dirty="0" err="1">
                <a:solidFill>
                  <a:srgbClr val="0070C0"/>
                </a:solidFill>
                <a:latin typeface="Times New Roman" pitchFamily="18" charset="0"/>
                <a:cs typeface="Times New Roman" pitchFamily="18" charset="0"/>
              </a:rPr>
              <a:t>bị</a:t>
            </a:r>
            <a:r>
              <a:rPr lang="en-US" sz="4800" b="1" i="1" spc="32" dirty="0">
                <a:solidFill>
                  <a:srgbClr val="0070C0"/>
                </a:solidFill>
                <a:latin typeface="Times New Roman" pitchFamily="18" charset="0"/>
                <a:cs typeface="Times New Roman" pitchFamily="18" charset="0"/>
              </a:rPr>
              <a:t> tan </a:t>
            </a:r>
            <a:r>
              <a:rPr lang="en-US" sz="4800" b="1" i="1" spc="32" dirty="0" err="1">
                <a:solidFill>
                  <a:srgbClr val="0070C0"/>
                </a:solidFill>
                <a:latin typeface="Times New Roman" pitchFamily="18" charset="0"/>
                <a:cs typeface="Times New Roman" pitchFamily="18" charset="0"/>
              </a:rPr>
              <a:t>biến</a:t>
            </a:r>
            <a:r>
              <a:rPr lang="en-US" sz="4800" b="1" i="1" spc="32" dirty="0">
                <a:solidFill>
                  <a:srgbClr val="0070C0"/>
                </a:solidFill>
                <a:latin typeface="Times New Roman" pitchFamily="18" charset="0"/>
                <a:cs typeface="Times New Roman" pitchFamily="18" charset="0"/>
              </a:rPr>
              <a:t> </a:t>
            </a:r>
            <a:r>
              <a:rPr lang="en-US" sz="4800" b="1" i="1" spc="32" dirty="0" err="1">
                <a:solidFill>
                  <a:srgbClr val="0070C0"/>
                </a:solidFill>
                <a:latin typeface="Times New Roman" pitchFamily="18" charset="0"/>
                <a:cs typeface="Times New Roman" pitchFamily="18" charset="0"/>
              </a:rPr>
              <a:t>vào</a:t>
            </a:r>
            <a:r>
              <a:rPr lang="en-US" sz="4800" b="1" i="1" spc="32" dirty="0">
                <a:solidFill>
                  <a:srgbClr val="0070C0"/>
                </a:solidFill>
                <a:latin typeface="Times New Roman" pitchFamily="18" charset="0"/>
                <a:cs typeface="Times New Roman" pitchFamily="18" charset="0"/>
              </a:rPr>
              <a:t> </a:t>
            </a:r>
            <a:r>
              <a:rPr lang="en-US" sz="4800" b="1" i="1" spc="32" dirty="0" err="1">
                <a:solidFill>
                  <a:srgbClr val="0070C0"/>
                </a:solidFill>
                <a:latin typeface="Times New Roman" pitchFamily="18" charset="0"/>
                <a:cs typeface="Times New Roman" pitchFamily="18" charset="0"/>
              </a:rPr>
              <a:t>thế</a:t>
            </a:r>
            <a:r>
              <a:rPr lang="en-US" sz="4800" b="1" i="1" spc="32" dirty="0">
                <a:solidFill>
                  <a:srgbClr val="0070C0"/>
                </a:solidFill>
                <a:latin typeface="Times New Roman" pitchFamily="18" charset="0"/>
                <a:cs typeface="Times New Roman" pitchFamily="18" charset="0"/>
              </a:rPr>
              <a:t> </a:t>
            </a:r>
            <a:r>
              <a:rPr lang="en-US" sz="4800" b="1" i="1" spc="32" dirty="0" err="1">
                <a:solidFill>
                  <a:srgbClr val="0070C0"/>
                </a:solidFill>
                <a:latin typeface="Times New Roman" pitchFamily="18" charset="0"/>
                <a:cs typeface="Times New Roman" pitchFamily="18" charset="0"/>
              </a:rPr>
              <a:t>giới</a:t>
            </a:r>
            <a:r>
              <a:rPr lang="en-US" sz="4800" b="1" spc="32" dirty="0">
                <a:solidFill>
                  <a:srgbClr val="0070C0"/>
                </a:solidFill>
                <a:latin typeface="Times New Roman" pitchFamily="18" charset="0"/>
                <a:cs typeface="Times New Roman" pitchFamily="18" charset="0"/>
              </a:rPr>
              <a:t>.</a:t>
            </a:r>
          </a:p>
          <a:p>
            <a:pPr algn="ctr">
              <a:lnSpc>
                <a:spcPts val="4491"/>
              </a:lnSpc>
            </a:pPr>
            <a:endParaRPr lang="en-US" sz="3200" b="1" spc="32" dirty="0">
              <a:solidFill>
                <a:srgbClr val="E18455"/>
              </a:solidFill>
              <a:latin typeface="Poppins"/>
            </a:endParaRPr>
          </a:p>
          <a:p>
            <a:pPr algn="ctr">
              <a:lnSpc>
                <a:spcPts val="3430"/>
              </a:lnSpc>
            </a:pPr>
            <a:endParaRPr lang="en-US" sz="3200" b="1" spc="32" dirty="0">
              <a:solidFill>
                <a:srgbClr val="E18455"/>
              </a:solidFill>
              <a:latin typeface="Poppins"/>
            </a:endParaRPr>
          </a:p>
          <a:p>
            <a:pPr algn="ctr">
              <a:lnSpc>
                <a:spcPts val="3430"/>
              </a:lnSpc>
            </a:pPr>
            <a:endParaRPr lang="en-US" sz="3200" b="1" spc="32" dirty="0">
              <a:solidFill>
                <a:srgbClr val="E18455"/>
              </a:solidFill>
              <a:latin typeface="Poppins"/>
            </a:endParaRPr>
          </a:p>
          <a:p>
            <a:pPr algn="ctr">
              <a:lnSpc>
                <a:spcPts val="3430"/>
              </a:lnSpc>
            </a:pPr>
            <a:endParaRPr lang="en-US" sz="3200" b="1" spc="32" dirty="0">
              <a:solidFill>
                <a:srgbClr val="E18455"/>
              </a:solidFill>
              <a:latin typeface="Poppins"/>
            </a:endParaRPr>
          </a:p>
          <a:p>
            <a:pPr algn="ctr">
              <a:lnSpc>
                <a:spcPts val="3114"/>
              </a:lnSpc>
            </a:pPr>
            <a:endParaRPr lang="en-US" sz="3200" b="1" spc="32" dirty="0">
              <a:solidFill>
                <a:srgbClr val="E18455"/>
              </a:solidFill>
              <a:latin typeface="Poppins"/>
            </a:endParaRPr>
          </a:p>
          <a:p>
            <a:pPr algn="ctr">
              <a:lnSpc>
                <a:spcPts val="2859"/>
              </a:lnSpc>
            </a:pPr>
            <a:endParaRPr lang="en-US" sz="3200" b="1" spc="32" dirty="0">
              <a:solidFill>
                <a:srgbClr val="E18455"/>
              </a:solidFill>
              <a:latin typeface="Poppins"/>
            </a:endParaRPr>
          </a:p>
          <a:p>
            <a:pPr algn="ctr">
              <a:lnSpc>
                <a:spcPts val="2859"/>
              </a:lnSpc>
              <a:spcBef>
                <a:spcPct val="0"/>
              </a:spcBef>
            </a:pPr>
            <a:endParaRPr lang="en-US" sz="3200" b="1" spc="32" dirty="0">
              <a:solidFill>
                <a:srgbClr val="E18455"/>
              </a:solidFill>
              <a:latin typeface="Poppi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Effect transition="in" filter="fade">
                                      <p:cBhvr>
                                        <p:cTn id="14" dur="1000"/>
                                        <p:tgtEl>
                                          <p:spTgt spid="14">
                                            <p:txEl>
                                              <p:pRg st="1" end="1"/>
                                            </p:txEl>
                                          </p:spTgt>
                                        </p:tgtEl>
                                      </p:cBhvr>
                                    </p:animEffect>
                                    <p:anim calcmode="lin" valueType="num">
                                      <p:cBhvr>
                                        <p:cTn id="1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2"/>
          <p:cNvSpPr/>
          <p:nvPr/>
        </p:nvSpPr>
        <p:spPr>
          <a:xfrm>
            <a:off x="1143000" y="647700"/>
            <a:ext cx="15468600" cy="1676400"/>
          </a:xfrm>
          <a:prstGeom prst="roundRect">
            <a:avLst/>
          </a:prstGeom>
          <a:solidFill>
            <a:schemeClr val="accent6">
              <a:lumMod val="60000"/>
              <a:lumOff val="40000"/>
            </a:schemeClr>
          </a:solidFill>
        </p:spPr>
        <p:style>
          <a:lnRef idx="1">
            <a:schemeClr val="accent5"/>
          </a:lnRef>
          <a:fillRef idx="2">
            <a:schemeClr val="accent5"/>
          </a:fillRef>
          <a:effectRef idx="1">
            <a:schemeClr val="accent5"/>
          </a:effectRef>
          <a:fontRef idx="minor">
            <a:schemeClr val="dk1"/>
          </a:fontRef>
        </p:style>
        <p:txBody>
          <a:bodyPr lIns="91439" tIns="45719" rIns="91439" bIns="45719" rtlCol="0" anchor="ctr"/>
          <a:lstStyle/>
          <a:p>
            <a:pPr algn="ctr"/>
            <a:r>
              <a:rPr lang="en-US" sz="5400" b="1">
                <a:solidFill>
                  <a:schemeClr val="tx1"/>
                </a:solidFill>
                <a:latin typeface="Times New Roman" pitchFamily="18" charset="0"/>
                <a:cs typeface="Times New Roman" pitchFamily="18" charset="0"/>
              </a:rPr>
              <a:t>III. BÀI TẬP TRẮC NGHIỆM</a:t>
            </a:r>
          </a:p>
        </p:txBody>
      </p:sp>
      <p:sp>
        <p:nvSpPr>
          <p:cNvPr id="5" name="Hình chữ nhật góc tròn 4"/>
          <p:cNvSpPr/>
          <p:nvPr/>
        </p:nvSpPr>
        <p:spPr>
          <a:xfrm>
            <a:off x="1447800" y="3238500"/>
            <a:ext cx="15163800" cy="6096000"/>
          </a:xfrm>
          <a:prstGeom prst="roundRect">
            <a:avLst/>
          </a:prstGeom>
        </p:spPr>
        <p:style>
          <a:lnRef idx="2">
            <a:schemeClr val="accent5"/>
          </a:lnRef>
          <a:fillRef idx="1">
            <a:schemeClr val="lt1"/>
          </a:fillRef>
          <a:effectRef idx="0">
            <a:schemeClr val="accent5"/>
          </a:effectRef>
          <a:fontRef idx="minor">
            <a:schemeClr val="dk1"/>
          </a:fontRef>
        </p:style>
        <p:txBody>
          <a:bodyPr lIns="91439" tIns="45719" rIns="91439" bIns="45719" rtlCol="0" anchor="ctr"/>
          <a:lstStyle/>
          <a:p>
            <a:r>
              <a:rPr lang="vi-VN" sz="5400" b="1" dirty="0">
                <a:latin typeface="+mj-lt"/>
              </a:rPr>
              <a:t>Câu 1: </a:t>
            </a:r>
            <a:r>
              <a:rPr lang="vi-VN" sz="5400" b="1" dirty="0" err="1">
                <a:latin typeface="+mj-lt"/>
              </a:rPr>
              <a:t>Phép</a:t>
            </a:r>
            <a:r>
              <a:rPr lang="vi-VN" sz="5400" b="1" dirty="0">
                <a:latin typeface="+mj-lt"/>
              </a:rPr>
              <a:t> </a:t>
            </a:r>
            <a:r>
              <a:rPr lang="vi-VN" sz="5400" b="1" dirty="0" err="1">
                <a:latin typeface="+mj-lt"/>
              </a:rPr>
              <a:t>đối</a:t>
            </a:r>
            <a:r>
              <a:rPr lang="vi-VN" sz="5400" b="1" dirty="0">
                <a:latin typeface="+mj-lt"/>
              </a:rPr>
              <a:t> </a:t>
            </a:r>
            <a:r>
              <a:rPr lang="vi-VN" sz="5400" b="1" dirty="0" err="1">
                <a:latin typeface="+mj-lt"/>
              </a:rPr>
              <a:t>là</a:t>
            </a:r>
            <a:r>
              <a:rPr lang="vi-VN" sz="5400" b="1" dirty="0">
                <a:latin typeface="+mj-lt"/>
              </a:rPr>
              <a:t> </a:t>
            </a:r>
            <a:r>
              <a:rPr lang="vi-VN" sz="5400" b="1" dirty="0" err="1">
                <a:latin typeface="+mj-lt"/>
              </a:rPr>
              <a:t>cách</a:t>
            </a:r>
            <a:r>
              <a:rPr lang="vi-VN" sz="5400" b="1" dirty="0">
                <a:latin typeface="+mj-lt"/>
              </a:rPr>
              <a:t> _____ </a:t>
            </a:r>
            <a:r>
              <a:rPr lang="vi-VN" sz="5400" b="1" dirty="0" err="1">
                <a:latin typeface="+mj-lt"/>
              </a:rPr>
              <a:t>từ</a:t>
            </a:r>
            <a:r>
              <a:rPr lang="vi-VN" sz="5400" b="1" dirty="0">
                <a:latin typeface="+mj-lt"/>
              </a:rPr>
              <a:t> </a:t>
            </a:r>
            <a:r>
              <a:rPr lang="vi-VN" sz="5400" b="1" dirty="0" err="1">
                <a:latin typeface="+mj-lt"/>
              </a:rPr>
              <a:t>ngữ</a:t>
            </a:r>
            <a:r>
              <a:rPr lang="vi-VN" sz="5400" b="1" dirty="0">
                <a:latin typeface="+mj-lt"/>
              </a:rPr>
              <a:t>, </a:t>
            </a:r>
            <a:r>
              <a:rPr lang="vi-VN" sz="5400" b="1" dirty="0" err="1">
                <a:latin typeface="+mj-lt"/>
              </a:rPr>
              <a:t>cụm</a:t>
            </a:r>
            <a:r>
              <a:rPr lang="vi-VN" sz="5400" b="1" dirty="0">
                <a:latin typeface="+mj-lt"/>
              </a:rPr>
              <a:t> </a:t>
            </a:r>
            <a:r>
              <a:rPr lang="vi-VN" sz="5400" b="1" dirty="0" err="1">
                <a:latin typeface="+mj-lt"/>
              </a:rPr>
              <a:t>từ</a:t>
            </a:r>
            <a:r>
              <a:rPr lang="vi-VN" sz="5400" b="1" dirty="0">
                <a:latin typeface="+mj-lt"/>
              </a:rPr>
              <a:t> </a:t>
            </a:r>
            <a:r>
              <a:rPr lang="vi-VN" sz="5400" b="1" dirty="0" err="1">
                <a:latin typeface="+mj-lt"/>
              </a:rPr>
              <a:t>và</a:t>
            </a:r>
            <a:r>
              <a:rPr lang="vi-VN" sz="5400" b="1" dirty="0">
                <a:latin typeface="+mj-lt"/>
              </a:rPr>
              <a:t> câu ở </a:t>
            </a:r>
            <a:r>
              <a:rPr lang="vi-VN" sz="5400" b="1" dirty="0" err="1">
                <a:latin typeface="+mj-lt"/>
              </a:rPr>
              <a:t>vị</a:t>
            </a:r>
            <a:r>
              <a:rPr lang="vi-VN" sz="5400" b="1" dirty="0">
                <a:latin typeface="+mj-lt"/>
              </a:rPr>
              <a:t> </a:t>
            </a:r>
            <a:r>
              <a:rPr lang="vi-VN" sz="5400" b="1" dirty="0" err="1">
                <a:latin typeface="+mj-lt"/>
              </a:rPr>
              <a:t>trí</a:t>
            </a:r>
            <a:r>
              <a:rPr lang="vi-VN" sz="5400" b="1" dirty="0">
                <a:latin typeface="+mj-lt"/>
              </a:rPr>
              <a:t> ____ nhau, </a:t>
            </a:r>
            <a:r>
              <a:rPr lang="vi-VN" sz="5400" b="1" dirty="0" err="1">
                <a:latin typeface="+mj-lt"/>
              </a:rPr>
              <a:t>để</a:t>
            </a:r>
            <a:r>
              <a:rPr lang="vi-VN" sz="5400" b="1" dirty="0">
                <a:latin typeface="+mj-lt"/>
              </a:rPr>
              <a:t> </a:t>
            </a:r>
            <a:r>
              <a:rPr lang="vi-VN" sz="5400" b="1" dirty="0" err="1">
                <a:latin typeface="+mj-lt"/>
              </a:rPr>
              <a:t>tạo</a:t>
            </a:r>
            <a:r>
              <a:rPr lang="vi-VN" sz="5400" b="1" dirty="0">
                <a:latin typeface="+mj-lt"/>
              </a:rPr>
              <a:t> </a:t>
            </a:r>
            <a:r>
              <a:rPr lang="vi-VN" sz="5400" b="1" dirty="0" err="1">
                <a:latin typeface="+mj-lt"/>
              </a:rPr>
              <a:t>hiệu</a:t>
            </a:r>
            <a:r>
              <a:rPr lang="vi-VN" sz="5400" b="1" dirty="0">
                <a:latin typeface="+mj-lt"/>
              </a:rPr>
              <a:t> </a:t>
            </a:r>
            <a:r>
              <a:rPr lang="vi-VN" sz="5400" b="1" dirty="0" err="1">
                <a:latin typeface="+mj-lt"/>
              </a:rPr>
              <a:t>quả</a:t>
            </a:r>
            <a:r>
              <a:rPr lang="vi-VN" sz="5400" b="1" dirty="0">
                <a:latin typeface="+mj-lt"/>
              </a:rPr>
              <a:t> </a:t>
            </a:r>
            <a:r>
              <a:rPr lang="vi-VN" sz="5400" b="1" dirty="0" err="1">
                <a:latin typeface="+mj-lt"/>
              </a:rPr>
              <a:t>giống</a:t>
            </a:r>
            <a:r>
              <a:rPr lang="vi-VN" sz="5400" b="1" dirty="0">
                <a:latin typeface="+mj-lt"/>
              </a:rPr>
              <a:t> nhau </a:t>
            </a:r>
            <a:r>
              <a:rPr lang="vi-VN" sz="5400" b="1" dirty="0" err="1">
                <a:latin typeface="+mj-lt"/>
              </a:rPr>
              <a:t>hoặc</a:t>
            </a:r>
            <a:r>
              <a:rPr lang="vi-VN" sz="5400" b="1" dirty="0">
                <a:latin typeface="+mj-lt"/>
              </a:rPr>
              <a:t> </a:t>
            </a:r>
            <a:r>
              <a:rPr lang="vi-VN" sz="5400" b="1" dirty="0" err="1">
                <a:latin typeface="+mj-lt"/>
              </a:rPr>
              <a:t>trái</a:t>
            </a:r>
            <a:r>
              <a:rPr lang="vi-VN" sz="5400" b="1" dirty="0">
                <a:latin typeface="+mj-lt"/>
              </a:rPr>
              <a:t> </a:t>
            </a:r>
            <a:r>
              <a:rPr lang="vi-VN" sz="5400" b="1" dirty="0" err="1">
                <a:latin typeface="+mj-lt"/>
              </a:rPr>
              <a:t>ngược</a:t>
            </a:r>
            <a:r>
              <a:rPr lang="vi-VN" sz="5400" b="1" dirty="0">
                <a:latin typeface="+mj-lt"/>
              </a:rPr>
              <a:t> nhau.</a:t>
            </a:r>
          </a:p>
          <a:p>
            <a:r>
              <a:rPr lang="vi-VN" sz="5400" dirty="0">
                <a:latin typeface="+mj-lt"/>
              </a:rPr>
              <a:t>A. </a:t>
            </a:r>
            <a:r>
              <a:rPr lang="vi-VN" sz="5400" dirty="0" err="1">
                <a:latin typeface="+mj-lt"/>
              </a:rPr>
              <a:t>sắp</a:t>
            </a:r>
            <a:r>
              <a:rPr lang="vi-VN" sz="5400" dirty="0">
                <a:latin typeface="+mj-lt"/>
              </a:rPr>
              <a:t> </a:t>
            </a:r>
            <a:r>
              <a:rPr lang="vi-VN" sz="5400" dirty="0" err="1">
                <a:latin typeface="+mj-lt"/>
              </a:rPr>
              <a:t>đặt</a:t>
            </a:r>
            <a:r>
              <a:rPr lang="vi-VN" sz="5400" dirty="0">
                <a:latin typeface="+mj-lt"/>
              </a:rPr>
              <a:t> – </a:t>
            </a:r>
            <a:r>
              <a:rPr lang="vi-VN" sz="5400" dirty="0" err="1">
                <a:latin typeface="+mj-lt"/>
              </a:rPr>
              <a:t>đối</a:t>
            </a:r>
            <a:r>
              <a:rPr lang="vi-VN" sz="5400" dirty="0">
                <a:latin typeface="+mj-lt"/>
              </a:rPr>
              <a:t> </a:t>
            </a:r>
            <a:r>
              <a:rPr lang="vi-VN" sz="5400" dirty="0" err="1">
                <a:latin typeface="+mj-lt"/>
              </a:rPr>
              <a:t>xứng</a:t>
            </a:r>
            <a:endParaRPr lang="vi-VN" sz="5400" dirty="0">
              <a:latin typeface="+mj-lt"/>
            </a:endParaRPr>
          </a:p>
          <a:p>
            <a:r>
              <a:rPr lang="vi-VN" sz="5400" dirty="0">
                <a:latin typeface="+mj-lt"/>
              </a:rPr>
              <a:t>B. </a:t>
            </a:r>
            <a:r>
              <a:rPr lang="vi-VN" sz="5400" dirty="0" err="1">
                <a:latin typeface="+mj-lt"/>
              </a:rPr>
              <a:t>lựa</a:t>
            </a:r>
            <a:r>
              <a:rPr lang="vi-VN" sz="5400" dirty="0">
                <a:latin typeface="+mj-lt"/>
              </a:rPr>
              <a:t> </a:t>
            </a:r>
            <a:r>
              <a:rPr lang="vi-VN" sz="5400" dirty="0" err="1">
                <a:latin typeface="+mj-lt"/>
              </a:rPr>
              <a:t>chọn</a:t>
            </a:r>
            <a:r>
              <a:rPr lang="vi-VN" sz="5400" dirty="0">
                <a:latin typeface="+mj-lt"/>
              </a:rPr>
              <a:t> – cân </a:t>
            </a:r>
            <a:r>
              <a:rPr lang="vi-VN" sz="5400" dirty="0" err="1">
                <a:latin typeface="+mj-lt"/>
              </a:rPr>
              <a:t>xứng</a:t>
            </a:r>
            <a:endParaRPr lang="vi-VN" sz="5400" dirty="0">
              <a:latin typeface="+mj-lt"/>
            </a:endParaRPr>
          </a:p>
          <a:p>
            <a:r>
              <a:rPr lang="vi-VN" sz="5400" dirty="0">
                <a:latin typeface="+mj-lt"/>
              </a:rPr>
              <a:t>C. </a:t>
            </a:r>
            <a:r>
              <a:rPr lang="vi-VN" sz="5400" dirty="0" err="1">
                <a:latin typeface="+mj-lt"/>
              </a:rPr>
              <a:t>sắp</a:t>
            </a:r>
            <a:r>
              <a:rPr lang="vi-VN" sz="5400" dirty="0">
                <a:latin typeface="+mj-lt"/>
              </a:rPr>
              <a:t> </a:t>
            </a:r>
            <a:r>
              <a:rPr lang="vi-VN" sz="5400" dirty="0" err="1">
                <a:latin typeface="+mj-lt"/>
              </a:rPr>
              <a:t>đặt</a:t>
            </a:r>
            <a:r>
              <a:rPr lang="vi-VN" sz="5400" dirty="0">
                <a:latin typeface="+mj-lt"/>
              </a:rPr>
              <a:t> – cân </a:t>
            </a:r>
            <a:r>
              <a:rPr lang="vi-VN" sz="5400" dirty="0" err="1">
                <a:latin typeface="+mj-lt"/>
              </a:rPr>
              <a:t>xứng</a:t>
            </a:r>
            <a:endParaRPr lang="vi-VN" sz="5400" dirty="0">
              <a:latin typeface="+mj-lt"/>
            </a:endParaRPr>
          </a:p>
          <a:p>
            <a:r>
              <a:rPr lang="vi-VN" sz="5400" dirty="0">
                <a:latin typeface="+mj-lt"/>
              </a:rPr>
              <a:t>D. </a:t>
            </a:r>
            <a:r>
              <a:rPr lang="vi-VN" sz="5400" dirty="0" err="1">
                <a:latin typeface="+mj-lt"/>
              </a:rPr>
              <a:t>lựa</a:t>
            </a:r>
            <a:r>
              <a:rPr lang="vi-VN" sz="5400" dirty="0">
                <a:latin typeface="+mj-lt"/>
              </a:rPr>
              <a:t> </a:t>
            </a:r>
            <a:r>
              <a:rPr lang="vi-VN" sz="5400" dirty="0" err="1">
                <a:latin typeface="+mj-lt"/>
              </a:rPr>
              <a:t>chọn</a:t>
            </a:r>
            <a:r>
              <a:rPr lang="vi-VN" sz="5400" dirty="0">
                <a:latin typeface="+mj-lt"/>
              </a:rPr>
              <a:t> – </a:t>
            </a:r>
            <a:r>
              <a:rPr lang="vi-VN" sz="5400" dirty="0" err="1">
                <a:latin typeface="+mj-lt"/>
              </a:rPr>
              <a:t>đối</a:t>
            </a:r>
            <a:r>
              <a:rPr lang="vi-VN" sz="5400" dirty="0">
                <a:latin typeface="+mj-lt"/>
              </a:rPr>
              <a:t> </a:t>
            </a:r>
            <a:r>
              <a:rPr lang="vi-VN" sz="5400" dirty="0" err="1">
                <a:latin typeface="+mj-lt"/>
              </a:rPr>
              <a:t>xứng</a:t>
            </a:r>
            <a:endParaRPr lang="vi-VN" sz="5400" dirty="0">
              <a:latin typeface="+mj-lt"/>
            </a:endParaRPr>
          </a:p>
          <a:p>
            <a:pPr algn="ctr"/>
            <a:endParaRPr lang="en-US" dirty="0"/>
          </a:p>
        </p:txBody>
      </p:sp>
    </p:spTree>
    <p:extLst>
      <p:ext uri="{BB962C8B-B14F-4D97-AF65-F5344CB8AC3E}">
        <p14:creationId xmlns:p14="http://schemas.microsoft.com/office/powerpoint/2010/main" val="2740735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iterate type="lt">
                                    <p:tmPct val="0"/>
                                  </p:iterate>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1000"/>
                                        <p:tgtEl>
                                          <p:spTgt spid="5">
                                            <p:txEl>
                                              <p:pRg st="1" end="1"/>
                                            </p:txEl>
                                          </p:spTgt>
                                        </p:tgtEl>
                                      </p:cBhvr>
                                    </p:animEffect>
                                    <p:anim calcmode="lin" valueType="num">
                                      <p:cBhvr>
                                        <p:cTn id="2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1000"/>
                                        <p:tgtEl>
                                          <p:spTgt spid="5">
                                            <p:txEl>
                                              <p:pRg st="2" end="2"/>
                                            </p:txEl>
                                          </p:spTgt>
                                        </p:tgtEl>
                                      </p:cBhvr>
                                    </p:animEffect>
                                    <p:anim calcmode="lin" valueType="num">
                                      <p:cBhvr>
                                        <p:cTn id="2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Effect transition="in" filter="fade">
                                      <p:cBhvr>
                                        <p:cTn id="29" dur="1000"/>
                                        <p:tgtEl>
                                          <p:spTgt spid="5">
                                            <p:txEl>
                                              <p:pRg st="3" end="3"/>
                                            </p:txEl>
                                          </p:spTgt>
                                        </p:tgtEl>
                                      </p:cBhvr>
                                    </p:animEffect>
                                    <p:anim calcmode="lin" valueType="num">
                                      <p:cBhvr>
                                        <p:cTn id="30"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5">
                                            <p:txEl>
                                              <p:pRg st="4" end="4"/>
                                            </p:txEl>
                                          </p:spTgt>
                                        </p:tgtEl>
                                        <p:attrNameLst>
                                          <p:attrName>style.visibility</p:attrName>
                                        </p:attrNameLst>
                                      </p:cBhvr>
                                      <p:to>
                                        <p:strVal val="visible"/>
                                      </p:to>
                                    </p:set>
                                    <p:animEffect transition="in" filter="fade">
                                      <p:cBhvr>
                                        <p:cTn id="34" dur="1000"/>
                                        <p:tgtEl>
                                          <p:spTgt spid="5">
                                            <p:txEl>
                                              <p:pRg st="4" end="4"/>
                                            </p:txEl>
                                          </p:spTgt>
                                        </p:tgtEl>
                                      </p:cBhvr>
                                    </p:animEffect>
                                    <p:anim calcmode="lin" valueType="num">
                                      <p:cBhvr>
                                        <p:cTn id="35"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mph" presetSubtype="0" fill="hold" nodeType="clickEffect">
                                  <p:stCondLst>
                                    <p:cond delay="250"/>
                                  </p:stCondLst>
                                  <p:iterate type="lt">
                                    <p:tmPct val="4000"/>
                                  </p:iterate>
                                  <p:childTnLst>
                                    <p:set>
                                      <p:cBhvr override="childStyle">
                                        <p:cTn id="40" dur="750" fill="hold"/>
                                        <p:tgtEl>
                                          <p:spTgt spid="5">
                                            <p:txEl>
                                              <p:pRg st="1" end="1"/>
                                            </p:txEl>
                                          </p:spTgt>
                                        </p:tgtEl>
                                        <p:attrNameLst>
                                          <p:attrName>style.color</p:attrName>
                                        </p:attrNameLst>
                                      </p:cBhvr>
                                      <p:to>
                                        <p:clrVal>
                                          <a:schemeClr val="accent2"/>
                                        </p:clrVal>
                                      </p:to>
                                    </p:set>
                                    <p:set>
                                      <p:cBhvr>
                                        <p:cTn id="41" dur="750" fill="hold"/>
                                        <p:tgtEl>
                                          <p:spTgt spid="5">
                                            <p:txEl>
                                              <p:pRg st="1" end="1"/>
                                            </p:txEl>
                                          </p:spTgt>
                                        </p:tgtEl>
                                        <p:attrNameLst>
                                          <p:attrName>fillcolor</p:attrName>
                                        </p:attrNameLst>
                                      </p:cBhvr>
                                      <p:to>
                                        <p:clrVal>
                                          <a:schemeClr val="accent2"/>
                                        </p:clrVal>
                                      </p:to>
                                    </p:set>
                                    <p:set>
                                      <p:cBhvr>
                                        <p:cTn id="42" dur="750" fill="hold"/>
                                        <p:tgtEl>
                                          <p:spTgt spid="5">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2"/>
          <p:cNvSpPr/>
          <p:nvPr/>
        </p:nvSpPr>
        <p:spPr>
          <a:xfrm>
            <a:off x="1143000" y="647700"/>
            <a:ext cx="15468600" cy="1676400"/>
          </a:xfrm>
          <a:prstGeom prst="roundRect">
            <a:avLst/>
          </a:prstGeom>
          <a:solidFill>
            <a:schemeClr val="accent6">
              <a:lumMod val="60000"/>
              <a:lumOff val="40000"/>
            </a:schemeClr>
          </a:solidFill>
        </p:spPr>
        <p:style>
          <a:lnRef idx="1">
            <a:schemeClr val="accent5"/>
          </a:lnRef>
          <a:fillRef idx="2">
            <a:schemeClr val="accent5"/>
          </a:fillRef>
          <a:effectRef idx="1">
            <a:schemeClr val="accent5"/>
          </a:effectRef>
          <a:fontRef idx="minor">
            <a:schemeClr val="dk1"/>
          </a:fontRef>
        </p:style>
        <p:txBody>
          <a:bodyPr lIns="91439" tIns="45719" rIns="91439" bIns="45719" rtlCol="0" anchor="ctr"/>
          <a:lstStyle/>
          <a:p>
            <a:pPr algn="ctr"/>
            <a:r>
              <a:rPr lang="en-US" sz="5400" b="1">
                <a:solidFill>
                  <a:schemeClr val="tx1"/>
                </a:solidFill>
                <a:latin typeface="Times New Roman" pitchFamily="18" charset="0"/>
                <a:cs typeface="Times New Roman" pitchFamily="18" charset="0"/>
              </a:rPr>
              <a:t>III. BÀI TẬP TRẮC NGHIỆM</a:t>
            </a:r>
          </a:p>
        </p:txBody>
      </p:sp>
      <p:sp>
        <p:nvSpPr>
          <p:cNvPr id="5" name="Hình chữ nhật góc tròn 4"/>
          <p:cNvSpPr/>
          <p:nvPr/>
        </p:nvSpPr>
        <p:spPr>
          <a:xfrm>
            <a:off x="1143000" y="3238500"/>
            <a:ext cx="15468600" cy="6096000"/>
          </a:xfrm>
          <a:prstGeom prst="roundRect">
            <a:avLst/>
          </a:prstGeom>
        </p:spPr>
        <p:style>
          <a:lnRef idx="2">
            <a:schemeClr val="accent5"/>
          </a:lnRef>
          <a:fillRef idx="1">
            <a:schemeClr val="lt1"/>
          </a:fillRef>
          <a:effectRef idx="0">
            <a:schemeClr val="accent5"/>
          </a:effectRef>
          <a:fontRef idx="minor">
            <a:schemeClr val="dk1"/>
          </a:fontRef>
        </p:style>
        <p:txBody>
          <a:bodyPr lIns="91439" tIns="45719" rIns="91439" bIns="45719" rtlCol="0" anchor="ctr"/>
          <a:lstStyle/>
          <a:p>
            <a:r>
              <a:rPr lang="en-US" sz="5400" b="1" i="1">
                <a:latin typeface="Times New Roman" pitchFamily="18" charset="0"/>
                <a:cs typeface="Times New Roman" pitchFamily="18" charset="0"/>
              </a:rPr>
              <a:t>Câu 2:</a:t>
            </a:r>
            <a:r>
              <a:rPr lang="en-US" sz="5400" i="1">
                <a:latin typeface="Times New Roman" pitchFamily="18" charset="0"/>
                <a:cs typeface="Times New Roman" pitchFamily="18" charset="0"/>
              </a:rPr>
              <a:t> </a:t>
            </a:r>
            <a:r>
              <a:rPr lang="en-US" sz="5400" b="1" i="1">
                <a:latin typeface="Times New Roman" pitchFamily="18" charset="0"/>
                <a:cs typeface="Times New Roman" pitchFamily="18" charset="0"/>
              </a:rPr>
              <a:t>Biện pháp đối gồm mấy loại:</a:t>
            </a:r>
            <a:endParaRPr lang="en-US" sz="5400">
              <a:latin typeface="Times New Roman" pitchFamily="18" charset="0"/>
              <a:cs typeface="Times New Roman" pitchFamily="18" charset="0"/>
            </a:endParaRPr>
          </a:p>
          <a:p>
            <a:r>
              <a:rPr lang="en-US" sz="5400" b="1">
                <a:latin typeface="Times New Roman" pitchFamily="18" charset="0"/>
                <a:cs typeface="Times New Roman" pitchFamily="18" charset="0"/>
              </a:rPr>
              <a:t>A. 1</a:t>
            </a:r>
          </a:p>
          <a:p>
            <a:r>
              <a:rPr lang="en-US" sz="5400" b="1">
                <a:latin typeface="Times New Roman" pitchFamily="18" charset="0"/>
                <a:cs typeface="Times New Roman" pitchFamily="18" charset="0"/>
              </a:rPr>
              <a:t>B. 2</a:t>
            </a:r>
          </a:p>
          <a:p>
            <a:r>
              <a:rPr lang="en-US" sz="5400" b="1">
                <a:latin typeface="Times New Roman" pitchFamily="18" charset="0"/>
                <a:cs typeface="Times New Roman" pitchFamily="18" charset="0"/>
              </a:rPr>
              <a:t>C. 3</a:t>
            </a:r>
          </a:p>
          <a:p>
            <a:r>
              <a:rPr lang="en-US" sz="5400" b="1">
                <a:latin typeface="Times New Roman" pitchFamily="18" charset="0"/>
                <a:cs typeface="Times New Roman" pitchFamily="18" charset="0"/>
              </a:rPr>
              <a:t>D. 4</a:t>
            </a:r>
          </a:p>
          <a:p>
            <a:pPr algn="ctr"/>
            <a:endParaRPr lang="en-US"/>
          </a:p>
        </p:txBody>
      </p:sp>
    </p:spTree>
    <p:extLst>
      <p:ext uri="{BB962C8B-B14F-4D97-AF65-F5344CB8AC3E}">
        <p14:creationId xmlns:p14="http://schemas.microsoft.com/office/powerpoint/2010/main" val="826699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iterate type="lt">
                                    <p:tmPct val="0"/>
                                  </p:iterate>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1000"/>
                                        <p:tgtEl>
                                          <p:spTgt spid="5">
                                            <p:txEl>
                                              <p:pRg st="2" end="2"/>
                                            </p:txEl>
                                          </p:spTgt>
                                        </p:tgtEl>
                                      </p:cBhvr>
                                    </p:animEffect>
                                    <p:anim calcmode="lin" valueType="num">
                                      <p:cBhvr>
                                        <p:cTn id="2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fade">
                                      <p:cBhvr>
                                        <p:cTn id="35" dur="1000"/>
                                        <p:tgtEl>
                                          <p:spTgt spid="5">
                                            <p:txEl>
                                              <p:pRg st="3" end="3"/>
                                            </p:txEl>
                                          </p:spTgt>
                                        </p:tgtEl>
                                      </p:cBhvr>
                                    </p:animEffect>
                                    <p:anim calcmode="lin" valueType="num">
                                      <p:cBhvr>
                                        <p:cTn id="3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fade">
                                      <p:cBhvr>
                                        <p:cTn id="42" dur="1000"/>
                                        <p:tgtEl>
                                          <p:spTgt spid="5">
                                            <p:txEl>
                                              <p:pRg st="4" end="4"/>
                                            </p:txEl>
                                          </p:spTgt>
                                        </p:tgtEl>
                                      </p:cBhvr>
                                    </p:animEffect>
                                    <p:anim calcmode="lin" valueType="num">
                                      <p:cBhvr>
                                        <p:cTn id="43"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mph" presetSubtype="0" fill="hold" nodeType="clickEffect">
                                  <p:stCondLst>
                                    <p:cond delay="0"/>
                                  </p:stCondLst>
                                  <p:iterate type="lt">
                                    <p:tmPct val="4000"/>
                                  </p:iterate>
                                  <p:childTnLst>
                                    <p:set>
                                      <p:cBhvr override="childStyle">
                                        <p:cTn id="48" dur="500" fill="hold"/>
                                        <p:tgtEl>
                                          <p:spTgt spid="5">
                                            <p:txEl>
                                              <p:pRg st="2" end="2"/>
                                            </p:txEl>
                                          </p:spTgt>
                                        </p:tgtEl>
                                        <p:attrNameLst>
                                          <p:attrName>style.color</p:attrName>
                                        </p:attrNameLst>
                                      </p:cBhvr>
                                      <p:to>
                                        <p:clrVal>
                                          <a:schemeClr val="accent2"/>
                                        </p:clrVal>
                                      </p:to>
                                    </p:set>
                                    <p:set>
                                      <p:cBhvr>
                                        <p:cTn id="49" dur="500" fill="hold"/>
                                        <p:tgtEl>
                                          <p:spTgt spid="5">
                                            <p:txEl>
                                              <p:pRg st="2" end="2"/>
                                            </p:txEl>
                                          </p:spTgt>
                                        </p:tgtEl>
                                        <p:attrNameLst>
                                          <p:attrName>fillcolor</p:attrName>
                                        </p:attrNameLst>
                                      </p:cBhvr>
                                      <p:to>
                                        <p:clrVal>
                                          <a:schemeClr val="accent2"/>
                                        </p:clrVal>
                                      </p:to>
                                    </p:set>
                                    <p:set>
                                      <p:cBhvr>
                                        <p:cTn id="50" dur="500" fill="hold"/>
                                        <p:tgtEl>
                                          <p:spTgt spid="5">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2"/>
          <p:cNvSpPr/>
          <p:nvPr/>
        </p:nvSpPr>
        <p:spPr>
          <a:xfrm>
            <a:off x="1143000" y="647700"/>
            <a:ext cx="15468600" cy="1676400"/>
          </a:xfrm>
          <a:prstGeom prst="roundRect">
            <a:avLst/>
          </a:prstGeom>
          <a:solidFill>
            <a:schemeClr val="accent6">
              <a:lumMod val="60000"/>
              <a:lumOff val="40000"/>
            </a:schemeClr>
          </a:solidFill>
        </p:spPr>
        <p:style>
          <a:lnRef idx="1">
            <a:schemeClr val="accent5"/>
          </a:lnRef>
          <a:fillRef idx="2">
            <a:schemeClr val="accent5"/>
          </a:fillRef>
          <a:effectRef idx="1">
            <a:schemeClr val="accent5"/>
          </a:effectRef>
          <a:fontRef idx="minor">
            <a:schemeClr val="dk1"/>
          </a:fontRef>
        </p:style>
        <p:txBody>
          <a:bodyPr lIns="91439" tIns="45719" rIns="91439" bIns="45719" rtlCol="0" anchor="ctr"/>
          <a:lstStyle/>
          <a:p>
            <a:pPr algn="ctr"/>
            <a:r>
              <a:rPr lang="en-US" sz="5400" b="1" dirty="0">
                <a:solidFill>
                  <a:schemeClr val="tx1"/>
                </a:solidFill>
                <a:latin typeface="Times New Roman" pitchFamily="18" charset="0"/>
                <a:cs typeface="Times New Roman" pitchFamily="18" charset="0"/>
              </a:rPr>
              <a:t>III. BÀI TẬP TRẮC NGHIỆM</a:t>
            </a:r>
          </a:p>
        </p:txBody>
      </p:sp>
      <p:sp>
        <p:nvSpPr>
          <p:cNvPr id="5" name="Hình chữ nhật góc tròn 4"/>
          <p:cNvSpPr/>
          <p:nvPr/>
        </p:nvSpPr>
        <p:spPr>
          <a:xfrm>
            <a:off x="1143000" y="3238500"/>
            <a:ext cx="15468600" cy="6096000"/>
          </a:xfrm>
          <a:prstGeom prst="roundRect">
            <a:avLst/>
          </a:prstGeom>
        </p:spPr>
        <p:style>
          <a:lnRef idx="2">
            <a:schemeClr val="accent5"/>
          </a:lnRef>
          <a:fillRef idx="1">
            <a:schemeClr val="lt1"/>
          </a:fillRef>
          <a:effectRef idx="0">
            <a:schemeClr val="accent5"/>
          </a:effectRef>
          <a:fontRef idx="minor">
            <a:schemeClr val="dk1"/>
          </a:fontRef>
        </p:style>
        <p:txBody>
          <a:bodyPr lIns="91439" tIns="45719" rIns="91439" bIns="45719" rtlCol="0" anchor="ctr"/>
          <a:lstStyle/>
          <a:p>
            <a:r>
              <a:rPr lang="en-US" sz="5400" b="1" i="1" dirty="0" err="1">
                <a:latin typeface="Times New Roman" pitchFamily="18" charset="0"/>
                <a:cs typeface="Times New Roman" pitchFamily="18" charset="0"/>
              </a:rPr>
              <a:t>Câu</a:t>
            </a:r>
            <a:r>
              <a:rPr lang="en-US" sz="5400" b="1" i="1" dirty="0">
                <a:latin typeface="Times New Roman" pitchFamily="18" charset="0"/>
                <a:cs typeface="Times New Roman" pitchFamily="18" charset="0"/>
              </a:rPr>
              <a:t> 3: </a:t>
            </a:r>
            <a:r>
              <a:rPr lang="en-US" sz="5400" b="1" i="1" dirty="0" err="1">
                <a:latin typeface="Times New Roman" pitchFamily="18" charset="0"/>
                <a:cs typeface="Times New Roman" pitchFamily="18" charset="0"/>
              </a:rPr>
              <a:t>Đặc</a:t>
            </a:r>
            <a:r>
              <a:rPr lang="en-US" sz="5400" b="1" i="1" dirty="0">
                <a:latin typeface="Times New Roman" pitchFamily="18" charset="0"/>
                <a:cs typeface="Times New Roman" pitchFamily="18" charset="0"/>
              </a:rPr>
              <a:t> </a:t>
            </a:r>
            <a:r>
              <a:rPr lang="en-US" sz="5400" b="1" i="1" dirty="0" err="1">
                <a:latin typeface="Times New Roman" pitchFamily="18" charset="0"/>
                <a:cs typeface="Times New Roman" pitchFamily="18" charset="0"/>
              </a:rPr>
              <a:t>điểm</a:t>
            </a:r>
            <a:r>
              <a:rPr lang="en-US" sz="5400" b="1" i="1" dirty="0">
                <a:latin typeface="Times New Roman" pitchFamily="18" charset="0"/>
                <a:cs typeface="Times New Roman" pitchFamily="18" charset="0"/>
              </a:rPr>
              <a:t> </a:t>
            </a:r>
            <a:r>
              <a:rPr lang="en-US" sz="5400" b="1" i="1" dirty="0" err="1">
                <a:latin typeface="Times New Roman" pitchFamily="18" charset="0"/>
                <a:cs typeface="Times New Roman" pitchFamily="18" charset="0"/>
              </a:rPr>
              <a:t>nào</a:t>
            </a:r>
            <a:r>
              <a:rPr lang="en-US" sz="5400" b="1" i="1" dirty="0">
                <a:latin typeface="Times New Roman" pitchFamily="18" charset="0"/>
                <a:cs typeface="Times New Roman" pitchFamily="18" charset="0"/>
              </a:rPr>
              <a:t> </a:t>
            </a:r>
            <a:r>
              <a:rPr lang="en-US" sz="5400" b="1" i="1" dirty="0" err="1">
                <a:latin typeface="Times New Roman" pitchFamily="18" charset="0"/>
                <a:cs typeface="Times New Roman" pitchFamily="18" charset="0"/>
              </a:rPr>
              <a:t>không</a:t>
            </a:r>
            <a:r>
              <a:rPr lang="en-US" sz="5400" b="1" i="1" dirty="0">
                <a:latin typeface="Times New Roman" pitchFamily="18" charset="0"/>
                <a:cs typeface="Times New Roman" pitchFamily="18" charset="0"/>
              </a:rPr>
              <a:t> </a:t>
            </a:r>
            <a:r>
              <a:rPr lang="en-US" sz="5400" b="1" i="1" dirty="0" err="1">
                <a:latin typeface="Times New Roman" pitchFamily="18" charset="0"/>
                <a:cs typeface="Times New Roman" pitchFamily="18" charset="0"/>
              </a:rPr>
              <a:t>cần</a:t>
            </a:r>
            <a:r>
              <a:rPr lang="en-US" sz="5400" b="1" i="1" dirty="0">
                <a:latin typeface="Times New Roman" pitchFamily="18" charset="0"/>
                <a:cs typeface="Times New Roman" pitchFamily="18" charset="0"/>
              </a:rPr>
              <a:t> </a:t>
            </a:r>
            <a:r>
              <a:rPr lang="en-US" sz="5400" b="1" i="1" dirty="0" err="1">
                <a:latin typeface="Times New Roman" pitchFamily="18" charset="0"/>
                <a:cs typeface="Times New Roman" pitchFamily="18" charset="0"/>
              </a:rPr>
              <a:t>thiết</a:t>
            </a:r>
            <a:r>
              <a:rPr lang="en-US" sz="5400" b="1" i="1" dirty="0">
                <a:latin typeface="Times New Roman" pitchFamily="18" charset="0"/>
                <a:cs typeface="Times New Roman" pitchFamily="18" charset="0"/>
              </a:rPr>
              <a:t> </a:t>
            </a:r>
            <a:r>
              <a:rPr lang="en-US" sz="5400" b="1" i="1" dirty="0" err="1">
                <a:latin typeface="Times New Roman" pitchFamily="18" charset="0"/>
                <a:cs typeface="Times New Roman" pitchFamily="18" charset="0"/>
              </a:rPr>
              <a:t>phải</a:t>
            </a:r>
            <a:r>
              <a:rPr lang="en-US" sz="5400" b="1" i="1" dirty="0">
                <a:latin typeface="Times New Roman" pitchFamily="18" charset="0"/>
                <a:cs typeface="Times New Roman" pitchFamily="18" charset="0"/>
              </a:rPr>
              <a:t> </a:t>
            </a:r>
            <a:r>
              <a:rPr lang="en-US" sz="5400" b="1" i="1" dirty="0" err="1">
                <a:latin typeface="Times New Roman" pitchFamily="18" charset="0"/>
                <a:cs typeface="Times New Roman" pitchFamily="18" charset="0"/>
              </a:rPr>
              <a:t>có</a:t>
            </a:r>
            <a:r>
              <a:rPr lang="en-US" sz="5400" b="1" i="1" dirty="0">
                <a:latin typeface="Times New Roman" pitchFamily="18" charset="0"/>
                <a:cs typeface="Times New Roman" pitchFamily="18" charset="0"/>
              </a:rPr>
              <a:t> </a:t>
            </a:r>
            <a:r>
              <a:rPr lang="en-US" sz="5400" b="1" i="1" dirty="0" err="1">
                <a:latin typeface="Times New Roman" pitchFamily="18" charset="0"/>
                <a:cs typeface="Times New Roman" pitchFamily="18" charset="0"/>
              </a:rPr>
              <a:t>trong</a:t>
            </a:r>
            <a:r>
              <a:rPr lang="en-US" sz="5400" b="1" i="1" dirty="0">
                <a:latin typeface="Times New Roman" pitchFamily="18" charset="0"/>
                <a:cs typeface="Times New Roman" pitchFamily="18" charset="0"/>
              </a:rPr>
              <a:t> </a:t>
            </a:r>
            <a:r>
              <a:rPr lang="en-US" sz="5400" b="1" i="1" dirty="0" err="1">
                <a:latin typeface="Times New Roman" pitchFamily="18" charset="0"/>
                <a:cs typeface="Times New Roman" pitchFamily="18" charset="0"/>
              </a:rPr>
              <a:t>phép</a:t>
            </a:r>
            <a:r>
              <a:rPr lang="en-US" sz="5400" b="1" i="1" dirty="0">
                <a:latin typeface="Times New Roman" pitchFamily="18" charset="0"/>
                <a:cs typeface="Times New Roman" pitchFamily="18" charset="0"/>
              </a:rPr>
              <a:t> </a:t>
            </a:r>
            <a:r>
              <a:rPr lang="en-US" sz="5400" b="1" i="1" dirty="0" err="1">
                <a:latin typeface="Times New Roman" pitchFamily="18" charset="0"/>
                <a:cs typeface="Times New Roman" pitchFamily="18" charset="0"/>
              </a:rPr>
              <a:t>đối</a:t>
            </a:r>
            <a:r>
              <a:rPr lang="en-US" sz="5400" b="1" i="1" dirty="0">
                <a:latin typeface="Times New Roman" pitchFamily="18" charset="0"/>
                <a:cs typeface="Times New Roman" pitchFamily="18" charset="0"/>
              </a:rPr>
              <a:t>?</a:t>
            </a:r>
            <a:endParaRPr lang="en-US" sz="5400" dirty="0">
              <a:latin typeface="Times New Roman" pitchFamily="18" charset="0"/>
              <a:cs typeface="Times New Roman" pitchFamily="18" charset="0"/>
            </a:endParaRPr>
          </a:p>
          <a:p>
            <a:r>
              <a:rPr lang="en-US" sz="5400" b="1" i="1" dirty="0">
                <a:latin typeface="Times New Roman" pitchFamily="18" charset="0"/>
                <a:cs typeface="Times New Roman" pitchFamily="18" charset="0"/>
              </a:rPr>
              <a:t>A. </a:t>
            </a:r>
            <a:r>
              <a:rPr lang="en-US" sz="5400" b="1" i="1" dirty="0" err="1">
                <a:latin typeface="Times New Roman" pitchFamily="18" charset="0"/>
                <a:cs typeface="Times New Roman" pitchFamily="18" charset="0"/>
              </a:rPr>
              <a:t>Số</a:t>
            </a:r>
            <a:r>
              <a:rPr lang="en-US" sz="5400" b="1" i="1" dirty="0">
                <a:latin typeface="Times New Roman" pitchFamily="18" charset="0"/>
                <a:cs typeface="Times New Roman" pitchFamily="18" charset="0"/>
              </a:rPr>
              <a:t> </a:t>
            </a:r>
            <a:r>
              <a:rPr lang="en-US" sz="5400" b="1" i="1" dirty="0" err="1">
                <a:latin typeface="Times New Roman" pitchFamily="18" charset="0"/>
                <a:cs typeface="Times New Roman" pitchFamily="18" charset="0"/>
              </a:rPr>
              <a:t>tiếng</a:t>
            </a:r>
            <a:r>
              <a:rPr lang="en-US" sz="5400" b="1" i="1" dirty="0">
                <a:latin typeface="Times New Roman" pitchFamily="18" charset="0"/>
                <a:cs typeface="Times New Roman" pitchFamily="18" charset="0"/>
              </a:rPr>
              <a:t>: </a:t>
            </a:r>
            <a:r>
              <a:rPr lang="en-US" sz="5400" b="1" i="1" dirty="0" err="1">
                <a:latin typeface="Times New Roman" pitchFamily="18" charset="0"/>
                <a:cs typeface="Times New Roman" pitchFamily="18" charset="0"/>
              </a:rPr>
              <a:t>giống</a:t>
            </a:r>
            <a:r>
              <a:rPr lang="en-US" sz="5400" b="1" i="1" dirty="0">
                <a:latin typeface="Times New Roman" pitchFamily="18" charset="0"/>
                <a:cs typeface="Times New Roman" pitchFamily="18" charset="0"/>
              </a:rPr>
              <a:t> </a:t>
            </a:r>
            <a:r>
              <a:rPr lang="en-US" sz="5400" b="1" i="1" dirty="0" err="1">
                <a:latin typeface="Times New Roman" pitchFamily="18" charset="0"/>
                <a:cs typeface="Times New Roman" pitchFamily="18" charset="0"/>
              </a:rPr>
              <a:t>nhau</a:t>
            </a:r>
            <a:endParaRPr lang="en-US" sz="5400" b="1" dirty="0">
              <a:latin typeface="Times New Roman" pitchFamily="18" charset="0"/>
              <a:cs typeface="Times New Roman" pitchFamily="18" charset="0"/>
            </a:endParaRPr>
          </a:p>
          <a:p>
            <a:r>
              <a:rPr lang="en-US" sz="5400" b="1" i="1" dirty="0">
                <a:latin typeface="Times New Roman" pitchFamily="18" charset="0"/>
                <a:cs typeface="Times New Roman" pitchFamily="18" charset="0"/>
              </a:rPr>
              <a:t>B. </a:t>
            </a:r>
            <a:r>
              <a:rPr lang="en-US" sz="5400" b="1" i="1" dirty="0" err="1">
                <a:latin typeface="Times New Roman" pitchFamily="18" charset="0"/>
                <a:cs typeface="Times New Roman" pitchFamily="18" charset="0"/>
              </a:rPr>
              <a:t>Nghĩa</a:t>
            </a:r>
            <a:r>
              <a:rPr lang="en-US" sz="5400" b="1" i="1" dirty="0">
                <a:latin typeface="Times New Roman" pitchFamily="18" charset="0"/>
                <a:cs typeface="Times New Roman" pitchFamily="18" charset="0"/>
              </a:rPr>
              <a:t>: </a:t>
            </a:r>
            <a:r>
              <a:rPr lang="en-US" sz="5400" b="1" i="1" dirty="0" err="1">
                <a:latin typeface="Times New Roman" pitchFamily="18" charset="0"/>
                <a:cs typeface="Times New Roman" pitchFamily="18" charset="0"/>
              </a:rPr>
              <a:t>trái</a:t>
            </a:r>
            <a:r>
              <a:rPr lang="en-US" sz="5400" b="1" i="1" dirty="0">
                <a:latin typeface="Times New Roman" pitchFamily="18" charset="0"/>
                <a:cs typeface="Times New Roman" pitchFamily="18" charset="0"/>
              </a:rPr>
              <a:t> </a:t>
            </a:r>
            <a:r>
              <a:rPr lang="en-US" sz="5400" b="1" i="1" dirty="0" err="1">
                <a:latin typeface="Times New Roman" pitchFamily="18" charset="0"/>
                <a:cs typeface="Times New Roman" pitchFamily="18" charset="0"/>
              </a:rPr>
              <a:t>nghĩa</a:t>
            </a:r>
            <a:r>
              <a:rPr lang="en-US" sz="5400" b="1" i="1" dirty="0">
                <a:latin typeface="Times New Roman" pitchFamily="18" charset="0"/>
                <a:cs typeface="Times New Roman" pitchFamily="18" charset="0"/>
              </a:rPr>
              <a:t>, </a:t>
            </a:r>
            <a:r>
              <a:rPr lang="en-US" sz="5400" b="1" i="1" dirty="0" err="1">
                <a:latin typeface="Times New Roman" pitchFamily="18" charset="0"/>
                <a:cs typeface="Times New Roman" pitchFamily="18" charset="0"/>
              </a:rPr>
              <a:t>đồng</a:t>
            </a:r>
            <a:r>
              <a:rPr lang="en-US" sz="5400" b="1" i="1" dirty="0">
                <a:latin typeface="Times New Roman" pitchFamily="18" charset="0"/>
                <a:cs typeface="Times New Roman" pitchFamily="18" charset="0"/>
              </a:rPr>
              <a:t> </a:t>
            </a:r>
            <a:r>
              <a:rPr lang="en-US" sz="5400" b="1" i="1" dirty="0" err="1">
                <a:latin typeface="Times New Roman" pitchFamily="18" charset="0"/>
                <a:cs typeface="Times New Roman" pitchFamily="18" charset="0"/>
              </a:rPr>
              <a:t>nghĩa</a:t>
            </a:r>
            <a:r>
              <a:rPr lang="en-US" sz="5400" b="1" i="1" dirty="0">
                <a:latin typeface="Times New Roman" pitchFamily="18" charset="0"/>
                <a:cs typeface="Times New Roman" pitchFamily="18" charset="0"/>
              </a:rPr>
              <a:t> </a:t>
            </a:r>
            <a:r>
              <a:rPr lang="en-US" sz="5400" b="1" i="1" dirty="0" err="1">
                <a:latin typeface="Times New Roman" pitchFamily="18" charset="0"/>
                <a:cs typeface="Times New Roman" pitchFamily="18" charset="0"/>
              </a:rPr>
              <a:t>hoặc</a:t>
            </a:r>
            <a:r>
              <a:rPr lang="en-US" sz="5400" b="1" i="1" dirty="0">
                <a:latin typeface="Times New Roman" pitchFamily="18" charset="0"/>
                <a:cs typeface="Times New Roman" pitchFamily="18" charset="0"/>
              </a:rPr>
              <a:t> </a:t>
            </a:r>
            <a:r>
              <a:rPr lang="en-US" sz="5400" b="1" i="1" dirty="0" err="1">
                <a:latin typeface="Times New Roman" pitchFamily="18" charset="0"/>
                <a:cs typeface="Times New Roman" pitchFamily="18" charset="0"/>
              </a:rPr>
              <a:t>cùng</a:t>
            </a:r>
            <a:r>
              <a:rPr lang="en-US" sz="5400" b="1" i="1" dirty="0">
                <a:latin typeface="Times New Roman" pitchFamily="18" charset="0"/>
                <a:cs typeface="Times New Roman" pitchFamily="18" charset="0"/>
              </a:rPr>
              <a:t> </a:t>
            </a:r>
            <a:r>
              <a:rPr lang="en-US" sz="5400" b="1" i="1" dirty="0" err="1">
                <a:latin typeface="Times New Roman" pitchFamily="18" charset="0"/>
                <a:cs typeface="Times New Roman" pitchFamily="18" charset="0"/>
              </a:rPr>
              <a:t>trường</a:t>
            </a:r>
            <a:r>
              <a:rPr lang="en-US" sz="5400" b="1" i="1" dirty="0">
                <a:latin typeface="Times New Roman" pitchFamily="18" charset="0"/>
                <a:cs typeface="Times New Roman" pitchFamily="18" charset="0"/>
              </a:rPr>
              <a:t> </a:t>
            </a:r>
            <a:r>
              <a:rPr lang="en-US" sz="5400" b="1" i="1" dirty="0" err="1">
                <a:latin typeface="Times New Roman" pitchFamily="18" charset="0"/>
                <a:cs typeface="Times New Roman" pitchFamily="18" charset="0"/>
              </a:rPr>
              <a:t>nghĩa</a:t>
            </a:r>
            <a:r>
              <a:rPr lang="en-US" sz="5400" b="1" i="1" dirty="0">
                <a:latin typeface="Times New Roman" pitchFamily="18" charset="0"/>
                <a:cs typeface="Times New Roman" pitchFamily="18" charset="0"/>
              </a:rPr>
              <a:t>.</a:t>
            </a:r>
            <a:endParaRPr lang="en-US" sz="5400" b="1" dirty="0">
              <a:latin typeface="Times New Roman" pitchFamily="18" charset="0"/>
              <a:cs typeface="Times New Roman" pitchFamily="18" charset="0"/>
            </a:endParaRPr>
          </a:p>
          <a:p>
            <a:r>
              <a:rPr lang="en-US" sz="5400" b="1" i="1" dirty="0">
                <a:latin typeface="Times New Roman" pitchFamily="18" charset="0"/>
                <a:cs typeface="Times New Roman" pitchFamily="18" charset="0"/>
              </a:rPr>
              <a:t>C. </a:t>
            </a:r>
            <a:r>
              <a:rPr lang="en-US" sz="5400" b="1" i="1" dirty="0" err="1">
                <a:latin typeface="Times New Roman" pitchFamily="18" charset="0"/>
                <a:cs typeface="Times New Roman" pitchFamily="18" charset="0"/>
              </a:rPr>
              <a:t>Từ</a:t>
            </a:r>
            <a:r>
              <a:rPr lang="en-US" sz="5400" b="1" i="1" dirty="0">
                <a:latin typeface="Times New Roman" pitchFamily="18" charset="0"/>
                <a:cs typeface="Times New Roman" pitchFamily="18" charset="0"/>
              </a:rPr>
              <a:t> </a:t>
            </a:r>
            <a:r>
              <a:rPr lang="en-US" sz="5400" b="1" i="1" dirty="0" err="1">
                <a:latin typeface="Times New Roman" pitchFamily="18" charset="0"/>
                <a:cs typeface="Times New Roman" pitchFamily="18" charset="0"/>
              </a:rPr>
              <a:t>loại</a:t>
            </a:r>
            <a:r>
              <a:rPr lang="en-US" sz="5400" b="1" i="1" dirty="0">
                <a:latin typeface="Times New Roman" pitchFamily="18" charset="0"/>
                <a:cs typeface="Times New Roman" pitchFamily="18" charset="0"/>
              </a:rPr>
              <a:t>: </a:t>
            </a:r>
            <a:r>
              <a:rPr lang="en-US" sz="5400" b="1" i="1" dirty="0" err="1">
                <a:latin typeface="Times New Roman" pitchFamily="18" charset="0"/>
                <a:cs typeface="Times New Roman" pitchFamily="18" charset="0"/>
              </a:rPr>
              <a:t>cùng</a:t>
            </a:r>
            <a:r>
              <a:rPr lang="en-US" sz="5400" b="1" i="1" dirty="0">
                <a:latin typeface="Times New Roman" pitchFamily="18" charset="0"/>
                <a:cs typeface="Times New Roman" pitchFamily="18" charset="0"/>
              </a:rPr>
              <a:t> </a:t>
            </a:r>
            <a:r>
              <a:rPr lang="en-US" sz="5400" b="1" i="1" dirty="0" err="1">
                <a:latin typeface="Times New Roman" pitchFamily="18" charset="0"/>
                <a:cs typeface="Times New Roman" pitchFamily="18" charset="0"/>
              </a:rPr>
              <a:t>từ</a:t>
            </a:r>
            <a:r>
              <a:rPr lang="en-US" sz="5400" b="1" i="1" dirty="0">
                <a:latin typeface="Times New Roman" pitchFamily="18" charset="0"/>
                <a:cs typeface="Times New Roman" pitchFamily="18" charset="0"/>
              </a:rPr>
              <a:t> </a:t>
            </a:r>
            <a:r>
              <a:rPr lang="en-US" sz="5400" b="1" i="1" dirty="0" err="1">
                <a:latin typeface="Times New Roman" pitchFamily="18" charset="0"/>
                <a:cs typeface="Times New Roman" pitchFamily="18" charset="0"/>
              </a:rPr>
              <a:t>loại</a:t>
            </a:r>
            <a:r>
              <a:rPr lang="en-US" sz="5400" b="1" i="1" dirty="0">
                <a:latin typeface="Times New Roman" pitchFamily="18" charset="0"/>
                <a:cs typeface="Times New Roman" pitchFamily="18" charset="0"/>
              </a:rPr>
              <a:t> (DT, ĐT, TT, ...)</a:t>
            </a:r>
            <a:endParaRPr lang="en-US" sz="5400" b="1" dirty="0">
              <a:latin typeface="Times New Roman" pitchFamily="18" charset="0"/>
              <a:cs typeface="Times New Roman" pitchFamily="18" charset="0"/>
            </a:endParaRPr>
          </a:p>
          <a:p>
            <a:r>
              <a:rPr lang="en-US" sz="5400" b="1" i="1" dirty="0">
                <a:latin typeface="Times New Roman" pitchFamily="18" charset="0"/>
                <a:cs typeface="Times New Roman" pitchFamily="18" charset="0"/>
              </a:rPr>
              <a:t>D. Thanh </a:t>
            </a:r>
            <a:r>
              <a:rPr lang="en-US" sz="5400" b="1" i="1" dirty="0" err="1">
                <a:latin typeface="Times New Roman" pitchFamily="18" charset="0"/>
                <a:cs typeface="Times New Roman" pitchFamily="18" charset="0"/>
              </a:rPr>
              <a:t>điệu</a:t>
            </a:r>
            <a:r>
              <a:rPr lang="en-US" sz="5400" b="1" i="1" dirty="0">
                <a:latin typeface="Times New Roman" pitchFamily="18" charset="0"/>
                <a:cs typeface="Times New Roman" pitchFamily="18" charset="0"/>
              </a:rPr>
              <a:t>: </a:t>
            </a:r>
            <a:r>
              <a:rPr lang="en-US" sz="5400" b="1" i="1" dirty="0" err="1">
                <a:latin typeface="Times New Roman" pitchFamily="18" charset="0"/>
                <a:cs typeface="Times New Roman" pitchFamily="18" charset="0"/>
              </a:rPr>
              <a:t>đối</a:t>
            </a:r>
            <a:r>
              <a:rPr lang="en-US" sz="5400" b="1" i="1" dirty="0">
                <a:latin typeface="Times New Roman" pitchFamily="18" charset="0"/>
                <a:cs typeface="Times New Roman" pitchFamily="18" charset="0"/>
              </a:rPr>
              <a:t> B – T</a:t>
            </a:r>
            <a:endParaRPr lang="en-US" sz="5400" b="1" dirty="0">
              <a:latin typeface="Times New Roman" pitchFamily="18" charset="0"/>
              <a:cs typeface="Times New Roman" pitchFamily="18" charset="0"/>
            </a:endParaRPr>
          </a:p>
          <a:p>
            <a:pPr algn="ctr"/>
            <a:endParaRPr lang="en-US" dirty="0"/>
          </a:p>
        </p:txBody>
      </p:sp>
    </p:spTree>
    <p:extLst>
      <p:ext uri="{BB962C8B-B14F-4D97-AF65-F5344CB8AC3E}">
        <p14:creationId xmlns:p14="http://schemas.microsoft.com/office/powerpoint/2010/main" val="2631968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1000"/>
                                        <p:tgtEl>
                                          <p:spTgt spid="5">
                                            <p:txEl>
                                              <p:pRg st="2" end="2"/>
                                            </p:txEl>
                                          </p:spTgt>
                                        </p:tgtEl>
                                      </p:cBhvr>
                                    </p:animEffect>
                                    <p:anim calcmode="lin" valueType="num">
                                      <p:cBhvr>
                                        <p:cTn id="2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fade">
                                      <p:cBhvr>
                                        <p:cTn id="35" dur="1000"/>
                                        <p:tgtEl>
                                          <p:spTgt spid="5">
                                            <p:txEl>
                                              <p:pRg st="3" end="3"/>
                                            </p:txEl>
                                          </p:spTgt>
                                        </p:tgtEl>
                                      </p:cBhvr>
                                    </p:animEffect>
                                    <p:anim calcmode="lin" valueType="num">
                                      <p:cBhvr>
                                        <p:cTn id="3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iterate type="lt">
                                    <p:tmPct val="0"/>
                                  </p:iterate>
                                  <p:childTnLst>
                                    <p:set>
                                      <p:cBhvr>
                                        <p:cTn id="41" dur="1" fill="hold">
                                          <p:stCondLst>
                                            <p:cond delay="0"/>
                                          </p:stCondLst>
                                        </p:cTn>
                                        <p:tgtEl>
                                          <p:spTgt spid="5">
                                            <p:txEl>
                                              <p:pRg st="4" end="4"/>
                                            </p:txEl>
                                          </p:spTgt>
                                        </p:tgtEl>
                                        <p:attrNameLst>
                                          <p:attrName>style.visibility</p:attrName>
                                        </p:attrNameLst>
                                      </p:cBhvr>
                                      <p:to>
                                        <p:strVal val="visible"/>
                                      </p:to>
                                    </p:set>
                                    <p:animEffect transition="in" filter="fade">
                                      <p:cBhvr>
                                        <p:cTn id="42" dur="1000"/>
                                        <p:tgtEl>
                                          <p:spTgt spid="5">
                                            <p:txEl>
                                              <p:pRg st="4" end="4"/>
                                            </p:txEl>
                                          </p:spTgt>
                                        </p:tgtEl>
                                      </p:cBhvr>
                                    </p:animEffect>
                                    <p:anim calcmode="lin" valueType="num">
                                      <p:cBhvr>
                                        <p:cTn id="43"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mph" presetSubtype="0" fill="hold" nodeType="clickEffect">
                                  <p:stCondLst>
                                    <p:cond delay="0"/>
                                  </p:stCondLst>
                                  <p:iterate type="lt">
                                    <p:tmPct val="4000"/>
                                  </p:iterate>
                                  <p:childTnLst>
                                    <p:set>
                                      <p:cBhvr override="childStyle">
                                        <p:cTn id="48" dur="500" fill="hold"/>
                                        <p:tgtEl>
                                          <p:spTgt spid="5">
                                            <p:txEl>
                                              <p:pRg st="4" end="4"/>
                                            </p:txEl>
                                          </p:spTgt>
                                        </p:tgtEl>
                                        <p:attrNameLst>
                                          <p:attrName>style.color</p:attrName>
                                        </p:attrNameLst>
                                      </p:cBhvr>
                                      <p:to>
                                        <p:clrVal>
                                          <a:schemeClr val="accent2"/>
                                        </p:clrVal>
                                      </p:to>
                                    </p:set>
                                    <p:set>
                                      <p:cBhvr>
                                        <p:cTn id="49" dur="500" fill="hold"/>
                                        <p:tgtEl>
                                          <p:spTgt spid="5">
                                            <p:txEl>
                                              <p:pRg st="4" end="4"/>
                                            </p:txEl>
                                          </p:spTgt>
                                        </p:tgtEl>
                                        <p:attrNameLst>
                                          <p:attrName>fillcolor</p:attrName>
                                        </p:attrNameLst>
                                      </p:cBhvr>
                                      <p:to>
                                        <p:clrVal>
                                          <a:schemeClr val="accent2"/>
                                        </p:clrVal>
                                      </p:to>
                                    </p:set>
                                    <p:set>
                                      <p:cBhvr>
                                        <p:cTn id="50" dur="500" fill="hold"/>
                                        <p:tgtEl>
                                          <p:spTgt spid="5">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2"/>
          <p:cNvSpPr/>
          <p:nvPr/>
        </p:nvSpPr>
        <p:spPr>
          <a:xfrm>
            <a:off x="1143000" y="647700"/>
            <a:ext cx="15468600" cy="1676400"/>
          </a:xfrm>
          <a:prstGeom prst="roundRect">
            <a:avLst/>
          </a:prstGeom>
          <a:solidFill>
            <a:schemeClr val="accent6">
              <a:lumMod val="60000"/>
              <a:lumOff val="40000"/>
            </a:schemeClr>
          </a:solidFill>
        </p:spPr>
        <p:style>
          <a:lnRef idx="1">
            <a:schemeClr val="accent5"/>
          </a:lnRef>
          <a:fillRef idx="2">
            <a:schemeClr val="accent5"/>
          </a:fillRef>
          <a:effectRef idx="1">
            <a:schemeClr val="accent5"/>
          </a:effectRef>
          <a:fontRef idx="minor">
            <a:schemeClr val="dk1"/>
          </a:fontRef>
        </p:style>
        <p:txBody>
          <a:bodyPr lIns="91439" tIns="45719" rIns="91439" bIns="45719" rtlCol="0" anchor="ctr"/>
          <a:lstStyle/>
          <a:p>
            <a:pPr algn="ctr"/>
            <a:r>
              <a:rPr lang="en-US" sz="5400" b="1">
                <a:solidFill>
                  <a:schemeClr val="tx1"/>
                </a:solidFill>
                <a:latin typeface="Times New Roman" pitchFamily="18" charset="0"/>
                <a:cs typeface="Times New Roman" pitchFamily="18" charset="0"/>
              </a:rPr>
              <a:t>III. BÀI TẬP TRẮC NGHIỆM</a:t>
            </a:r>
          </a:p>
        </p:txBody>
      </p:sp>
      <p:sp>
        <p:nvSpPr>
          <p:cNvPr id="5" name="Hình chữ nhật góc tròn 4"/>
          <p:cNvSpPr/>
          <p:nvPr/>
        </p:nvSpPr>
        <p:spPr>
          <a:xfrm>
            <a:off x="1143000" y="3162300"/>
            <a:ext cx="15468600" cy="6172200"/>
          </a:xfrm>
          <a:prstGeom prst="roundRect">
            <a:avLst/>
          </a:prstGeom>
        </p:spPr>
        <p:style>
          <a:lnRef idx="2">
            <a:schemeClr val="accent5"/>
          </a:lnRef>
          <a:fillRef idx="1">
            <a:schemeClr val="lt1"/>
          </a:fillRef>
          <a:effectRef idx="0">
            <a:schemeClr val="accent5"/>
          </a:effectRef>
          <a:fontRef idx="minor">
            <a:schemeClr val="dk1"/>
          </a:fontRef>
        </p:style>
        <p:txBody>
          <a:bodyPr lIns="91439" tIns="45719" rIns="91439" bIns="45719" rtlCol="0" anchor="ctr"/>
          <a:lstStyle/>
          <a:p>
            <a:r>
              <a:rPr lang="en-US" sz="5400" b="1" i="1">
                <a:latin typeface="Times New Roman" pitchFamily="18" charset="0"/>
                <a:cs typeface="Times New Roman" pitchFamily="18" charset="0"/>
              </a:rPr>
              <a:t>Câu 4 : Hai dòng thơ dưới có sử dụng phép đối không?</a:t>
            </a:r>
            <a:endParaRPr lang="en-US" sz="5400">
              <a:latin typeface="Times New Roman" pitchFamily="18" charset="0"/>
              <a:cs typeface="Times New Roman" pitchFamily="18" charset="0"/>
            </a:endParaRPr>
          </a:p>
          <a:p>
            <a:r>
              <a:rPr lang="en-US" sz="5400" i="1">
                <a:latin typeface="Times New Roman" pitchFamily="18" charset="0"/>
                <a:cs typeface="Times New Roman" pitchFamily="18" charset="0"/>
              </a:rPr>
              <a:t>            </a:t>
            </a:r>
            <a:r>
              <a:rPr lang="en-US" sz="5400" b="1" i="1">
                <a:latin typeface="Times New Roman" pitchFamily="18" charset="0"/>
                <a:cs typeface="Times New Roman" pitchFamily="18" charset="0"/>
              </a:rPr>
              <a:t>Còn bạc, còn tiền, còn đệ tử</a:t>
            </a:r>
            <a:endParaRPr lang="en-US" sz="5400" b="1">
              <a:latin typeface="Times New Roman" pitchFamily="18" charset="0"/>
              <a:cs typeface="Times New Roman" pitchFamily="18" charset="0"/>
            </a:endParaRPr>
          </a:p>
          <a:p>
            <a:r>
              <a:rPr lang="en-US" sz="5400" b="1" i="1">
                <a:latin typeface="Times New Roman" pitchFamily="18" charset="0"/>
                <a:cs typeface="Times New Roman" pitchFamily="18" charset="0"/>
              </a:rPr>
              <a:t>            Hết cơm, hết rượu, hết ông tôi.</a:t>
            </a:r>
            <a:endParaRPr lang="en-US" sz="5400" b="1">
              <a:latin typeface="Times New Roman" pitchFamily="18" charset="0"/>
              <a:cs typeface="Times New Roman" pitchFamily="18" charset="0"/>
            </a:endParaRPr>
          </a:p>
          <a:p>
            <a:r>
              <a:rPr lang="en-US" sz="5400" i="1">
                <a:latin typeface="Times New Roman" pitchFamily="18" charset="0"/>
                <a:cs typeface="Times New Roman" pitchFamily="18" charset="0"/>
              </a:rPr>
              <a:t>(Bài 77: Thế gian biến đổi - Nguyễn Bỉnh Khiêm)</a:t>
            </a:r>
            <a:endParaRPr lang="en-US" sz="5400">
              <a:latin typeface="Times New Roman" pitchFamily="18" charset="0"/>
              <a:cs typeface="Times New Roman" pitchFamily="18" charset="0"/>
            </a:endParaRPr>
          </a:p>
          <a:p>
            <a:r>
              <a:rPr lang="en-US" sz="5400" b="1" i="1">
                <a:latin typeface="Times New Roman" pitchFamily="18" charset="0"/>
                <a:cs typeface="Times New Roman" pitchFamily="18" charset="0"/>
              </a:rPr>
              <a:t>A. Có</a:t>
            </a:r>
            <a:endParaRPr lang="en-US" sz="5400" b="1">
              <a:latin typeface="Times New Roman" pitchFamily="18" charset="0"/>
              <a:cs typeface="Times New Roman" pitchFamily="18" charset="0"/>
            </a:endParaRPr>
          </a:p>
          <a:p>
            <a:r>
              <a:rPr lang="en-US" sz="5400" b="1" i="1">
                <a:latin typeface="Times New Roman" pitchFamily="18" charset="0"/>
                <a:cs typeface="Times New Roman" pitchFamily="18" charset="0"/>
              </a:rPr>
              <a:t>B. Không</a:t>
            </a:r>
            <a:endParaRPr lang="en-US" sz="5400" b="1">
              <a:latin typeface="Times New Roman" pitchFamily="18" charset="0"/>
              <a:cs typeface="Times New Roman" pitchFamily="18" charset="0"/>
            </a:endParaRPr>
          </a:p>
          <a:p>
            <a:pPr algn="ctr"/>
            <a:endParaRPr lang="en-US"/>
          </a:p>
        </p:txBody>
      </p:sp>
    </p:spTree>
    <p:extLst>
      <p:ext uri="{BB962C8B-B14F-4D97-AF65-F5344CB8AC3E}">
        <p14:creationId xmlns:p14="http://schemas.microsoft.com/office/powerpoint/2010/main" val="4017609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1000"/>
                                        <p:tgtEl>
                                          <p:spTgt spid="5">
                                            <p:txEl>
                                              <p:pRg st="2" end="2"/>
                                            </p:txEl>
                                          </p:spTgt>
                                        </p:tgtEl>
                                      </p:cBhvr>
                                    </p:animEffect>
                                    <p:anim calcmode="lin" valueType="num">
                                      <p:cBhvr>
                                        <p:cTn id="2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fade">
                                      <p:cBhvr>
                                        <p:cTn id="35" dur="1000"/>
                                        <p:tgtEl>
                                          <p:spTgt spid="5">
                                            <p:txEl>
                                              <p:pRg st="3" end="3"/>
                                            </p:txEl>
                                          </p:spTgt>
                                        </p:tgtEl>
                                      </p:cBhvr>
                                    </p:animEffect>
                                    <p:anim calcmode="lin" valueType="num">
                                      <p:cBhvr>
                                        <p:cTn id="3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iterate type="lt">
                                    <p:tmPct val="0"/>
                                  </p:iterate>
                                  <p:childTnLst>
                                    <p:set>
                                      <p:cBhvr>
                                        <p:cTn id="41" dur="1" fill="hold">
                                          <p:stCondLst>
                                            <p:cond delay="0"/>
                                          </p:stCondLst>
                                        </p:cTn>
                                        <p:tgtEl>
                                          <p:spTgt spid="5">
                                            <p:txEl>
                                              <p:pRg st="4" end="4"/>
                                            </p:txEl>
                                          </p:spTgt>
                                        </p:tgtEl>
                                        <p:attrNameLst>
                                          <p:attrName>style.visibility</p:attrName>
                                        </p:attrNameLst>
                                      </p:cBhvr>
                                      <p:to>
                                        <p:strVal val="visible"/>
                                      </p:to>
                                    </p:set>
                                    <p:animEffect transition="in" filter="fade">
                                      <p:cBhvr>
                                        <p:cTn id="42" dur="1000"/>
                                        <p:tgtEl>
                                          <p:spTgt spid="5">
                                            <p:txEl>
                                              <p:pRg st="4" end="4"/>
                                            </p:txEl>
                                          </p:spTgt>
                                        </p:tgtEl>
                                      </p:cBhvr>
                                    </p:animEffect>
                                    <p:anim calcmode="lin" valueType="num">
                                      <p:cBhvr>
                                        <p:cTn id="43"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5" end="5"/>
                                            </p:txEl>
                                          </p:spTgt>
                                        </p:tgtEl>
                                        <p:attrNameLst>
                                          <p:attrName>style.visibility</p:attrName>
                                        </p:attrNameLst>
                                      </p:cBhvr>
                                      <p:to>
                                        <p:strVal val="visible"/>
                                      </p:to>
                                    </p:set>
                                    <p:animEffect transition="in" filter="fade">
                                      <p:cBhvr>
                                        <p:cTn id="49" dur="1000"/>
                                        <p:tgtEl>
                                          <p:spTgt spid="5">
                                            <p:txEl>
                                              <p:pRg st="5" end="5"/>
                                            </p:txEl>
                                          </p:spTgt>
                                        </p:tgtEl>
                                      </p:cBhvr>
                                    </p:animEffect>
                                    <p:anim calcmode="lin" valueType="num">
                                      <p:cBhvr>
                                        <p:cTn id="50"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6" presetClass="emph" presetSubtype="0" fill="hold" nodeType="clickEffect">
                                  <p:stCondLst>
                                    <p:cond delay="0"/>
                                  </p:stCondLst>
                                  <p:iterate type="lt">
                                    <p:tmPct val="4000"/>
                                  </p:iterate>
                                  <p:childTnLst>
                                    <p:set>
                                      <p:cBhvr override="childStyle">
                                        <p:cTn id="55" dur="500" fill="hold"/>
                                        <p:tgtEl>
                                          <p:spTgt spid="5">
                                            <p:txEl>
                                              <p:pRg st="4" end="4"/>
                                            </p:txEl>
                                          </p:spTgt>
                                        </p:tgtEl>
                                        <p:attrNameLst>
                                          <p:attrName>style.color</p:attrName>
                                        </p:attrNameLst>
                                      </p:cBhvr>
                                      <p:to>
                                        <p:clrVal>
                                          <a:schemeClr val="accent2"/>
                                        </p:clrVal>
                                      </p:to>
                                    </p:set>
                                    <p:set>
                                      <p:cBhvr>
                                        <p:cTn id="56" dur="500" fill="hold"/>
                                        <p:tgtEl>
                                          <p:spTgt spid="5">
                                            <p:txEl>
                                              <p:pRg st="4" end="4"/>
                                            </p:txEl>
                                          </p:spTgt>
                                        </p:tgtEl>
                                        <p:attrNameLst>
                                          <p:attrName>fillcolor</p:attrName>
                                        </p:attrNameLst>
                                      </p:cBhvr>
                                      <p:to>
                                        <p:clrVal>
                                          <a:schemeClr val="accent2"/>
                                        </p:clrVal>
                                      </p:to>
                                    </p:set>
                                    <p:set>
                                      <p:cBhvr>
                                        <p:cTn id="57" dur="500" fill="hold"/>
                                        <p:tgtEl>
                                          <p:spTgt spid="5">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420897"/>
            <a:ext cx="15970488" cy="9445209"/>
            <a:chOff x="0" y="0"/>
            <a:chExt cx="21293982" cy="12593612"/>
          </a:xfrm>
        </p:grpSpPr>
        <p:grpSp>
          <p:nvGrpSpPr>
            <p:cNvPr id="3" name="Group 3"/>
            <p:cNvGrpSpPr/>
            <p:nvPr/>
          </p:nvGrpSpPr>
          <p:grpSpPr>
            <a:xfrm>
              <a:off x="0" y="0"/>
              <a:ext cx="21293982" cy="12593612"/>
              <a:chOff x="0" y="0"/>
              <a:chExt cx="4206219" cy="2487627"/>
            </a:xfrm>
          </p:grpSpPr>
          <p:sp>
            <p:nvSpPr>
              <p:cNvPr id="4" name="Freeform 4"/>
              <p:cNvSpPr/>
              <p:nvPr/>
            </p:nvSpPr>
            <p:spPr>
              <a:xfrm>
                <a:off x="0" y="0"/>
                <a:ext cx="4206219" cy="2487627"/>
              </a:xfrm>
              <a:custGeom>
                <a:avLst/>
                <a:gdLst/>
                <a:ahLst/>
                <a:cxnLst/>
                <a:rect l="l" t="t" r="r" b="b"/>
                <a:pathLst>
                  <a:path w="4206219" h="2487627">
                    <a:moveTo>
                      <a:pt x="24723" y="0"/>
                    </a:moveTo>
                    <a:lnTo>
                      <a:pt x="4181496" y="0"/>
                    </a:lnTo>
                    <a:cubicBezTo>
                      <a:pt x="4188053" y="0"/>
                      <a:pt x="4194341" y="2605"/>
                      <a:pt x="4198978" y="7241"/>
                    </a:cubicBezTo>
                    <a:cubicBezTo>
                      <a:pt x="4203614" y="11878"/>
                      <a:pt x="4206219" y="18166"/>
                      <a:pt x="4206219" y="24723"/>
                    </a:cubicBezTo>
                    <a:lnTo>
                      <a:pt x="4206219" y="2462904"/>
                    </a:lnTo>
                    <a:cubicBezTo>
                      <a:pt x="4206219" y="2469461"/>
                      <a:pt x="4203614" y="2475749"/>
                      <a:pt x="4198978" y="2480386"/>
                    </a:cubicBezTo>
                    <a:cubicBezTo>
                      <a:pt x="4194341" y="2485022"/>
                      <a:pt x="4188053" y="2487627"/>
                      <a:pt x="4181496" y="2487627"/>
                    </a:cubicBezTo>
                    <a:lnTo>
                      <a:pt x="24723" y="2487627"/>
                    </a:lnTo>
                    <a:cubicBezTo>
                      <a:pt x="18166" y="2487627"/>
                      <a:pt x="11878" y="2485022"/>
                      <a:pt x="7241" y="2480386"/>
                    </a:cubicBezTo>
                    <a:cubicBezTo>
                      <a:pt x="2605" y="2475749"/>
                      <a:pt x="0" y="2469461"/>
                      <a:pt x="0" y="2462904"/>
                    </a:cubicBezTo>
                    <a:lnTo>
                      <a:pt x="0" y="24723"/>
                    </a:lnTo>
                    <a:cubicBezTo>
                      <a:pt x="0" y="18166"/>
                      <a:pt x="2605" y="11878"/>
                      <a:pt x="7241" y="7241"/>
                    </a:cubicBezTo>
                    <a:cubicBezTo>
                      <a:pt x="11878" y="2605"/>
                      <a:pt x="18166" y="0"/>
                      <a:pt x="24723" y="0"/>
                    </a:cubicBezTo>
                    <a:close/>
                  </a:path>
                </a:pathLst>
              </a:custGeom>
              <a:solidFill>
                <a:srgbClr val="5D381C"/>
              </a:solidFill>
            </p:spPr>
          </p:sp>
          <p:sp>
            <p:nvSpPr>
              <p:cNvPr id="5" name="TextBox 5"/>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623458" y="649950"/>
              <a:ext cx="20047066" cy="11158691"/>
              <a:chOff x="0" y="0"/>
              <a:chExt cx="3959914" cy="2204186"/>
            </a:xfrm>
          </p:grpSpPr>
          <p:sp>
            <p:nvSpPr>
              <p:cNvPr id="7" name="Freeform 7"/>
              <p:cNvSpPr/>
              <p:nvPr/>
            </p:nvSpPr>
            <p:spPr>
              <a:xfrm>
                <a:off x="0" y="0"/>
                <a:ext cx="3959914" cy="2204186"/>
              </a:xfrm>
              <a:custGeom>
                <a:avLst/>
                <a:gdLst/>
                <a:ahLst/>
                <a:cxnLst/>
                <a:rect l="l" t="t" r="r" b="b"/>
                <a:pathLst>
                  <a:path w="3959914" h="2204186">
                    <a:moveTo>
                      <a:pt x="26261" y="0"/>
                    </a:moveTo>
                    <a:lnTo>
                      <a:pt x="3933653" y="0"/>
                    </a:lnTo>
                    <a:cubicBezTo>
                      <a:pt x="3948157" y="0"/>
                      <a:pt x="3959914" y="11757"/>
                      <a:pt x="3959914" y="26261"/>
                    </a:cubicBezTo>
                    <a:lnTo>
                      <a:pt x="3959914" y="2177925"/>
                    </a:lnTo>
                    <a:cubicBezTo>
                      <a:pt x="3959914" y="2184890"/>
                      <a:pt x="3957147" y="2191569"/>
                      <a:pt x="3952223" y="2196494"/>
                    </a:cubicBezTo>
                    <a:cubicBezTo>
                      <a:pt x="3947298" y="2201419"/>
                      <a:pt x="3940618" y="2204186"/>
                      <a:pt x="3933653" y="2204186"/>
                    </a:cubicBezTo>
                    <a:lnTo>
                      <a:pt x="26261" y="2204186"/>
                    </a:lnTo>
                    <a:cubicBezTo>
                      <a:pt x="19296" y="2204186"/>
                      <a:pt x="12616" y="2201419"/>
                      <a:pt x="7692" y="2196494"/>
                    </a:cubicBezTo>
                    <a:cubicBezTo>
                      <a:pt x="2767" y="2191569"/>
                      <a:pt x="0" y="2184890"/>
                      <a:pt x="0" y="2177925"/>
                    </a:cubicBezTo>
                    <a:lnTo>
                      <a:pt x="0" y="26261"/>
                    </a:lnTo>
                    <a:cubicBezTo>
                      <a:pt x="0" y="19296"/>
                      <a:pt x="2767" y="12616"/>
                      <a:pt x="7692" y="7692"/>
                    </a:cubicBezTo>
                    <a:cubicBezTo>
                      <a:pt x="12616" y="2767"/>
                      <a:pt x="19296" y="0"/>
                      <a:pt x="26261" y="0"/>
                    </a:cubicBezTo>
                    <a:close/>
                  </a:path>
                </a:pathLst>
              </a:custGeom>
              <a:solidFill>
                <a:srgbClr val="FFF1DF"/>
              </a:solidFill>
            </p:spPr>
          </p:sp>
          <p:sp>
            <p:nvSpPr>
              <p:cNvPr id="8" name="TextBox 8"/>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sp>
        <p:nvSpPr>
          <p:cNvPr id="9" name="TextBox 9"/>
          <p:cNvSpPr txBox="1"/>
          <p:nvPr/>
        </p:nvSpPr>
        <p:spPr>
          <a:xfrm>
            <a:off x="2891120" y="2867255"/>
            <a:ext cx="12245648" cy="4257576"/>
          </a:xfrm>
          <a:prstGeom prst="rect">
            <a:avLst/>
          </a:prstGeom>
        </p:spPr>
        <p:txBody>
          <a:bodyPr lIns="0" tIns="0" rIns="0" bIns="0" rtlCol="0" anchor="t">
            <a:spAutoFit/>
          </a:bodyPr>
          <a:lstStyle/>
          <a:p>
            <a:pPr algn="ctr">
              <a:lnSpc>
                <a:spcPts val="8254"/>
              </a:lnSpc>
            </a:pPr>
            <a:r>
              <a:rPr lang="en-US" sz="6400" b="1" spc="62">
                <a:solidFill>
                  <a:srgbClr val="E18455"/>
                </a:solidFill>
                <a:latin typeface="Times New Roman" pitchFamily="18" charset="0"/>
                <a:cs typeface="Times New Roman" pitchFamily="18" charset="0"/>
              </a:rPr>
              <a:t>XÁC ĐỊNH TÊN CÁC BIỆN PHÁP TU TỪ TRONG CÁC VD DƯỚI ĐÂY:</a:t>
            </a:r>
          </a:p>
          <a:p>
            <a:pPr algn="ctr">
              <a:lnSpc>
                <a:spcPts val="8254"/>
              </a:lnSpc>
            </a:pPr>
            <a:endParaRPr lang="en-US" sz="6400" spc="62">
              <a:solidFill>
                <a:srgbClr val="E18455"/>
              </a:solidFill>
              <a:latin typeface="Coiny"/>
            </a:endParaRPr>
          </a:p>
        </p:txBody>
      </p:sp>
      <p:sp>
        <p:nvSpPr>
          <p:cNvPr id="13" name="Freeform 13"/>
          <p:cNvSpPr/>
          <p:nvPr/>
        </p:nvSpPr>
        <p:spPr>
          <a:xfrm>
            <a:off x="-178339" y="6059310"/>
            <a:ext cx="2590426" cy="4227698"/>
          </a:xfrm>
          <a:custGeom>
            <a:avLst/>
            <a:gdLst/>
            <a:ahLst/>
            <a:cxnLst/>
            <a:rect l="l" t="t" r="r" b="b"/>
            <a:pathLst>
              <a:path w="2590425" h="4227697">
                <a:moveTo>
                  <a:pt x="0" y="0"/>
                </a:moveTo>
                <a:lnTo>
                  <a:pt x="2590425" y="0"/>
                </a:lnTo>
                <a:lnTo>
                  <a:pt x="2590425" y="4227697"/>
                </a:lnTo>
                <a:lnTo>
                  <a:pt x="0" y="422769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Tree>
    <p:extLst>
      <p:ext uri="{BB962C8B-B14F-4D97-AF65-F5344CB8AC3E}">
        <p14:creationId xmlns:p14="http://schemas.microsoft.com/office/powerpoint/2010/main" val="1977937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420897"/>
            <a:ext cx="15970488" cy="9445209"/>
            <a:chOff x="0" y="0"/>
            <a:chExt cx="21293982" cy="12593612"/>
          </a:xfrm>
        </p:grpSpPr>
        <p:grpSp>
          <p:nvGrpSpPr>
            <p:cNvPr id="3" name="Group 3"/>
            <p:cNvGrpSpPr/>
            <p:nvPr/>
          </p:nvGrpSpPr>
          <p:grpSpPr>
            <a:xfrm>
              <a:off x="0" y="0"/>
              <a:ext cx="21293982" cy="12593612"/>
              <a:chOff x="0" y="0"/>
              <a:chExt cx="4206219" cy="2487627"/>
            </a:xfrm>
          </p:grpSpPr>
          <p:sp>
            <p:nvSpPr>
              <p:cNvPr id="4" name="Freeform 4"/>
              <p:cNvSpPr/>
              <p:nvPr/>
            </p:nvSpPr>
            <p:spPr>
              <a:xfrm>
                <a:off x="0" y="0"/>
                <a:ext cx="4206219" cy="2487627"/>
              </a:xfrm>
              <a:custGeom>
                <a:avLst/>
                <a:gdLst/>
                <a:ahLst/>
                <a:cxnLst/>
                <a:rect l="l" t="t" r="r" b="b"/>
                <a:pathLst>
                  <a:path w="4206219" h="2487627">
                    <a:moveTo>
                      <a:pt x="24723" y="0"/>
                    </a:moveTo>
                    <a:lnTo>
                      <a:pt x="4181496" y="0"/>
                    </a:lnTo>
                    <a:cubicBezTo>
                      <a:pt x="4188053" y="0"/>
                      <a:pt x="4194341" y="2605"/>
                      <a:pt x="4198978" y="7241"/>
                    </a:cubicBezTo>
                    <a:cubicBezTo>
                      <a:pt x="4203614" y="11878"/>
                      <a:pt x="4206219" y="18166"/>
                      <a:pt x="4206219" y="24723"/>
                    </a:cubicBezTo>
                    <a:lnTo>
                      <a:pt x="4206219" y="2462904"/>
                    </a:lnTo>
                    <a:cubicBezTo>
                      <a:pt x="4206219" y="2469461"/>
                      <a:pt x="4203614" y="2475749"/>
                      <a:pt x="4198978" y="2480386"/>
                    </a:cubicBezTo>
                    <a:cubicBezTo>
                      <a:pt x="4194341" y="2485022"/>
                      <a:pt x="4188053" y="2487627"/>
                      <a:pt x="4181496" y="2487627"/>
                    </a:cubicBezTo>
                    <a:lnTo>
                      <a:pt x="24723" y="2487627"/>
                    </a:lnTo>
                    <a:cubicBezTo>
                      <a:pt x="18166" y="2487627"/>
                      <a:pt x="11878" y="2485022"/>
                      <a:pt x="7241" y="2480386"/>
                    </a:cubicBezTo>
                    <a:cubicBezTo>
                      <a:pt x="2605" y="2475749"/>
                      <a:pt x="0" y="2469461"/>
                      <a:pt x="0" y="2462904"/>
                    </a:cubicBezTo>
                    <a:lnTo>
                      <a:pt x="0" y="24723"/>
                    </a:lnTo>
                    <a:cubicBezTo>
                      <a:pt x="0" y="18166"/>
                      <a:pt x="2605" y="11878"/>
                      <a:pt x="7241" y="7241"/>
                    </a:cubicBezTo>
                    <a:cubicBezTo>
                      <a:pt x="11878" y="2605"/>
                      <a:pt x="18166" y="0"/>
                      <a:pt x="24723" y="0"/>
                    </a:cubicBezTo>
                    <a:close/>
                  </a:path>
                </a:pathLst>
              </a:custGeom>
              <a:solidFill>
                <a:srgbClr val="5D381C"/>
              </a:solidFill>
            </p:spPr>
          </p:sp>
          <p:sp>
            <p:nvSpPr>
              <p:cNvPr id="5" name="TextBox 5"/>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623458" y="649950"/>
              <a:ext cx="20047066" cy="11158691"/>
              <a:chOff x="0" y="0"/>
              <a:chExt cx="3959914" cy="2204186"/>
            </a:xfrm>
          </p:grpSpPr>
          <p:sp>
            <p:nvSpPr>
              <p:cNvPr id="7" name="Freeform 7"/>
              <p:cNvSpPr/>
              <p:nvPr/>
            </p:nvSpPr>
            <p:spPr>
              <a:xfrm>
                <a:off x="0" y="0"/>
                <a:ext cx="3959914" cy="2204186"/>
              </a:xfrm>
              <a:custGeom>
                <a:avLst/>
                <a:gdLst/>
                <a:ahLst/>
                <a:cxnLst/>
                <a:rect l="l" t="t" r="r" b="b"/>
                <a:pathLst>
                  <a:path w="3959914" h="2204186">
                    <a:moveTo>
                      <a:pt x="26261" y="0"/>
                    </a:moveTo>
                    <a:lnTo>
                      <a:pt x="3933653" y="0"/>
                    </a:lnTo>
                    <a:cubicBezTo>
                      <a:pt x="3948157" y="0"/>
                      <a:pt x="3959914" y="11757"/>
                      <a:pt x="3959914" y="26261"/>
                    </a:cubicBezTo>
                    <a:lnTo>
                      <a:pt x="3959914" y="2177925"/>
                    </a:lnTo>
                    <a:cubicBezTo>
                      <a:pt x="3959914" y="2184890"/>
                      <a:pt x="3957147" y="2191569"/>
                      <a:pt x="3952223" y="2196494"/>
                    </a:cubicBezTo>
                    <a:cubicBezTo>
                      <a:pt x="3947298" y="2201419"/>
                      <a:pt x="3940618" y="2204186"/>
                      <a:pt x="3933653" y="2204186"/>
                    </a:cubicBezTo>
                    <a:lnTo>
                      <a:pt x="26261" y="2204186"/>
                    </a:lnTo>
                    <a:cubicBezTo>
                      <a:pt x="19296" y="2204186"/>
                      <a:pt x="12616" y="2201419"/>
                      <a:pt x="7692" y="2196494"/>
                    </a:cubicBezTo>
                    <a:cubicBezTo>
                      <a:pt x="2767" y="2191569"/>
                      <a:pt x="0" y="2184890"/>
                      <a:pt x="0" y="2177925"/>
                    </a:cubicBezTo>
                    <a:lnTo>
                      <a:pt x="0" y="26261"/>
                    </a:lnTo>
                    <a:cubicBezTo>
                      <a:pt x="0" y="19296"/>
                      <a:pt x="2767" y="12616"/>
                      <a:pt x="7692" y="7692"/>
                    </a:cubicBezTo>
                    <a:cubicBezTo>
                      <a:pt x="12616" y="2767"/>
                      <a:pt x="19296" y="0"/>
                      <a:pt x="26261" y="0"/>
                    </a:cubicBezTo>
                    <a:close/>
                  </a:path>
                </a:pathLst>
              </a:custGeom>
              <a:solidFill>
                <a:srgbClr val="FFF1DF"/>
              </a:solidFill>
            </p:spPr>
          </p:sp>
          <p:sp>
            <p:nvSpPr>
              <p:cNvPr id="8" name="TextBox 8"/>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sp>
        <p:nvSpPr>
          <p:cNvPr id="9" name="TextBox 9"/>
          <p:cNvSpPr txBox="1"/>
          <p:nvPr/>
        </p:nvSpPr>
        <p:spPr>
          <a:xfrm>
            <a:off x="2467601" y="2897294"/>
            <a:ext cx="13305898" cy="2128788"/>
          </a:xfrm>
          <a:prstGeom prst="rect">
            <a:avLst/>
          </a:prstGeom>
        </p:spPr>
        <p:txBody>
          <a:bodyPr wrap="square" lIns="0" tIns="0" rIns="0" bIns="0" rtlCol="0" anchor="t">
            <a:spAutoFit/>
          </a:bodyPr>
          <a:lstStyle/>
          <a:p>
            <a:pPr algn="ctr">
              <a:lnSpc>
                <a:spcPts val="8254"/>
              </a:lnSpc>
            </a:pPr>
            <a:endParaRPr lang="en-US" sz="13700" b="1" spc="62">
              <a:solidFill>
                <a:srgbClr val="FF0000"/>
              </a:solidFill>
              <a:latin typeface="Times New Roman" pitchFamily="18" charset="0"/>
              <a:cs typeface="Times New Roman" pitchFamily="18" charset="0"/>
            </a:endParaRPr>
          </a:p>
          <a:p>
            <a:pPr algn="ctr">
              <a:lnSpc>
                <a:spcPts val="8254"/>
              </a:lnSpc>
            </a:pPr>
            <a:r>
              <a:rPr lang="en-US" sz="13700" b="1" spc="62">
                <a:solidFill>
                  <a:srgbClr val="FF0000"/>
                </a:solidFill>
                <a:latin typeface="Times New Roman" pitchFamily="18" charset="0"/>
                <a:cs typeface="Times New Roman" pitchFamily="18" charset="0"/>
              </a:rPr>
              <a:t>IV. TỔNG KẾT</a:t>
            </a:r>
            <a:endParaRPr lang="en-US" sz="6400" spc="62">
              <a:solidFill>
                <a:srgbClr val="E18455"/>
              </a:solidFill>
              <a:latin typeface="Coiny"/>
            </a:endParaRPr>
          </a:p>
        </p:txBody>
      </p:sp>
      <p:sp>
        <p:nvSpPr>
          <p:cNvPr id="13" name="Freeform 13"/>
          <p:cNvSpPr/>
          <p:nvPr/>
        </p:nvSpPr>
        <p:spPr>
          <a:xfrm>
            <a:off x="-178339" y="6059310"/>
            <a:ext cx="2590426" cy="4227698"/>
          </a:xfrm>
          <a:custGeom>
            <a:avLst/>
            <a:gdLst/>
            <a:ahLst/>
            <a:cxnLst/>
            <a:rect l="l" t="t" r="r" b="b"/>
            <a:pathLst>
              <a:path w="2590425" h="4227697">
                <a:moveTo>
                  <a:pt x="0" y="0"/>
                </a:moveTo>
                <a:lnTo>
                  <a:pt x="2590425" y="0"/>
                </a:lnTo>
                <a:lnTo>
                  <a:pt x="2590425" y="4227697"/>
                </a:lnTo>
                <a:lnTo>
                  <a:pt x="0" y="422769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Tree>
    <p:extLst>
      <p:ext uri="{BB962C8B-B14F-4D97-AF65-F5344CB8AC3E}">
        <p14:creationId xmlns:p14="http://schemas.microsoft.com/office/powerpoint/2010/main" val="984403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420897"/>
            <a:ext cx="15970488" cy="9445209"/>
            <a:chOff x="0" y="0"/>
            <a:chExt cx="4206219" cy="2487627"/>
          </a:xfrm>
        </p:grpSpPr>
        <p:sp>
          <p:nvSpPr>
            <p:cNvPr id="3" name="Freeform 3"/>
            <p:cNvSpPr/>
            <p:nvPr/>
          </p:nvSpPr>
          <p:spPr>
            <a:xfrm>
              <a:off x="0" y="0"/>
              <a:ext cx="4206219" cy="2487627"/>
            </a:xfrm>
            <a:custGeom>
              <a:avLst/>
              <a:gdLst/>
              <a:ahLst/>
              <a:cxnLst/>
              <a:rect l="l" t="t" r="r" b="b"/>
              <a:pathLst>
                <a:path w="4206219" h="2487627">
                  <a:moveTo>
                    <a:pt x="24723" y="0"/>
                  </a:moveTo>
                  <a:lnTo>
                    <a:pt x="4181496" y="0"/>
                  </a:lnTo>
                  <a:cubicBezTo>
                    <a:pt x="4188053" y="0"/>
                    <a:pt x="4194341" y="2605"/>
                    <a:pt x="4198978" y="7241"/>
                  </a:cubicBezTo>
                  <a:cubicBezTo>
                    <a:pt x="4203614" y="11878"/>
                    <a:pt x="4206219" y="18166"/>
                    <a:pt x="4206219" y="24723"/>
                  </a:cubicBezTo>
                  <a:lnTo>
                    <a:pt x="4206219" y="2462904"/>
                  </a:lnTo>
                  <a:cubicBezTo>
                    <a:pt x="4206219" y="2469461"/>
                    <a:pt x="4203614" y="2475749"/>
                    <a:pt x="4198978" y="2480386"/>
                  </a:cubicBezTo>
                  <a:cubicBezTo>
                    <a:pt x="4194341" y="2485022"/>
                    <a:pt x="4188053" y="2487627"/>
                    <a:pt x="4181496" y="2487627"/>
                  </a:cubicBezTo>
                  <a:lnTo>
                    <a:pt x="24723" y="2487627"/>
                  </a:lnTo>
                  <a:cubicBezTo>
                    <a:pt x="18166" y="2487627"/>
                    <a:pt x="11878" y="2485022"/>
                    <a:pt x="7241" y="2480386"/>
                  </a:cubicBezTo>
                  <a:cubicBezTo>
                    <a:pt x="2605" y="2475749"/>
                    <a:pt x="0" y="2469461"/>
                    <a:pt x="0" y="2462904"/>
                  </a:cubicBezTo>
                  <a:lnTo>
                    <a:pt x="0" y="24723"/>
                  </a:lnTo>
                  <a:cubicBezTo>
                    <a:pt x="0" y="18166"/>
                    <a:pt x="2605" y="11878"/>
                    <a:pt x="7241" y="7241"/>
                  </a:cubicBezTo>
                  <a:cubicBezTo>
                    <a:pt x="11878" y="2605"/>
                    <a:pt x="18166" y="0"/>
                    <a:pt x="24723" y="0"/>
                  </a:cubicBezTo>
                  <a:close/>
                </a:path>
              </a:pathLst>
            </a:custGeom>
            <a:solidFill>
              <a:srgbClr val="5D381C"/>
            </a:solidFill>
          </p:spPr>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626350" y="908431"/>
            <a:ext cx="15035300" cy="8369018"/>
            <a:chOff x="0" y="0"/>
            <a:chExt cx="3959914" cy="2204186"/>
          </a:xfrm>
        </p:grpSpPr>
        <p:sp>
          <p:nvSpPr>
            <p:cNvPr id="6" name="Freeform 6"/>
            <p:cNvSpPr/>
            <p:nvPr/>
          </p:nvSpPr>
          <p:spPr>
            <a:xfrm>
              <a:off x="0" y="0"/>
              <a:ext cx="3959914" cy="2204186"/>
            </a:xfrm>
            <a:custGeom>
              <a:avLst/>
              <a:gdLst/>
              <a:ahLst/>
              <a:cxnLst/>
              <a:rect l="l" t="t" r="r" b="b"/>
              <a:pathLst>
                <a:path w="3959914" h="2204186">
                  <a:moveTo>
                    <a:pt x="26261" y="0"/>
                  </a:moveTo>
                  <a:lnTo>
                    <a:pt x="3933653" y="0"/>
                  </a:lnTo>
                  <a:cubicBezTo>
                    <a:pt x="3948157" y="0"/>
                    <a:pt x="3959914" y="11757"/>
                    <a:pt x="3959914" y="26261"/>
                  </a:cubicBezTo>
                  <a:lnTo>
                    <a:pt x="3959914" y="2177925"/>
                  </a:lnTo>
                  <a:cubicBezTo>
                    <a:pt x="3959914" y="2184890"/>
                    <a:pt x="3957147" y="2191569"/>
                    <a:pt x="3952223" y="2196494"/>
                  </a:cubicBezTo>
                  <a:cubicBezTo>
                    <a:pt x="3947298" y="2201419"/>
                    <a:pt x="3940618" y="2204186"/>
                    <a:pt x="3933653" y="2204186"/>
                  </a:cubicBezTo>
                  <a:lnTo>
                    <a:pt x="26261" y="2204186"/>
                  </a:lnTo>
                  <a:cubicBezTo>
                    <a:pt x="19296" y="2204186"/>
                    <a:pt x="12616" y="2201419"/>
                    <a:pt x="7692" y="2196494"/>
                  </a:cubicBezTo>
                  <a:cubicBezTo>
                    <a:pt x="2767" y="2191569"/>
                    <a:pt x="0" y="2184890"/>
                    <a:pt x="0" y="2177925"/>
                  </a:cubicBezTo>
                  <a:lnTo>
                    <a:pt x="0" y="26261"/>
                  </a:lnTo>
                  <a:cubicBezTo>
                    <a:pt x="0" y="19296"/>
                    <a:pt x="2767" y="12616"/>
                    <a:pt x="7692" y="7692"/>
                  </a:cubicBezTo>
                  <a:cubicBezTo>
                    <a:pt x="12616" y="2767"/>
                    <a:pt x="19296" y="0"/>
                    <a:pt x="26261" y="0"/>
                  </a:cubicBezTo>
                  <a:close/>
                </a:path>
              </a:pathLst>
            </a:custGeom>
            <a:solidFill>
              <a:srgbClr val="FFF1DF"/>
            </a:solidFill>
          </p:spPr>
        </p:sp>
        <p:sp>
          <p:nvSpPr>
            <p:cNvPr id="7" name="TextBox 7"/>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2438400" y="1270391"/>
            <a:ext cx="13487400" cy="7088993"/>
            <a:chOff x="0" y="0"/>
            <a:chExt cx="3594391" cy="1873562"/>
          </a:xfrm>
        </p:grpSpPr>
        <p:sp>
          <p:nvSpPr>
            <p:cNvPr id="9" name="Freeform 9"/>
            <p:cNvSpPr/>
            <p:nvPr/>
          </p:nvSpPr>
          <p:spPr>
            <a:xfrm>
              <a:off x="0" y="0"/>
              <a:ext cx="3594391" cy="1873562"/>
            </a:xfrm>
            <a:custGeom>
              <a:avLst/>
              <a:gdLst/>
              <a:ahLst/>
              <a:cxnLst/>
              <a:rect l="l" t="t" r="r" b="b"/>
              <a:pathLst>
                <a:path w="3594391" h="1873562">
                  <a:moveTo>
                    <a:pt x="56728" y="0"/>
                  </a:moveTo>
                  <a:lnTo>
                    <a:pt x="3537663" y="0"/>
                  </a:lnTo>
                  <a:cubicBezTo>
                    <a:pt x="3552708" y="0"/>
                    <a:pt x="3567137" y="5977"/>
                    <a:pt x="3577775" y="16615"/>
                  </a:cubicBezTo>
                  <a:cubicBezTo>
                    <a:pt x="3588414" y="27254"/>
                    <a:pt x="3594391" y="41683"/>
                    <a:pt x="3594391" y="56728"/>
                  </a:cubicBezTo>
                  <a:lnTo>
                    <a:pt x="3594391" y="1816834"/>
                  </a:lnTo>
                  <a:cubicBezTo>
                    <a:pt x="3594391" y="1831879"/>
                    <a:pt x="3588414" y="1846308"/>
                    <a:pt x="3577775" y="1856947"/>
                  </a:cubicBezTo>
                  <a:cubicBezTo>
                    <a:pt x="3567137" y="1867586"/>
                    <a:pt x="3552708" y="1873562"/>
                    <a:pt x="3537663" y="1873562"/>
                  </a:cubicBezTo>
                  <a:lnTo>
                    <a:pt x="56728" y="1873562"/>
                  </a:lnTo>
                  <a:cubicBezTo>
                    <a:pt x="41683" y="1873562"/>
                    <a:pt x="27254" y="1867586"/>
                    <a:pt x="16615" y="1856947"/>
                  </a:cubicBezTo>
                  <a:cubicBezTo>
                    <a:pt x="5977" y="1846308"/>
                    <a:pt x="0" y="1831879"/>
                    <a:pt x="0" y="1816834"/>
                  </a:cubicBezTo>
                  <a:lnTo>
                    <a:pt x="0" y="56728"/>
                  </a:lnTo>
                  <a:cubicBezTo>
                    <a:pt x="0" y="41683"/>
                    <a:pt x="5977" y="27254"/>
                    <a:pt x="16615" y="16615"/>
                  </a:cubicBezTo>
                  <a:cubicBezTo>
                    <a:pt x="27254" y="5977"/>
                    <a:pt x="41683" y="0"/>
                    <a:pt x="56728" y="0"/>
                  </a:cubicBezTo>
                  <a:close/>
                </a:path>
              </a:pathLst>
            </a:custGeom>
            <a:solidFill>
              <a:srgbClr val="000000">
                <a:alpha val="0"/>
              </a:srgbClr>
            </a:solidFill>
            <a:ln w="47625">
              <a:solidFill>
                <a:srgbClr val="5D381C"/>
              </a:solidFill>
            </a:ln>
          </p:spPr>
        </p:sp>
        <p:sp>
          <p:nvSpPr>
            <p:cNvPr id="10" name="TextBox 10"/>
            <p:cNvSpPr txBox="1"/>
            <p:nvPr/>
          </p:nvSpPr>
          <p:spPr>
            <a:xfrm>
              <a:off x="0" y="-57150"/>
              <a:ext cx="812800" cy="869950"/>
            </a:xfrm>
            <a:prstGeom prst="rect">
              <a:avLst/>
            </a:prstGeom>
          </p:spPr>
          <p:txBody>
            <a:bodyPr lIns="50800" tIns="50800" rIns="50800" bIns="50800" rtlCol="0" anchor="ctr"/>
            <a:lstStyle/>
            <a:p>
              <a:pPr algn="ctr">
                <a:lnSpc>
                  <a:spcPts val="2659"/>
                </a:lnSpc>
                <a:spcBef>
                  <a:spcPct val="0"/>
                </a:spcBef>
              </a:pPr>
              <a:endParaRPr/>
            </a:p>
          </p:txBody>
        </p:sp>
      </p:grpSp>
      <p:sp>
        <p:nvSpPr>
          <p:cNvPr id="14" name="TextBox 14"/>
          <p:cNvSpPr txBox="1"/>
          <p:nvPr/>
        </p:nvSpPr>
        <p:spPr>
          <a:xfrm>
            <a:off x="2819400" y="1409772"/>
            <a:ext cx="12801600" cy="7066037"/>
          </a:xfrm>
          <a:prstGeom prst="rect">
            <a:avLst/>
          </a:prstGeom>
        </p:spPr>
        <p:txBody>
          <a:bodyPr wrap="square" lIns="0" tIns="0" rIns="0" bIns="0" rtlCol="0" anchor="t">
            <a:spAutoFit/>
          </a:bodyPr>
          <a:lstStyle/>
          <a:p>
            <a:pPr algn="just">
              <a:lnSpc>
                <a:spcPts val="4520"/>
              </a:lnSpc>
            </a:pPr>
            <a:endParaRPr lang="en-US" sz="4800" spc="32" dirty="0">
              <a:solidFill>
                <a:srgbClr val="C00000"/>
              </a:solidFill>
            </a:endParaRPr>
          </a:p>
          <a:p>
            <a:pPr algn="just">
              <a:lnSpc>
                <a:spcPts val="4520"/>
              </a:lnSpc>
            </a:pPr>
            <a:endParaRPr lang="en-US" sz="4800" spc="32" dirty="0">
              <a:solidFill>
                <a:srgbClr val="0070C0"/>
              </a:solidFill>
              <a:latin typeface="Times New Roman" pitchFamily="18" charset="0"/>
              <a:cs typeface="Times New Roman" pitchFamily="18" charset="0"/>
            </a:endParaRPr>
          </a:p>
          <a:p>
            <a:pPr algn="just">
              <a:lnSpc>
                <a:spcPts val="4520"/>
              </a:lnSpc>
            </a:pPr>
            <a:r>
              <a:rPr lang="vi-VN" sz="4800" spc="32" dirty="0">
                <a:solidFill>
                  <a:srgbClr val="0070C0"/>
                </a:solidFill>
                <a:latin typeface="Times New Roman" pitchFamily="18" charset="0"/>
                <a:cs typeface="Times New Roman" pitchFamily="18" charset="0"/>
              </a:rPr>
              <a:t>- </a:t>
            </a:r>
            <a:r>
              <a:rPr lang="vi-VN" sz="4800" spc="32" dirty="0" err="1">
                <a:solidFill>
                  <a:srgbClr val="0070C0"/>
                </a:solidFill>
                <a:latin typeface="Times New Roman" pitchFamily="18" charset="0"/>
                <a:cs typeface="Times New Roman" pitchFamily="18" charset="0"/>
              </a:rPr>
              <a:t>Đối</a:t>
            </a:r>
            <a:r>
              <a:rPr lang="vi-VN" sz="4800" spc="32" dirty="0">
                <a:solidFill>
                  <a:srgbClr val="0070C0"/>
                </a:solidFill>
                <a:latin typeface="Times New Roman" pitchFamily="18" charset="0"/>
                <a:cs typeface="Times New Roman" pitchFamily="18" charset="0"/>
              </a:rPr>
              <a:t> </a:t>
            </a:r>
            <a:r>
              <a:rPr lang="vi-VN" sz="4800" spc="32" dirty="0" err="1">
                <a:solidFill>
                  <a:srgbClr val="0070C0"/>
                </a:solidFill>
                <a:latin typeface="Times New Roman" pitchFamily="18" charset="0"/>
                <a:cs typeface="Times New Roman" pitchFamily="18" charset="0"/>
              </a:rPr>
              <a:t>là</a:t>
            </a:r>
            <a:r>
              <a:rPr lang="vi-VN" sz="4800" spc="32" dirty="0">
                <a:solidFill>
                  <a:srgbClr val="0070C0"/>
                </a:solidFill>
                <a:latin typeface="Times New Roman" pitchFamily="18" charset="0"/>
                <a:cs typeface="Times New Roman" pitchFamily="18" charset="0"/>
              </a:rPr>
              <a:t> </a:t>
            </a:r>
            <a:r>
              <a:rPr lang="vi-VN" sz="4800" spc="32" dirty="0" err="1">
                <a:solidFill>
                  <a:srgbClr val="0070C0"/>
                </a:solidFill>
                <a:latin typeface="Times New Roman" pitchFamily="18" charset="0"/>
                <a:cs typeface="Times New Roman" pitchFamily="18" charset="0"/>
              </a:rPr>
              <a:t>biện</a:t>
            </a:r>
            <a:r>
              <a:rPr lang="vi-VN" sz="4800" spc="32" dirty="0">
                <a:solidFill>
                  <a:srgbClr val="0070C0"/>
                </a:solidFill>
                <a:latin typeface="Times New Roman" pitchFamily="18" charset="0"/>
                <a:cs typeface="Times New Roman" pitchFamily="18" charset="0"/>
              </a:rPr>
              <a:t> </a:t>
            </a:r>
            <a:r>
              <a:rPr lang="vi-VN" sz="4800" spc="32" dirty="0" err="1">
                <a:solidFill>
                  <a:srgbClr val="0070C0"/>
                </a:solidFill>
                <a:latin typeface="Times New Roman" pitchFamily="18" charset="0"/>
                <a:cs typeface="Times New Roman" pitchFamily="18" charset="0"/>
              </a:rPr>
              <a:t>pháp</a:t>
            </a:r>
            <a:r>
              <a:rPr lang="vi-VN" sz="4800" spc="32" dirty="0">
                <a:solidFill>
                  <a:srgbClr val="0070C0"/>
                </a:solidFill>
                <a:latin typeface="Times New Roman" pitchFamily="18" charset="0"/>
                <a:cs typeface="Times New Roman" pitchFamily="18" charset="0"/>
              </a:rPr>
              <a:t> tu </a:t>
            </a:r>
            <a:r>
              <a:rPr lang="vi-VN" sz="4800" spc="32" dirty="0" err="1">
                <a:solidFill>
                  <a:srgbClr val="0070C0"/>
                </a:solidFill>
                <a:latin typeface="Times New Roman" pitchFamily="18" charset="0"/>
                <a:cs typeface="Times New Roman" pitchFamily="18" charset="0"/>
              </a:rPr>
              <a:t>từ</a:t>
            </a:r>
            <a:r>
              <a:rPr lang="vi-VN" sz="4800" spc="32" dirty="0">
                <a:solidFill>
                  <a:srgbClr val="0070C0"/>
                </a:solidFill>
                <a:latin typeface="Times New Roman" pitchFamily="18" charset="0"/>
                <a:cs typeface="Times New Roman" pitchFamily="18" charset="0"/>
              </a:rPr>
              <a:t> </a:t>
            </a:r>
            <a:r>
              <a:rPr lang="vi-VN" sz="4800" spc="32" dirty="0">
                <a:solidFill>
                  <a:srgbClr val="C00000"/>
                </a:solidFill>
                <a:latin typeface="Times New Roman" pitchFamily="18" charset="0"/>
                <a:cs typeface="Times New Roman" pitchFamily="18" charset="0"/>
              </a:rPr>
              <a:t>trong </a:t>
            </a:r>
            <a:r>
              <a:rPr lang="vi-VN" sz="4800" spc="32" dirty="0" err="1">
                <a:solidFill>
                  <a:srgbClr val="C00000"/>
                </a:solidFill>
                <a:latin typeface="Times New Roman" pitchFamily="18" charset="0"/>
                <a:cs typeface="Times New Roman" pitchFamily="18" charset="0"/>
              </a:rPr>
              <a:t>đó</a:t>
            </a:r>
            <a:r>
              <a:rPr lang="vi-VN" sz="4800" spc="32" dirty="0">
                <a:solidFill>
                  <a:srgbClr val="C00000"/>
                </a:solidFill>
                <a:latin typeface="Times New Roman" pitchFamily="18" charset="0"/>
                <a:cs typeface="Times New Roman" pitchFamily="18" charset="0"/>
              </a:rPr>
              <a:t> </a:t>
            </a:r>
            <a:r>
              <a:rPr lang="vi-VN" sz="4800" spc="32" dirty="0" err="1">
                <a:solidFill>
                  <a:srgbClr val="C00000"/>
                </a:solidFill>
                <a:latin typeface="Times New Roman" pitchFamily="18" charset="0"/>
                <a:cs typeface="Times New Roman" pitchFamily="18" charset="0"/>
              </a:rPr>
              <a:t>người</a:t>
            </a:r>
            <a:r>
              <a:rPr lang="vi-VN" sz="4800" spc="32" dirty="0">
                <a:solidFill>
                  <a:srgbClr val="C00000"/>
                </a:solidFill>
                <a:latin typeface="Times New Roman" pitchFamily="18" charset="0"/>
                <a:cs typeface="Times New Roman" pitchFamily="18" charset="0"/>
              </a:rPr>
              <a:t> </a:t>
            </a:r>
            <a:r>
              <a:rPr lang="vi-VN" sz="4800" spc="32" dirty="0" err="1">
                <a:solidFill>
                  <a:srgbClr val="C00000"/>
                </a:solidFill>
                <a:latin typeface="Times New Roman" pitchFamily="18" charset="0"/>
                <a:cs typeface="Times New Roman" pitchFamily="18" charset="0"/>
              </a:rPr>
              <a:t>viết</a:t>
            </a:r>
            <a:r>
              <a:rPr lang="vi-VN" sz="4800" spc="32" dirty="0">
                <a:solidFill>
                  <a:srgbClr val="C00000"/>
                </a:solidFill>
                <a:latin typeface="Times New Roman" pitchFamily="18" charset="0"/>
                <a:cs typeface="Times New Roman" pitchFamily="18" charset="0"/>
              </a:rPr>
              <a:t> (</a:t>
            </a:r>
            <a:r>
              <a:rPr lang="vi-VN" sz="4800" spc="32" dirty="0" err="1">
                <a:solidFill>
                  <a:srgbClr val="C00000"/>
                </a:solidFill>
                <a:latin typeface="Times New Roman" pitchFamily="18" charset="0"/>
                <a:cs typeface="Times New Roman" pitchFamily="18" charset="0"/>
              </a:rPr>
              <a:t>người</a:t>
            </a:r>
            <a:r>
              <a:rPr lang="vi-VN" sz="4800" spc="32" dirty="0">
                <a:solidFill>
                  <a:srgbClr val="C00000"/>
                </a:solidFill>
                <a:latin typeface="Times New Roman" pitchFamily="18" charset="0"/>
                <a:cs typeface="Times New Roman" pitchFamily="18" charset="0"/>
              </a:rPr>
              <a:t> </a:t>
            </a:r>
            <a:r>
              <a:rPr lang="vi-VN" sz="4800" spc="32" dirty="0" err="1">
                <a:solidFill>
                  <a:srgbClr val="C00000"/>
                </a:solidFill>
                <a:latin typeface="Times New Roman" pitchFamily="18" charset="0"/>
                <a:cs typeface="Times New Roman" pitchFamily="18" charset="0"/>
              </a:rPr>
              <a:t>nói</a:t>
            </a:r>
            <a:r>
              <a:rPr lang="vi-VN" sz="4800" spc="32" dirty="0">
                <a:solidFill>
                  <a:srgbClr val="C00000"/>
                </a:solidFill>
                <a:latin typeface="Times New Roman" pitchFamily="18" charset="0"/>
                <a:cs typeface="Times New Roman" pitchFamily="18" charset="0"/>
              </a:rPr>
              <a:t>) </a:t>
            </a:r>
            <a:r>
              <a:rPr lang="vi-VN" sz="4800" spc="32" dirty="0" err="1">
                <a:solidFill>
                  <a:srgbClr val="C00000"/>
                </a:solidFill>
                <a:latin typeface="Times New Roman" pitchFamily="18" charset="0"/>
                <a:cs typeface="Times New Roman" pitchFamily="18" charset="0"/>
              </a:rPr>
              <a:t>xếp</a:t>
            </a:r>
            <a:r>
              <a:rPr lang="vi-VN" sz="4800" spc="32" dirty="0">
                <a:solidFill>
                  <a:srgbClr val="C00000"/>
                </a:solidFill>
                <a:latin typeface="Times New Roman" pitchFamily="18" charset="0"/>
                <a:cs typeface="Times New Roman" pitchFamily="18" charset="0"/>
              </a:rPr>
              <a:t> </a:t>
            </a:r>
            <a:r>
              <a:rPr lang="vi-VN" sz="4800" spc="32" dirty="0" err="1">
                <a:solidFill>
                  <a:srgbClr val="C00000"/>
                </a:solidFill>
                <a:latin typeface="Times New Roman" pitchFamily="18" charset="0"/>
                <a:cs typeface="Times New Roman" pitchFamily="18" charset="0"/>
              </a:rPr>
              <a:t>đặt</a:t>
            </a:r>
            <a:r>
              <a:rPr lang="vi-VN" sz="4800" spc="32" dirty="0">
                <a:solidFill>
                  <a:srgbClr val="C00000"/>
                </a:solidFill>
                <a:latin typeface="Times New Roman" pitchFamily="18" charset="0"/>
                <a:cs typeface="Times New Roman" pitchFamily="18" charset="0"/>
              </a:rPr>
              <a:t> </a:t>
            </a:r>
            <a:r>
              <a:rPr lang="vi-VN" sz="4800" spc="32" dirty="0" err="1">
                <a:solidFill>
                  <a:srgbClr val="C00000"/>
                </a:solidFill>
                <a:latin typeface="Times New Roman" pitchFamily="18" charset="0"/>
                <a:cs typeface="Times New Roman" pitchFamily="18" charset="0"/>
              </a:rPr>
              <a:t>những</a:t>
            </a:r>
            <a:r>
              <a:rPr lang="vi-VN" sz="4800" spc="32" dirty="0">
                <a:solidFill>
                  <a:srgbClr val="C00000"/>
                </a:solidFill>
                <a:latin typeface="Times New Roman" pitchFamily="18" charset="0"/>
                <a:cs typeface="Times New Roman" pitchFamily="18" charset="0"/>
              </a:rPr>
              <a:t> </a:t>
            </a:r>
            <a:r>
              <a:rPr lang="vi-VN" sz="4800" spc="32" dirty="0" err="1">
                <a:solidFill>
                  <a:srgbClr val="C00000"/>
                </a:solidFill>
                <a:latin typeface="Times New Roman" pitchFamily="18" charset="0"/>
                <a:cs typeface="Times New Roman" pitchFamily="18" charset="0"/>
              </a:rPr>
              <a:t>từ</a:t>
            </a:r>
            <a:r>
              <a:rPr lang="vi-VN" sz="4800" spc="32" dirty="0">
                <a:solidFill>
                  <a:srgbClr val="C00000"/>
                </a:solidFill>
                <a:latin typeface="Times New Roman" pitchFamily="18" charset="0"/>
                <a:cs typeface="Times New Roman" pitchFamily="18" charset="0"/>
              </a:rPr>
              <a:t> </a:t>
            </a:r>
            <a:r>
              <a:rPr lang="vi-VN" sz="4800" spc="32" dirty="0" err="1">
                <a:solidFill>
                  <a:srgbClr val="C00000"/>
                </a:solidFill>
                <a:latin typeface="Times New Roman" pitchFamily="18" charset="0"/>
                <a:cs typeface="Times New Roman" pitchFamily="18" charset="0"/>
              </a:rPr>
              <a:t>ngữ</a:t>
            </a:r>
            <a:r>
              <a:rPr lang="vi-VN" sz="4800" spc="32" dirty="0">
                <a:solidFill>
                  <a:srgbClr val="C00000"/>
                </a:solidFill>
                <a:latin typeface="Times New Roman" pitchFamily="18" charset="0"/>
                <a:cs typeface="Times New Roman" pitchFamily="18" charset="0"/>
              </a:rPr>
              <a:t> </a:t>
            </a:r>
            <a:r>
              <a:rPr lang="vi-VN" sz="4800" spc="32" dirty="0" err="1">
                <a:solidFill>
                  <a:srgbClr val="C00000"/>
                </a:solidFill>
                <a:latin typeface="Times New Roman" pitchFamily="18" charset="0"/>
                <a:cs typeface="Times New Roman" pitchFamily="18" charset="0"/>
              </a:rPr>
              <a:t>hoặc</a:t>
            </a:r>
            <a:r>
              <a:rPr lang="vi-VN" sz="4800" spc="32" dirty="0">
                <a:solidFill>
                  <a:srgbClr val="C00000"/>
                </a:solidFill>
                <a:latin typeface="Times New Roman" pitchFamily="18" charset="0"/>
                <a:cs typeface="Times New Roman" pitchFamily="18" charset="0"/>
              </a:rPr>
              <a:t> câu </a:t>
            </a:r>
            <a:r>
              <a:rPr lang="vi-VN" sz="4800" spc="32" dirty="0" err="1">
                <a:solidFill>
                  <a:srgbClr val="C00000"/>
                </a:solidFill>
                <a:latin typeface="Times New Roman" pitchFamily="18" charset="0"/>
                <a:cs typeface="Times New Roman" pitchFamily="18" charset="0"/>
              </a:rPr>
              <a:t>có</a:t>
            </a:r>
            <a:r>
              <a:rPr lang="vi-VN" sz="4800" spc="32" dirty="0">
                <a:solidFill>
                  <a:srgbClr val="C00000"/>
                </a:solidFill>
                <a:latin typeface="Times New Roman" pitchFamily="18" charset="0"/>
                <a:cs typeface="Times New Roman" pitchFamily="18" charset="0"/>
              </a:rPr>
              <a:t> </a:t>
            </a:r>
            <a:r>
              <a:rPr lang="vi-VN" sz="4800" spc="32" dirty="0" err="1">
                <a:solidFill>
                  <a:srgbClr val="C00000"/>
                </a:solidFill>
                <a:latin typeface="Times New Roman" pitchFamily="18" charset="0"/>
                <a:cs typeface="Times New Roman" pitchFamily="18" charset="0"/>
              </a:rPr>
              <a:t>đặc</a:t>
            </a:r>
            <a:r>
              <a:rPr lang="vi-VN" sz="4800" spc="32" dirty="0">
                <a:solidFill>
                  <a:srgbClr val="C00000"/>
                </a:solidFill>
                <a:latin typeface="Times New Roman" pitchFamily="18" charset="0"/>
                <a:cs typeface="Times New Roman" pitchFamily="18" charset="0"/>
              </a:rPr>
              <a:t> </a:t>
            </a:r>
            <a:r>
              <a:rPr lang="vi-VN" sz="4800" spc="32" dirty="0" err="1">
                <a:solidFill>
                  <a:srgbClr val="C00000"/>
                </a:solidFill>
                <a:latin typeface="Times New Roman" pitchFamily="18" charset="0"/>
                <a:cs typeface="Times New Roman" pitchFamily="18" charset="0"/>
              </a:rPr>
              <a:t>điểm</a:t>
            </a:r>
            <a:r>
              <a:rPr lang="vi-VN" sz="4800" spc="32" dirty="0">
                <a:solidFill>
                  <a:srgbClr val="C00000"/>
                </a:solidFill>
                <a:latin typeface="Times New Roman" pitchFamily="18" charset="0"/>
                <a:cs typeface="Times New Roman" pitchFamily="18" charset="0"/>
              </a:rPr>
              <a:t> </a:t>
            </a:r>
            <a:r>
              <a:rPr lang="vi-VN" sz="4800" spc="32" dirty="0" err="1">
                <a:solidFill>
                  <a:srgbClr val="C00000"/>
                </a:solidFill>
                <a:latin typeface="Times New Roman" pitchFamily="18" charset="0"/>
                <a:cs typeface="Times New Roman" pitchFamily="18" charset="0"/>
              </a:rPr>
              <a:t>ngữ</a:t>
            </a:r>
            <a:r>
              <a:rPr lang="vi-VN" sz="4800" spc="32" dirty="0">
                <a:solidFill>
                  <a:srgbClr val="C00000"/>
                </a:solidFill>
                <a:latin typeface="Times New Roman" pitchFamily="18" charset="0"/>
                <a:cs typeface="Times New Roman" pitchFamily="18" charset="0"/>
              </a:rPr>
              <a:t> âm, </a:t>
            </a:r>
            <a:r>
              <a:rPr lang="vi-VN" sz="4800" spc="32" dirty="0" err="1">
                <a:solidFill>
                  <a:srgbClr val="C00000"/>
                </a:solidFill>
                <a:latin typeface="Times New Roman" pitchFamily="18" charset="0"/>
                <a:cs typeface="Times New Roman" pitchFamily="18" charset="0"/>
              </a:rPr>
              <a:t>ngữ</a:t>
            </a:r>
            <a:r>
              <a:rPr lang="vi-VN" sz="4800" spc="32" dirty="0">
                <a:solidFill>
                  <a:srgbClr val="C00000"/>
                </a:solidFill>
                <a:latin typeface="Times New Roman" pitchFamily="18" charset="0"/>
                <a:cs typeface="Times New Roman" pitchFamily="18" charset="0"/>
              </a:rPr>
              <a:t>  </a:t>
            </a:r>
            <a:r>
              <a:rPr lang="vi-VN" sz="4800" spc="32" dirty="0" err="1">
                <a:solidFill>
                  <a:srgbClr val="C00000"/>
                </a:solidFill>
                <a:latin typeface="Times New Roman" pitchFamily="18" charset="0"/>
                <a:cs typeface="Times New Roman" pitchFamily="18" charset="0"/>
              </a:rPr>
              <a:t>nghĩa</a:t>
            </a:r>
            <a:r>
              <a:rPr lang="vi-VN" sz="4800" spc="32" dirty="0">
                <a:solidFill>
                  <a:srgbClr val="C00000"/>
                </a:solidFill>
                <a:latin typeface="Times New Roman" pitchFamily="18" charset="0"/>
                <a:cs typeface="Times New Roman" pitchFamily="18" charset="0"/>
              </a:rPr>
              <a:t>, </a:t>
            </a:r>
            <a:r>
              <a:rPr lang="vi-VN" sz="4800" spc="32" dirty="0" err="1">
                <a:solidFill>
                  <a:srgbClr val="C00000"/>
                </a:solidFill>
                <a:latin typeface="Times New Roman" pitchFamily="18" charset="0"/>
                <a:cs typeface="Times New Roman" pitchFamily="18" charset="0"/>
              </a:rPr>
              <a:t>ngữ</a:t>
            </a:r>
            <a:r>
              <a:rPr lang="vi-VN" sz="4800" spc="32" dirty="0">
                <a:solidFill>
                  <a:srgbClr val="C00000"/>
                </a:solidFill>
                <a:latin typeface="Times New Roman" pitchFamily="18" charset="0"/>
                <a:cs typeface="Times New Roman" pitchFamily="18" charset="0"/>
              </a:rPr>
              <a:t> </a:t>
            </a:r>
            <a:r>
              <a:rPr lang="vi-VN" sz="4800" spc="32" dirty="0" err="1">
                <a:solidFill>
                  <a:srgbClr val="C00000"/>
                </a:solidFill>
                <a:latin typeface="Times New Roman" pitchFamily="18" charset="0"/>
                <a:cs typeface="Times New Roman" pitchFamily="18" charset="0"/>
              </a:rPr>
              <a:t>pháp</a:t>
            </a:r>
            <a:r>
              <a:rPr lang="vi-VN" sz="4800" spc="32" dirty="0">
                <a:solidFill>
                  <a:srgbClr val="C00000"/>
                </a:solidFill>
                <a:latin typeface="Times New Roman" pitchFamily="18" charset="0"/>
                <a:cs typeface="Times New Roman" pitchFamily="18" charset="0"/>
              </a:rPr>
              <a:t> tương </a:t>
            </a:r>
            <a:r>
              <a:rPr lang="vi-VN" sz="4800" spc="32" dirty="0" err="1">
                <a:solidFill>
                  <a:srgbClr val="C00000"/>
                </a:solidFill>
                <a:latin typeface="Times New Roman" pitchFamily="18" charset="0"/>
                <a:cs typeface="Times New Roman" pitchFamily="18" charset="0"/>
              </a:rPr>
              <a:t>tự</a:t>
            </a:r>
            <a:r>
              <a:rPr lang="vi-VN" sz="4800" spc="32" dirty="0">
                <a:solidFill>
                  <a:srgbClr val="C00000"/>
                </a:solidFill>
                <a:latin typeface="Times New Roman" pitchFamily="18" charset="0"/>
                <a:cs typeface="Times New Roman" pitchFamily="18" charset="0"/>
              </a:rPr>
              <a:t> </a:t>
            </a:r>
            <a:r>
              <a:rPr lang="vi-VN" sz="4800" spc="32" dirty="0" err="1">
                <a:solidFill>
                  <a:srgbClr val="C00000"/>
                </a:solidFill>
                <a:latin typeface="Times New Roman" pitchFamily="18" charset="0"/>
                <a:cs typeface="Times New Roman" pitchFamily="18" charset="0"/>
              </a:rPr>
              <a:t>hoặc</a:t>
            </a:r>
            <a:r>
              <a:rPr lang="vi-VN" sz="4800" spc="32" dirty="0">
                <a:solidFill>
                  <a:srgbClr val="C00000"/>
                </a:solidFill>
                <a:latin typeface="Times New Roman" pitchFamily="18" charset="0"/>
                <a:cs typeface="Times New Roman" pitchFamily="18" charset="0"/>
              </a:rPr>
              <a:t> tương </a:t>
            </a:r>
            <a:r>
              <a:rPr lang="vi-VN" sz="4800" spc="32" dirty="0" err="1">
                <a:solidFill>
                  <a:srgbClr val="C00000"/>
                </a:solidFill>
                <a:latin typeface="Times New Roman" pitchFamily="18" charset="0"/>
                <a:cs typeface="Times New Roman" pitchFamily="18" charset="0"/>
              </a:rPr>
              <a:t>phản</a:t>
            </a:r>
            <a:r>
              <a:rPr lang="vi-VN" sz="4800" spc="32" dirty="0">
                <a:solidFill>
                  <a:srgbClr val="C00000"/>
                </a:solidFill>
                <a:latin typeface="Times New Roman" pitchFamily="18" charset="0"/>
                <a:cs typeface="Times New Roman" pitchFamily="18" charset="0"/>
              </a:rPr>
              <a:t> ở </a:t>
            </a:r>
            <a:r>
              <a:rPr lang="vi-VN" sz="4800" spc="32" dirty="0" err="1">
                <a:solidFill>
                  <a:srgbClr val="C00000"/>
                </a:solidFill>
                <a:latin typeface="Times New Roman" pitchFamily="18" charset="0"/>
                <a:cs typeface="Times New Roman" pitchFamily="18" charset="0"/>
              </a:rPr>
              <a:t>những</a:t>
            </a:r>
            <a:r>
              <a:rPr lang="vi-VN" sz="4800" spc="32" dirty="0">
                <a:solidFill>
                  <a:srgbClr val="C00000"/>
                </a:solidFill>
                <a:latin typeface="Times New Roman" pitchFamily="18" charset="0"/>
                <a:cs typeface="Times New Roman" pitchFamily="18" charset="0"/>
              </a:rPr>
              <a:t> </a:t>
            </a:r>
            <a:r>
              <a:rPr lang="vi-VN" sz="4800" spc="32" dirty="0" err="1">
                <a:solidFill>
                  <a:srgbClr val="C00000"/>
                </a:solidFill>
                <a:latin typeface="Times New Roman" pitchFamily="18" charset="0"/>
                <a:cs typeface="Times New Roman" pitchFamily="18" charset="0"/>
              </a:rPr>
              <a:t>vị</a:t>
            </a:r>
            <a:r>
              <a:rPr lang="vi-VN" sz="4800" spc="32" dirty="0">
                <a:solidFill>
                  <a:srgbClr val="C00000"/>
                </a:solidFill>
                <a:latin typeface="Times New Roman" pitchFamily="18" charset="0"/>
                <a:cs typeface="Times New Roman" pitchFamily="18" charset="0"/>
              </a:rPr>
              <a:t> </a:t>
            </a:r>
            <a:r>
              <a:rPr lang="vi-VN" sz="4800" spc="32" dirty="0" err="1">
                <a:solidFill>
                  <a:srgbClr val="C00000"/>
                </a:solidFill>
                <a:latin typeface="Times New Roman" pitchFamily="18" charset="0"/>
                <a:cs typeface="Times New Roman" pitchFamily="18" charset="0"/>
              </a:rPr>
              <a:t>trí</a:t>
            </a:r>
            <a:r>
              <a:rPr lang="vi-VN" sz="4800" spc="32" dirty="0">
                <a:solidFill>
                  <a:srgbClr val="C00000"/>
                </a:solidFill>
                <a:latin typeface="Times New Roman" pitchFamily="18" charset="0"/>
                <a:cs typeface="Times New Roman" pitchFamily="18" charset="0"/>
              </a:rPr>
              <a:t> </a:t>
            </a:r>
            <a:r>
              <a:rPr lang="vi-VN" sz="4800" spc="32" dirty="0" err="1">
                <a:solidFill>
                  <a:srgbClr val="C00000"/>
                </a:solidFill>
                <a:latin typeface="Times New Roman" pitchFamily="18" charset="0"/>
                <a:cs typeface="Times New Roman" pitchFamily="18" charset="0"/>
              </a:rPr>
              <a:t>đối</a:t>
            </a:r>
            <a:r>
              <a:rPr lang="vi-VN" sz="4800" spc="32" dirty="0">
                <a:solidFill>
                  <a:srgbClr val="C00000"/>
                </a:solidFill>
                <a:latin typeface="Times New Roman" pitchFamily="18" charset="0"/>
                <a:cs typeface="Times New Roman" pitchFamily="18" charset="0"/>
              </a:rPr>
              <a:t> </a:t>
            </a:r>
            <a:r>
              <a:rPr lang="vi-VN" sz="4800" spc="32" dirty="0" err="1">
                <a:solidFill>
                  <a:srgbClr val="C00000"/>
                </a:solidFill>
                <a:latin typeface="Times New Roman" pitchFamily="18" charset="0"/>
                <a:cs typeface="Times New Roman" pitchFamily="18" charset="0"/>
              </a:rPr>
              <a:t>xứng</a:t>
            </a:r>
            <a:r>
              <a:rPr lang="vi-VN" sz="4800" spc="32" dirty="0">
                <a:solidFill>
                  <a:srgbClr val="C00000"/>
                </a:solidFill>
                <a:latin typeface="Times New Roman" pitchFamily="18" charset="0"/>
                <a:cs typeface="Times New Roman" pitchFamily="18" charset="0"/>
              </a:rPr>
              <a:t> trong câu </a:t>
            </a:r>
            <a:r>
              <a:rPr lang="vi-VN" sz="4800" spc="32" dirty="0" err="1">
                <a:solidFill>
                  <a:srgbClr val="C00000"/>
                </a:solidFill>
                <a:latin typeface="Times New Roman" pitchFamily="18" charset="0"/>
                <a:cs typeface="Times New Roman" pitchFamily="18" charset="0"/>
              </a:rPr>
              <a:t>hoặc</a:t>
            </a:r>
            <a:r>
              <a:rPr lang="vi-VN" sz="4800" spc="32" dirty="0">
                <a:solidFill>
                  <a:srgbClr val="C00000"/>
                </a:solidFill>
                <a:latin typeface="Times New Roman" pitchFamily="18" charset="0"/>
                <a:cs typeface="Times New Roman" pitchFamily="18" charset="0"/>
              </a:rPr>
              <a:t> trong văn </a:t>
            </a:r>
            <a:r>
              <a:rPr lang="vi-VN" sz="4800" spc="32" dirty="0" err="1">
                <a:solidFill>
                  <a:srgbClr val="C00000"/>
                </a:solidFill>
                <a:latin typeface="Times New Roman" pitchFamily="18" charset="0"/>
                <a:cs typeface="Times New Roman" pitchFamily="18" charset="0"/>
              </a:rPr>
              <a:t>bản</a:t>
            </a:r>
            <a:r>
              <a:rPr lang="vi-VN" sz="4800" spc="32" dirty="0">
                <a:solidFill>
                  <a:srgbClr val="C00000"/>
                </a:solidFill>
                <a:latin typeface="Times New Roman" pitchFamily="18" charset="0"/>
                <a:cs typeface="Times New Roman" pitchFamily="18" charset="0"/>
              </a:rPr>
              <a:t> </a:t>
            </a:r>
            <a:r>
              <a:rPr lang="vi-VN" sz="4800" spc="32" dirty="0" err="1">
                <a:solidFill>
                  <a:srgbClr val="C00000"/>
                </a:solidFill>
                <a:latin typeface="Times New Roman" pitchFamily="18" charset="0"/>
                <a:cs typeface="Times New Roman" pitchFamily="18" charset="0"/>
              </a:rPr>
              <a:t>để</a:t>
            </a:r>
            <a:r>
              <a:rPr lang="vi-VN" sz="4800" spc="32" dirty="0">
                <a:solidFill>
                  <a:srgbClr val="C00000"/>
                </a:solidFill>
                <a:latin typeface="Times New Roman" pitchFamily="18" charset="0"/>
                <a:cs typeface="Times New Roman" pitchFamily="18" charset="0"/>
              </a:rPr>
              <a:t> </a:t>
            </a:r>
            <a:r>
              <a:rPr lang="vi-VN" sz="4800" spc="32" dirty="0" err="1">
                <a:solidFill>
                  <a:srgbClr val="C00000"/>
                </a:solidFill>
                <a:latin typeface="Times New Roman" pitchFamily="18" charset="0"/>
                <a:cs typeface="Times New Roman" pitchFamily="18" charset="0"/>
              </a:rPr>
              <a:t>gợi</a:t>
            </a:r>
            <a:r>
              <a:rPr lang="vi-VN" sz="4800" spc="32" dirty="0">
                <a:solidFill>
                  <a:srgbClr val="C00000"/>
                </a:solidFill>
                <a:latin typeface="Times New Roman" pitchFamily="18" charset="0"/>
                <a:cs typeface="Times New Roman" pitchFamily="18" charset="0"/>
              </a:rPr>
              <a:t> ra </a:t>
            </a:r>
            <a:r>
              <a:rPr lang="vi-VN" sz="4800" spc="32" dirty="0" err="1">
                <a:solidFill>
                  <a:srgbClr val="C00000"/>
                </a:solidFill>
                <a:latin typeface="Times New Roman" pitchFamily="18" charset="0"/>
                <a:cs typeface="Times New Roman" pitchFamily="18" charset="0"/>
              </a:rPr>
              <a:t>một</a:t>
            </a:r>
            <a:r>
              <a:rPr lang="vi-VN" sz="4800" spc="32" dirty="0">
                <a:solidFill>
                  <a:srgbClr val="C00000"/>
                </a:solidFill>
                <a:latin typeface="Times New Roman" pitchFamily="18" charset="0"/>
                <a:cs typeface="Times New Roman" pitchFamily="18" charset="0"/>
              </a:rPr>
              <a:t> </a:t>
            </a:r>
            <a:r>
              <a:rPr lang="vi-VN" sz="4800" spc="32" dirty="0" err="1">
                <a:solidFill>
                  <a:srgbClr val="C00000"/>
                </a:solidFill>
                <a:latin typeface="Times New Roman" pitchFamily="18" charset="0"/>
                <a:cs typeface="Times New Roman" pitchFamily="18" charset="0"/>
              </a:rPr>
              <a:t>nội</a:t>
            </a:r>
            <a:r>
              <a:rPr lang="vi-VN" sz="4800" spc="32" dirty="0">
                <a:solidFill>
                  <a:srgbClr val="C00000"/>
                </a:solidFill>
                <a:latin typeface="Times New Roman" pitchFamily="18" charset="0"/>
                <a:cs typeface="Times New Roman" pitchFamily="18" charset="0"/>
              </a:rPr>
              <a:t> dung </a:t>
            </a:r>
            <a:r>
              <a:rPr lang="vi-VN" sz="4800" spc="32" dirty="0" err="1">
                <a:solidFill>
                  <a:srgbClr val="C00000"/>
                </a:solidFill>
                <a:latin typeface="Times New Roman" pitchFamily="18" charset="0"/>
                <a:cs typeface="Times New Roman" pitchFamily="18" charset="0"/>
              </a:rPr>
              <a:t>hoàn</a:t>
            </a:r>
            <a:r>
              <a:rPr lang="vi-VN" sz="4800" spc="32" dirty="0">
                <a:solidFill>
                  <a:srgbClr val="C00000"/>
                </a:solidFill>
                <a:latin typeface="Times New Roman" pitchFamily="18" charset="0"/>
                <a:cs typeface="Times New Roman" pitchFamily="18" charset="0"/>
              </a:rPr>
              <a:t> </a:t>
            </a:r>
            <a:r>
              <a:rPr lang="vi-VN" sz="4800" spc="32" dirty="0" err="1">
                <a:solidFill>
                  <a:srgbClr val="C00000"/>
                </a:solidFill>
                <a:latin typeface="Times New Roman" pitchFamily="18" charset="0"/>
                <a:cs typeface="Times New Roman" pitchFamily="18" charset="0"/>
              </a:rPr>
              <a:t>chỉnh</a:t>
            </a:r>
            <a:r>
              <a:rPr lang="vi-VN" sz="4800" spc="32" dirty="0">
                <a:solidFill>
                  <a:srgbClr val="C00000"/>
                </a:solidFill>
                <a:latin typeface="Times New Roman" pitchFamily="18" charset="0"/>
                <a:cs typeface="Times New Roman" pitchFamily="18" charset="0"/>
              </a:rPr>
              <a:t>, </a:t>
            </a:r>
            <a:r>
              <a:rPr lang="vi-VN" sz="4800" spc="32" dirty="0" err="1">
                <a:solidFill>
                  <a:srgbClr val="C00000"/>
                </a:solidFill>
                <a:latin typeface="Times New Roman" pitchFamily="18" charset="0"/>
                <a:cs typeface="Times New Roman" pitchFamily="18" charset="0"/>
              </a:rPr>
              <a:t>làm</a:t>
            </a:r>
            <a:r>
              <a:rPr lang="vi-VN" sz="4800" spc="32" dirty="0">
                <a:solidFill>
                  <a:srgbClr val="C00000"/>
                </a:solidFill>
                <a:latin typeface="Times New Roman" pitchFamily="18" charset="0"/>
                <a:cs typeface="Times New Roman" pitchFamily="18" charset="0"/>
              </a:rPr>
              <a:t> </a:t>
            </a:r>
            <a:r>
              <a:rPr lang="vi-VN" sz="4800" spc="32" dirty="0" err="1">
                <a:solidFill>
                  <a:srgbClr val="C00000"/>
                </a:solidFill>
                <a:latin typeface="Times New Roman" pitchFamily="18" charset="0"/>
                <a:cs typeface="Times New Roman" pitchFamily="18" charset="0"/>
              </a:rPr>
              <a:t>nổi</a:t>
            </a:r>
            <a:r>
              <a:rPr lang="vi-VN" sz="4800" spc="32" dirty="0">
                <a:solidFill>
                  <a:srgbClr val="C00000"/>
                </a:solidFill>
                <a:latin typeface="Times New Roman" pitchFamily="18" charset="0"/>
                <a:cs typeface="Times New Roman" pitchFamily="18" charset="0"/>
              </a:rPr>
              <a:t> </a:t>
            </a:r>
            <a:r>
              <a:rPr lang="vi-VN" sz="4800" spc="32" dirty="0" err="1">
                <a:solidFill>
                  <a:srgbClr val="C00000"/>
                </a:solidFill>
                <a:latin typeface="Times New Roman" pitchFamily="18" charset="0"/>
                <a:cs typeface="Times New Roman" pitchFamily="18" charset="0"/>
              </a:rPr>
              <a:t>bật</a:t>
            </a:r>
            <a:r>
              <a:rPr lang="vi-VN" sz="4800" spc="32" dirty="0">
                <a:solidFill>
                  <a:srgbClr val="C00000"/>
                </a:solidFill>
                <a:latin typeface="Times New Roman" pitchFamily="18" charset="0"/>
                <a:cs typeface="Times New Roman" pitchFamily="18" charset="0"/>
              </a:rPr>
              <a:t> </a:t>
            </a:r>
            <a:r>
              <a:rPr lang="vi-VN" sz="4800" spc="32" dirty="0" err="1">
                <a:solidFill>
                  <a:srgbClr val="C00000"/>
                </a:solidFill>
                <a:latin typeface="Times New Roman" pitchFamily="18" charset="0"/>
                <a:cs typeface="Times New Roman" pitchFamily="18" charset="0"/>
              </a:rPr>
              <a:t>một</a:t>
            </a:r>
            <a:r>
              <a:rPr lang="vi-VN" sz="4800" spc="32" dirty="0">
                <a:solidFill>
                  <a:srgbClr val="C00000"/>
                </a:solidFill>
                <a:latin typeface="Times New Roman" pitchFamily="18" charset="0"/>
                <a:cs typeface="Times New Roman" pitchFamily="18" charset="0"/>
              </a:rPr>
              <a:t> ý </a:t>
            </a:r>
            <a:r>
              <a:rPr lang="vi-VN" sz="4800" spc="32" dirty="0" err="1">
                <a:solidFill>
                  <a:srgbClr val="C00000"/>
                </a:solidFill>
                <a:latin typeface="Times New Roman" pitchFamily="18" charset="0"/>
                <a:cs typeface="Times New Roman" pitchFamily="18" charset="0"/>
              </a:rPr>
              <a:t>nghĩa</a:t>
            </a:r>
            <a:r>
              <a:rPr lang="vi-VN" sz="4800" spc="32" dirty="0">
                <a:solidFill>
                  <a:srgbClr val="C00000"/>
                </a:solidFill>
                <a:latin typeface="Times New Roman" pitchFamily="18" charset="0"/>
                <a:cs typeface="Times New Roman" pitchFamily="18" charset="0"/>
              </a:rPr>
              <a:t> </a:t>
            </a:r>
            <a:r>
              <a:rPr lang="vi-VN" sz="4800" spc="32" dirty="0" err="1">
                <a:solidFill>
                  <a:srgbClr val="C00000"/>
                </a:solidFill>
                <a:latin typeface="Times New Roman" pitchFamily="18" charset="0"/>
                <a:cs typeface="Times New Roman" pitchFamily="18" charset="0"/>
              </a:rPr>
              <a:t>nhất</a:t>
            </a:r>
            <a:r>
              <a:rPr lang="vi-VN" sz="4800" spc="32" dirty="0">
                <a:solidFill>
                  <a:srgbClr val="C00000"/>
                </a:solidFill>
                <a:latin typeface="Times New Roman" pitchFamily="18" charset="0"/>
                <a:cs typeface="Times New Roman" pitchFamily="18" charset="0"/>
              </a:rPr>
              <a:t> </a:t>
            </a:r>
            <a:r>
              <a:rPr lang="vi-VN" sz="4800" spc="32" dirty="0" err="1">
                <a:solidFill>
                  <a:srgbClr val="C00000"/>
                </a:solidFill>
                <a:latin typeface="Times New Roman" pitchFamily="18" charset="0"/>
                <a:cs typeface="Times New Roman" pitchFamily="18" charset="0"/>
              </a:rPr>
              <a:t>định</a:t>
            </a:r>
            <a:r>
              <a:rPr lang="vi-VN" sz="3600" spc="32" dirty="0">
                <a:solidFill>
                  <a:srgbClr val="C00000"/>
                </a:solidFill>
                <a:latin typeface="Times New Roman" pitchFamily="18" charset="0"/>
                <a:cs typeface="Times New Roman" pitchFamily="18" charset="0"/>
              </a:rPr>
              <a:t>.</a:t>
            </a:r>
            <a:endParaRPr lang="en-US" sz="3600" spc="32" dirty="0">
              <a:solidFill>
                <a:srgbClr val="C00000"/>
              </a:solidFill>
              <a:latin typeface="Times New Roman" pitchFamily="18" charset="0"/>
              <a:cs typeface="Times New Roman" pitchFamily="18" charset="0"/>
            </a:endParaRPr>
          </a:p>
          <a:p>
            <a:pPr algn="ctr">
              <a:lnSpc>
                <a:spcPts val="3430"/>
              </a:lnSpc>
            </a:pPr>
            <a:endParaRPr lang="en-US" sz="3200" b="1" spc="32" dirty="0">
              <a:solidFill>
                <a:srgbClr val="E18455"/>
              </a:solidFill>
              <a:latin typeface="Poppins"/>
            </a:endParaRPr>
          </a:p>
          <a:p>
            <a:pPr algn="ctr">
              <a:lnSpc>
                <a:spcPts val="3430"/>
              </a:lnSpc>
            </a:pPr>
            <a:endParaRPr lang="en-US" sz="3200" b="1" spc="32" dirty="0">
              <a:solidFill>
                <a:srgbClr val="E18455"/>
              </a:solidFill>
              <a:latin typeface="Poppins"/>
            </a:endParaRPr>
          </a:p>
          <a:p>
            <a:pPr algn="ctr">
              <a:lnSpc>
                <a:spcPts val="3430"/>
              </a:lnSpc>
            </a:pPr>
            <a:endParaRPr lang="en-US" sz="3200" b="1" spc="32" dirty="0">
              <a:solidFill>
                <a:srgbClr val="E18455"/>
              </a:solidFill>
              <a:latin typeface="Poppins"/>
            </a:endParaRPr>
          </a:p>
          <a:p>
            <a:pPr algn="ctr">
              <a:lnSpc>
                <a:spcPts val="3114"/>
              </a:lnSpc>
            </a:pPr>
            <a:endParaRPr lang="en-US" sz="3200" b="1" spc="32" dirty="0">
              <a:solidFill>
                <a:srgbClr val="E18455"/>
              </a:solidFill>
              <a:latin typeface="Poppins"/>
            </a:endParaRPr>
          </a:p>
          <a:p>
            <a:pPr algn="ctr">
              <a:lnSpc>
                <a:spcPts val="2859"/>
              </a:lnSpc>
            </a:pPr>
            <a:endParaRPr lang="en-US" sz="3200" b="1" spc="32" dirty="0">
              <a:solidFill>
                <a:srgbClr val="E18455"/>
              </a:solidFill>
              <a:latin typeface="Poppins"/>
            </a:endParaRPr>
          </a:p>
          <a:p>
            <a:pPr algn="ctr">
              <a:lnSpc>
                <a:spcPts val="2859"/>
              </a:lnSpc>
              <a:spcBef>
                <a:spcPct val="0"/>
              </a:spcBef>
            </a:pPr>
            <a:endParaRPr lang="en-US" sz="3200" b="1" spc="32" dirty="0">
              <a:solidFill>
                <a:srgbClr val="E18455"/>
              </a:solidFill>
              <a:latin typeface="Poppins"/>
            </a:endParaRPr>
          </a:p>
        </p:txBody>
      </p:sp>
    </p:spTree>
    <p:extLst>
      <p:ext uri="{BB962C8B-B14F-4D97-AF65-F5344CB8AC3E}">
        <p14:creationId xmlns:p14="http://schemas.microsoft.com/office/powerpoint/2010/main" val="3494455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animEffect transition="in" filter="fade">
                                      <p:cBhvr>
                                        <p:cTn id="7" dur="1000"/>
                                        <p:tgtEl>
                                          <p:spTgt spid="14">
                                            <p:txEl>
                                              <p:pRg st="2" end="2"/>
                                            </p:txEl>
                                          </p:spTgt>
                                        </p:tgtEl>
                                      </p:cBhvr>
                                    </p:animEffect>
                                    <p:anim calcmode="lin" valueType="num">
                                      <p:cBhvr>
                                        <p:cTn id="8"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420897"/>
            <a:ext cx="15970488" cy="9445209"/>
            <a:chOff x="0" y="0"/>
            <a:chExt cx="4206219" cy="2487627"/>
          </a:xfrm>
        </p:grpSpPr>
        <p:sp>
          <p:nvSpPr>
            <p:cNvPr id="3" name="Freeform 3"/>
            <p:cNvSpPr/>
            <p:nvPr/>
          </p:nvSpPr>
          <p:spPr>
            <a:xfrm>
              <a:off x="0" y="0"/>
              <a:ext cx="4206219" cy="2487627"/>
            </a:xfrm>
            <a:custGeom>
              <a:avLst/>
              <a:gdLst/>
              <a:ahLst/>
              <a:cxnLst/>
              <a:rect l="l" t="t" r="r" b="b"/>
              <a:pathLst>
                <a:path w="4206219" h="2487627">
                  <a:moveTo>
                    <a:pt x="24723" y="0"/>
                  </a:moveTo>
                  <a:lnTo>
                    <a:pt x="4181496" y="0"/>
                  </a:lnTo>
                  <a:cubicBezTo>
                    <a:pt x="4188053" y="0"/>
                    <a:pt x="4194341" y="2605"/>
                    <a:pt x="4198978" y="7241"/>
                  </a:cubicBezTo>
                  <a:cubicBezTo>
                    <a:pt x="4203614" y="11878"/>
                    <a:pt x="4206219" y="18166"/>
                    <a:pt x="4206219" y="24723"/>
                  </a:cubicBezTo>
                  <a:lnTo>
                    <a:pt x="4206219" y="2462904"/>
                  </a:lnTo>
                  <a:cubicBezTo>
                    <a:pt x="4206219" y="2469461"/>
                    <a:pt x="4203614" y="2475749"/>
                    <a:pt x="4198978" y="2480386"/>
                  </a:cubicBezTo>
                  <a:cubicBezTo>
                    <a:pt x="4194341" y="2485022"/>
                    <a:pt x="4188053" y="2487627"/>
                    <a:pt x="4181496" y="2487627"/>
                  </a:cubicBezTo>
                  <a:lnTo>
                    <a:pt x="24723" y="2487627"/>
                  </a:lnTo>
                  <a:cubicBezTo>
                    <a:pt x="18166" y="2487627"/>
                    <a:pt x="11878" y="2485022"/>
                    <a:pt x="7241" y="2480386"/>
                  </a:cubicBezTo>
                  <a:cubicBezTo>
                    <a:pt x="2605" y="2475749"/>
                    <a:pt x="0" y="2469461"/>
                    <a:pt x="0" y="2462904"/>
                  </a:cubicBezTo>
                  <a:lnTo>
                    <a:pt x="0" y="24723"/>
                  </a:lnTo>
                  <a:cubicBezTo>
                    <a:pt x="0" y="18166"/>
                    <a:pt x="2605" y="11878"/>
                    <a:pt x="7241" y="7241"/>
                  </a:cubicBezTo>
                  <a:cubicBezTo>
                    <a:pt x="11878" y="2605"/>
                    <a:pt x="18166" y="0"/>
                    <a:pt x="24723" y="0"/>
                  </a:cubicBezTo>
                  <a:close/>
                </a:path>
              </a:pathLst>
            </a:custGeom>
            <a:solidFill>
              <a:srgbClr val="5D381C"/>
            </a:solidFill>
          </p:spPr>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626350" y="908431"/>
            <a:ext cx="15035300" cy="8369018"/>
            <a:chOff x="0" y="0"/>
            <a:chExt cx="3959914" cy="2204186"/>
          </a:xfrm>
        </p:grpSpPr>
        <p:sp>
          <p:nvSpPr>
            <p:cNvPr id="6" name="Freeform 6"/>
            <p:cNvSpPr/>
            <p:nvPr/>
          </p:nvSpPr>
          <p:spPr>
            <a:xfrm>
              <a:off x="0" y="0"/>
              <a:ext cx="3959914" cy="2204186"/>
            </a:xfrm>
            <a:custGeom>
              <a:avLst/>
              <a:gdLst/>
              <a:ahLst/>
              <a:cxnLst/>
              <a:rect l="l" t="t" r="r" b="b"/>
              <a:pathLst>
                <a:path w="3959914" h="2204186">
                  <a:moveTo>
                    <a:pt x="26261" y="0"/>
                  </a:moveTo>
                  <a:lnTo>
                    <a:pt x="3933653" y="0"/>
                  </a:lnTo>
                  <a:cubicBezTo>
                    <a:pt x="3948157" y="0"/>
                    <a:pt x="3959914" y="11757"/>
                    <a:pt x="3959914" y="26261"/>
                  </a:cubicBezTo>
                  <a:lnTo>
                    <a:pt x="3959914" y="2177925"/>
                  </a:lnTo>
                  <a:cubicBezTo>
                    <a:pt x="3959914" y="2184890"/>
                    <a:pt x="3957147" y="2191569"/>
                    <a:pt x="3952223" y="2196494"/>
                  </a:cubicBezTo>
                  <a:cubicBezTo>
                    <a:pt x="3947298" y="2201419"/>
                    <a:pt x="3940618" y="2204186"/>
                    <a:pt x="3933653" y="2204186"/>
                  </a:cubicBezTo>
                  <a:lnTo>
                    <a:pt x="26261" y="2204186"/>
                  </a:lnTo>
                  <a:cubicBezTo>
                    <a:pt x="19296" y="2204186"/>
                    <a:pt x="12616" y="2201419"/>
                    <a:pt x="7692" y="2196494"/>
                  </a:cubicBezTo>
                  <a:cubicBezTo>
                    <a:pt x="2767" y="2191569"/>
                    <a:pt x="0" y="2184890"/>
                    <a:pt x="0" y="2177925"/>
                  </a:cubicBezTo>
                  <a:lnTo>
                    <a:pt x="0" y="26261"/>
                  </a:lnTo>
                  <a:cubicBezTo>
                    <a:pt x="0" y="19296"/>
                    <a:pt x="2767" y="12616"/>
                    <a:pt x="7692" y="7692"/>
                  </a:cubicBezTo>
                  <a:cubicBezTo>
                    <a:pt x="12616" y="2767"/>
                    <a:pt x="19296" y="0"/>
                    <a:pt x="26261" y="0"/>
                  </a:cubicBezTo>
                  <a:close/>
                </a:path>
              </a:pathLst>
            </a:custGeom>
            <a:solidFill>
              <a:srgbClr val="FFF1DF"/>
            </a:solidFill>
          </p:spPr>
        </p:sp>
        <p:sp>
          <p:nvSpPr>
            <p:cNvPr id="7" name="TextBox 7"/>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2369719" y="1485900"/>
            <a:ext cx="13860930" cy="6873411"/>
            <a:chOff x="0" y="0"/>
            <a:chExt cx="3594391" cy="1873562"/>
          </a:xfrm>
        </p:grpSpPr>
        <p:sp>
          <p:nvSpPr>
            <p:cNvPr id="9" name="Freeform 9"/>
            <p:cNvSpPr/>
            <p:nvPr/>
          </p:nvSpPr>
          <p:spPr>
            <a:xfrm>
              <a:off x="0" y="0"/>
              <a:ext cx="3594391" cy="1873562"/>
            </a:xfrm>
            <a:custGeom>
              <a:avLst/>
              <a:gdLst/>
              <a:ahLst/>
              <a:cxnLst/>
              <a:rect l="l" t="t" r="r" b="b"/>
              <a:pathLst>
                <a:path w="3594391" h="1873562">
                  <a:moveTo>
                    <a:pt x="56728" y="0"/>
                  </a:moveTo>
                  <a:lnTo>
                    <a:pt x="3537663" y="0"/>
                  </a:lnTo>
                  <a:cubicBezTo>
                    <a:pt x="3552708" y="0"/>
                    <a:pt x="3567137" y="5977"/>
                    <a:pt x="3577775" y="16615"/>
                  </a:cubicBezTo>
                  <a:cubicBezTo>
                    <a:pt x="3588414" y="27254"/>
                    <a:pt x="3594391" y="41683"/>
                    <a:pt x="3594391" y="56728"/>
                  </a:cubicBezTo>
                  <a:lnTo>
                    <a:pt x="3594391" y="1816834"/>
                  </a:lnTo>
                  <a:cubicBezTo>
                    <a:pt x="3594391" y="1831879"/>
                    <a:pt x="3588414" y="1846308"/>
                    <a:pt x="3577775" y="1856947"/>
                  </a:cubicBezTo>
                  <a:cubicBezTo>
                    <a:pt x="3567137" y="1867586"/>
                    <a:pt x="3552708" y="1873562"/>
                    <a:pt x="3537663" y="1873562"/>
                  </a:cubicBezTo>
                  <a:lnTo>
                    <a:pt x="56728" y="1873562"/>
                  </a:lnTo>
                  <a:cubicBezTo>
                    <a:pt x="41683" y="1873562"/>
                    <a:pt x="27254" y="1867586"/>
                    <a:pt x="16615" y="1856947"/>
                  </a:cubicBezTo>
                  <a:cubicBezTo>
                    <a:pt x="5977" y="1846308"/>
                    <a:pt x="0" y="1831879"/>
                    <a:pt x="0" y="1816834"/>
                  </a:cubicBezTo>
                  <a:lnTo>
                    <a:pt x="0" y="56728"/>
                  </a:lnTo>
                  <a:cubicBezTo>
                    <a:pt x="0" y="41683"/>
                    <a:pt x="5977" y="27254"/>
                    <a:pt x="16615" y="16615"/>
                  </a:cubicBezTo>
                  <a:cubicBezTo>
                    <a:pt x="27254" y="5977"/>
                    <a:pt x="41683" y="0"/>
                    <a:pt x="56728" y="0"/>
                  </a:cubicBezTo>
                  <a:close/>
                </a:path>
              </a:pathLst>
            </a:custGeom>
            <a:solidFill>
              <a:srgbClr val="000000">
                <a:alpha val="0"/>
              </a:srgbClr>
            </a:solidFill>
            <a:ln w="47625">
              <a:solidFill>
                <a:srgbClr val="5D381C"/>
              </a:solidFill>
            </a:ln>
          </p:spPr>
        </p:sp>
        <p:sp>
          <p:nvSpPr>
            <p:cNvPr id="10" name="TextBox 10"/>
            <p:cNvSpPr txBox="1"/>
            <p:nvPr/>
          </p:nvSpPr>
          <p:spPr>
            <a:xfrm>
              <a:off x="0" y="-57150"/>
              <a:ext cx="812800" cy="869950"/>
            </a:xfrm>
            <a:prstGeom prst="rect">
              <a:avLst/>
            </a:prstGeom>
          </p:spPr>
          <p:txBody>
            <a:bodyPr lIns="50800" tIns="50800" rIns="50800" bIns="50800" rtlCol="0" anchor="ctr"/>
            <a:lstStyle/>
            <a:p>
              <a:pPr algn="ctr">
                <a:lnSpc>
                  <a:spcPts val="2659"/>
                </a:lnSpc>
                <a:spcBef>
                  <a:spcPct val="0"/>
                </a:spcBef>
              </a:pPr>
              <a:endParaRPr/>
            </a:p>
          </p:txBody>
        </p:sp>
      </p:grpSp>
      <p:sp>
        <p:nvSpPr>
          <p:cNvPr id="14" name="TextBox 14"/>
          <p:cNvSpPr txBox="1"/>
          <p:nvPr/>
        </p:nvSpPr>
        <p:spPr>
          <a:xfrm>
            <a:off x="3124227" y="1927689"/>
            <a:ext cx="12496802" cy="8081700"/>
          </a:xfrm>
          <a:prstGeom prst="rect">
            <a:avLst/>
          </a:prstGeom>
        </p:spPr>
        <p:txBody>
          <a:bodyPr wrap="square" lIns="0" tIns="0" rIns="0" bIns="0" rtlCol="0" anchor="t">
            <a:spAutoFit/>
          </a:bodyPr>
          <a:lstStyle/>
          <a:p>
            <a:pPr algn="just"/>
            <a:r>
              <a:rPr lang="en-US" sz="5400" b="1" dirty="0">
                <a:solidFill>
                  <a:schemeClr val="accent6">
                    <a:lumMod val="75000"/>
                  </a:schemeClr>
                </a:solidFill>
              </a:rPr>
              <a:t> </a:t>
            </a:r>
            <a:r>
              <a:rPr lang="en-US" sz="6100" b="1" dirty="0">
                <a:solidFill>
                  <a:schemeClr val="accent6">
                    <a:lumMod val="75000"/>
                  </a:schemeClr>
                </a:solidFill>
                <a:latin typeface="Times New Roman" pitchFamily="18" charset="0"/>
                <a:cs typeface="Times New Roman" pitchFamily="18" charset="0"/>
              </a:rPr>
              <a:t>- </a:t>
            </a:r>
            <a:r>
              <a:rPr lang="en-US" sz="6100" b="1" dirty="0" err="1">
                <a:solidFill>
                  <a:schemeClr val="accent6">
                    <a:lumMod val="75000"/>
                  </a:schemeClr>
                </a:solidFill>
                <a:latin typeface="Times New Roman" pitchFamily="18" charset="0"/>
                <a:cs typeface="Times New Roman" pitchFamily="18" charset="0"/>
              </a:rPr>
              <a:t>Biện</a:t>
            </a:r>
            <a:r>
              <a:rPr lang="en-US" sz="6100" b="1" dirty="0">
                <a:solidFill>
                  <a:schemeClr val="accent6">
                    <a:lumMod val="75000"/>
                  </a:schemeClr>
                </a:solidFill>
                <a:latin typeface="Times New Roman" pitchFamily="18" charset="0"/>
                <a:cs typeface="Times New Roman" pitchFamily="18" charset="0"/>
              </a:rPr>
              <a:t> </a:t>
            </a:r>
            <a:r>
              <a:rPr lang="en-US" sz="6100" b="1" dirty="0" err="1">
                <a:solidFill>
                  <a:schemeClr val="accent6">
                    <a:lumMod val="75000"/>
                  </a:schemeClr>
                </a:solidFill>
                <a:latin typeface="Times New Roman" pitchFamily="18" charset="0"/>
                <a:cs typeface="Times New Roman" pitchFamily="18" charset="0"/>
              </a:rPr>
              <a:t>pháp</a:t>
            </a:r>
            <a:r>
              <a:rPr lang="en-US" sz="6100" b="1" dirty="0">
                <a:solidFill>
                  <a:schemeClr val="accent6">
                    <a:lumMod val="75000"/>
                  </a:schemeClr>
                </a:solidFill>
                <a:latin typeface="Times New Roman" pitchFamily="18" charset="0"/>
                <a:cs typeface="Times New Roman" pitchFamily="18" charset="0"/>
              </a:rPr>
              <a:t> </a:t>
            </a:r>
            <a:r>
              <a:rPr lang="en-US" sz="6100" b="1" dirty="0" err="1">
                <a:solidFill>
                  <a:schemeClr val="accent6">
                    <a:lumMod val="75000"/>
                  </a:schemeClr>
                </a:solidFill>
                <a:latin typeface="Times New Roman" pitchFamily="18" charset="0"/>
                <a:cs typeface="Times New Roman" pitchFamily="18" charset="0"/>
              </a:rPr>
              <a:t>đối</a:t>
            </a:r>
            <a:r>
              <a:rPr lang="en-US" sz="6100" b="1" dirty="0">
                <a:solidFill>
                  <a:schemeClr val="accent6">
                    <a:lumMod val="75000"/>
                  </a:schemeClr>
                </a:solidFill>
                <a:latin typeface="Times New Roman" pitchFamily="18" charset="0"/>
                <a:cs typeface="Times New Roman" pitchFamily="18" charset="0"/>
              </a:rPr>
              <a:t> </a:t>
            </a:r>
            <a:r>
              <a:rPr lang="en-US" sz="6100" b="1" dirty="0" err="1">
                <a:solidFill>
                  <a:schemeClr val="accent6">
                    <a:lumMod val="75000"/>
                  </a:schemeClr>
                </a:solidFill>
                <a:latin typeface="Times New Roman" pitchFamily="18" charset="0"/>
                <a:cs typeface="Times New Roman" pitchFamily="18" charset="0"/>
              </a:rPr>
              <a:t>gồm</a:t>
            </a:r>
            <a:r>
              <a:rPr lang="en-US" sz="6100" b="1" dirty="0">
                <a:solidFill>
                  <a:schemeClr val="accent6">
                    <a:lumMod val="75000"/>
                  </a:schemeClr>
                </a:solidFill>
                <a:latin typeface="Times New Roman" pitchFamily="18" charset="0"/>
                <a:cs typeface="Times New Roman" pitchFamily="18" charset="0"/>
              </a:rPr>
              <a:t> 2 </a:t>
            </a:r>
            <a:r>
              <a:rPr lang="en-US" sz="6100" b="1" dirty="0" err="1">
                <a:solidFill>
                  <a:schemeClr val="accent6">
                    <a:lumMod val="75000"/>
                  </a:schemeClr>
                </a:solidFill>
                <a:latin typeface="Times New Roman" pitchFamily="18" charset="0"/>
                <a:cs typeface="Times New Roman" pitchFamily="18" charset="0"/>
              </a:rPr>
              <a:t>loại</a:t>
            </a:r>
            <a:r>
              <a:rPr lang="en-US" sz="6100" b="1" dirty="0">
                <a:solidFill>
                  <a:schemeClr val="accent6">
                    <a:lumMod val="75000"/>
                  </a:schemeClr>
                </a:solidFill>
                <a:latin typeface="Times New Roman" pitchFamily="18" charset="0"/>
                <a:cs typeface="Times New Roman" pitchFamily="18" charset="0"/>
              </a:rPr>
              <a:t>: </a:t>
            </a:r>
            <a:endParaRPr lang="en-US" sz="6100" dirty="0">
              <a:solidFill>
                <a:schemeClr val="accent6">
                  <a:lumMod val="75000"/>
                </a:schemeClr>
              </a:solidFill>
              <a:latin typeface="Times New Roman" pitchFamily="18" charset="0"/>
              <a:cs typeface="Times New Roman" pitchFamily="18" charset="0"/>
            </a:endParaRPr>
          </a:p>
          <a:p>
            <a:pPr algn="just"/>
            <a:r>
              <a:rPr lang="en-US" sz="6100" b="1" dirty="0">
                <a:solidFill>
                  <a:schemeClr val="accent6">
                    <a:lumMod val="75000"/>
                  </a:schemeClr>
                </a:solidFill>
                <a:latin typeface="Times New Roman" pitchFamily="18" charset="0"/>
                <a:cs typeface="Times New Roman" pitchFamily="18" charset="0"/>
              </a:rPr>
              <a:t>+ </a:t>
            </a:r>
            <a:r>
              <a:rPr lang="en-US" sz="6100" b="1" dirty="0" err="1">
                <a:solidFill>
                  <a:schemeClr val="accent6">
                    <a:lumMod val="75000"/>
                  </a:schemeClr>
                </a:solidFill>
                <a:latin typeface="Times New Roman" pitchFamily="18" charset="0"/>
                <a:cs typeface="Times New Roman" pitchFamily="18" charset="0"/>
              </a:rPr>
              <a:t>Trường</a:t>
            </a:r>
            <a:r>
              <a:rPr lang="en-US" sz="6100" b="1" dirty="0">
                <a:solidFill>
                  <a:schemeClr val="accent6">
                    <a:lumMod val="75000"/>
                  </a:schemeClr>
                </a:solidFill>
                <a:latin typeface="Times New Roman" pitchFamily="18" charset="0"/>
                <a:cs typeface="Times New Roman" pitchFamily="18" charset="0"/>
              </a:rPr>
              <a:t> </a:t>
            </a:r>
            <a:r>
              <a:rPr lang="en-US" sz="6100" b="1" dirty="0" err="1">
                <a:solidFill>
                  <a:schemeClr val="accent6">
                    <a:lumMod val="75000"/>
                  </a:schemeClr>
                </a:solidFill>
                <a:latin typeface="Times New Roman" pitchFamily="18" charset="0"/>
                <a:cs typeface="Times New Roman" pitchFamily="18" charset="0"/>
              </a:rPr>
              <a:t>đối</a:t>
            </a:r>
            <a:r>
              <a:rPr lang="en-US" sz="6100" b="1" dirty="0">
                <a:solidFill>
                  <a:schemeClr val="accent6">
                    <a:lumMod val="75000"/>
                  </a:schemeClr>
                </a:solidFill>
                <a:latin typeface="Times New Roman" pitchFamily="18" charset="0"/>
                <a:cs typeface="Times New Roman" pitchFamily="18" charset="0"/>
              </a:rPr>
              <a:t> (</a:t>
            </a:r>
            <a:r>
              <a:rPr lang="en-US" sz="6100" b="1" dirty="0" err="1">
                <a:solidFill>
                  <a:schemeClr val="accent6">
                    <a:lumMod val="75000"/>
                  </a:schemeClr>
                </a:solidFill>
                <a:latin typeface="Times New Roman" pitchFamily="18" charset="0"/>
                <a:cs typeface="Times New Roman" pitchFamily="18" charset="0"/>
              </a:rPr>
              <a:t>bình</a:t>
            </a:r>
            <a:r>
              <a:rPr lang="en-US" sz="6100" b="1" dirty="0">
                <a:solidFill>
                  <a:schemeClr val="accent6">
                    <a:lumMod val="75000"/>
                  </a:schemeClr>
                </a:solidFill>
                <a:latin typeface="Times New Roman" pitchFamily="18" charset="0"/>
                <a:cs typeface="Times New Roman" pitchFamily="18" charset="0"/>
              </a:rPr>
              <a:t> </a:t>
            </a:r>
            <a:r>
              <a:rPr lang="en-US" sz="6100" b="1" dirty="0" err="1">
                <a:solidFill>
                  <a:schemeClr val="accent6">
                    <a:lumMod val="75000"/>
                  </a:schemeClr>
                </a:solidFill>
                <a:latin typeface="Times New Roman" pitchFamily="18" charset="0"/>
                <a:cs typeface="Times New Roman" pitchFamily="18" charset="0"/>
              </a:rPr>
              <a:t>đối</a:t>
            </a:r>
            <a:r>
              <a:rPr lang="en-US" sz="6100" b="1" dirty="0">
                <a:solidFill>
                  <a:schemeClr val="accent6">
                    <a:lumMod val="75000"/>
                  </a:schemeClr>
                </a:solidFill>
                <a:latin typeface="Times New Roman" pitchFamily="18" charset="0"/>
                <a:cs typeface="Times New Roman" pitchFamily="18" charset="0"/>
              </a:rPr>
              <a:t>):</a:t>
            </a:r>
            <a:r>
              <a:rPr lang="en-US" sz="6100" dirty="0">
                <a:solidFill>
                  <a:schemeClr val="accent6">
                    <a:lumMod val="75000"/>
                  </a:schemeClr>
                </a:solidFill>
                <a:latin typeface="Times New Roman" pitchFamily="18" charset="0"/>
                <a:cs typeface="Times New Roman" pitchFamily="18" charset="0"/>
              </a:rPr>
              <a:t> </a:t>
            </a:r>
            <a:r>
              <a:rPr lang="en-US" sz="6100" dirty="0" err="1">
                <a:solidFill>
                  <a:schemeClr val="accent6">
                    <a:lumMod val="75000"/>
                  </a:schemeClr>
                </a:solidFill>
                <a:latin typeface="Times New Roman" pitchFamily="18" charset="0"/>
                <a:cs typeface="Times New Roman" pitchFamily="18" charset="0"/>
              </a:rPr>
              <a:t>thường</a:t>
            </a:r>
            <a:r>
              <a:rPr lang="en-US" sz="6100" dirty="0">
                <a:solidFill>
                  <a:schemeClr val="accent6">
                    <a:lumMod val="75000"/>
                  </a:schemeClr>
                </a:solidFill>
                <a:latin typeface="Times New Roman" pitchFamily="18" charset="0"/>
                <a:cs typeface="Times New Roman" pitchFamily="18" charset="0"/>
              </a:rPr>
              <a:t> </a:t>
            </a:r>
            <a:r>
              <a:rPr lang="en-US" sz="6100" dirty="0" err="1">
                <a:solidFill>
                  <a:schemeClr val="accent6">
                    <a:lumMod val="75000"/>
                  </a:schemeClr>
                </a:solidFill>
                <a:latin typeface="Times New Roman" pitchFamily="18" charset="0"/>
                <a:cs typeface="Times New Roman" pitchFamily="18" charset="0"/>
              </a:rPr>
              <a:t>được</a:t>
            </a:r>
            <a:r>
              <a:rPr lang="en-US" sz="6100" dirty="0">
                <a:solidFill>
                  <a:schemeClr val="accent6">
                    <a:lumMod val="75000"/>
                  </a:schemeClr>
                </a:solidFill>
                <a:latin typeface="Times New Roman" pitchFamily="18" charset="0"/>
                <a:cs typeface="Times New Roman" pitchFamily="18" charset="0"/>
              </a:rPr>
              <a:t> </a:t>
            </a:r>
            <a:r>
              <a:rPr lang="en-US" sz="6100" dirty="0" err="1">
                <a:solidFill>
                  <a:schemeClr val="accent6">
                    <a:lumMod val="75000"/>
                  </a:schemeClr>
                </a:solidFill>
                <a:latin typeface="Times New Roman" pitchFamily="18" charset="0"/>
                <a:cs typeface="Times New Roman" pitchFamily="18" charset="0"/>
              </a:rPr>
              <a:t>thực</a:t>
            </a:r>
            <a:r>
              <a:rPr lang="en-US" sz="6100" dirty="0">
                <a:solidFill>
                  <a:schemeClr val="accent6">
                    <a:lumMod val="75000"/>
                  </a:schemeClr>
                </a:solidFill>
                <a:latin typeface="Times New Roman" pitchFamily="18" charset="0"/>
                <a:cs typeface="Times New Roman" pitchFamily="18" charset="0"/>
              </a:rPr>
              <a:t> </a:t>
            </a:r>
            <a:r>
              <a:rPr lang="en-US" sz="6100" dirty="0" err="1">
                <a:solidFill>
                  <a:schemeClr val="accent6">
                    <a:lumMod val="75000"/>
                  </a:schemeClr>
                </a:solidFill>
                <a:latin typeface="Times New Roman" pitchFamily="18" charset="0"/>
                <a:cs typeface="Times New Roman" pitchFamily="18" charset="0"/>
              </a:rPr>
              <a:t>hiện</a:t>
            </a:r>
            <a:r>
              <a:rPr lang="en-US" sz="6100" dirty="0">
                <a:solidFill>
                  <a:schemeClr val="accent6">
                    <a:lumMod val="75000"/>
                  </a:schemeClr>
                </a:solidFill>
                <a:latin typeface="Times New Roman" pitchFamily="18" charset="0"/>
                <a:cs typeface="Times New Roman" pitchFamily="18" charset="0"/>
              </a:rPr>
              <a:t> </a:t>
            </a:r>
            <a:r>
              <a:rPr lang="en-US" sz="6100" dirty="0" err="1">
                <a:solidFill>
                  <a:schemeClr val="accent6">
                    <a:lumMod val="75000"/>
                  </a:schemeClr>
                </a:solidFill>
                <a:latin typeface="Times New Roman" pitchFamily="18" charset="0"/>
                <a:cs typeface="Times New Roman" pitchFamily="18" charset="0"/>
              </a:rPr>
              <a:t>giữa</a:t>
            </a:r>
            <a:r>
              <a:rPr lang="en-US" sz="6100" dirty="0">
                <a:solidFill>
                  <a:schemeClr val="accent6">
                    <a:lumMod val="75000"/>
                  </a:schemeClr>
                </a:solidFill>
                <a:latin typeface="Times New Roman" pitchFamily="18" charset="0"/>
                <a:cs typeface="Times New Roman" pitchFamily="18" charset="0"/>
              </a:rPr>
              <a:t> </a:t>
            </a:r>
            <a:r>
              <a:rPr lang="en-US" sz="6100" dirty="0" err="1">
                <a:solidFill>
                  <a:schemeClr val="accent6">
                    <a:lumMod val="75000"/>
                  </a:schemeClr>
                </a:solidFill>
                <a:latin typeface="Times New Roman" pitchFamily="18" charset="0"/>
                <a:cs typeface="Times New Roman" pitchFamily="18" charset="0"/>
              </a:rPr>
              <a:t>hai</a:t>
            </a:r>
            <a:r>
              <a:rPr lang="en-US" sz="6100" dirty="0">
                <a:solidFill>
                  <a:schemeClr val="accent6">
                    <a:lumMod val="75000"/>
                  </a:schemeClr>
                </a:solidFill>
                <a:latin typeface="Times New Roman" pitchFamily="18" charset="0"/>
                <a:cs typeface="Times New Roman" pitchFamily="18" charset="0"/>
              </a:rPr>
              <a:t> </a:t>
            </a:r>
            <a:r>
              <a:rPr lang="en-US" sz="6100" dirty="0" err="1">
                <a:solidFill>
                  <a:schemeClr val="accent6">
                    <a:lumMod val="75000"/>
                  </a:schemeClr>
                </a:solidFill>
                <a:latin typeface="Times New Roman" pitchFamily="18" charset="0"/>
                <a:cs typeface="Times New Roman" pitchFamily="18" charset="0"/>
              </a:rPr>
              <a:t>dòng</a:t>
            </a:r>
            <a:r>
              <a:rPr lang="en-US" sz="6100" dirty="0">
                <a:solidFill>
                  <a:schemeClr val="accent6">
                    <a:lumMod val="75000"/>
                  </a:schemeClr>
                </a:solidFill>
                <a:latin typeface="Times New Roman" pitchFamily="18" charset="0"/>
                <a:cs typeface="Times New Roman" pitchFamily="18" charset="0"/>
              </a:rPr>
              <a:t> </a:t>
            </a:r>
            <a:r>
              <a:rPr lang="en-US" sz="6100" dirty="0" err="1">
                <a:solidFill>
                  <a:schemeClr val="accent6">
                    <a:lumMod val="75000"/>
                  </a:schemeClr>
                </a:solidFill>
                <a:latin typeface="Times New Roman" pitchFamily="18" charset="0"/>
                <a:cs typeface="Times New Roman" pitchFamily="18" charset="0"/>
              </a:rPr>
              <a:t>thơ</a:t>
            </a:r>
            <a:r>
              <a:rPr lang="en-US" sz="6100" dirty="0">
                <a:solidFill>
                  <a:schemeClr val="accent6">
                    <a:lumMod val="75000"/>
                  </a:schemeClr>
                </a:solidFill>
                <a:latin typeface="Times New Roman" pitchFamily="18" charset="0"/>
                <a:cs typeface="Times New Roman" pitchFamily="18" charset="0"/>
              </a:rPr>
              <a:t> </a:t>
            </a:r>
            <a:r>
              <a:rPr lang="en-US" sz="6100" dirty="0" err="1">
                <a:solidFill>
                  <a:schemeClr val="accent6">
                    <a:lumMod val="75000"/>
                  </a:schemeClr>
                </a:solidFill>
                <a:latin typeface="Times New Roman" pitchFamily="18" charset="0"/>
                <a:cs typeface="Times New Roman" pitchFamily="18" charset="0"/>
              </a:rPr>
              <a:t>hoặc</a:t>
            </a:r>
            <a:r>
              <a:rPr lang="en-US" sz="6100" dirty="0">
                <a:solidFill>
                  <a:schemeClr val="accent6">
                    <a:lumMod val="75000"/>
                  </a:schemeClr>
                </a:solidFill>
                <a:latin typeface="Times New Roman" pitchFamily="18" charset="0"/>
                <a:cs typeface="Times New Roman" pitchFamily="18" charset="0"/>
              </a:rPr>
              <a:t> </a:t>
            </a:r>
            <a:r>
              <a:rPr lang="en-US" sz="6100" dirty="0" err="1">
                <a:solidFill>
                  <a:schemeClr val="accent6">
                    <a:lumMod val="75000"/>
                  </a:schemeClr>
                </a:solidFill>
                <a:latin typeface="Times New Roman" pitchFamily="18" charset="0"/>
                <a:cs typeface="Times New Roman" pitchFamily="18" charset="0"/>
              </a:rPr>
              <a:t>hai</a:t>
            </a:r>
            <a:r>
              <a:rPr lang="en-US" sz="6100" dirty="0">
                <a:solidFill>
                  <a:schemeClr val="accent6">
                    <a:lumMod val="75000"/>
                  </a:schemeClr>
                </a:solidFill>
                <a:latin typeface="Times New Roman" pitchFamily="18" charset="0"/>
                <a:cs typeface="Times New Roman" pitchFamily="18" charset="0"/>
              </a:rPr>
              <a:t> </a:t>
            </a:r>
            <a:r>
              <a:rPr lang="en-US" sz="6100" dirty="0" err="1">
                <a:solidFill>
                  <a:schemeClr val="accent6">
                    <a:lumMod val="75000"/>
                  </a:schemeClr>
                </a:solidFill>
                <a:latin typeface="Times New Roman" pitchFamily="18" charset="0"/>
                <a:cs typeface="Times New Roman" pitchFamily="18" charset="0"/>
              </a:rPr>
              <a:t>câu</a:t>
            </a:r>
            <a:r>
              <a:rPr lang="en-US" sz="6100" dirty="0">
                <a:solidFill>
                  <a:schemeClr val="accent6">
                    <a:lumMod val="75000"/>
                  </a:schemeClr>
                </a:solidFill>
                <a:latin typeface="Times New Roman" pitchFamily="18" charset="0"/>
                <a:cs typeface="Times New Roman" pitchFamily="18" charset="0"/>
              </a:rPr>
              <a:t> </a:t>
            </a:r>
            <a:r>
              <a:rPr lang="en-US" sz="6100" dirty="0" err="1">
                <a:solidFill>
                  <a:schemeClr val="accent6">
                    <a:lumMod val="75000"/>
                  </a:schemeClr>
                </a:solidFill>
                <a:latin typeface="Times New Roman" pitchFamily="18" charset="0"/>
                <a:cs typeface="Times New Roman" pitchFamily="18" charset="0"/>
              </a:rPr>
              <a:t>văn</a:t>
            </a:r>
            <a:r>
              <a:rPr lang="en-US" sz="6100" dirty="0">
                <a:solidFill>
                  <a:schemeClr val="accent6">
                    <a:lumMod val="75000"/>
                  </a:schemeClr>
                </a:solidFill>
                <a:latin typeface="Times New Roman" pitchFamily="18" charset="0"/>
                <a:cs typeface="Times New Roman" pitchFamily="18" charset="0"/>
              </a:rPr>
              <a:t>.</a:t>
            </a:r>
          </a:p>
          <a:p>
            <a:pPr algn="just"/>
            <a:r>
              <a:rPr lang="en-US" sz="6100" b="1" dirty="0">
                <a:solidFill>
                  <a:schemeClr val="accent6">
                    <a:lumMod val="75000"/>
                  </a:schemeClr>
                </a:solidFill>
                <a:latin typeface="Times New Roman" pitchFamily="18" charset="0"/>
                <a:cs typeface="Times New Roman" pitchFamily="18" charset="0"/>
              </a:rPr>
              <a:t>+ </a:t>
            </a:r>
            <a:r>
              <a:rPr lang="en-US" sz="6100" b="1" dirty="0" err="1">
                <a:solidFill>
                  <a:schemeClr val="accent6">
                    <a:lumMod val="75000"/>
                  </a:schemeClr>
                </a:solidFill>
                <a:latin typeface="Times New Roman" pitchFamily="18" charset="0"/>
                <a:cs typeface="Times New Roman" pitchFamily="18" charset="0"/>
              </a:rPr>
              <a:t>Tiểu</a:t>
            </a:r>
            <a:r>
              <a:rPr lang="en-US" sz="6100" b="1" dirty="0">
                <a:solidFill>
                  <a:schemeClr val="accent6">
                    <a:lumMod val="75000"/>
                  </a:schemeClr>
                </a:solidFill>
                <a:latin typeface="Times New Roman" pitchFamily="18" charset="0"/>
                <a:cs typeface="Times New Roman" pitchFamily="18" charset="0"/>
              </a:rPr>
              <a:t> </a:t>
            </a:r>
            <a:r>
              <a:rPr lang="en-US" sz="6100" b="1" dirty="0" err="1">
                <a:solidFill>
                  <a:schemeClr val="accent6">
                    <a:lumMod val="75000"/>
                  </a:schemeClr>
                </a:solidFill>
                <a:latin typeface="Times New Roman" pitchFamily="18" charset="0"/>
                <a:cs typeface="Times New Roman" pitchFamily="18" charset="0"/>
              </a:rPr>
              <a:t>đối</a:t>
            </a:r>
            <a:r>
              <a:rPr lang="en-US" sz="6100" b="1" dirty="0">
                <a:solidFill>
                  <a:schemeClr val="accent6">
                    <a:lumMod val="75000"/>
                  </a:schemeClr>
                </a:solidFill>
                <a:latin typeface="Times New Roman" pitchFamily="18" charset="0"/>
                <a:cs typeface="Times New Roman" pitchFamily="18" charset="0"/>
              </a:rPr>
              <a:t>:</a:t>
            </a:r>
            <a:r>
              <a:rPr lang="en-US" sz="6100" dirty="0">
                <a:solidFill>
                  <a:schemeClr val="accent6">
                    <a:lumMod val="75000"/>
                  </a:schemeClr>
                </a:solidFill>
                <a:latin typeface="Times New Roman" pitchFamily="18" charset="0"/>
                <a:cs typeface="Times New Roman" pitchFamily="18" charset="0"/>
              </a:rPr>
              <a:t> </a:t>
            </a:r>
            <a:r>
              <a:rPr lang="en-US" sz="6100" dirty="0" err="1">
                <a:solidFill>
                  <a:schemeClr val="accent6">
                    <a:lumMod val="75000"/>
                  </a:schemeClr>
                </a:solidFill>
                <a:latin typeface="Times New Roman" pitchFamily="18" charset="0"/>
                <a:cs typeface="Times New Roman" pitchFamily="18" charset="0"/>
              </a:rPr>
              <a:t>Thực</a:t>
            </a:r>
            <a:r>
              <a:rPr lang="en-US" sz="6100" dirty="0">
                <a:solidFill>
                  <a:schemeClr val="accent6">
                    <a:lumMod val="75000"/>
                  </a:schemeClr>
                </a:solidFill>
                <a:latin typeface="Times New Roman" pitchFamily="18" charset="0"/>
                <a:cs typeface="Times New Roman" pitchFamily="18" charset="0"/>
              </a:rPr>
              <a:t> </a:t>
            </a:r>
            <a:r>
              <a:rPr lang="en-US" sz="6100" dirty="0" err="1">
                <a:solidFill>
                  <a:schemeClr val="accent6">
                    <a:lumMod val="75000"/>
                  </a:schemeClr>
                </a:solidFill>
                <a:latin typeface="Times New Roman" pitchFamily="18" charset="0"/>
                <a:cs typeface="Times New Roman" pitchFamily="18" charset="0"/>
              </a:rPr>
              <a:t>hiện</a:t>
            </a:r>
            <a:r>
              <a:rPr lang="en-US" sz="6100" dirty="0">
                <a:solidFill>
                  <a:schemeClr val="accent6">
                    <a:lumMod val="75000"/>
                  </a:schemeClr>
                </a:solidFill>
                <a:latin typeface="Times New Roman" pitchFamily="18" charset="0"/>
                <a:cs typeface="Times New Roman" pitchFamily="18" charset="0"/>
              </a:rPr>
              <a:t> </a:t>
            </a:r>
            <a:r>
              <a:rPr lang="en-US" sz="6100" dirty="0" err="1">
                <a:solidFill>
                  <a:schemeClr val="accent6">
                    <a:lumMod val="75000"/>
                  </a:schemeClr>
                </a:solidFill>
                <a:latin typeface="Times New Roman" pitchFamily="18" charset="0"/>
                <a:cs typeface="Times New Roman" pitchFamily="18" charset="0"/>
              </a:rPr>
              <a:t>giữa</a:t>
            </a:r>
            <a:r>
              <a:rPr lang="en-US" sz="6100" dirty="0">
                <a:solidFill>
                  <a:schemeClr val="accent6">
                    <a:lumMod val="75000"/>
                  </a:schemeClr>
                </a:solidFill>
                <a:latin typeface="Times New Roman" pitchFamily="18" charset="0"/>
                <a:cs typeface="Times New Roman" pitchFamily="18" charset="0"/>
              </a:rPr>
              <a:t> </a:t>
            </a:r>
            <a:r>
              <a:rPr lang="en-US" sz="6100" dirty="0" err="1">
                <a:solidFill>
                  <a:schemeClr val="accent6">
                    <a:lumMod val="75000"/>
                  </a:schemeClr>
                </a:solidFill>
                <a:latin typeface="Times New Roman" pitchFamily="18" charset="0"/>
                <a:cs typeface="Times New Roman" pitchFamily="18" charset="0"/>
              </a:rPr>
              <a:t>các</a:t>
            </a:r>
            <a:r>
              <a:rPr lang="en-US" sz="6100" dirty="0">
                <a:solidFill>
                  <a:schemeClr val="accent6">
                    <a:lumMod val="75000"/>
                  </a:schemeClr>
                </a:solidFill>
                <a:latin typeface="Times New Roman" pitchFamily="18" charset="0"/>
                <a:cs typeface="Times New Roman" pitchFamily="18" charset="0"/>
              </a:rPr>
              <a:t> </a:t>
            </a:r>
            <a:r>
              <a:rPr lang="en-US" sz="6100" dirty="0" err="1">
                <a:solidFill>
                  <a:schemeClr val="accent6">
                    <a:lumMod val="75000"/>
                  </a:schemeClr>
                </a:solidFill>
                <a:latin typeface="Times New Roman" pitchFamily="18" charset="0"/>
                <a:cs typeface="Times New Roman" pitchFamily="18" charset="0"/>
              </a:rPr>
              <a:t>từ</a:t>
            </a:r>
            <a:r>
              <a:rPr lang="en-US" sz="6100" dirty="0">
                <a:solidFill>
                  <a:schemeClr val="accent6">
                    <a:lumMod val="75000"/>
                  </a:schemeClr>
                </a:solidFill>
                <a:latin typeface="Times New Roman" pitchFamily="18" charset="0"/>
                <a:cs typeface="Times New Roman" pitchFamily="18" charset="0"/>
              </a:rPr>
              <a:t> </a:t>
            </a:r>
            <a:r>
              <a:rPr lang="en-US" sz="6100" dirty="0" err="1">
                <a:solidFill>
                  <a:schemeClr val="accent6">
                    <a:lumMod val="75000"/>
                  </a:schemeClr>
                </a:solidFill>
                <a:latin typeface="Times New Roman" pitchFamily="18" charset="0"/>
                <a:cs typeface="Times New Roman" pitchFamily="18" charset="0"/>
              </a:rPr>
              <a:t>ngữ</a:t>
            </a:r>
            <a:r>
              <a:rPr lang="en-US" sz="6100" dirty="0">
                <a:solidFill>
                  <a:schemeClr val="accent6">
                    <a:lumMod val="75000"/>
                  </a:schemeClr>
                </a:solidFill>
                <a:latin typeface="Times New Roman" pitchFamily="18" charset="0"/>
                <a:cs typeface="Times New Roman" pitchFamily="18" charset="0"/>
              </a:rPr>
              <a:t> </a:t>
            </a:r>
            <a:r>
              <a:rPr lang="en-US" sz="6100" dirty="0" err="1">
                <a:solidFill>
                  <a:schemeClr val="accent6">
                    <a:lumMod val="75000"/>
                  </a:schemeClr>
                </a:solidFill>
                <a:latin typeface="Times New Roman" pitchFamily="18" charset="0"/>
                <a:cs typeface="Times New Roman" pitchFamily="18" charset="0"/>
              </a:rPr>
              <a:t>trong</a:t>
            </a:r>
            <a:r>
              <a:rPr lang="en-US" sz="6100" dirty="0">
                <a:solidFill>
                  <a:schemeClr val="accent6">
                    <a:lumMod val="75000"/>
                  </a:schemeClr>
                </a:solidFill>
                <a:latin typeface="Times New Roman" pitchFamily="18" charset="0"/>
                <a:cs typeface="Times New Roman" pitchFamily="18" charset="0"/>
              </a:rPr>
              <a:t> </a:t>
            </a:r>
            <a:r>
              <a:rPr lang="en-US" sz="6100" dirty="0" err="1">
                <a:solidFill>
                  <a:schemeClr val="accent6">
                    <a:lumMod val="75000"/>
                  </a:schemeClr>
                </a:solidFill>
                <a:latin typeface="Times New Roman" pitchFamily="18" charset="0"/>
                <a:cs typeface="Times New Roman" pitchFamily="18" charset="0"/>
              </a:rPr>
              <a:t>một</a:t>
            </a:r>
            <a:r>
              <a:rPr lang="en-US" sz="6100" dirty="0">
                <a:solidFill>
                  <a:schemeClr val="accent6">
                    <a:lumMod val="75000"/>
                  </a:schemeClr>
                </a:solidFill>
                <a:latin typeface="Times New Roman" pitchFamily="18" charset="0"/>
                <a:cs typeface="Times New Roman" pitchFamily="18" charset="0"/>
              </a:rPr>
              <a:t> </a:t>
            </a:r>
            <a:r>
              <a:rPr lang="en-US" sz="6100" dirty="0" err="1">
                <a:solidFill>
                  <a:schemeClr val="accent6">
                    <a:lumMod val="75000"/>
                  </a:schemeClr>
                </a:solidFill>
                <a:latin typeface="Times New Roman" pitchFamily="18" charset="0"/>
                <a:cs typeface="Times New Roman" pitchFamily="18" charset="0"/>
              </a:rPr>
              <a:t>dòng</a:t>
            </a:r>
            <a:r>
              <a:rPr lang="en-US" sz="6100" dirty="0">
                <a:solidFill>
                  <a:schemeClr val="accent6">
                    <a:lumMod val="75000"/>
                  </a:schemeClr>
                </a:solidFill>
                <a:latin typeface="Times New Roman" pitchFamily="18" charset="0"/>
                <a:cs typeface="Times New Roman" pitchFamily="18" charset="0"/>
              </a:rPr>
              <a:t> </a:t>
            </a:r>
            <a:r>
              <a:rPr lang="en-US" sz="6100" dirty="0" err="1">
                <a:solidFill>
                  <a:schemeClr val="accent6">
                    <a:lumMod val="75000"/>
                  </a:schemeClr>
                </a:solidFill>
                <a:latin typeface="Times New Roman" pitchFamily="18" charset="0"/>
                <a:cs typeface="Times New Roman" pitchFamily="18" charset="0"/>
              </a:rPr>
              <a:t>thơ</a:t>
            </a:r>
            <a:r>
              <a:rPr lang="en-US" sz="6100" dirty="0">
                <a:solidFill>
                  <a:schemeClr val="accent6">
                    <a:lumMod val="75000"/>
                  </a:schemeClr>
                </a:solidFill>
                <a:latin typeface="Times New Roman" pitchFamily="18" charset="0"/>
                <a:cs typeface="Times New Roman" pitchFamily="18" charset="0"/>
              </a:rPr>
              <a:t> </a:t>
            </a:r>
            <a:r>
              <a:rPr lang="en-US" sz="6100" dirty="0" err="1">
                <a:solidFill>
                  <a:schemeClr val="accent6">
                    <a:lumMod val="75000"/>
                  </a:schemeClr>
                </a:solidFill>
                <a:latin typeface="Times New Roman" pitchFamily="18" charset="0"/>
                <a:cs typeface="Times New Roman" pitchFamily="18" charset="0"/>
              </a:rPr>
              <a:t>hoặc</a:t>
            </a:r>
            <a:r>
              <a:rPr lang="en-US" sz="6100" dirty="0">
                <a:solidFill>
                  <a:schemeClr val="accent6">
                    <a:lumMod val="75000"/>
                  </a:schemeClr>
                </a:solidFill>
                <a:latin typeface="Times New Roman" pitchFamily="18" charset="0"/>
                <a:cs typeface="Times New Roman" pitchFamily="18" charset="0"/>
              </a:rPr>
              <a:t> </a:t>
            </a:r>
            <a:r>
              <a:rPr lang="en-US" sz="6100" dirty="0" err="1">
                <a:solidFill>
                  <a:schemeClr val="accent6">
                    <a:lumMod val="75000"/>
                  </a:schemeClr>
                </a:solidFill>
                <a:latin typeface="Times New Roman" pitchFamily="18" charset="0"/>
                <a:cs typeface="Times New Roman" pitchFamily="18" charset="0"/>
              </a:rPr>
              <a:t>một</a:t>
            </a:r>
            <a:r>
              <a:rPr lang="en-US" sz="6100" dirty="0">
                <a:solidFill>
                  <a:schemeClr val="accent6">
                    <a:lumMod val="75000"/>
                  </a:schemeClr>
                </a:solidFill>
                <a:latin typeface="Times New Roman" pitchFamily="18" charset="0"/>
                <a:cs typeface="Times New Roman" pitchFamily="18" charset="0"/>
              </a:rPr>
              <a:t> </a:t>
            </a:r>
            <a:r>
              <a:rPr lang="en-US" sz="6100" dirty="0" err="1">
                <a:solidFill>
                  <a:schemeClr val="accent6">
                    <a:lumMod val="75000"/>
                  </a:schemeClr>
                </a:solidFill>
                <a:latin typeface="Times New Roman" pitchFamily="18" charset="0"/>
                <a:cs typeface="Times New Roman" pitchFamily="18" charset="0"/>
              </a:rPr>
              <a:t>câu</a:t>
            </a:r>
            <a:r>
              <a:rPr lang="en-US" sz="6100" dirty="0">
                <a:solidFill>
                  <a:schemeClr val="accent6">
                    <a:lumMod val="75000"/>
                  </a:schemeClr>
                </a:solidFill>
                <a:latin typeface="Times New Roman" pitchFamily="18" charset="0"/>
                <a:cs typeface="Times New Roman" pitchFamily="18" charset="0"/>
              </a:rPr>
              <a:t> </a:t>
            </a:r>
            <a:r>
              <a:rPr lang="en-US" sz="6100" dirty="0" err="1">
                <a:solidFill>
                  <a:schemeClr val="accent6">
                    <a:lumMod val="75000"/>
                  </a:schemeClr>
                </a:solidFill>
                <a:latin typeface="Times New Roman" pitchFamily="18" charset="0"/>
                <a:cs typeface="Times New Roman" pitchFamily="18" charset="0"/>
              </a:rPr>
              <a:t>văn</a:t>
            </a:r>
            <a:r>
              <a:rPr lang="en-US" sz="6100" dirty="0">
                <a:solidFill>
                  <a:schemeClr val="accent6">
                    <a:lumMod val="75000"/>
                  </a:schemeClr>
                </a:solidFill>
                <a:latin typeface="Times New Roman" pitchFamily="18" charset="0"/>
                <a:cs typeface="Times New Roman" pitchFamily="18" charset="0"/>
              </a:rPr>
              <a:t>.</a:t>
            </a:r>
          </a:p>
          <a:p>
            <a:pPr algn="ctr">
              <a:lnSpc>
                <a:spcPts val="3430"/>
              </a:lnSpc>
            </a:pPr>
            <a:endParaRPr lang="en-US" sz="3200" b="1" spc="32" dirty="0">
              <a:solidFill>
                <a:srgbClr val="E18455"/>
              </a:solidFill>
              <a:latin typeface="Poppins"/>
            </a:endParaRPr>
          </a:p>
          <a:p>
            <a:pPr algn="ctr">
              <a:lnSpc>
                <a:spcPts val="3430"/>
              </a:lnSpc>
            </a:pPr>
            <a:endParaRPr lang="en-US" sz="3200" b="1" spc="32" dirty="0">
              <a:solidFill>
                <a:srgbClr val="E18455"/>
              </a:solidFill>
              <a:latin typeface="Poppins"/>
            </a:endParaRPr>
          </a:p>
          <a:p>
            <a:pPr algn="ctr">
              <a:lnSpc>
                <a:spcPts val="3430"/>
              </a:lnSpc>
            </a:pPr>
            <a:endParaRPr lang="en-US" sz="3200" b="1" spc="32" dirty="0">
              <a:solidFill>
                <a:srgbClr val="E18455"/>
              </a:solidFill>
              <a:latin typeface="Poppins"/>
            </a:endParaRPr>
          </a:p>
          <a:p>
            <a:pPr algn="ctr">
              <a:lnSpc>
                <a:spcPts val="3114"/>
              </a:lnSpc>
            </a:pPr>
            <a:endParaRPr lang="en-US" sz="3200" b="1" spc="32" dirty="0">
              <a:solidFill>
                <a:srgbClr val="E18455"/>
              </a:solidFill>
              <a:latin typeface="Poppins"/>
            </a:endParaRPr>
          </a:p>
          <a:p>
            <a:pPr algn="ctr">
              <a:lnSpc>
                <a:spcPts val="2859"/>
              </a:lnSpc>
            </a:pPr>
            <a:endParaRPr lang="en-US" sz="3200" b="1" spc="32" dirty="0">
              <a:solidFill>
                <a:srgbClr val="E18455"/>
              </a:solidFill>
              <a:latin typeface="Poppins"/>
            </a:endParaRPr>
          </a:p>
          <a:p>
            <a:pPr algn="ctr">
              <a:lnSpc>
                <a:spcPts val="2859"/>
              </a:lnSpc>
              <a:spcBef>
                <a:spcPct val="0"/>
              </a:spcBef>
            </a:pPr>
            <a:endParaRPr lang="en-US" sz="3200" b="1" spc="32" dirty="0">
              <a:solidFill>
                <a:srgbClr val="E18455"/>
              </a:solidFill>
              <a:latin typeface="Poppins"/>
            </a:endParaRPr>
          </a:p>
        </p:txBody>
      </p:sp>
    </p:spTree>
    <p:extLst>
      <p:ext uri="{BB962C8B-B14F-4D97-AF65-F5344CB8AC3E}">
        <p14:creationId xmlns:p14="http://schemas.microsoft.com/office/powerpoint/2010/main" val="498985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Effect transition="in" filter="fade">
                                      <p:cBhvr>
                                        <p:cTn id="14" dur="1000"/>
                                        <p:tgtEl>
                                          <p:spTgt spid="14">
                                            <p:txEl>
                                              <p:pRg st="1" end="1"/>
                                            </p:txEl>
                                          </p:spTgt>
                                        </p:tgtEl>
                                      </p:cBhvr>
                                    </p:animEffect>
                                    <p:anim calcmode="lin" valueType="num">
                                      <p:cBhvr>
                                        <p:cTn id="1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animEffect transition="in" filter="fade">
                                      <p:cBhvr>
                                        <p:cTn id="21" dur="1000"/>
                                        <p:tgtEl>
                                          <p:spTgt spid="14">
                                            <p:txEl>
                                              <p:pRg st="2" end="2"/>
                                            </p:txEl>
                                          </p:spTgt>
                                        </p:tgtEl>
                                      </p:cBhvr>
                                    </p:animEffect>
                                    <p:anim calcmode="lin" valueType="num">
                                      <p:cBhvr>
                                        <p:cTn id="22"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420897"/>
            <a:ext cx="15970488" cy="9445209"/>
            <a:chOff x="0" y="0"/>
            <a:chExt cx="4206219" cy="2487627"/>
          </a:xfrm>
        </p:grpSpPr>
        <p:sp>
          <p:nvSpPr>
            <p:cNvPr id="3" name="Freeform 3"/>
            <p:cNvSpPr/>
            <p:nvPr/>
          </p:nvSpPr>
          <p:spPr>
            <a:xfrm>
              <a:off x="0" y="0"/>
              <a:ext cx="4206219" cy="2487627"/>
            </a:xfrm>
            <a:custGeom>
              <a:avLst/>
              <a:gdLst/>
              <a:ahLst/>
              <a:cxnLst/>
              <a:rect l="l" t="t" r="r" b="b"/>
              <a:pathLst>
                <a:path w="4206219" h="2487627">
                  <a:moveTo>
                    <a:pt x="24723" y="0"/>
                  </a:moveTo>
                  <a:lnTo>
                    <a:pt x="4181496" y="0"/>
                  </a:lnTo>
                  <a:cubicBezTo>
                    <a:pt x="4188053" y="0"/>
                    <a:pt x="4194341" y="2605"/>
                    <a:pt x="4198978" y="7241"/>
                  </a:cubicBezTo>
                  <a:cubicBezTo>
                    <a:pt x="4203614" y="11878"/>
                    <a:pt x="4206219" y="18166"/>
                    <a:pt x="4206219" y="24723"/>
                  </a:cubicBezTo>
                  <a:lnTo>
                    <a:pt x="4206219" y="2462904"/>
                  </a:lnTo>
                  <a:cubicBezTo>
                    <a:pt x="4206219" y="2469461"/>
                    <a:pt x="4203614" y="2475749"/>
                    <a:pt x="4198978" y="2480386"/>
                  </a:cubicBezTo>
                  <a:cubicBezTo>
                    <a:pt x="4194341" y="2485022"/>
                    <a:pt x="4188053" y="2487627"/>
                    <a:pt x="4181496" y="2487627"/>
                  </a:cubicBezTo>
                  <a:lnTo>
                    <a:pt x="24723" y="2487627"/>
                  </a:lnTo>
                  <a:cubicBezTo>
                    <a:pt x="18166" y="2487627"/>
                    <a:pt x="11878" y="2485022"/>
                    <a:pt x="7241" y="2480386"/>
                  </a:cubicBezTo>
                  <a:cubicBezTo>
                    <a:pt x="2605" y="2475749"/>
                    <a:pt x="0" y="2469461"/>
                    <a:pt x="0" y="2462904"/>
                  </a:cubicBezTo>
                  <a:lnTo>
                    <a:pt x="0" y="24723"/>
                  </a:lnTo>
                  <a:cubicBezTo>
                    <a:pt x="0" y="18166"/>
                    <a:pt x="2605" y="11878"/>
                    <a:pt x="7241" y="7241"/>
                  </a:cubicBezTo>
                  <a:cubicBezTo>
                    <a:pt x="11878" y="2605"/>
                    <a:pt x="18166" y="0"/>
                    <a:pt x="24723" y="0"/>
                  </a:cubicBezTo>
                  <a:close/>
                </a:path>
              </a:pathLst>
            </a:custGeom>
            <a:solidFill>
              <a:srgbClr val="5D381C"/>
            </a:solidFill>
          </p:spPr>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626350" y="908431"/>
            <a:ext cx="15035300" cy="8369018"/>
            <a:chOff x="0" y="0"/>
            <a:chExt cx="3959914" cy="2204186"/>
          </a:xfrm>
        </p:grpSpPr>
        <p:sp>
          <p:nvSpPr>
            <p:cNvPr id="6" name="Freeform 6"/>
            <p:cNvSpPr/>
            <p:nvPr/>
          </p:nvSpPr>
          <p:spPr>
            <a:xfrm>
              <a:off x="0" y="0"/>
              <a:ext cx="3959914" cy="2204186"/>
            </a:xfrm>
            <a:custGeom>
              <a:avLst/>
              <a:gdLst/>
              <a:ahLst/>
              <a:cxnLst/>
              <a:rect l="l" t="t" r="r" b="b"/>
              <a:pathLst>
                <a:path w="3959914" h="2204186">
                  <a:moveTo>
                    <a:pt x="26261" y="0"/>
                  </a:moveTo>
                  <a:lnTo>
                    <a:pt x="3933653" y="0"/>
                  </a:lnTo>
                  <a:cubicBezTo>
                    <a:pt x="3948157" y="0"/>
                    <a:pt x="3959914" y="11757"/>
                    <a:pt x="3959914" y="26261"/>
                  </a:cubicBezTo>
                  <a:lnTo>
                    <a:pt x="3959914" y="2177925"/>
                  </a:lnTo>
                  <a:cubicBezTo>
                    <a:pt x="3959914" y="2184890"/>
                    <a:pt x="3957147" y="2191569"/>
                    <a:pt x="3952223" y="2196494"/>
                  </a:cubicBezTo>
                  <a:cubicBezTo>
                    <a:pt x="3947298" y="2201419"/>
                    <a:pt x="3940618" y="2204186"/>
                    <a:pt x="3933653" y="2204186"/>
                  </a:cubicBezTo>
                  <a:lnTo>
                    <a:pt x="26261" y="2204186"/>
                  </a:lnTo>
                  <a:cubicBezTo>
                    <a:pt x="19296" y="2204186"/>
                    <a:pt x="12616" y="2201419"/>
                    <a:pt x="7692" y="2196494"/>
                  </a:cubicBezTo>
                  <a:cubicBezTo>
                    <a:pt x="2767" y="2191569"/>
                    <a:pt x="0" y="2184890"/>
                    <a:pt x="0" y="2177925"/>
                  </a:cubicBezTo>
                  <a:lnTo>
                    <a:pt x="0" y="26261"/>
                  </a:lnTo>
                  <a:cubicBezTo>
                    <a:pt x="0" y="19296"/>
                    <a:pt x="2767" y="12616"/>
                    <a:pt x="7692" y="7692"/>
                  </a:cubicBezTo>
                  <a:cubicBezTo>
                    <a:pt x="12616" y="2767"/>
                    <a:pt x="19296" y="0"/>
                    <a:pt x="26261" y="0"/>
                  </a:cubicBezTo>
                  <a:close/>
                </a:path>
              </a:pathLst>
            </a:custGeom>
            <a:solidFill>
              <a:srgbClr val="FFF1DF"/>
            </a:solidFill>
          </p:spPr>
        </p:sp>
        <p:sp>
          <p:nvSpPr>
            <p:cNvPr id="7" name="TextBox 7"/>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2209800" y="1359960"/>
            <a:ext cx="13792200" cy="6999351"/>
            <a:chOff x="0" y="0"/>
            <a:chExt cx="3594391" cy="1873562"/>
          </a:xfrm>
        </p:grpSpPr>
        <p:sp>
          <p:nvSpPr>
            <p:cNvPr id="9" name="Freeform 9"/>
            <p:cNvSpPr/>
            <p:nvPr/>
          </p:nvSpPr>
          <p:spPr>
            <a:xfrm>
              <a:off x="0" y="0"/>
              <a:ext cx="3594391" cy="1873562"/>
            </a:xfrm>
            <a:custGeom>
              <a:avLst/>
              <a:gdLst/>
              <a:ahLst/>
              <a:cxnLst/>
              <a:rect l="l" t="t" r="r" b="b"/>
              <a:pathLst>
                <a:path w="3594391" h="1873562">
                  <a:moveTo>
                    <a:pt x="56728" y="0"/>
                  </a:moveTo>
                  <a:lnTo>
                    <a:pt x="3537663" y="0"/>
                  </a:lnTo>
                  <a:cubicBezTo>
                    <a:pt x="3552708" y="0"/>
                    <a:pt x="3567137" y="5977"/>
                    <a:pt x="3577775" y="16615"/>
                  </a:cubicBezTo>
                  <a:cubicBezTo>
                    <a:pt x="3588414" y="27254"/>
                    <a:pt x="3594391" y="41683"/>
                    <a:pt x="3594391" y="56728"/>
                  </a:cubicBezTo>
                  <a:lnTo>
                    <a:pt x="3594391" y="1816834"/>
                  </a:lnTo>
                  <a:cubicBezTo>
                    <a:pt x="3594391" y="1831879"/>
                    <a:pt x="3588414" y="1846308"/>
                    <a:pt x="3577775" y="1856947"/>
                  </a:cubicBezTo>
                  <a:cubicBezTo>
                    <a:pt x="3567137" y="1867586"/>
                    <a:pt x="3552708" y="1873562"/>
                    <a:pt x="3537663" y="1873562"/>
                  </a:cubicBezTo>
                  <a:lnTo>
                    <a:pt x="56728" y="1873562"/>
                  </a:lnTo>
                  <a:cubicBezTo>
                    <a:pt x="41683" y="1873562"/>
                    <a:pt x="27254" y="1867586"/>
                    <a:pt x="16615" y="1856947"/>
                  </a:cubicBezTo>
                  <a:cubicBezTo>
                    <a:pt x="5977" y="1846308"/>
                    <a:pt x="0" y="1831879"/>
                    <a:pt x="0" y="1816834"/>
                  </a:cubicBezTo>
                  <a:lnTo>
                    <a:pt x="0" y="56728"/>
                  </a:lnTo>
                  <a:cubicBezTo>
                    <a:pt x="0" y="41683"/>
                    <a:pt x="5977" y="27254"/>
                    <a:pt x="16615" y="16615"/>
                  </a:cubicBezTo>
                  <a:cubicBezTo>
                    <a:pt x="27254" y="5977"/>
                    <a:pt x="41683" y="0"/>
                    <a:pt x="56728" y="0"/>
                  </a:cubicBezTo>
                  <a:close/>
                </a:path>
              </a:pathLst>
            </a:custGeom>
            <a:solidFill>
              <a:srgbClr val="000000">
                <a:alpha val="0"/>
              </a:srgbClr>
            </a:solidFill>
            <a:ln w="47625">
              <a:solidFill>
                <a:srgbClr val="5D381C"/>
              </a:solidFill>
            </a:ln>
          </p:spPr>
        </p:sp>
        <p:sp>
          <p:nvSpPr>
            <p:cNvPr id="10" name="TextBox 10"/>
            <p:cNvSpPr txBox="1"/>
            <p:nvPr/>
          </p:nvSpPr>
          <p:spPr>
            <a:xfrm>
              <a:off x="0" y="-57150"/>
              <a:ext cx="812800" cy="869950"/>
            </a:xfrm>
            <a:prstGeom prst="rect">
              <a:avLst/>
            </a:prstGeom>
          </p:spPr>
          <p:txBody>
            <a:bodyPr lIns="50800" tIns="50800" rIns="50800" bIns="50800" rtlCol="0" anchor="ctr"/>
            <a:lstStyle/>
            <a:p>
              <a:pPr algn="ctr">
                <a:lnSpc>
                  <a:spcPts val="2659"/>
                </a:lnSpc>
                <a:spcBef>
                  <a:spcPct val="0"/>
                </a:spcBef>
              </a:pPr>
              <a:endParaRPr/>
            </a:p>
          </p:txBody>
        </p:sp>
      </p:grpSp>
      <p:sp>
        <p:nvSpPr>
          <p:cNvPr id="14" name="TextBox 14"/>
          <p:cNvSpPr txBox="1"/>
          <p:nvPr/>
        </p:nvSpPr>
        <p:spPr>
          <a:xfrm>
            <a:off x="3169433" y="1562100"/>
            <a:ext cx="11954538" cy="6999352"/>
          </a:xfrm>
          <a:prstGeom prst="rect">
            <a:avLst/>
          </a:prstGeom>
        </p:spPr>
        <p:txBody>
          <a:bodyPr wrap="square" lIns="0" tIns="0" rIns="0" bIns="0" rtlCol="0" anchor="t">
            <a:spAutoFit/>
          </a:bodyPr>
          <a:lstStyle/>
          <a:p>
            <a:pPr algn="just"/>
            <a:endParaRPr lang="en-US" sz="5400" b="1">
              <a:solidFill>
                <a:schemeClr val="accent6">
                  <a:lumMod val="75000"/>
                </a:schemeClr>
              </a:solidFill>
              <a:latin typeface="Times New Roman" pitchFamily="18" charset="0"/>
              <a:cs typeface="Times New Roman" pitchFamily="18" charset="0"/>
            </a:endParaRPr>
          </a:p>
          <a:p>
            <a:pPr algn="just"/>
            <a:r>
              <a:rPr lang="en-US" sz="5400" b="1">
                <a:solidFill>
                  <a:schemeClr val="accent6">
                    <a:lumMod val="75000"/>
                  </a:schemeClr>
                </a:solidFill>
                <a:latin typeface="Times New Roman" pitchFamily="18" charset="0"/>
                <a:cs typeface="Times New Roman" pitchFamily="18" charset="0"/>
              </a:rPr>
              <a:t>- Biện pháp đối không chỉ được dùng phổ biến trong văn vần (như thơ, phú), văn biền ngẫu (như câu đối, chiếu, cáo, hịch,…) mà còn được dùng trong cả văn xuôi, nhất là văn chính luận.</a:t>
            </a:r>
            <a:endParaRPr lang="en-US" sz="3200" b="1" spc="32">
              <a:solidFill>
                <a:schemeClr val="accent6">
                  <a:lumMod val="75000"/>
                </a:schemeClr>
              </a:solidFill>
              <a:latin typeface="Times New Roman" pitchFamily="18" charset="0"/>
              <a:cs typeface="Times New Roman" pitchFamily="18" charset="0"/>
            </a:endParaRPr>
          </a:p>
          <a:p>
            <a:pPr algn="ctr">
              <a:lnSpc>
                <a:spcPts val="3430"/>
              </a:lnSpc>
            </a:pPr>
            <a:endParaRPr lang="en-US" sz="3200" b="1" spc="32">
              <a:solidFill>
                <a:srgbClr val="E18455"/>
              </a:solidFill>
              <a:latin typeface="Times New Roman" pitchFamily="18" charset="0"/>
              <a:cs typeface="Times New Roman" pitchFamily="18" charset="0"/>
            </a:endParaRPr>
          </a:p>
          <a:p>
            <a:pPr algn="ctr">
              <a:lnSpc>
                <a:spcPts val="3430"/>
              </a:lnSpc>
            </a:pPr>
            <a:endParaRPr lang="en-US" sz="3200" b="1" spc="32">
              <a:solidFill>
                <a:srgbClr val="E18455"/>
              </a:solidFill>
              <a:latin typeface="Poppins"/>
            </a:endParaRPr>
          </a:p>
          <a:p>
            <a:pPr algn="ctr">
              <a:lnSpc>
                <a:spcPts val="3114"/>
              </a:lnSpc>
            </a:pPr>
            <a:endParaRPr lang="en-US" sz="3200" b="1" spc="32">
              <a:solidFill>
                <a:srgbClr val="E18455"/>
              </a:solidFill>
              <a:latin typeface="Poppins"/>
            </a:endParaRPr>
          </a:p>
          <a:p>
            <a:pPr algn="ctr">
              <a:lnSpc>
                <a:spcPts val="2859"/>
              </a:lnSpc>
            </a:pPr>
            <a:endParaRPr lang="en-US" sz="3200" b="1" spc="32">
              <a:solidFill>
                <a:srgbClr val="E18455"/>
              </a:solidFill>
              <a:latin typeface="Poppins"/>
            </a:endParaRPr>
          </a:p>
          <a:p>
            <a:pPr algn="ctr">
              <a:lnSpc>
                <a:spcPts val="2859"/>
              </a:lnSpc>
              <a:spcBef>
                <a:spcPct val="0"/>
              </a:spcBef>
            </a:pPr>
            <a:endParaRPr lang="en-US" sz="3200" b="1" spc="32">
              <a:solidFill>
                <a:srgbClr val="E18455"/>
              </a:solidFill>
              <a:latin typeface="Poppins"/>
            </a:endParaRPr>
          </a:p>
        </p:txBody>
      </p:sp>
    </p:spTree>
    <p:extLst>
      <p:ext uri="{BB962C8B-B14F-4D97-AF65-F5344CB8AC3E}">
        <p14:creationId xmlns:p14="http://schemas.microsoft.com/office/powerpoint/2010/main" val="2967040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1000"/>
                                        <p:tgtEl>
                                          <p:spTgt spid="14">
                                            <p:txEl>
                                              <p:pRg st="1" end="1"/>
                                            </p:txEl>
                                          </p:spTgt>
                                        </p:tgtEl>
                                      </p:cBhvr>
                                    </p:animEffect>
                                    <p:anim calcmode="lin" valueType="num">
                                      <p:cBhvr>
                                        <p:cTn id="8"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420897"/>
            <a:ext cx="15970488" cy="9445209"/>
            <a:chOff x="0" y="0"/>
            <a:chExt cx="21293982" cy="12593612"/>
          </a:xfrm>
        </p:grpSpPr>
        <p:grpSp>
          <p:nvGrpSpPr>
            <p:cNvPr id="3" name="Group 3"/>
            <p:cNvGrpSpPr/>
            <p:nvPr/>
          </p:nvGrpSpPr>
          <p:grpSpPr>
            <a:xfrm>
              <a:off x="0" y="0"/>
              <a:ext cx="21293982" cy="12593612"/>
              <a:chOff x="0" y="0"/>
              <a:chExt cx="4206219" cy="2487627"/>
            </a:xfrm>
          </p:grpSpPr>
          <p:sp>
            <p:nvSpPr>
              <p:cNvPr id="4" name="Freeform 4"/>
              <p:cNvSpPr/>
              <p:nvPr/>
            </p:nvSpPr>
            <p:spPr>
              <a:xfrm>
                <a:off x="0" y="0"/>
                <a:ext cx="4206219" cy="2487627"/>
              </a:xfrm>
              <a:custGeom>
                <a:avLst/>
                <a:gdLst/>
                <a:ahLst/>
                <a:cxnLst/>
                <a:rect l="l" t="t" r="r" b="b"/>
                <a:pathLst>
                  <a:path w="4206219" h="2487627">
                    <a:moveTo>
                      <a:pt x="24723" y="0"/>
                    </a:moveTo>
                    <a:lnTo>
                      <a:pt x="4181496" y="0"/>
                    </a:lnTo>
                    <a:cubicBezTo>
                      <a:pt x="4188053" y="0"/>
                      <a:pt x="4194341" y="2605"/>
                      <a:pt x="4198978" y="7241"/>
                    </a:cubicBezTo>
                    <a:cubicBezTo>
                      <a:pt x="4203614" y="11878"/>
                      <a:pt x="4206219" y="18166"/>
                      <a:pt x="4206219" y="24723"/>
                    </a:cubicBezTo>
                    <a:lnTo>
                      <a:pt x="4206219" y="2462904"/>
                    </a:lnTo>
                    <a:cubicBezTo>
                      <a:pt x="4206219" y="2469461"/>
                      <a:pt x="4203614" y="2475749"/>
                      <a:pt x="4198978" y="2480386"/>
                    </a:cubicBezTo>
                    <a:cubicBezTo>
                      <a:pt x="4194341" y="2485022"/>
                      <a:pt x="4188053" y="2487627"/>
                      <a:pt x="4181496" y="2487627"/>
                    </a:cubicBezTo>
                    <a:lnTo>
                      <a:pt x="24723" y="2487627"/>
                    </a:lnTo>
                    <a:cubicBezTo>
                      <a:pt x="18166" y="2487627"/>
                      <a:pt x="11878" y="2485022"/>
                      <a:pt x="7241" y="2480386"/>
                    </a:cubicBezTo>
                    <a:cubicBezTo>
                      <a:pt x="2605" y="2475749"/>
                      <a:pt x="0" y="2469461"/>
                      <a:pt x="0" y="2462904"/>
                    </a:cubicBezTo>
                    <a:lnTo>
                      <a:pt x="0" y="24723"/>
                    </a:lnTo>
                    <a:cubicBezTo>
                      <a:pt x="0" y="18166"/>
                      <a:pt x="2605" y="11878"/>
                      <a:pt x="7241" y="7241"/>
                    </a:cubicBezTo>
                    <a:cubicBezTo>
                      <a:pt x="11878" y="2605"/>
                      <a:pt x="18166" y="0"/>
                      <a:pt x="24723" y="0"/>
                    </a:cubicBezTo>
                    <a:close/>
                  </a:path>
                </a:pathLst>
              </a:custGeom>
              <a:solidFill>
                <a:srgbClr val="5D381C"/>
              </a:solidFill>
            </p:spPr>
          </p:sp>
          <p:sp>
            <p:nvSpPr>
              <p:cNvPr id="5" name="TextBox 5"/>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623458" y="649950"/>
              <a:ext cx="20047066" cy="11158691"/>
              <a:chOff x="0" y="0"/>
              <a:chExt cx="3959914" cy="2204186"/>
            </a:xfrm>
          </p:grpSpPr>
          <p:sp>
            <p:nvSpPr>
              <p:cNvPr id="7" name="Freeform 7"/>
              <p:cNvSpPr/>
              <p:nvPr/>
            </p:nvSpPr>
            <p:spPr>
              <a:xfrm>
                <a:off x="0" y="0"/>
                <a:ext cx="3959914" cy="2204186"/>
              </a:xfrm>
              <a:custGeom>
                <a:avLst/>
                <a:gdLst/>
                <a:ahLst/>
                <a:cxnLst/>
                <a:rect l="l" t="t" r="r" b="b"/>
                <a:pathLst>
                  <a:path w="3959914" h="2204186">
                    <a:moveTo>
                      <a:pt x="26261" y="0"/>
                    </a:moveTo>
                    <a:lnTo>
                      <a:pt x="3933653" y="0"/>
                    </a:lnTo>
                    <a:cubicBezTo>
                      <a:pt x="3948157" y="0"/>
                      <a:pt x="3959914" y="11757"/>
                      <a:pt x="3959914" y="26261"/>
                    </a:cubicBezTo>
                    <a:lnTo>
                      <a:pt x="3959914" y="2177925"/>
                    </a:lnTo>
                    <a:cubicBezTo>
                      <a:pt x="3959914" y="2184890"/>
                      <a:pt x="3957147" y="2191569"/>
                      <a:pt x="3952223" y="2196494"/>
                    </a:cubicBezTo>
                    <a:cubicBezTo>
                      <a:pt x="3947298" y="2201419"/>
                      <a:pt x="3940618" y="2204186"/>
                      <a:pt x="3933653" y="2204186"/>
                    </a:cubicBezTo>
                    <a:lnTo>
                      <a:pt x="26261" y="2204186"/>
                    </a:lnTo>
                    <a:cubicBezTo>
                      <a:pt x="19296" y="2204186"/>
                      <a:pt x="12616" y="2201419"/>
                      <a:pt x="7692" y="2196494"/>
                    </a:cubicBezTo>
                    <a:cubicBezTo>
                      <a:pt x="2767" y="2191569"/>
                      <a:pt x="0" y="2184890"/>
                      <a:pt x="0" y="2177925"/>
                    </a:cubicBezTo>
                    <a:lnTo>
                      <a:pt x="0" y="26261"/>
                    </a:lnTo>
                    <a:cubicBezTo>
                      <a:pt x="0" y="19296"/>
                      <a:pt x="2767" y="12616"/>
                      <a:pt x="7692" y="7692"/>
                    </a:cubicBezTo>
                    <a:cubicBezTo>
                      <a:pt x="12616" y="2767"/>
                      <a:pt x="19296" y="0"/>
                      <a:pt x="26261" y="0"/>
                    </a:cubicBezTo>
                    <a:close/>
                  </a:path>
                </a:pathLst>
              </a:custGeom>
              <a:solidFill>
                <a:srgbClr val="FFF1DF"/>
              </a:solidFill>
            </p:spPr>
          </p:sp>
          <p:sp>
            <p:nvSpPr>
              <p:cNvPr id="8" name="TextBox 8"/>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sp>
        <p:nvSpPr>
          <p:cNvPr id="9" name="TextBox 9"/>
          <p:cNvSpPr txBox="1"/>
          <p:nvPr/>
        </p:nvSpPr>
        <p:spPr>
          <a:xfrm>
            <a:off x="2467601" y="2897297"/>
            <a:ext cx="13305898" cy="2128788"/>
          </a:xfrm>
          <a:prstGeom prst="rect">
            <a:avLst/>
          </a:prstGeom>
        </p:spPr>
        <p:txBody>
          <a:bodyPr wrap="square" lIns="0" tIns="0" rIns="0" bIns="0" rtlCol="0" anchor="t">
            <a:spAutoFit/>
          </a:bodyPr>
          <a:lstStyle/>
          <a:p>
            <a:pPr algn="ctr">
              <a:lnSpc>
                <a:spcPts val="8254"/>
              </a:lnSpc>
            </a:pPr>
            <a:endParaRPr lang="en-US" sz="13700" b="1" spc="62">
              <a:solidFill>
                <a:srgbClr val="FF0000"/>
              </a:solidFill>
              <a:latin typeface="Times New Roman" pitchFamily="18" charset="0"/>
              <a:cs typeface="Times New Roman" pitchFamily="18" charset="0"/>
            </a:endParaRPr>
          </a:p>
          <a:p>
            <a:pPr algn="ctr">
              <a:lnSpc>
                <a:spcPts val="8254"/>
              </a:lnSpc>
            </a:pPr>
            <a:r>
              <a:rPr lang="en-US" sz="9600" b="1" spc="62">
                <a:solidFill>
                  <a:srgbClr val="FF0000"/>
                </a:solidFill>
                <a:latin typeface="Times New Roman" pitchFamily="18" charset="0"/>
                <a:cs typeface="Times New Roman" pitchFamily="18" charset="0"/>
              </a:rPr>
              <a:t>V. BÀI TẬP VẬN DỤNG</a:t>
            </a:r>
            <a:endParaRPr lang="en-US" sz="5400" spc="62">
              <a:solidFill>
                <a:srgbClr val="E18455"/>
              </a:solidFill>
              <a:latin typeface="Coiny"/>
            </a:endParaRPr>
          </a:p>
        </p:txBody>
      </p:sp>
      <p:sp>
        <p:nvSpPr>
          <p:cNvPr id="13" name="Freeform 13"/>
          <p:cNvSpPr/>
          <p:nvPr/>
        </p:nvSpPr>
        <p:spPr>
          <a:xfrm>
            <a:off x="-178339" y="6059310"/>
            <a:ext cx="2590426" cy="4227698"/>
          </a:xfrm>
          <a:custGeom>
            <a:avLst/>
            <a:gdLst/>
            <a:ahLst/>
            <a:cxnLst/>
            <a:rect l="l" t="t" r="r" b="b"/>
            <a:pathLst>
              <a:path w="2590425" h="4227697">
                <a:moveTo>
                  <a:pt x="0" y="0"/>
                </a:moveTo>
                <a:lnTo>
                  <a:pt x="2590425" y="0"/>
                </a:lnTo>
                <a:lnTo>
                  <a:pt x="2590425" y="4227697"/>
                </a:lnTo>
                <a:lnTo>
                  <a:pt x="0" y="422769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Tree>
    <p:extLst>
      <p:ext uri="{BB962C8B-B14F-4D97-AF65-F5344CB8AC3E}">
        <p14:creationId xmlns:p14="http://schemas.microsoft.com/office/powerpoint/2010/main" val="629766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4"/>
          <p:cNvSpPr txBox="1"/>
          <p:nvPr/>
        </p:nvSpPr>
        <p:spPr>
          <a:xfrm>
            <a:off x="762002" y="558820"/>
            <a:ext cx="15697200" cy="8525411"/>
          </a:xfrm>
          <a:prstGeom prst="rect">
            <a:avLst/>
          </a:prstGeom>
          <a:ln w="57150">
            <a:solidFill>
              <a:srgbClr val="800000"/>
            </a:solidFill>
          </a:ln>
        </p:spPr>
        <p:txBody>
          <a:bodyPr wrap="square" lIns="0" tIns="0" rIns="0" bIns="0" rtlCol="0" anchor="t">
            <a:spAutoFit/>
          </a:bodyPr>
          <a:lstStyle/>
          <a:p>
            <a:pPr algn="ctr"/>
            <a:endParaRPr lang="en-US" sz="4800" b="1" spc="54" dirty="0">
              <a:solidFill>
                <a:srgbClr val="C00000"/>
              </a:solidFill>
              <a:latin typeface="Times New Roman" pitchFamily="18" charset="0"/>
              <a:cs typeface="Times New Roman" pitchFamily="18" charset="0"/>
            </a:endParaRPr>
          </a:p>
          <a:p>
            <a:pPr algn="ctr"/>
            <a:r>
              <a:rPr lang="en-US" sz="6100" b="1" spc="54" dirty="0">
                <a:solidFill>
                  <a:srgbClr val="C00000"/>
                </a:solidFill>
                <a:latin typeface="Times New Roman" pitchFamily="18" charset="0"/>
                <a:cs typeface="Times New Roman" pitchFamily="18" charset="0"/>
              </a:rPr>
              <a:t>PHIẾU HỌC TẬP SỐ 4:</a:t>
            </a:r>
          </a:p>
          <a:p>
            <a:pPr algn="ctr"/>
            <a:endParaRPr lang="en-US" sz="6100" b="1" spc="54" dirty="0">
              <a:solidFill>
                <a:srgbClr val="C00000"/>
              </a:solidFill>
              <a:latin typeface="Times New Roman" pitchFamily="18" charset="0"/>
              <a:cs typeface="Times New Roman" pitchFamily="18" charset="0"/>
            </a:endParaRPr>
          </a:p>
          <a:p>
            <a:pPr algn="ctr"/>
            <a:endParaRPr lang="en-US" sz="4800" b="1" spc="54" dirty="0">
              <a:solidFill>
                <a:srgbClr val="C00000"/>
              </a:solidFill>
              <a:latin typeface="Times New Roman" pitchFamily="18" charset="0"/>
              <a:cs typeface="Times New Roman" pitchFamily="18" charset="0"/>
            </a:endParaRPr>
          </a:p>
          <a:p>
            <a:pPr algn="ctr"/>
            <a:endParaRPr lang="en-US" sz="4800" b="1" spc="54" dirty="0">
              <a:solidFill>
                <a:srgbClr val="C00000"/>
              </a:solidFill>
              <a:latin typeface="Times New Roman" pitchFamily="18" charset="0"/>
              <a:cs typeface="Times New Roman" pitchFamily="18" charset="0"/>
            </a:endParaRPr>
          </a:p>
          <a:p>
            <a:pPr algn="ctr"/>
            <a:endParaRPr lang="en-US" sz="4800" b="1" spc="54" dirty="0">
              <a:solidFill>
                <a:srgbClr val="C00000"/>
              </a:solidFill>
              <a:latin typeface="Times New Roman" pitchFamily="18" charset="0"/>
              <a:cs typeface="Times New Roman" pitchFamily="18" charset="0"/>
            </a:endParaRPr>
          </a:p>
          <a:p>
            <a:pPr algn="ctr"/>
            <a:endParaRPr lang="en-US" sz="4800" b="1" spc="54" dirty="0">
              <a:solidFill>
                <a:srgbClr val="C00000"/>
              </a:solidFill>
              <a:latin typeface="Times New Roman" pitchFamily="18" charset="0"/>
              <a:cs typeface="Times New Roman" pitchFamily="18" charset="0"/>
            </a:endParaRPr>
          </a:p>
          <a:p>
            <a:pPr algn="ctr"/>
            <a:endParaRPr lang="en-US" sz="4800" b="1" spc="54" dirty="0">
              <a:solidFill>
                <a:srgbClr val="C00000"/>
              </a:solidFill>
              <a:latin typeface="Times New Roman" pitchFamily="18" charset="0"/>
              <a:cs typeface="Times New Roman" pitchFamily="18" charset="0"/>
            </a:endParaRPr>
          </a:p>
          <a:p>
            <a:pPr algn="ctr"/>
            <a:endParaRPr lang="en-US" sz="4800" b="1" spc="54" dirty="0">
              <a:solidFill>
                <a:srgbClr val="C00000"/>
              </a:solidFill>
              <a:latin typeface="Times New Roman" pitchFamily="18" charset="0"/>
              <a:cs typeface="Times New Roman" pitchFamily="18" charset="0"/>
            </a:endParaRPr>
          </a:p>
          <a:p>
            <a:pPr algn="ctr"/>
            <a:endParaRPr lang="en-US" sz="4800" b="1" spc="54" dirty="0">
              <a:solidFill>
                <a:srgbClr val="C00000"/>
              </a:solidFill>
              <a:latin typeface="Times New Roman" pitchFamily="18" charset="0"/>
              <a:cs typeface="Times New Roman" pitchFamily="18" charset="0"/>
            </a:endParaRPr>
          </a:p>
          <a:p>
            <a:pPr algn="ctr"/>
            <a:endParaRPr lang="en-US" sz="4800" b="1" spc="54" dirty="0">
              <a:solidFill>
                <a:srgbClr val="C00000"/>
              </a:solidFill>
              <a:latin typeface="Times New Roman" pitchFamily="18" charset="0"/>
              <a:cs typeface="Times New Roman" pitchFamily="18" charset="0"/>
            </a:endParaRPr>
          </a:p>
        </p:txBody>
      </p:sp>
      <p:sp>
        <p:nvSpPr>
          <p:cNvPr id="2" name="Hình chữ nhật: Góc Tròn 1">
            <a:extLst>
              <a:ext uri="{FF2B5EF4-FFF2-40B4-BE49-F238E27FC236}">
                <a16:creationId xmlns="" xmlns:a16="http://schemas.microsoft.com/office/drawing/2014/main" id="{214780AC-733A-4C80-93B2-58451E36BB47}"/>
              </a:ext>
            </a:extLst>
          </p:cNvPr>
          <p:cNvSpPr/>
          <p:nvPr/>
        </p:nvSpPr>
        <p:spPr>
          <a:xfrm>
            <a:off x="1981200" y="1333500"/>
            <a:ext cx="13487400" cy="6705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just"/>
            <a:r>
              <a:rPr lang="en-US" sz="5400" b="1" i="1" dirty="0" err="1">
                <a:solidFill>
                  <a:schemeClr val="accent6">
                    <a:lumMod val="75000"/>
                  </a:schemeClr>
                </a:solidFill>
                <a:latin typeface="Times New Roman" pitchFamily="18" charset="0"/>
                <a:cs typeface="Times New Roman" pitchFamily="18" charset="0"/>
              </a:rPr>
              <a:t>Viết</a:t>
            </a:r>
            <a:r>
              <a:rPr lang="en-US" sz="5400" b="1" i="1" dirty="0">
                <a:solidFill>
                  <a:schemeClr val="accent6">
                    <a:lumMod val="75000"/>
                  </a:schemeClr>
                </a:solidFill>
                <a:latin typeface="Times New Roman" pitchFamily="18" charset="0"/>
                <a:cs typeface="Times New Roman" pitchFamily="18" charset="0"/>
              </a:rPr>
              <a:t> </a:t>
            </a:r>
            <a:r>
              <a:rPr lang="en-US" sz="5400" b="1" i="1" dirty="0" err="1">
                <a:solidFill>
                  <a:schemeClr val="accent6">
                    <a:lumMod val="75000"/>
                  </a:schemeClr>
                </a:solidFill>
                <a:latin typeface="Times New Roman" pitchFamily="18" charset="0"/>
                <a:cs typeface="Times New Roman" pitchFamily="18" charset="0"/>
              </a:rPr>
              <a:t>một</a:t>
            </a:r>
            <a:r>
              <a:rPr lang="en-US" sz="5400" b="1" i="1" dirty="0">
                <a:solidFill>
                  <a:schemeClr val="accent6">
                    <a:lumMod val="75000"/>
                  </a:schemeClr>
                </a:solidFill>
                <a:latin typeface="Times New Roman" pitchFamily="18" charset="0"/>
                <a:cs typeface="Times New Roman" pitchFamily="18" charset="0"/>
              </a:rPr>
              <a:t> </a:t>
            </a:r>
            <a:r>
              <a:rPr lang="en-US" sz="5400" b="1" i="1" dirty="0" err="1">
                <a:solidFill>
                  <a:schemeClr val="accent6">
                    <a:lumMod val="75000"/>
                  </a:schemeClr>
                </a:solidFill>
                <a:latin typeface="Times New Roman" pitchFamily="18" charset="0"/>
                <a:cs typeface="Times New Roman" pitchFamily="18" charset="0"/>
              </a:rPr>
              <a:t>đoạn</a:t>
            </a:r>
            <a:r>
              <a:rPr lang="en-US" sz="5400" b="1" i="1" dirty="0">
                <a:solidFill>
                  <a:schemeClr val="accent6">
                    <a:lumMod val="75000"/>
                  </a:schemeClr>
                </a:solidFill>
                <a:latin typeface="Times New Roman" pitchFamily="18" charset="0"/>
                <a:cs typeface="Times New Roman" pitchFamily="18" charset="0"/>
              </a:rPr>
              <a:t> </a:t>
            </a:r>
            <a:r>
              <a:rPr lang="en-US" sz="5400" b="1" i="1" dirty="0" err="1">
                <a:solidFill>
                  <a:schemeClr val="accent6">
                    <a:lumMod val="75000"/>
                  </a:schemeClr>
                </a:solidFill>
                <a:latin typeface="Times New Roman" pitchFamily="18" charset="0"/>
                <a:cs typeface="Times New Roman" pitchFamily="18" charset="0"/>
              </a:rPr>
              <a:t>văn</a:t>
            </a:r>
            <a:r>
              <a:rPr lang="en-US" sz="5400" b="1" i="1" dirty="0">
                <a:solidFill>
                  <a:schemeClr val="accent6">
                    <a:lumMod val="75000"/>
                  </a:schemeClr>
                </a:solidFill>
                <a:latin typeface="Times New Roman" pitchFamily="18" charset="0"/>
                <a:cs typeface="Times New Roman" pitchFamily="18" charset="0"/>
              </a:rPr>
              <a:t> (</a:t>
            </a:r>
            <a:r>
              <a:rPr lang="en-US" sz="5400" b="1" i="1" dirty="0" err="1">
                <a:solidFill>
                  <a:schemeClr val="accent6">
                    <a:lumMod val="75000"/>
                  </a:schemeClr>
                </a:solidFill>
                <a:latin typeface="Times New Roman" pitchFamily="18" charset="0"/>
                <a:cs typeface="Times New Roman" pitchFamily="18" charset="0"/>
              </a:rPr>
              <a:t>khoảng</a:t>
            </a:r>
            <a:r>
              <a:rPr lang="en-US" sz="5400" b="1" i="1" dirty="0">
                <a:solidFill>
                  <a:schemeClr val="accent6">
                    <a:lumMod val="75000"/>
                  </a:schemeClr>
                </a:solidFill>
                <a:latin typeface="Times New Roman" pitchFamily="18" charset="0"/>
                <a:cs typeface="Times New Roman" pitchFamily="18" charset="0"/>
              </a:rPr>
              <a:t> 6 – 8 </a:t>
            </a:r>
            <a:r>
              <a:rPr lang="en-US" sz="5400" b="1" i="1" dirty="0" err="1">
                <a:solidFill>
                  <a:schemeClr val="accent6">
                    <a:lumMod val="75000"/>
                  </a:schemeClr>
                </a:solidFill>
                <a:latin typeface="Times New Roman" pitchFamily="18" charset="0"/>
                <a:cs typeface="Times New Roman" pitchFamily="18" charset="0"/>
              </a:rPr>
              <a:t>dòng</a:t>
            </a:r>
            <a:r>
              <a:rPr lang="en-US" sz="5400" b="1" i="1" dirty="0">
                <a:solidFill>
                  <a:schemeClr val="accent6">
                    <a:lumMod val="75000"/>
                  </a:schemeClr>
                </a:solidFill>
                <a:latin typeface="Times New Roman" pitchFamily="18" charset="0"/>
                <a:cs typeface="Times New Roman" pitchFamily="18" charset="0"/>
              </a:rPr>
              <a:t>) </a:t>
            </a:r>
            <a:r>
              <a:rPr lang="en-US" sz="5400" b="1" i="1" dirty="0" err="1">
                <a:solidFill>
                  <a:schemeClr val="accent6">
                    <a:lumMod val="75000"/>
                  </a:schemeClr>
                </a:solidFill>
                <a:latin typeface="Times New Roman" pitchFamily="18" charset="0"/>
                <a:cs typeface="Times New Roman" pitchFamily="18" charset="0"/>
              </a:rPr>
              <a:t>giới</a:t>
            </a:r>
            <a:r>
              <a:rPr lang="en-US" sz="5400" b="1" i="1" dirty="0">
                <a:solidFill>
                  <a:schemeClr val="accent6">
                    <a:lumMod val="75000"/>
                  </a:schemeClr>
                </a:solidFill>
                <a:latin typeface="Times New Roman" pitchFamily="18" charset="0"/>
                <a:cs typeface="Times New Roman" pitchFamily="18" charset="0"/>
              </a:rPr>
              <a:t> </a:t>
            </a:r>
            <a:r>
              <a:rPr lang="en-US" sz="5400" b="1" i="1" dirty="0" err="1">
                <a:solidFill>
                  <a:schemeClr val="accent6">
                    <a:lumMod val="75000"/>
                  </a:schemeClr>
                </a:solidFill>
                <a:latin typeface="Times New Roman" pitchFamily="18" charset="0"/>
                <a:cs typeface="Times New Roman" pitchFamily="18" charset="0"/>
              </a:rPr>
              <a:t>thiệu</a:t>
            </a:r>
            <a:r>
              <a:rPr lang="en-US" sz="5400" b="1" i="1" dirty="0">
                <a:solidFill>
                  <a:schemeClr val="accent6">
                    <a:lumMod val="75000"/>
                  </a:schemeClr>
                </a:solidFill>
                <a:latin typeface="Times New Roman" pitchFamily="18" charset="0"/>
                <a:cs typeface="Times New Roman" pitchFamily="18" charset="0"/>
              </a:rPr>
              <a:t> </a:t>
            </a:r>
            <a:r>
              <a:rPr lang="en-US" sz="5400" b="1" i="1" dirty="0" err="1">
                <a:solidFill>
                  <a:schemeClr val="accent6">
                    <a:lumMod val="75000"/>
                  </a:schemeClr>
                </a:solidFill>
                <a:latin typeface="Times New Roman" pitchFamily="18" charset="0"/>
                <a:cs typeface="Times New Roman" pitchFamily="18" charset="0"/>
              </a:rPr>
              <a:t>một</a:t>
            </a:r>
            <a:r>
              <a:rPr lang="en-US" sz="5400" b="1" i="1" dirty="0">
                <a:solidFill>
                  <a:schemeClr val="accent6">
                    <a:lumMod val="75000"/>
                  </a:schemeClr>
                </a:solidFill>
                <a:latin typeface="Times New Roman" pitchFamily="18" charset="0"/>
                <a:cs typeface="Times New Roman" pitchFamily="18" charset="0"/>
              </a:rPr>
              <a:t> </a:t>
            </a:r>
            <a:r>
              <a:rPr lang="en-US" sz="5400" b="1" i="1" dirty="0" err="1">
                <a:solidFill>
                  <a:schemeClr val="accent6">
                    <a:lumMod val="75000"/>
                  </a:schemeClr>
                </a:solidFill>
                <a:latin typeface="Times New Roman" pitchFamily="18" charset="0"/>
                <a:cs typeface="Times New Roman" pitchFamily="18" charset="0"/>
              </a:rPr>
              <a:t>câu</a:t>
            </a:r>
            <a:r>
              <a:rPr lang="en-US" sz="5400" b="1" i="1" dirty="0">
                <a:solidFill>
                  <a:schemeClr val="accent6">
                    <a:lumMod val="75000"/>
                  </a:schemeClr>
                </a:solidFill>
                <a:latin typeface="Times New Roman" pitchFamily="18" charset="0"/>
                <a:cs typeface="Times New Roman" pitchFamily="18" charset="0"/>
              </a:rPr>
              <a:t> </a:t>
            </a:r>
            <a:r>
              <a:rPr lang="en-US" sz="5400" b="1" i="1" dirty="0" err="1">
                <a:solidFill>
                  <a:schemeClr val="accent6">
                    <a:lumMod val="75000"/>
                  </a:schemeClr>
                </a:solidFill>
                <a:latin typeface="Times New Roman" pitchFamily="18" charset="0"/>
                <a:cs typeface="Times New Roman" pitchFamily="18" charset="0"/>
              </a:rPr>
              <a:t>đối</a:t>
            </a:r>
            <a:r>
              <a:rPr lang="en-US" sz="5400" b="1" i="1" dirty="0">
                <a:solidFill>
                  <a:schemeClr val="accent6">
                    <a:lumMod val="75000"/>
                  </a:schemeClr>
                </a:solidFill>
                <a:latin typeface="Times New Roman" pitchFamily="18" charset="0"/>
                <a:cs typeface="Times New Roman" pitchFamily="18" charset="0"/>
              </a:rPr>
              <a:t> </a:t>
            </a:r>
            <a:r>
              <a:rPr lang="en-US" sz="5400" b="1" i="1" dirty="0" err="1">
                <a:solidFill>
                  <a:schemeClr val="accent6">
                    <a:lumMod val="75000"/>
                  </a:schemeClr>
                </a:solidFill>
                <a:latin typeface="Times New Roman" pitchFamily="18" charset="0"/>
                <a:cs typeface="Times New Roman" pitchFamily="18" charset="0"/>
              </a:rPr>
              <a:t>Tết</a:t>
            </a:r>
            <a:r>
              <a:rPr lang="en-US" sz="5400" b="1" i="1" dirty="0">
                <a:solidFill>
                  <a:schemeClr val="accent6">
                    <a:lumMod val="75000"/>
                  </a:schemeClr>
                </a:solidFill>
                <a:latin typeface="Times New Roman" pitchFamily="18" charset="0"/>
                <a:cs typeface="Times New Roman" pitchFamily="18" charset="0"/>
              </a:rPr>
              <a:t> </a:t>
            </a:r>
            <a:r>
              <a:rPr lang="en-US" sz="5400" b="1" i="1" dirty="0" err="1">
                <a:solidFill>
                  <a:schemeClr val="accent6">
                    <a:lumMod val="75000"/>
                  </a:schemeClr>
                </a:solidFill>
                <a:latin typeface="Times New Roman" pitchFamily="18" charset="0"/>
                <a:cs typeface="Times New Roman" pitchFamily="18" charset="0"/>
              </a:rPr>
              <a:t>mà</a:t>
            </a:r>
            <a:r>
              <a:rPr lang="en-US" sz="5400" b="1" i="1" dirty="0">
                <a:solidFill>
                  <a:schemeClr val="accent6">
                    <a:lumMod val="75000"/>
                  </a:schemeClr>
                </a:solidFill>
                <a:latin typeface="Times New Roman" pitchFamily="18" charset="0"/>
                <a:cs typeface="Times New Roman" pitchFamily="18" charset="0"/>
              </a:rPr>
              <a:t> </a:t>
            </a:r>
            <a:r>
              <a:rPr lang="en-US" sz="5400" b="1" i="1" dirty="0" err="1">
                <a:solidFill>
                  <a:schemeClr val="accent6">
                    <a:lumMod val="75000"/>
                  </a:schemeClr>
                </a:solidFill>
                <a:latin typeface="Times New Roman" pitchFamily="18" charset="0"/>
                <a:cs typeface="Times New Roman" pitchFamily="18" charset="0"/>
              </a:rPr>
              <a:t>em</a:t>
            </a:r>
            <a:r>
              <a:rPr lang="en-US" sz="5400" b="1" i="1" dirty="0">
                <a:solidFill>
                  <a:schemeClr val="accent6">
                    <a:lumMod val="75000"/>
                  </a:schemeClr>
                </a:solidFill>
                <a:latin typeface="Times New Roman" pitchFamily="18" charset="0"/>
                <a:cs typeface="Times New Roman" pitchFamily="18" charset="0"/>
              </a:rPr>
              <a:t> </a:t>
            </a:r>
            <a:r>
              <a:rPr lang="en-US" sz="5400" b="1" i="1" dirty="0" err="1">
                <a:solidFill>
                  <a:schemeClr val="accent6">
                    <a:lumMod val="75000"/>
                  </a:schemeClr>
                </a:solidFill>
                <a:latin typeface="Times New Roman" pitchFamily="18" charset="0"/>
                <a:cs typeface="Times New Roman" pitchFamily="18" charset="0"/>
              </a:rPr>
              <a:t>đã</a:t>
            </a:r>
            <a:r>
              <a:rPr lang="en-US" sz="5400" b="1" i="1" dirty="0">
                <a:solidFill>
                  <a:schemeClr val="accent6">
                    <a:lumMod val="75000"/>
                  </a:schemeClr>
                </a:solidFill>
                <a:latin typeface="Times New Roman" pitchFamily="18" charset="0"/>
                <a:cs typeface="Times New Roman" pitchFamily="18" charset="0"/>
              </a:rPr>
              <a:t> </a:t>
            </a:r>
            <a:r>
              <a:rPr lang="en-US" sz="5400" b="1" i="1" dirty="0" err="1">
                <a:solidFill>
                  <a:schemeClr val="accent6">
                    <a:lumMod val="75000"/>
                  </a:schemeClr>
                </a:solidFill>
                <a:latin typeface="Times New Roman" pitchFamily="18" charset="0"/>
                <a:cs typeface="Times New Roman" pitchFamily="18" charset="0"/>
              </a:rPr>
              <a:t>sưu</a:t>
            </a:r>
            <a:r>
              <a:rPr lang="en-US" sz="5400" b="1" i="1" dirty="0">
                <a:solidFill>
                  <a:schemeClr val="accent6">
                    <a:lumMod val="75000"/>
                  </a:schemeClr>
                </a:solidFill>
                <a:latin typeface="Times New Roman" pitchFamily="18" charset="0"/>
                <a:cs typeface="Times New Roman" pitchFamily="18" charset="0"/>
              </a:rPr>
              <a:t> </a:t>
            </a:r>
            <a:r>
              <a:rPr lang="en-US" sz="5400" b="1" i="1" dirty="0" err="1">
                <a:solidFill>
                  <a:schemeClr val="accent6">
                    <a:lumMod val="75000"/>
                  </a:schemeClr>
                </a:solidFill>
                <a:latin typeface="Times New Roman" pitchFamily="18" charset="0"/>
                <a:cs typeface="Times New Roman" pitchFamily="18" charset="0"/>
              </a:rPr>
              <a:t>tầm</a:t>
            </a:r>
            <a:r>
              <a:rPr lang="en-US" sz="5400" b="1" i="1" dirty="0">
                <a:solidFill>
                  <a:schemeClr val="accent6">
                    <a:lumMod val="75000"/>
                  </a:schemeClr>
                </a:solidFill>
                <a:latin typeface="Times New Roman" pitchFamily="18" charset="0"/>
                <a:cs typeface="Times New Roman" pitchFamily="18" charset="0"/>
              </a:rPr>
              <a:t>. </a:t>
            </a:r>
            <a:r>
              <a:rPr lang="en-US" sz="5400" b="1" i="1" dirty="0" err="1">
                <a:solidFill>
                  <a:schemeClr val="accent6">
                    <a:lumMod val="75000"/>
                  </a:schemeClr>
                </a:solidFill>
                <a:latin typeface="Times New Roman" pitchFamily="18" charset="0"/>
                <a:cs typeface="Times New Roman" pitchFamily="18" charset="0"/>
              </a:rPr>
              <a:t>Đoạn</a:t>
            </a:r>
            <a:r>
              <a:rPr lang="en-US" sz="5400" b="1" i="1" dirty="0">
                <a:solidFill>
                  <a:schemeClr val="accent6">
                    <a:lumMod val="75000"/>
                  </a:schemeClr>
                </a:solidFill>
                <a:latin typeface="Times New Roman" pitchFamily="18" charset="0"/>
                <a:cs typeface="Times New Roman" pitchFamily="18" charset="0"/>
              </a:rPr>
              <a:t> </a:t>
            </a:r>
            <a:r>
              <a:rPr lang="en-US" sz="5400" b="1" i="1" dirty="0" err="1">
                <a:solidFill>
                  <a:schemeClr val="accent6">
                    <a:lumMod val="75000"/>
                  </a:schemeClr>
                </a:solidFill>
                <a:latin typeface="Times New Roman" pitchFamily="18" charset="0"/>
                <a:cs typeface="Times New Roman" pitchFamily="18" charset="0"/>
              </a:rPr>
              <a:t>văn</a:t>
            </a:r>
            <a:r>
              <a:rPr lang="en-US" sz="5400" b="1" i="1" dirty="0">
                <a:solidFill>
                  <a:schemeClr val="accent6">
                    <a:lumMod val="75000"/>
                  </a:schemeClr>
                </a:solidFill>
                <a:latin typeface="Times New Roman" pitchFamily="18" charset="0"/>
                <a:cs typeface="Times New Roman" pitchFamily="18" charset="0"/>
              </a:rPr>
              <a:t> </a:t>
            </a:r>
            <a:r>
              <a:rPr lang="en-US" sz="5400" b="1" i="1" dirty="0" err="1">
                <a:solidFill>
                  <a:schemeClr val="accent6">
                    <a:lumMod val="75000"/>
                  </a:schemeClr>
                </a:solidFill>
                <a:latin typeface="Times New Roman" pitchFamily="18" charset="0"/>
                <a:cs typeface="Times New Roman" pitchFamily="18" charset="0"/>
              </a:rPr>
              <a:t>cần</a:t>
            </a:r>
            <a:r>
              <a:rPr lang="en-US" sz="5400" b="1" i="1" dirty="0">
                <a:solidFill>
                  <a:schemeClr val="accent6">
                    <a:lumMod val="75000"/>
                  </a:schemeClr>
                </a:solidFill>
                <a:latin typeface="Times New Roman" pitchFamily="18" charset="0"/>
                <a:cs typeface="Times New Roman" pitchFamily="18" charset="0"/>
              </a:rPr>
              <a:t> </a:t>
            </a:r>
            <a:r>
              <a:rPr lang="en-US" sz="5400" b="1" i="1" dirty="0" err="1">
                <a:solidFill>
                  <a:schemeClr val="accent6">
                    <a:lumMod val="75000"/>
                  </a:schemeClr>
                </a:solidFill>
                <a:latin typeface="Times New Roman" pitchFamily="18" charset="0"/>
                <a:cs typeface="Times New Roman" pitchFamily="18" charset="0"/>
              </a:rPr>
              <a:t>giúp</a:t>
            </a:r>
            <a:r>
              <a:rPr lang="en-US" sz="5400" b="1" i="1" dirty="0">
                <a:solidFill>
                  <a:schemeClr val="accent6">
                    <a:lumMod val="75000"/>
                  </a:schemeClr>
                </a:solidFill>
                <a:latin typeface="Times New Roman" pitchFamily="18" charset="0"/>
                <a:cs typeface="Times New Roman" pitchFamily="18" charset="0"/>
              </a:rPr>
              <a:t> </a:t>
            </a:r>
            <a:r>
              <a:rPr lang="en-US" sz="5400" b="1" i="1" dirty="0" err="1">
                <a:solidFill>
                  <a:schemeClr val="accent6">
                    <a:lumMod val="75000"/>
                  </a:schemeClr>
                </a:solidFill>
                <a:latin typeface="Times New Roman" pitchFamily="18" charset="0"/>
                <a:cs typeface="Times New Roman" pitchFamily="18" charset="0"/>
              </a:rPr>
              <a:t>người</a:t>
            </a:r>
            <a:r>
              <a:rPr lang="en-US" sz="5400" b="1" i="1" dirty="0">
                <a:solidFill>
                  <a:schemeClr val="accent6">
                    <a:lumMod val="75000"/>
                  </a:schemeClr>
                </a:solidFill>
                <a:latin typeface="Times New Roman" pitchFamily="18" charset="0"/>
                <a:cs typeface="Times New Roman" pitchFamily="18" charset="0"/>
              </a:rPr>
              <a:t> </a:t>
            </a:r>
            <a:r>
              <a:rPr lang="en-US" sz="5400" b="1" i="1" dirty="0" err="1">
                <a:solidFill>
                  <a:schemeClr val="accent6">
                    <a:lumMod val="75000"/>
                  </a:schemeClr>
                </a:solidFill>
                <a:latin typeface="Times New Roman" pitchFamily="18" charset="0"/>
                <a:cs typeface="Times New Roman" pitchFamily="18" charset="0"/>
              </a:rPr>
              <a:t>đọc</a:t>
            </a:r>
            <a:r>
              <a:rPr lang="en-US" sz="5400" b="1" i="1" dirty="0">
                <a:solidFill>
                  <a:schemeClr val="accent6">
                    <a:lumMod val="75000"/>
                  </a:schemeClr>
                </a:solidFill>
                <a:latin typeface="Times New Roman" pitchFamily="18" charset="0"/>
                <a:cs typeface="Times New Roman" pitchFamily="18" charset="0"/>
              </a:rPr>
              <a:t> </a:t>
            </a:r>
            <a:r>
              <a:rPr lang="en-US" sz="5400" b="1" i="1" dirty="0" err="1">
                <a:solidFill>
                  <a:schemeClr val="accent6">
                    <a:lumMod val="75000"/>
                  </a:schemeClr>
                </a:solidFill>
                <a:latin typeface="Times New Roman" pitchFamily="18" charset="0"/>
                <a:cs typeface="Times New Roman" pitchFamily="18" charset="0"/>
              </a:rPr>
              <a:t>thấy</a:t>
            </a:r>
            <a:r>
              <a:rPr lang="en-US" sz="5400" b="1" i="1" dirty="0">
                <a:solidFill>
                  <a:schemeClr val="accent6">
                    <a:lumMod val="75000"/>
                  </a:schemeClr>
                </a:solidFill>
                <a:latin typeface="Times New Roman" pitchFamily="18" charset="0"/>
                <a:cs typeface="Times New Roman" pitchFamily="18" charset="0"/>
              </a:rPr>
              <a:t> </a:t>
            </a:r>
            <a:r>
              <a:rPr lang="en-US" sz="5400" b="1" i="1" dirty="0" err="1">
                <a:solidFill>
                  <a:schemeClr val="accent6">
                    <a:lumMod val="75000"/>
                  </a:schemeClr>
                </a:solidFill>
                <a:latin typeface="Times New Roman" pitchFamily="18" charset="0"/>
                <a:cs typeface="Times New Roman" pitchFamily="18" charset="0"/>
              </a:rPr>
              <a:t>được</a:t>
            </a:r>
            <a:r>
              <a:rPr lang="en-US" sz="5400" b="1" i="1" dirty="0">
                <a:solidFill>
                  <a:schemeClr val="accent6">
                    <a:lumMod val="75000"/>
                  </a:schemeClr>
                </a:solidFill>
                <a:latin typeface="Times New Roman" pitchFamily="18" charset="0"/>
                <a:cs typeface="Times New Roman" pitchFamily="18" charset="0"/>
              </a:rPr>
              <a:t> </a:t>
            </a:r>
            <a:r>
              <a:rPr lang="en-US" sz="5400" b="1" i="1" dirty="0" err="1">
                <a:solidFill>
                  <a:schemeClr val="accent6">
                    <a:lumMod val="75000"/>
                  </a:schemeClr>
                </a:solidFill>
                <a:latin typeface="Times New Roman" pitchFamily="18" charset="0"/>
                <a:cs typeface="Times New Roman" pitchFamily="18" charset="0"/>
              </a:rPr>
              <a:t>cái</a:t>
            </a:r>
            <a:r>
              <a:rPr lang="en-US" sz="5400" b="1" i="1" dirty="0">
                <a:solidFill>
                  <a:schemeClr val="accent6">
                    <a:lumMod val="75000"/>
                  </a:schemeClr>
                </a:solidFill>
                <a:latin typeface="Times New Roman" pitchFamily="18" charset="0"/>
                <a:cs typeface="Times New Roman" pitchFamily="18" charset="0"/>
              </a:rPr>
              <a:t> hay </a:t>
            </a:r>
            <a:r>
              <a:rPr lang="en-US" sz="5400" b="1" i="1" dirty="0" err="1">
                <a:solidFill>
                  <a:schemeClr val="accent6">
                    <a:lumMod val="75000"/>
                  </a:schemeClr>
                </a:solidFill>
                <a:latin typeface="Times New Roman" pitchFamily="18" charset="0"/>
                <a:cs typeface="Times New Roman" pitchFamily="18" charset="0"/>
              </a:rPr>
              <a:t>của</a:t>
            </a:r>
            <a:r>
              <a:rPr lang="en-US" sz="5400" b="1" i="1" dirty="0">
                <a:solidFill>
                  <a:schemeClr val="accent6">
                    <a:lumMod val="75000"/>
                  </a:schemeClr>
                </a:solidFill>
                <a:latin typeface="Times New Roman" pitchFamily="18" charset="0"/>
                <a:cs typeface="Times New Roman" pitchFamily="18" charset="0"/>
              </a:rPr>
              <a:t> </a:t>
            </a:r>
            <a:r>
              <a:rPr lang="en-US" sz="5400" b="1" i="1" dirty="0" err="1">
                <a:solidFill>
                  <a:schemeClr val="accent6">
                    <a:lumMod val="75000"/>
                  </a:schemeClr>
                </a:solidFill>
                <a:latin typeface="Times New Roman" pitchFamily="18" charset="0"/>
                <a:cs typeface="Times New Roman" pitchFamily="18" charset="0"/>
              </a:rPr>
              <a:t>biện</a:t>
            </a:r>
            <a:r>
              <a:rPr lang="en-US" sz="5400" b="1" i="1" dirty="0">
                <a:solidFill>
                  <a:schemeClr val="accent6">
                    <a:lumMod val="75000"/>
                  </a:schemeClr>
                </a:solidFill>
                <a:latin typeface="Times New Roman" pitchFamily="18" charset="0"/>
                <a:cs typeface="Times New Roman" pitchFamily="18" charset="0"/>
              </a:rPr>
              <a:t> </a:t>
            </a:r>
            <a:r>
              <a:rPr lang="en-US" sz="5400" b="1" i="1" dirty="0" err="1">
                <a:solidFill>
                  <a:schemeClr val="accent6">
                    <a:lumMod val="75000"/>
                  </a:schemeClr>
                </a:solidFill>
                <a:latin typeface="Times New Roman" pitchFamily="18" charset="0"/>
                <a:cs typeface="Times New Roman" pitchFamily="18" charset="0"/>
              </a:rPr>
              <a:t>pháp</a:t>
            </a:r>
            <a:r>
              <a:rPr lang="en-US" sz="5400" b="1" i="1" dirty="0">
                <a:solidFill>
                  <a:schemeClr val="accent6">
                    <a:lumMod val="75000"/>
                  </a:schemeClr>
                </a:solidFill>
                <a:latin typeface="Times New Roman" pitchFamily="18" charset="0"/>
                <a:cs typeface="Times New Roman" pitchFamily="18" charset="0"/>
              </a:rPr>
              <a:t> </a:t>
            </a:r>
            <a:r>
              <a:rPr lang="en-US" sz="5400" b="1" i="1" dirty="0" err="1">
                <a:solidFill>
                  <a:schemeClr val="accent6">
                    <a:lumMod val="75000"/>
                  </a:schemeClr>
                </a:solidFill>
                <a:latin typeface="Times New Roman" pitchFamily="18" charset="0"/>
                <a:cs typeface="Times New Roman" pitchFamily="18" charset="0"/>
              </a:rPr>
              <a:t>đối</a:t>
            </a:r>
            <a:r>
              <a:rPr lang="en-US" sz="5400" b="1" i="1" dirty="0">
                <a:solidFill>
                  <a:schemeClr val="accent6">
                    <a:lumMod val="75000"/>
                  </a:schemeClr>
                </a:solidFill>
                <a:latin typeface="Times New Roman" pitchFamily="18" charset="0"/>
                <a:cs typeface="Times New Roman" pitchFamily="18" charset="0"/>
              </a:rPr>
              <a:t> </a:t>
            </a:r>
            <a:r>
              <a:rPr lang="en-US" sz="5400" b="1" i="1" dirty="0" err="1">
                <a:solidFill>
                  <a:schemeClr val="accent6">
                    <a:lumMod val="75000"/>
                  </a:schemeClr>
                </a:solidFill>
                <a:latin typeface="Times New Roman" pitchFamily="18" charset="0"/>
                <a:cs typeface="Times New Roman" pitchFamily="18" charset="0"/>
              </a:rPr>
              <a:t>trong</a:t>
            </a:r>
            <a:r>
              <a:rPr lang="en-US" sz="5400" b="1" i="1" dirty="0">
                <a:solidFill>
                  <a:schemeClr val="accent6">
                    <a:lumMod val="75000"/>
                  </a:schemeClr>
                </a:solidFill>
                <a:latin typeface="Times New Roman" pitchFamily="18" charset="0"/>
                <a:cs typeface="Times New Roman" pitchFamily="18" charset="0"/>
              </a:rPr>
              <a:t> </a:t>
            </a:r>
            <a:r>
              <a:rPr lang="en-US" sz="5400" b="1" i="1" dirty="0" err="1">
                <a:solidFill>
                  <a:schemeClr val="accent6">
                    <a:lumMod val="75000"/>
                  </a:schemeClr>
                </a:solidFill>
                <a:latin typeface="Times New Roman" pitchFamily="18" charset="0"/>
                <a:cs typeface="Times New Roman" pitchFamily="18" charset="0"/>
              </a:rPr>
              <a:t>câu</a:t>
            </a:r>
            <a:r>
              <a:rPr lang="en-US" sz="5400" b="1" i="1" dirty="0">
                <a:solidFill>
                  <a:schemeClr val="accent6">
                    <a:lumMod val="75000"/>
                  </a:schemeClr>
                </a:solidFill>
                <a:latin typeface="Times New Roman" pitchFamily="18" charset="0"/>
                <a:cs typeface="Times New Roman" pitchFamily="18" charset="0"/>
              </a:rPr>
              <a:t> </a:t>
            </a:r>
            <a:r>
              <a:rPr lang="en-US" sz="5400" b="1" i="1" dirty="0" err="1">
                <a:solidFill>
                  <a:schemeClr val="accent6">
                    <a:lumMod val="75000"/>
                  </a:schemeClr>
                </a:solidFill>
                <a:latin typeface="Times New Roman" pitchFamily="18" charset="0"/>
                <a:cs typeface="Times New Roman" pitchFamily="18" charset="0"/>
              </a:rPr>
              <a:t>đối</a:t>
            </a:r>
            <a:r>
              <a:rPr lang="en-US" sz="5400" b="1" i="1" dirty="0">
                <a:solidFill>
                  <a:schemeClr val="accent6">
                    <a:lumMod val="75000"/>
                  </a:schemeClr>
                </a:solidFill>
                <a:latin typeface="Times New Roman" pitchFamily="18" charset="0"/>
                <a:cs typeface="Times New Roman" pitchFamily="18" charset="0"/>
              </a:rPr>
              <a:t> </a:t>
            </a:r>
            <a:r>
              <a:rPr lang="en-US" sz="5400" b="1" i="1" dirty="0" err="1">
                <a:solidFill>
                  <a:schemeClr val="accent6">
                    <a:lumMod val="75000"/>
                  </a:schemeClr>
                </a:solidFill>
                <a:latin typeface="Times New Roman" pitchFamily="18" charset="0"/>
                <a:cs typeface="Times New Roman" pitchFamily="18" charset="0"/>
              </a:rPr>
              <a:t>ấy</a:t>
            </a:r>
            <a:r>
              <a:rPr lang="en-US" sz="5400" b="1" i="1" dirty="0">
                <a:solidFill>
                  <a:schemeClr val="accent6">
                    <a:lumMod val="75000"/>
                  </a:schemeClr>
                </a:solidFill>
                <a:latin typeface="Times New Roman" pitchFamily="18" charset="0"/>
                <a:cs typeface="Times New Roman" pitchFamily="18" charset="0"/>
              </a:rPr>
              <a:t>.</a:t>
            </a:r>
            <a:endParaRPr lang="en-US" sz="5400" dirty="0">
              <a:solidFill>
                <a:schemeClr val="accent6">
                  <a:lumMod val="75000"/>
                </a:schemeClr>
              </a:solidFill>
            </a:endParaRPr>
          </a:p>
        </p:txBody>
      </p:sp>
    </p:spTree>
    <p:extLst>
      <p:ext uri="{BB962C8B-B14F-4D97-AF65-F5344CB8AC3E}">
        <p14:creationId xmlns:p14="http://schemas.microsoft.com/office/powerpoint/2010/main" val="379289886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Content Placeholder 1">
            <a:extLst>
              <a:ext uri="{FF2B5EF4-FFF2-40B4-BE49-F238E27FC236}">
                <a16:creationId xmlns:a16="http://schemas.microsoft.com/office/drawing/2014/main" xmlns="" id="{248012BF-E2DB-465B-913A-DE7BB1295E9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368426" y="931071"/>
            <a:ext cx="15265400" cy="8258175"/>
          </a:xfrm>
        </p:spPr>
      </p:pic>
    </p:spTree>
    <p:extLst>
      <p:ext uri="{BB962C8B-B14F-4D97-AF65-F5344CB8AC3E}">
        <p14:creationId xmlns:p14="http://schemas.microsoft.com/office/powerpoint/2010/main" val="3943503145"/>
      </p:ext>
    </p:extLst>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Content Placeholder 1">
            <a:extLst>
              <a:ext uri="{FF2B5EF4-FFF2-40B4-BE49-F238E27FC236}">
                <a16:creationId xmlns:a16="http://schemas.microsoft.com/office/drawing/2014/main" xmlns="" id="{4B39DC12-1529-4C84-9E54-F2A6CECEFC4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085976" y="823927"/>
            <a:ext cx="13827124" cy="9246395"/>
          </a:xfrm>
        </p:spPr>
      </p:pic>
    </p:spTree>
    <p:extLst>
      <p:ext uri="{BB962C8B-B14F-4D97-AF65-F5344CB8AC3E}">
        <p14:creationId xmlns:p14="http://schemas.microsoft.com/office/powerpoint/2010/main" val="2254120883"/>
      </p:ext>
    </p:extLst>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4"/>
          <p:cNvSpPr txBox="1"/>
          <p:nvPr/>
        </p:nvSpPr>
        <p:spPr>
          <a:xfrm>
            <a:off x="1143000" y="558795"/>
            <a:ext cx="16078200" cy="7386638"/>
          </a:xfrm>
          <a:prstGeom prst="rect">
            <a:avLst/>
          </a:prstGeom>
          <a:ln w="38100">
            <a:solidFill>
              <a:schemeClr val="accent6">
                <a:lumMod val="75000"/>
              </a:schemeClr>
            </a:solidFill>
          </a:ln>
        </p:spPr>
        <p:txBody>
          <a:bodyPr wrap="square" lIns="0" tIns="0" rIns="0" bIns="0" rtlCol="0" anchor="t">
            <a:spAutoFit/>
          </a:bodyPr>
          <a:lstStyle/>
          <a:p>
            <a:pPr algn="ctr"/>
            <a:endParaRPr lang="en-US" sz="4800" b="1" spc="54" dirty="0">
              <a:solidFill>
                <a:srgbClr val="C00000"/>
              </a:solidFill>
              <a:latin typeface="Times New Roman" pitchFamily="18" charset="0"/>
              <a:cs typeface="Times New Roman" pitchFamily="18" charset="0"/>
            </a:endParaRPr>
          </a:p>
          <a:p>
            <a:pPr algn="ctr"/>
            <a:r>
              <a:rPr lang="en-US" sz="6600" b="1" spc="54" dirty="0">
                <a:solidFill>
                  <a:srgbClr val="C00000"/>
                </a:solidFill>
                <a:latin typeface="Times New Roman" pitchFamily="18" charset="0"/>
                <a:cs typeface="Times New Roman" pitchFamily="18" charset="0"/>
              </a:rPr>
              <a:t>HƯỚNG DẪN HỌC BÀI Ở NHÀ:</a:t>
            </a:r>
            <a:endParaRPr lang="en-US" sz="7100" b="1" spc="54" dirty="0">
              <a:solidFill>
                <a:srgbClr val="C00000"/>
              </a:solidFill>
              <a:latin typeface="Times New Roman" pitchFamily="18" charset="0"/>
              <a:cs typeface="Times New Roman" pitchFamily="18" charset="0"/>
            </a:endParaRPr>
          </a:p>
          <a:p>
            <a:pPr algn="just"/>
            <a:r>
              <a:rPr lang="en-US" sz="6100" b="1" spc="54" dirty="0">
                <a:solidFill>
                  <a:srgbClr val="002060"/>
                </a:solidFill>
                <a:latin typeface="Times New Roman" pitchFamily="18" charset="0"/>
                <a:cs typeface="Times New Roman" pitchFamily="18" charset="0"/>
              </a:rPr>
              <a:t>1. </a:t>
            </a:r>
            <a:r>
              <a:rPr lang="en-US" sz="6100" b="1" spc="54" dirty="0" err="1">
                <a:solidFill>
                  <a:srgbClr val="002060"/>
                </a:solidFill>
                <a:latin typeface="Times New Roman" pitchFamily="18" charset="0"/>
                <a:cs typeface="Times New Roman" pitchFamily="18" charset="0"/>
              </a:rPr>
              <a:t>Ôn</a:t>
            </a:r>
            <a:r>
              <a:rPr lang="en-US" sz="6100" b="1" spc="54" dirty="0">
                <a:solidFill>
                  <a:srgbClr val="002060"/>
                </a:solidFill>
                <a:latin typeface="Times New Roman" pitchFamily="18" charset="0"/>
                <a:cs typeface="Times New Roman" pitchFamily="18" charset="0"/>
              </a:rPr>
              <a:t> </a:t>
            </a:r>
            <a:r>
              <a:rPr lang="en-US" sz="6100" b="1" spc="54" dirty="0" err="1">
                <a:solidFill>
                  <a:srgbClr val="002060"/>
                </a:solidFill>
                <a:latin typeface="Times New Roman" pitchFamily="18" charset="0"/>
                <a:cs typeface="Times New Roman" pitchFamily="18" charset="0"/>
              </a:rPr>
              <a:t>lại</a:t>
            </a:r>
            <a:r>
              <a:rPr lang="en-US" sz="6100" b="1" spc="54" dirty="0">
                <a:solidFill>
                  <a:srgbClr val="002060"/>
                </a:solidFill>
                <a:latin typeface="Times New Roman" pitchFamily="18" charset="0"/>
                <a:cs typeface="Times New Roman" pitchFamily="18" charset="0"/>
              </a:rPr>
              <a:t> </a:t>
            </a:r>
            <a:r>
              <a:rPr lang="en-US" sz="6100" b="1" spc="54" dirty="0" err="1">
                <a:solidFill>
                  <a:srgbClr val="002060"/>
                </a:solidFill>
                <a:latin typeface="Times New Roman" pitchFamily="18" charset="0"/>
                <a:cs typeface="Times New Roman" pitchFamily="18" charset="0"/>
              </a:rPr>
              <a:t>và</a:t>
            </a:r>
            <a:r>
              <a:rPr lang="en-US" sz="6100" b="1" spc="54" dirty="0">
                <a:solidFill>
                  <a:srgbClr val="002060"/>
                </a:solidFill>
                <a:latin typeface="Times New Roman" pitchFamily="18" charset="0"/>
                <a:cs typeface="Times New Roman" pitchFamily="18" charset="0"/>
              </a:rPr>
              <a:t> </a:t>
            </a:r>
            <a:r>
              <a:rPr lang="en-US" sz="6100" b="1" spc="54" dirty="0" err="1">
                <a:solidFill>
                  <a:srgbClr val="002060"/>
                </a:solidFill>
                <a:latin typeface="Times New Roman" pitchFamily="18" charset="0"/>
                <a:cs typeface="Times New Roman" pitchFamily="18" charset="0"/>
              </a:rPr>
              <a:t>nắm</a:t>
            </a:r>
            <a:r>
              <a:rPr lang="en-US" sz="6100" b="1" spc="54" dirty="0">
                <a:solidFill>
                  <a:srgbClr val="002060"/>
                </a:solidFill>
                <a:latin typeface="Times New Roman" pitchFamily="18" charset="0"/>
                <a:cs typeface="Times New Roman" pitchFamily="18" charset="0"/>
              </a:rPr>
              <a:t> </a:t>
            </a:r>
            <a:r>
              <a:rPr lang="en-US" sz="6100" b="1" spc="54" dirty="0" err="1">
                <a:solidFill>
                  <a:srgbClr val="002060"/>
                </a:solidFill>
                <a:latin typeface="Times New Roman" pitchFamily="18" charset="0"/>
                <a:cs typeface="Times New Roman" pitchFamily="18" charset="0"/>
              </a:rPr>
              <a:t>chắc</a:t>
            </a:r>
            <a:r>
              <a:rPr lang="en-US" sz="6100" b="1" spc="54" dirty="0">
                <a:solidFill>
                  <a:srgbClr val="002060"/>
                </a:solidFill>
                <a:latin typeface="Times New Roman" pitchFamily="18" charset="0"/>
                <a:cs typeface="Times New Roman" pitchFamily="18" charset="0"/>
              </a:rPr>
              <a:t> </a:t>
            </a:r>
            <a:r>
              <a:rPr lang="en-US" sz="6100" b="1" spc="54" dirty="0" err="1">
                <a:solidFill>
                  <a:srgbClr val="002060"/>
                </a:solidFill>
                <a:latin typeface="Times New Roman" pitchFamily="18" charset="0"/>
                <a:cs typeface="Times New Roman" pitchFamily="18" charset="0"/>
              </a:rPr>
              <a:t>kiến</a:t>
            </a:r>
            <a:r>
              <a:rPr lang="en-US" sz="6100" b="1" spc="54" dirty="0">
                <a:solidFill>
                  <a:srgbClr val="002060"/>
                </a:solidFill>
                <a:latin typeface="Times New Roman" pitchFamily="18" charset="0"/>
                <a:cs typeface="Times New Roman" pitchFamily="18" charset="0"/>
              </a:rPr>
              <a:t> </a:t>
            </a:r>
            <a:r>
              <a:rPr lang="en-US" sz="6100" b="1" spc="54" dirty="0" err="1">
                <a:solidFill>
                  <a:srgbClr val="002060"/>
                </a:solidFill>
                <a:latin typeface="Times New Roman" pitchFamily="18" charset="0"/>
                <a:cs typeface="Times New Roman" pitchFamily="18" charset="0"/>
              </a:rPr>
              <a:t>thức</a:t>
            </a:r>
            <a:r>
              <a:rPr lang="en-US" sz="6100" b="1" spc="54" dirty="0">
                <a:solidFill>
                  <a:srgbClr val="002060"/>
                </a:solidFill>
                <a:latin typeface="Times New Roman" pitchFamily="18" charset="0"/>
                <a:cs typeface="Times New Roman" pitchFamily="18" charset="0"/>
              </a:rPr>
              <a:t> </a:t>
            </a:r>
            <a:r>
              <a:rPr lang="en-US" sz="6100" b="1" spc="54" dirty="0" err="1">
                <a:solidFill>
                  <a:srgbClr val="002060"/>
                </a:solidFill>
                <a:latin typeface="Times New Roman" pitchFamily="18" charset="0"/>
                <a:cs typeface="Times New Roman" pitchFamily="18" charset="0"/>
              </a:rPr>
              <a:t>đã</a:t>
            </a:r>
            <a:r>
              <a:rPr lang="en-US" sz="6100" b="1" spc="54" dirty="0">
                <a:solidFill>
                  <a:srgbClr val="002060"/>
                </a:solidFill>
                <a:latin typeface="Times New Roman" pitchFamily="18" charset="0"/>
                <a:cs typeface="Times New Roman" pitchFamily="18" charset="0"/>
              </a:rPr>
              <a:t> </a:t>
            </a:r>
            <a:r>
              <a:rPr lang="en-US" sz="6100" b="1" spc="54" dirty="0" err="1">
                <a:solidFill>
                  <a:srgbClr val="002060"/>
                </a:solidFill>
                <a:latin typeface="Times New Roman" pitchFamily="18" charset="0"/>
                <a:cs typeface="Times New Roman" pitchFamily="18" charset="0"/>
              </a:rPr>
              <a:t>học</a:t>
            </a:r>
            <a:r>
              <a:rPr lang="en-US" sz="6100" b="1" spc="54" dirty="0">
                <a:solidFill>
                  <a:srgbClr val="002060"/>
                </a:solidFill>
                <a:latin typeface="Times New Roman" pitchFamily="18" charset="0"/>
                <a:cs typeface="Times New Roman" pitchFamily="18" charset="0"/>
              </a:rPr>
              <a:t> </a:t>
            </a:r>
            <a:r>
              <a:rPr lang="en-US" sz="6100" b="1" spc="54" dirty="0" err="1">
                <a:solidFill>
                  <a:srgbClr val="002060"/>
                </a:solidFill>
                <a:latin typeface="Times New Roman" pitchFamily="18" charset="0"/>
                <a:cs typeface="Times New Roman" pitchFamily="18" charset="0"/>
              </a:rPr>
              <a:t>về</a:t>
            </a:r>
            <a:r>
              <a:rPr lang="en-US" sz="6100" b="1" spc="54" dirty="0">
                <a:solidFill>
                  <a:srgbClr val="002060"/>
                </a:solidFill>
                <a:latin typeface="Times New Roman" pitchFamily="18" charset="0"/>
                <a:cs typeface="Times New Roman" pitchFamily="18" charset="0"/>
              </a:rPr>
              <a:t> </a:t>
            </a:r>
            <a:r>
              <a:rPr lang="en-US" sz="6100" b="1" spc="54" dirty="0" err="1">
                <a:solidFill>
                  <a:srgbClr val="002060"/>
                </a:solidFill>
                <a:latin typeface="Times New Roman" pitchFamily="18" charset="0"/>
                <a:cs typeface="Times New Roman" pitchFamily="18" charset="0"/>
              </a:rPr>
              <a:t>biện</a:t>
            </a:r>
            <a:r>
              <a:rPr lang="en-US" sz="6100" b="1" spc="54" dirty="0">
                <a:solidFill>
                  <a:srgbClr val="002060"/>
                </a:solidFill>
                <a:latin typeface="Times New Roman" pitchFamily="18" charset="0"/>
                <a:cs typeface="Times New Roman" pitchFamily="18" charset="0"/>
              </a:rPr>
              <a:t> </a:t>
            </a:r>
            <a:r>
              <a:rPr lang="en-US" sz="6100" b="1" spc="54" dirty="0" err="1">
                <a:solidFill>
                  <a:srgbClr val="002060"/>
                </a:solidFill>
                <a:latin typeface="Times New Roman" pitchFamily="18" charset="0"/>
                <a:cs typeface="Times New Roman" pitchFamily="18" charset="0"/>
              </a:rPr>
              <a:t>pháp</a:t>
            </a:r>
            <a:r>
              <a:rPr lang="en-US" sz="6100" b="1" spc="54" dirty="0">
                <a:solidFill>
                  <a:srgbClr val="002060"/>
                </a:solidFill>
                <a:latin typeface="Times New Roman" pitchFamily="18" charset="0"/>
                <a:cs typeface="Times New Roman" pitchFamily="18" charset="0"/>
              </a:rPr>
              <a:t> </a:t>
            </a:r>
            <a:r>
              <a:rPr lang="en-US" sz="6100" b="1" spc="54" dirty="0" err="1">
                <a:solidFill>
                  <a:srgbClr val="002060"/>
                </a:solidFill>
                <a:latin typeface="Times New Roman" pitchFamily="18" charset="0"/>
                <a:cs typeface="Times New Roman" pitchFamily="18" charset="0"/>
              </a:rPr>
              <a:t>tu</a:t>
            </a:r>
            <a:r>
              <a:rPr lang="en-US" sz="6100" b="1" spc="54" dirty="0">
                <a:solidFill>
                  <a:srgbClr val="002060"/>
                </a:solidFill>
                <a:latin typeface="Times New Roman" pitchFamily="18" charset="0"/>
                <a:cs typeface="Times New Roman" pitchFamily="18" charset="0"/>
              </a:rPr>
              <a:t> </a:t>
            </a:r>
            <a:r>
              <a:rPr lang="en-US" sz="6100" b="1" spc="54" dirty="0" err="1">
                <a:solidFill>
                  <a:srgbClr val="002060"/>
                </a:solidFill>
                <a:latin typeface="Times New Roman" pitchFamily="18" charset="0"/>
                <a:cs typeface="Times New Roman" pitchFamily="18" charset="0"/>
              </a:rPr>
              <a:t>từ</a:t>
            </a:r>
            <a:r>
              <a:rPr lang="en-US" sz="6100" b="1" spc="54" dirty="0">
                <a:solidFill>
                  <a:srgbClr val="002060"/>
                </a:solidFill>
                <a:latin typeface="Times New Roman" pitchFamily="18" charset="0"/>
                <a:cs typeface="Times New Roman" pitchFamily="18" charset="0"/>
              </a:rPr>
              <a:t> </a:t>
            </a:r>
            <a:r>
              <a:rPr lang="en-US" sz="6100" b="1" spc="54" dirty="0" err="1">
                <a:solidFill>
                  <a:srgbClr val="002060"/>
                </a:solidFill>
                <a:latin typeface="Times New Roman" pitchFamily="18" charset="0"/>
                <a:cs typeface="Times New Roman" pitchFamily="18" charset="0"/>
              </a:rPr>
              <a:t>đối</a:t>
            </a:r>
            <a:r>
              <a:rPr lang="en-US" sz="6100" b="1" spc="54" dirty="0">
                <a:solidFill>
                  <a:srgbClr val="002060"/>
                </a:solidFill>
                <a:latin typeface="Times New Roman" pitchFamily="18" charset="0"/>
                <a:cs typeface="Times New Roman" pitchFamily="18" charset="0"/>
              </a:rPr>
              <a:t>.</a:t>
            </a:r>
          </a:p>
          <a:p>
            <a:pPr algn="just"/>
            <a:r>
              <a:rPr lang="en-US" sz="6100" b="1" spc="54" dirty="0">
                <a:solidFill>
                  <a:srgbClr val="002060"/>
                </a:solidFill>
                <a:latin typeface="Times New Roman" pitchFamily="18" charset="0"/>
                <a:cs typeface="Times New Roman" pitchFamily="18" charset="0"/>
              </a:rPr>
              <a:t>2. </a:t>
            </a:r>
            <a:r>
              <a:rPr lang="en-US" sz="6100" b="1" spc="54" dirty="0" err="1">
                <a:solidFill>
                  <a:srgbClr val="002060"/>
                </a:solidFill>
                <a:latin typeface="Times New Roman" pitchFamily="18" charset="0"/>
                <a:cs typeface="Times New Roman" pitchFamily="18" charset="0"/>
              </a:rPr>
              <a:t>Hoàn</a:t>
            </a:r>
            <a:r>
              <a:rPr lang="en-US" sz="6100" b="1" spc="54" dirty="0">
                <a:solidFill>
                  <a:srgbClr val="002060"/>
                </a:solidFill>
                <a:latin typeface="Times New Roman" pitchFamily="18" charset="0"/>
                <a:cs typeface="Times New Roman" pitchFamily="18" charset="0"/>
              </a:rPr>
              <a:t> </a:t>
            </a:r>
            <a:r>
              <a:rPr lang="en-US" sz="6100" b="1" spc="54" dirty="0" err="1">
                <a:solidFill>
                  <a:srgbClr val="002060"/>
                </a:solidFill>
                <a:latin typeface="Times New Roman" pitchFamily="18" charset="0"/>
                <a:cs typeface="Times New Roman" pitchFamily="18" charset="0"/>
              </a:rPr>
              <a:t>thành</a:t>
            </a:r>
            <a:r>
              <a:rPr lang="en-US" sz="6100" b="1" spc="54" dirty="0">
                <a:solidFill>
                  <a:srgbClr val="002060"/>
                </a:solidFill>
                <a:latin typeface="Times New Roman" pitchFamily="18" charset="0"/>
                <a:cs typeface="Times New Roman" pitchFamily="18" charset="0"/>
              </a:rPr>
              <a:t> </a:t>
            </a:r>
            <a:r>
              <a:rPr lang="en-US" sz="6100" b="1" spc="54" dirty="0" err="1">
                <a:solidFill>
                  <a:srgbClr val="002060"/>
                </a:solidFill>
                <a:latin typeface="Times New Roman" pitchFamily="18" charset="0"/>
                <a:cs typeface="Times New Roman" pitchFamily="18" charset="0"/>
              </a:rPr>
              <a:t>các</a:t>
            </a:r>
            <a:r>
              <a:rPr lang="en-US" sz="6100" b="1" spc="54" dirty="0">
                <a:solidFill>
                  <a:srgbClr val="002060"/>
                </a:solidFill>
                <a:latin typeface="Times New Roman" pitchFamily="18" charset="0"/>
                <a:cs typeface="Times New Roman" pitchFamily="18" charset="0"/>
              </a:rPr>
              <a:t> </a:t>
            </a:r>
            <a:r>
              <a:rPr lang="en-US" sz="6100" b="1" spc="54" dirty="0" err="1">
                <a:solidFill>
                  <a:srgbClr val="002060"/>
                </a:solidFill>
                <a:latin typeface="Times New Roman" pitchFamily="18" charset="0"/>
                <a:cs typeface="Times New Roman" pitchFamily="18" charset="0"/>
              </a:rPr>
              <a:t>bài</a:t>
            </a:r>
            <a:r>
              <a:rPr lang="en-US" sz="6100" b="1" spc="54" dirty="0">
                <a:solidFill>
                  <a:srgbClr val="002060"/>
                </a:solidFill>
                <a:latin typeface="Times New Roman" pitchFamily="18" charset="0"/>
                <a:cs typeface="Times New Roman" pitchFamily="18" charset="0"/>
              </a:rPr>
              <a:t> </a:t>
            </a:r>
            <a:r>
              <a:rPr lang="en-US" sz="6100" b="1" spc="54" dirty="0" err="1">
                <a:solidFill>
                  <a:srgbClr val="002060"/>
                </a:solidFill>
                <a:latin typeface="Times New Roman" pitchFamily="18" charset="0"/>
                <a:cs typeface="Times New Roman" pitchFamily="18" charset="0"/>
              </a:rPr>
              <a:t>tập</a:t>
            </a:r>
            <a:r>
              <a:rPr lang="en-US" sz="6100" b="1" spc="54" dirty="0">
                <a:solidFill>
                  <a:srgbClr val="002060"/>
                </a:solidFill>
                <a:latin typeface="Times New Roman" pitchFamily="18" charset="0"/>
                <a:cs typeface="Times New Roman" pitchFamily="18" charset="0"/>
              </a:rPr>
              <a:t>.</a:t>
            </a:r>
          </a:p>
          <a:p>
            <a:pPr algn="just"/>
            <a:r>
              <a:rPr lang="en-US" sz="6100" b="1" spc="54" dirty="0">
                <a:solidFill>
                  <a:srgbClr val="002060"/>
                </a:solidFill>
                <a:latin typeface="Times New Roman" pitchFamily="18" charset="0"/>
                <a:cs typeface="Times New Roman" pitchFamily="18" charset="0"/>
              </a:rPr>
              <a:t>3. </a:t>
            </a:r>
            <a:r>
              <a:rPr lang="en-US" sz="6100" b="1" spc="54" dirty="0" err="1">
                <a:solidFill>
                  <a:srgbClr val="002060"/>
                </a:solidFill>
                <a:latin typeface="Times New Roman" pitchFamily="18" charset="0"/>
                <a:cs typeface="Times New Roman" pitchFamily="18" charset="0"/>
              </a:rPr>
              <a:t>Chuẩn</a:t>
            </a:r>
            <a:r>
              <a:rPr lang="en-US" sz="6100" b="1" spc="54" dirty="0">
                <a:solidFill>
                  <a:srgbClr val="002060"/>
                </a:solidFill>
                <a:latin typeface="Times New Roman" pitchFamily="18" charset="0"/>
                <a:cs typeface="Times New Roman" pitchFamily="18" charset="0"/>
              </a:rPr>
              <a:t> </a:t>
            </a:r>
            <a:r>
              <a:rPr lang="en-US" sz="6100" b="1" spc="54" dirty="0" err="1">
                <a:solidFill>
                  <a:srgbClr val="002060"/>
                </a:solidFill>
                <a:latin typeface="Times New Roman" pitchFamily="18" charset="0"/>
                <a:cs typeface="Times New Roman" pitchFamily="18" charset="0"/>
              </a:rPr>
              <a:t>bị</a:t>
            </a:r>
            <a:r>
              <a:rPr lang="en-US" sz="6100" b="1" spc="54" dirty="0">
                <a:solidFill>
                  <a:srgbClr val="002060"/>
                </a:solidFill>
                <a:latin typeface="Times New Roman" pitchFamily="18" charset="0"/>
                <a:cs typeface="Times New Roman" pitchFamily="18" charset="0"/>
              </a:rPr>
              <a:t> </a:t>
            </a:r>
            <a:r>
              <a:rPr lang="en-US" sz="6100" b="1" spc="54" dirty="0" err="1">
                <a:solidFill>
                  <a:srgbClr val="002060"/>
                </a:solidFill>
                <a:latin typeface="Times New Roman" pitchFamily="18" charset="0"/>
                <a:cs typeface="Times New Roman" pitchFamily="18" charset="0"/>
              </a:rPr>
              <a:t>bài</a:t>
            </a:r>
            <a:r>
              <a:rPr lang="en-US" sz="6100" b="1" spc="54" dirty="0">
                <a:solidFill>
                  <a:srgbClr val="002060"/>
                </a:solidFill>
                <a:latin typeface="Times New Roman" pitchFamily="18" charset="0"/>
                <a:cs typeface="Times New Roman" pitchFamily="18" charset="0"/>
              </a:rPr>
              <a:t> </a:t>
            </a:r>
            <a:r>
              <a:rPr lang="en-US" sz="6100" b="1" spc="54" dirty="0" err="1">
                <a:solidFill>
                  <a:srgbClr val="002060"/>
                </a:solidFill>
                <a:latin typeface="Times New Roman" pitchFamily="18" charset="0"/>
                <a:cs typeface="Times New Roman" pitchFamily="18" charset="0"/>
              </a:rPr>
              <a:t>tiếp</a:t>
            </a:r>
            <a:r>
              <a:rPr lang="en-US" sz="6100" b="1" spc="54" dirty="0">
                <a:solidFill>
                  <a:srgbClr val="002060"/>
                </a:solidFill>
                <a:latin typeface="Times New Roman" pitchFamily="18" charset="0"/>
                <a:cs typeface="Times New Roman" pitchFamily="18" charset="0"/>
              </a:rPr>
              <a:t> </a:t>
            </a:r>
            <a:r>
              <a:rPr lang="en-US" sz="6100" b="1" spc="54" dirty="0" err="1">
                <a:solidFill>
                  <a:srgbClr val="002060"/>
                </a:solidFill>
                <a:latin typeface="Times New Roman" pitchFamily="18" charset="0"/>
                <a:cs typeface="Times New Roman" pitchFamily="18" charset="0"/>
              </a:rPr>
              <a:t>theo</a:t>
            </a:r>
            <a:r>
              <a:rPr lang="en-US" sz="6100" b="1" spc="54" dirty="0">
                <a:solidFill>
                  <a:srgbClr val="002060"/>
                </a:solidFill>
                <a:latin typeface="Times New Roman" pitchFamily="18" charset="0"/>
                <a:cs typeface="Times New Roman" pitchFamily="18" charset="0"/>
              </a:rPr>
              <a:t>: </a:t>
            </a:r>
            <a:r>
              <a:rPr lang="en-US" sz="6100" b="1" spc="54" dirty="0" err="1">
                <a:solidFill>
                  <a:srgbClr val="002060"/>
                </a:solidFill>
                <a:latin typeface="Times New Roman" pitchFamily="18" charset="0"/>
                <a:cs typeface="Times New Roman" pitchFamily="18" charset="0"/>
              </a:rPr>
              <a:t>Viết</a:t>
            </a:r>
            <a:r>
              <a:rPr lang="en-US" sz="6100" b="1" spc="54" dirty="0">
                <a:solidFill>
                  <a:srgbClr val="002060"/>
                </a:solidFill>
                <a:latin typeface="Times New Roman" pitchFamily="18" charset="0"/>
                <a:cs typeface="Times New Roman" pitchFamily="18" charset="0"/>
              </a:rPr>
              <a:t> </a:t>
            </a:r>
            <a:r>
              <a:rPr lang="en-US" sz="6100" b="1" spc="54" dirty="0" err="1">
                <a:solidFill>
                  <a:srgbClr val="002060"/>
                </a:solidFill>
                <a:latin typeface="Times New Roman" pitchFamily="18" charset="0"/>
                <a:cs typeface="Times New Roman" pitchFamily="18" charset="0"/>
              </a:rPr>
              <a:t>bài</a:t>
            </a:r>
            <a:r>
              <a:rPr lang="en-US" sz="6100" b="1" spc="54" dirty="0">
                <a:solidFill>
                  <a:srgbClr val="002060"/>
                </a:solidFill>
                <a:latin typeface="Times New Roman" pitchFamily="18" charset="0"/>
                <a:cs typeface="Times New Roman" pitchFamily="18" charset="0"/>
              </a:rPr>
              <a:t> </a:t>
            </a:r>
            <a:r>
              <a:rPr lang="en-US" sz="6100" b="1" spc="54" dirty="0" err="1">
                <a:solidFill>
                  <a:srgbClr val="002060"/>
                </a:solidFill>
                <a:latin typeface="Times New Roman" pitchFamily="18" charset="0"/>
                <a:cs typeface="Times New Roman" pitchFamily="18" charset="0"/>
              </a:rPr>
              <a:t>nghị</a:t>
            </a:r>
            <a:r>
              <a:rPr lang="en-US" sz="6100" b="1" spc="54" dirty="0">
                <a:solidFill>
                  <a:srgbClr val="002060"/>
                </a:solidFill>
                <a:latin typeface="Times New Roman" pitchFamily="18" charset="0"/>
                <a:cs typeface="Times New Roman" pitchFamily="18" charset="0"/>
              </a:rPr>
              <a:t> </a:t>
            </a:r>
            <a:r>
              <a:rPr lang="en-US" sz="6100" b="1" spc="54" dirty="0" err="1">
                <a:solidFill>
                  <a:srgbClr val="002060"/>
                </a:solidFill>
                <a:latin typeface="Times New Roman" pitchFamily="18" charset="0"/>
                <a:cs typeface="Times New Roman" pitchFamily="18" charset="0"/>
              </a:rPr>
              <a:t>luận</a:t>
            </a:r>
            <a:r>
              <a:rPr lang="en-US" sz="6100" b="1" spc="54" dirty="0">
                <a:solidFill>
                  <a:srgbClr val="002060"/>
                </a:solidFill>
                <a:latin typeface="Times New Roman" pitchFamily="18" charset="0"/>
                <a:cs typeface="Times New Roman" pitchFamily="18" charset="0"/>
              </a:rPr>
              <a:t> </a:t>
            </a:r>
            <a:r>
              <a:rPr lang="en-US" sz="6100" b="1" spc="54" dirty="0" err="1">
                <a:solidFill>
                  <a:srgbClr val="002060"/>
                </a:solidFill>
                <a:latin typeface="Times New Roman" pitchFamily="18" charset="0"/>
                <a:cs typeface="Times New Roman" pitchFamily="18" charset="0"/>
              </a:rPr>
              <a:t>về</a:t>
            </a:r>
            <a:r>
              <a:rPr lang="en-US" sz="6100" b="1" spc="54" dirty="0">
                <a:solidFill>
                  <a:srgbClr val="002060"/>
                </a:solidFill>
                <a:latin typeface="Times New Roman" pitchFamily="18" charset="0"/>
                <a:cs typeface="Times New Roman" pitchFamily="18" charset="0"/>
              </a:rPr>
              <a:t> </a:t>
            </a:r>
            <a:r>
              <a:rPr lang="en-US" sz="6100" b="1" spc="54" dirty="0" err="1">
                <a:solidFill>
                  <a:srgbClr val="002060"/>
                </a:solidFill>
                <a:latin typeface="Times New Roman" pitchFamily="18" charset="0"/>
                <a:cs typeface="Times New Roman" pitchFamily="18" charset="0"/>
              </a:rPr>
              <a:t>một</a:t>
            </a:r>
            <a:r>
              <a:rPr lang="en-US" sz="6100" b="1" spc="54" dirty="0">
                <a:solidFill>
                  <a:srgbClr val="002060"/>
                </a:solidFill>
                <a:latin typeface="Times New Roman" pitchFamily="18" charset="0"/>
                <a:cs typeface="Times New Roman" pitchFamily="18" charset="0"/>
              </a:rPr>
              <a:t> </a:t>
            </a:r>
            <a:r>
              <a:rPr lang="en-US" sz="6100" b="1" spc="54" dirty="0" err="1">
                <a:solidFill>
                  <a:srgbClr val="002060"/>
                </a:solidFill>
                <a:latin typeface="Times New Roman" pitchFamily="18" charset="0"/>
                <a:cs typeface="Times New Roman" pitchFamily="18" charset="0"/>
              </a:rPr>
              <a:t>tác</a:t>
            </a:r>
            <a:r>
              <a:rPr lang="en-US" sz="6100" b="1" spc="54" dirty="0">
                <a:solidFill>
                  <a:srgbClr val="002060"/>
                </a:solidFill>
                <a:latin typeface="Times New Roman" pitchFamily="18" charset="0"/>
                <a:cs typeface="Times New Roman" pitchFamily="18" charset="0"/>
              </a:rPr>
              <a:t> </a:t>
            </a:r>
            <a:r>
              <a:rPr lang="en-US" sz="6100" b="1" spc="54" dirty="0" err="1">
                <a:solidFill>
                  <a:srgbClr val="002060"/>
                </a:solidFill>
                <a:latin typeface="Times New Roman" pitchFamily="18" charset="0"/>
                <a:cs typeface="Times New Roman" pitchFamily="18" charset="0"/>
              </a:rPr>
              <a:t>phẩm</a:t>
            </a:r>
            <a:r>
              <a:rPr lang="en-US" sz="6100" b="1" spc="54" dirty="0">
                <a:solidFill>
                  <a:srgbClr val="002060"/>
                </a:solidFill>
                <a:latin typeface="Times New Roman" pitchFamily="18" charset="0"/>
                <a:cs typeface="Times New Roman" pitchFamily="18" charset="0"/>
              </a:rPr>
              <a:t> </a:t>
            </a:r>
            <a:r>
              <a:rPr lang="en-US" sz="6100" b="1" spc="54" dirty="0" err="1">
                <a:solidFill>
                  <a:srgbClr val="002060"/>
                </a:solidFill>
                <a:latin typeface="Times New Roman" pitchFamily="18" charset="0"/>
                <a:cs typeface="Times New Roman" pitchFamily="18" charset="0"/>
              </a:rPr>
              <a:t>nghệ</a:t>
            </a:r>
            <a:r>
              <a:rPr lang="en-US" sz="6100" b="1" spc="54" dirty="0">
                <a:solidFill>
                  <a:srgbClr val="002060"/>
                </a:solidFill>
                <a:latin typeface="Times New Roman" pitchFamily="18" charset="0"/>
                <a:cs typeface="Times New Roman" pitchFamily="18" charset="0"/>
              </a:rPr>
              <a:t> </a:t>
            </a:r>
            <a:r>
              <a:rPr lang="en-US" sz="6100" b="1" spc="54" dirty="0" err="1">
                <a:solidFill>
                  <a:srgbClr val="002060"/>
                </a:solidFill>
                <a:latin typeface="Times New Roman" pitchFamily="18" charset="0"/>
                <a:cs typeface="Times New Roman" pitchFamily="18" charset="0"/>
              </a:rPr>
              <a:t>thuật</a:t>
            </a:r>
            <a:r>
              <a:rPr lang="en-US" sz="6100" b="1" spc="54" dirty="0">
                <a:solidFill>
                  <a:srgbClr val="002060"/>
                </a:solidFill>
                <a:latin typeface="Times New Roman" pitchFamily="18" charset="0"/>
                <a:cs typeface="Times New Roman" pitchFamily="18" charset="0"/>
              </a:rPr>
              <a:t>.</a:t>
            </a:r>
          </a:p>
          <a:p>
            <a:pPr algn="just"/>
            <a:endParaRPr lang="en-US" sz="6100" b="1" spc="54"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32907929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Effect transition="in" filter="fade">
                                      <p:cBhvr>
                                        <p:cTn id="14" dur="1000"/>
                                        <p:tgtEl>
                                          <p:spTgt spid="14">
                                            <p:txEl>
                                              <p:pRg st="1" end="1"/>
                                            </p:txEl>
                                          </p:spTgt>
                                        </p:tgtEl>
                                      </p:cBhvr>
                                    </p:animEffect>
                                    <p:anim calcmode="lin" valueType="num">
                                      <p:cBhvr>
                                        <p:cTn id="1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animEffect transition="in" filter="fade">
                                      <p:cBhvr>
                                        <p:cTn id="21" dur="1000"/>
                                        <p:tgtEl>
                                          <p:spTgt spid="14">
                                            <p:txEl>
                                              <p:pRg st="2" end="2"/>
                                            </p:txEl>
                                          </p:spTgt>
                                        </p:tgtEl>
                                      </p:cBhvr>
                                    </p:animEffect>
                                    <p:anim calcmode="lin" valueType="num">
                                      <p:cBhvr>
                                        <p:cTn id="22"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4">
                                            <p:txEl>
                                              <p:pRg st="3" end="3"/>
                                            </p:txEl>
                                          </p:spTgt>
                                        </p:tgtEl>
                                        <p:attrNameLst>
                                          <p:attrName>style.visibility</p:attrName>
                                        </p:attrNameLst>
                                      </p:cBhvr>
                                      <p:to>
                                        <p:strVal val="visible"/>
                                      </p:to>
                                    </p:set>
                                    <p:animEffect transition="in" filter="fade">
                                      <p:cBhvr>
                                        <p:cTn id="28" dur="1000"/>
                                        <p:tgtEl>
                                          <p:spTgt spid="14">
                                            <p:txEl>
                                              <p:pRg st="3" end="3"/>
                                            </p:txEl>
                                          </p:spTgt>
                                        </p:tgtEl>
                                      </p:cBhvr>
                                    </p:animEffect>
                                    <p:anim calcmode="lin" valueType="num">
                                      <p:cBhvr>
                                        <p:cTn id="29"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4">
                                            <p:txEl>
                                              <p:pRg st="4" end="4"/>
                                            </p:txEl>
                                          </p:spTgt>
                                        </p:tgtEl>
                                        <p:attrNameLst>
                                          <p:attrName>style.visibility</p:attrName>
                                        </p:attrNameLst>
                                      </p:cBhvr>
                                      <p:to>
                                        <p:strVal val="visible"/>
                                      </p:to>
                                    </p:set>
                                    <p:animEffect transition="in" filter="fade">
                                      <p:cBhvr>
                                        <p:cTn id="35" dur="1000"/>
                                        <p:tgtEl>
                                          <p:spTgt spid="14">
                                            <p:txEl>
                                              <p:pRg st="4" end="4"/>
                                            </p:txEl>
                                          </p:spTgt>
                                        </p:tgtEl>
                                      </p:cBhvr>
                                    </p:animEffect>
                                    <p:anim calcmode="lin" valueType="num">
                                      <p:cBhvr>
                                        <p:cTn id="36"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420897"/>
            <a:ext cx="15970488" cy="9445209"/>
            <a:chOff x="0" y="0"/>
            <a:chExt cx="4206219" cy="2487627"/>
          </a:xfrm>
        </p:grpSpPr>
        <p:sp>
          <p:nvSpPr>
            <p:cNvPr id="3" name="Freeform 3"/>
            <p:cNvSpPr/>
            <p:nvPr/>
          </p:nvSpPr>
          <p:spPr>
            <a:xfrm>
              <a:off x="0" y="0"/>
              <a:ext cx="4206219" cy="2487627"/>
            </a:xfrm>
            <a:custGeom>
              <a:avLst/>
              <a:gdLst/>
              <a:ahLst/>
              <a:cxnLst/>
              <a:rect l="l" t="t" r="r" b="b"/>
              <a:pathLst>
                <a:path w="4206219" h="2487627">
                  <a:moveTo>
                    <a:pt x="24723" y="0"/>
                  </a:moveTo>
                  <a:lnTo>
                    <a:pt x="4181496" y="0"/>
                  </a:lnTo>
                  <a:cubicBezTo>
                    <a:pt x="4188053" y="0"/>
                    <a:pt x="4194341" y="2605"/>
                    <a:pt x="4198978" y="7241"/>
                  </a:cubicBezTo>
                  <a:cubicBezTo>
                    <a:pt x="4203614" y="11878"/>
                    <a:pt x="4206219" y="18166"/>
                    <a:pt x="4206219" y="24723"/>
                  </a:cubicBezTo>
                  <a:lnTo>
                    <a:pt x="4206219" y="2462904"/>
                  </a:lnTo>
                  <a:cubicBezTo>
                    <a:pt x="4206219" y="2469461"/>
                    <a:pt x="4203614" y="2475749"/>
                    <a:pt x="4198978" y="2480386"/>
                  </a:cubicBezTo>
                  <a:cubicBezTo>
                    <a:pt x="4194341" y="2485022"/>
                    <a:pt x="4188053" y="2487627"/>
                    <a:pt x="4181496" y="2487627"/>
                  </a:cubicBezTo>
                  <a:lnTo>
                    <a:pt x="24723" y="2487627"/>
                  </a:lnTo>
                  <a:cubicBezTo>
                    <a:pt x="18166" y="2487627"/>
                    <a:pt x="11878" y="2485022"/>
                    <a:pt x="7241" y="2480386"/>
                  </a:cubicBezTo>
                  <a:cubicBezTo>
                    <a:pt x="2605" y="2475749"/>
                    <a:pt x="0" y="2469461"/>
                    <a:pt x="0" y="2462904"/>
                  </a:cubicBezTo>
                  <a:lnTo>
                    <a:pt x="0" y="24723"/>
                  </a:lnTo>
                  <a:cubicBezTo>
                    <a:pt x="0" y="18166"/>
                    <a:pt x="2605" y="11878"/>
                    <a:pt x="7241" y="7241"/>
                  </a:cubicBezTo>
                  <a:cubicBezTo>
                    <a:pt x="11878" y="2605"/>
                    <a:pt x="18166" y="0"/>
                    <a:pt x="24723" y="0"/>
                  </a:cubicBezTo>
                  <a:close/>
                </a:path>
              </a:pathLst>
            </a:custGeom>
            <a:solidFill>
              <a:srgbClr val="5D381C"/>
            </a:solidFill>
          </p:spPr>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496294" y="908431"/>
            <a:ext cx="15035300" cy="8369018"/>
            <a:chOff x="0" y="0"/>
            <a:chExt cx="3959914" cy="2204186"/>
          </a:xfrm>
        </p:grpSpPr>
        <p:sp>
          <p:nvSpPr>
            <p:cNvPr id="6" name="Freeform 6"/>
            <p:cNvSpPr/>
            <p:nvPr/>
          </p:nvSpPr>
          <p:spPr>
            <a:xfrm>
              <a:off x="0" y="0"/>
              <a:ext cx="3959914" cy="2204186"/>
            </a:xfrm>
            <a:custGeom>
              <a:avLst/>
              <a:gdLst/>
              <a:ahLst/>
              <a:cxnLst/>
              <a:rect l="l" t="t" r="r" b="b"/>
              <a:pathLst>
                <a:path w="3959914" h="2204186">
                  <a:moveTo>
                    <a:pt x="26261" y="0"/>
                  </a:moveTo>
                  <a:lnTo>
                    <a:pt x="3933653" y="0"/>
                  </a:lnTo>
                  <a:cubicBezTo>
                    <a:pt x="3948157" y="0"/>
                    <a:pt x="3959914" y="11757"/>
                    <a:pt x="3959914" y="26261"/>
                  </a:cubicBezTo>
                  <a:lnTo>
                    <a:pt x="3959914" y="2177925"/>
                  </a:lnTo>
                  <a:cubicBezTo>
                    <a:pt x="3959914" y="2184890"/>
                    <a:pt x="3957147" y="2191569"/>
                    <a:pt x="3952223" y="2196494"/>
                  </a:cubicBezTo>
                  <a:cubicBezTo>
                    <a:pt x="3947298" y="2201419"/>
                    <a:pt x="3940618" y="2204186"/>
                    <a:pt x="3933653" y="2204186"/>
                  </a:cubicBezTo>
                  <a:lnTo>
                    <a:pt x="26261" y="2204186"/>
                  </a:lnTo>
                  <a:cubicBezTo>
                    <a:pt x="19296" y="2204186"/>
                    <a:pt x="12616" y="2201419"/>
                    <a:pt x="7692" y="2196494"/>
                  </a:cubicBezTo>
                  <a:cubicBezTo>
                    <a:pt x="2767" y="2191569"/>
                    <a:pt x="0" y="2184890"/>
                    <a:pt x="0" y="2177925"/>
                  </a:cubicBezTo>
                  <a:lnTo>
                    <a:pt x="0" y="26261"/>
                  </a:lnTo>
                  <a:cubicBezTo>
                    <a:pt x="0" y="19296"/>
                    <a:pt x="2767" y="12616"/>
                    <a:pt x="7692" y="7692"/>
                  </a:cubicBezTo>
                  <a:cubicBezTo>
                    <a:pt x="12616" y="2767"/>
                    <a:pt x="19296" y="0"/>
                    <a:pt x="26261" y="0"/>
                  </a:cubicBezTo>
                  <a:close/>
                </a:path>
              </a:pathLst>
            </a:custGeom>
            <a:solidFill>
              <a:srgbClr val="FFF1DF"/>
            </a:solidFill>
          </p:spPr>
        </p:sp>
        <p:sp>
          <p:nvSpPr>
            <p:cNvPr id="7" name="TextBox 7"/>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2053046" y="901157"/>
            <a:ext cx="2065372" cy="4191716"/>
          </a:xfrm>
          <a:custGeom>
            <a:avLst/>
            <a:gdLst/>
            <a:ahLst/>
            <a:cxnLst/>
            <a:rect l="l" t="t" r="r" b="b"/>
            <a:pathLst>
              <a:path w="2065372" h="4191715">
                <a:moveTo>
                  <a:pt x="0" y="0"/>
                </a:moveTo>
                <a:lnTo>
                  <a:pt x="2065372" y="0"/>
                </a:lnTo>
                <a:lnTo>
                  <a:pt x="2065372" y="4191715"/>
                </a:lnTo>
                <a:lnTo>
                  <a:pt x="0" y="419171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9" name="Freeform 9"/>
          <p:cNvSpPr/>
          <p:nvPr/>
        </p:nvSpPr>
        <p:spPr>
          <a:xfrm>
            <a:off x="14329544" y="6363227"/>
            <a:ext cx="1588788" cy="2592977"/>
          </a:xfrm>
          <a:custGeom>
            <a:avLst/>
            <a:gdLst/>
            <a:ahLst/>
            <a:cxnLst/>
            <a:rect l="l" t="t" r="r" b="b"/>
            <a:pathLst>
              <a:path w="1588787" h="2592976">
                <a:moveTo>
                  <a:pt x="0" y="0"/>
                </a:moveTo>
                <a:lnTo>
                  <a:pt x="1588788" y="0"/>
                </a:lnTo>
                <a:lnTo>
                  <a:pt x="1588788" y="2592976"/>
                </a:lnTo>
                <a:lnTo>
                  <a:pt x="0" y="259297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0" name="Freeform 10"/>
          <p:cNvSpPr/>
          <p:nvPr/>
        </p:nvSpPr>
        <p:spPr>
          <a:xfrm>
            <a:off x="15181212" y="5092869"/>
            <a:ext cx="737120" cy="1061297"/>
          </a:xfrm>
          <a:custGeom>
            <a:avLst/>
            <a:gdLst/>
            <a:ahLst/>
            <a:cxnLst/>
            <a:rect l="l" t="t" r="r" b="b"/>
            <a:pathLst>
              <a:path w="737119" h="1061297">
                <a:moveTo>
                  <a:pt x="0" y="0"/>
                </a:moveTo>
                <a:lnTo>
                  <a:pt x="737119" y="0"/>
                </a:lnTo>
                <a:lnTo>
                  <a:pt x="737119" y="1061297"/>
                </a:lnTo>
                <a:lnTo>
                  <a:pt x="0" y="1061297"/>
                </a:lnTo>
                <a:lnTo>
                  <a:pt x="0" y="0"/>
                </a:lnTo>
                <a:close/>
              </a:path>
            </a:pathLst>
          </a:custGeom>
          <a:blipFill>
            <a:blip r:embed="rId6" cstate="print">
              <a:extLst>
                <a:ext uri="{96DAC541-7B7A-43D3-8B79-37D633B846F1}">
                  <asvg:svgBlip xmlns="" xmlns:asvg="http://schemas.microsoft.com/office/drawing/2016/SVG/main" r:embed="rId7"/>
                </a:ext>
              </a:extLst>
            </a:blip>
            <a:stretch>
              <a:fillRect/>
            </a:stretch>
          </a:blipFill>
        </p:spPr>
      </p:sp>
      <p:sp>
        <p:nvSpPr>
          <p:cNvPr id="11" name="Freeform 11"/>
          <p:cNvSpPr/>
          <p:nvPr/>
        </p:nvSpPr>
        <p:spPr>
          <a:xfrm>
            <a:off x="3011136" y="6154238"/>
            <a:ext cx="737120" cy="1061297"/>
          </a:xfrm>
          <a:custGeom>
            <a:avLst/>
            <a:gdLst/>
            <a:ahLst/>
            <a:cxnLst/>
            <a:rect l="l" t="t" r="r" b="b"/>
            <a:pathLst>
              <a:path w="737119" h="1061297">
                <a:moveTo>
                  <a:pt x="0" y="0"/>
                </a:moveTo>
                <a:lnTo>
                  <a:pt x="737119" y="0"/>
                </a:lnTo>
                <a:lnTo>
                  <a:pt x="737119" y="1061297"/>
                </a:lnTo>
                <a:lnTo>
                  <a:pt x="0" y="1061297"/>
                </a:lnTo>
                <a:lnTo>
                  <a:pt x="0" y="0"/>
                </a:lnTo>
                <a:close/>
              </a:path>
            </a:pathLst>
          </a:custGeom>
          <a:blipFill>
            <a:blip r:embed="rId6" cstate="print">
              <a:extLst>
                <a:ext uri="{96DAC541-7B7A-43D3-8B79-37D633B846F1}">
                  <asvg:svgBlip xmlns="" xmlns:asvg="http://schemas.microsoft.com/office/drawing/2016/SVG/main" r:embed="rId7"/>
                </a:ext>
              </a:extLst>
            </a:blip>
            <a:stretch>
              <a:fillRect/>
            </a:stretch>
          </a:blipFill>
        </p:spPr>
      </p:sp>
      <p:sp>
        <p:nvSpPr>
          <p:cNvPr id="12" name="Freeform 12"/>
          <p:cNvSpPr/>
          <p:nvPr/>
        </p:nvSpPr>
        <p:spPr>
          <a:xfrm>
            <a:off x="2423210" y="6873654"/>
            <a:ext cx="584720" cy="841874"/>
          </a:xfrm>
          <a:custGeom>
            <a:avLst/>
            <a:gdLst/>
            <a:ahLst/>
            <a:cxnLst/>
            <a:rect l="l" t="t" r="r" b="b"/>
            <a:pathLst>
              <a:path w="584719" h="841873">
                <a:moveTo>
                  <a:pt x="0" y="0"/>
                </a:moveTo>
                <a:lnTo>
                  <a:pt x="584719" y="0"/>
                </a:lnTo>
                <a:lnTo>
                  <a:pt x="584719" y="841873"/>
                </a:lnTo>
                <a:lnTo>
                  <a:pt x="0" y="841873"/>
                </a:lnTo>
                <a:lnTo>
                  <a:pt x="0" y="0"/>
                </a:lnTo>
                <a:close/>
              </a:path>
            </a:pathLst>
          </a:custGeom>
          <a:blipFill>
            <a:blip r:embed="rId8" cstate="print">
              <a:extLst>
                <a:ext uri="{96DAC541-7B7A-43D3-8B79-37D633B846F1}">
                  <asvg:svgBlip xmlns="" xmlns:asvg="http://schemas.microsoft.com/office/drawing/2016/SVG/main" r:embed="rId7"/>
                </a:ext>
              </a:extLst>
            </a:blip>
            <a:stretch>
              <a:fillRect/>
            </a:stretch>
          </a:blipFill>
        </p:spPr>
      </p:sp>
      <p:sp>
        <p:nvSpPr>
          <p:cNvPr id="13" name="Freeform 13"/>
          <p:cNvSpPr/>
          <p:nvPr/>
        </p:nvSpPr>
        <p:spPr>
          <a:xfrm>
            <a:off x="17259300" y="2743199"/>
            <a:ext cx="737120" cy="1061297"/>
          </a:xfrm>
          <a:custGeom>
            <a:avLst/>
            <a:gdLst/>
            <a:ahLst/>
            <a:cxnLst/>
            <a:rect l="l" t="t" r="r" b="b"/>
            <a:pathLst>
              <a:path w="737119" h="1061297">
                <a:moveTo>
                  <a:pt x="0" y="0"/>
                </a:moveTo>
                <a:lnTo>
                  <a:pt x="737119" y="0"/>
                </a:lnTo>
                <a:lnTo>
                  <a:pt x="737119" y="1061297"/>
                </a:lnTo>
                <a:lnTo>
                  <a:pt x="0" y="1061297"/>
                </a:lnTo>
                <a:lnTo>
                  <a:pt x="0" y="0"/>
                </a:lnTo>
                <a:close/>
              </a:path>
            </a:pathLst>
          </a:custGeom>
          <a:blipFill>
            <a:blip r:embed="rId9" cstate="print">
              <a:extLst>
                <a:ext uri="{96DAC541-7B7A-43D3-8B79-37D633B846F1}">
                  <asvg:svgBlip xmlns="" xmlns:asvg="http://schemas.microsoft.com/office/drawing/2016/SVG/main" r:embed="rId10"/>
                </a:ext>
              </a:extLst>
            </a:blip>
            <a:stretch>
              <a:fillRect/>
            </a:stretch>
          </a:blipFill>
        </p:spPr>
      </p:sp>
      <p:sp>
        <p:nvSpPr>
          <p:cNvPr id="14" name="Freeform 14"/>
          <p:cNvSpPr/>
          <p:nvPr/>
        </p:nvSpPr>
        <p:spPr>
          <a:xfrm>
            <a:off x="291582" y="6932568"/>
            <a:ext cx="504996" cy="727088"/>
          </a:xfrm>
          <a:custGeom>
            <a:avLst/>
            <a:gdLst/>
            <a:ahLst/>
            <a:cxnLst/>
            <a:rect l="l" t="t" r="r" b="b"/>
            <a:pathLst>
              <a:path w="504996" h="727088">
                <a:moveTo>
                  <a:pt x="0" y="0"/>
                </a:moveTo>
                <a:lnTo>
                  <a:pt x="504996" y="0"/>
                </a:lnTo>
                <a:lnTo>
                  <a:pt x="504996" y="727088"/>
                </a:lnTo>
                <a:lnTo>
                  <a:pt x="0" y="727088"/>
                </a:lnTo>
                <a:lnTo>
                  <a:pt x="0" y="0"/>
                </a:lnTo>
                <a:close/>
              </a:path>
            </a:pathLst>
          </a:custGeom>
          <a:blipFill>
            <a:blip r:embed="rId11" cstate="print">
              <a:extLst>
                <a:ext uri="{96DAC541-7B7A-43D3-8B79-37D633B846F1}">
                  <asvg:svgBlip xmlns="" xmlns:asvg="http://schemas.microsoft.com/office/drawing/2016/SVG/main" r:embed="rId10"/>
                </a:ext>
              </a:extLst>
            </a:blip>
            <a:stretch>
              <a:fillRect/>
            </a:stretch>
          </a:blipFill>
        </p:spPr>
      </p:sp>
      <p:sp>
        <p:nvSpPr>
          <p:cNvPr id="17" name="TextBox 17"/>
          <p:cNvSpPr txBox="1"/>
          <p:nvPr/>
        </p:nvSpPr>
        <p:spPr>
          <a:xfrm>
            <a:off x="4710008" y="3155636"/>
            <a:ext cx="8867988" cy="1320874"/>
          </a:xfrm>
          <a:prstGeom prst="rect">
            <a:avLst/>
          </a:prstGeom>
        </p:spPr>
        <p:txBody>
          <a:bodyPr lIns="0" tIns="0" rIns="0" bIns="0" rtlCol="0" anchor="t">
            <a:spAutoFit/>
          </a:bodyPr>
          <a:lstStyle/>
          <a:p>
            <a:pPr algn="ctr">
              <a:lnSpc>
                <a:spcPts val="10320"/>
              </a:lnSpc>
            </a:pPr>
            <a:r>
              <a:rPr lang="en-US" sz="8000" b="1" spc="80">
                <a:solidFill>
                  <a:srgbClr val="E18455"/>
                </a:solidFill>
                <a:latin typeface="Times New Roman" pitchFamily="18" charset="0"/>
                <a:cs typeface="Times New Roman" pitchFamily="18" charset="0"/>
              </a:rPr>
              <a:t>THANK YOU!</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420897"/>
            <a:ext cx="15970488" cy="9445209"/>
            <a:chOff x="0" y="0"/>
            <a:chExt cx="4206219" cy="2487627"/>
          </a:xfrm>
        </p:grpSpPr>
        <p:sp>
          <p:nvSpPr>
            <p:cNvPr id="3" name="Freeform 3"/>
            <p:cNvSpPr/>
            <p:nvPr/>
          </p:nvSpPr>
          <p:spPr>
            <a:xfrm>
              <a:off x="0" y="0"/>
              <a:ext cx="4206219" cy="2487627"/>
            </a:xfrm>
            <a:custGeom>
              <a:avLst/>
              <a:gdLst/>
              <a:ahLst/>
              <a:cxnLst/>
              <a:rect l="l" t="t" r="r" b="b"/>
              <a:pathLst>
                <a:path w="4206219" h="2487627">
                  <a:moveTo>
                    <a:pt x="24723" y="0"/>
                  </a:moveTo>
                  <a:lnTo>
                    <a:pt x="4181496" y="0"/>
                  </a:lnTo>
                  <a:cubicBezTo>
                    <a:pt x="4188053" y="0"/>
                    <a:pt x="4194341" y="2605"/>
                    <a:pt x="4198978" y="7241"/>
                  </a:cubicBezTo>
                  <a:cubicBezTo>
                    <a:pt x="4203614" y="11878"/>
                    <a:pt x="4206219" y="18166"/>
                    <a:pt x="4206219" y="24723"/>
                  </a:cubicBezTo>
                  <a:lnTo>
                    <a:pt x="4206219" y="2462904"/>
                  </a:lnTo>
                  <a:cubicBezTo>
                    <a:pt x="4206219" y="2469461"/>
                    <a:pt x="4203614" y="2475749"/>
                    <a:pt x="4198978" y="2480386"/>
                  </a:cubicBezTo>
                  <a:cubicBezTo>
                    <a:pt x="4194341" y="2485022"/>
                    <a:pt x="4188053" y="2487627"/>
                    <a:pt x="4181496" y="2487627"/>
                  </a:cubicBezTo>
                  <a:lnTo>
                    <a:pt x="24723" y="2487627"/>
                  </a:lnTo>
                  <a:cubicBezTo>
                    <a:pt x="18166" y="2487627"/>
                    <a:pt x="11878" y="2485022"/>
                    <a:pt x="7241" y="2480386"/>
                  </a:cubicBezTo>
                  <a:cubicBezTo>
                    <a:pt x="2605" y="2475749"/>
                    <a:pt x="0" y="2469461"/>
                    <a:pt x="0" y="2462904"/>
                  </a:cubicBezTo>
                  <a:lnTo>
                    <a:pt x="0" y="24723"/>
                  </a:lnTo>
                  <a:cubicBezTo>
                    <a:pt x="0" y="18166"/>
                    <a:pt x="2605" y="11878"/>
                    <a:pt x="7241" y="7241"/>
                  </a:cubicBezTo>
                  <a:cubicBezTo>
                    <a:pt x="11878" y="2605"/>
                    <a:pt x="18166" y="0"/>
                    <a:pt x="24723" y="0"/>
                  </a:cubicBezTo>
                  <a:close/>
                </a:path>
              </a:pathLst>
            </a:custGeom>
            <a:solidFill>
              <a:srgbClr val="5D381C"/>
            </a:solidFill>
          </p:spPr>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626350" y="908431"/>
            <a:ext cx="15035300" cy="8369018"/>
            <a:chOff x="0" y="0"/>
            <a:chExt cx="3959914" cy="2204186"/>
          </a:xfrm>
        </p:grpSpPr>
        <p:sp>
          <p:nvSpPr>
            <p:cNvPr id="6" name="Freeform 6"/>
            <p:cNvSpPr/>
            <p:nvPr/>
          </p:nvSpPr>
          <p:spPr>
            <a:xfrm>
              <a:off x="0" y="0"/>
              <a:ext cx="3959914" cy="2204186"/>
            </a:xfrm>
            <a:custGeom>
              <a:avLst/>
              <a:gdLst/>
              <a:ahLst/>
              <a:cxnLst/>
              <a:rect l="l" t="t" r="r" b="b"/>
              <a:pathLst>
                <a:path w="3959914" h="2204186">
                  <a:moveTo>
                    <a:pt x="26261" y="0"/>
                  </a:moveTo>
                  <a:lnTo>
                    <a:pt x="3933653" y="0"/>
                  </a:lnTo>
                  <a:cubicBezTo>
                    <a:pt x="3948157" y="0"/>
                    <a:pt x="3959914" y="11757"/>
                    <a:pt x="3959914" y="26261"/>
                  </a:cubicBezTo>
                  <a:lnTo>
                    <a:pt x="3959914" y="2177925"/>
                  </a:lnTo>
                  <a:cubicBezTo>
                    <a:pt x="3959914" y="2184890"/>
                    <a:pt x="3957147" y="2191569"/>
                    <a:pt x="3952223" y="2196494"/>
                  </a:cubicBezTo>
                  <a:cubicBezTo>
                    <a:pt x="3947298" y="2201419"/>
                    <a:pt x="3940618" y="2204186"/>
                    <a:pt x="3933653" y="2204186"/>
                  </a:cubicBezTo>
                  <a:lnTo>
                    <a:pt x="26261" y="2204186"/>
                  </a:lnTo>
                  <a:cubicBezTo>
                    <a:pt x="19296" y="2204186"/>
                    <a:pt x="12616" y="2201419"/>
                    <a:pt x="7692" y="2196494"/>
                  </a:cubicBezTo>
                  <a:cubicBezTo>
                    <a:pt x="2767" y="2191569"/>
                    <a:pt x="0" y="2184890"/>
                    <a:pt x="0" y="2177925"/>
                  </a:cubicBezTo>
                  <a:lnTo>
                    <a:pt x="0" y="26261"/>
                  </a:lnTo>
                  <a:cubicBezTo>
                    <a:pt x="0" y="19296"/>
                    <a:pt x="2767" y="12616"/>
                    <a:pt x="7692" y="7692"/>
                  </a:cubicBezTo>
                  <a:cubicBezTo>
                    <a:pt x="12616" y="2767"/>
                    <a:pt x="19296" y="0"/>
                    <a:pt x="26261" y="0"/>
                  </a:cubicBezTo>
                  <a:close/>
                </a:path>
              </a:pathLst>
            </a:custGeom>
            <a:solidFill>
              <a:srgbClr val="FFF1DF"/>
            </a:solidFill>
          </p:spPr>
        </p:sp>
        <p:sp>
          <p:nvSpPr>
            <p:cNvPr id="7" name="TextBox 7"/>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3749858" y="1311434"/>
            <a:ext cx="12168472" cy="4746539"/>
            <a:chOff x="0" y="0"/>
            <a:chExt cx="2814214" cy="1009287"/>
          </a:xfrm>
        </p:grpSpPr>
        <p:sp>
          <p:nvSpPr>
            <p:cNvPr id="9" name="Freeform 9"/>
            <p:cNvSpPr/>
            <p:nvPr/>
          </p:nvSpPr>
          <p:spPr>
            <a:xfrm>
              <a:off x="0" y="0"/>
              <a:ext cx="2814214" cy="1009287"/>
            </a:xfrm>
            <a:custGeom>
              <a:avLst/>
              <a:gdLst/>
              <a:ahLst/>
              <a:cxnLst/>
              <a:rect l="l" t="t" r="r" b="b"/>
              <a:pathLst>
                <a:path w="2814214" h="1009287">
                  <a:moveTo>
                    <a:pt x="72454" y="0"/>
                  </a:moveTo>
                  <a:lnTo>
                    <a:pt x="2741760" y="0"/>
                  </a:lnTo>
                  <a:cubicBezTo>
                    <a:pt x="2781776" y="0"/>
                    <a:pt x="2814214" y="32439"/>
                    <a:pt x="2814214" y="72454"/>
                  </a:cubicBezTo>
                  <a:lnTo>
                    <a:pt x="2814214" y="936833"/>
                  </a:lnTo>
                  <a:cubicBezTo>
                    <a:pt x="2814214" y="976848"/>
                    <a:pt x="2781776" y="1009287"/>
                    <a:pt x="2741760" y="1009287"/>
                  </a:cubicBezTo>
                  <a:lnTo>
                    <a:pt x="72454" y="1009287"/>
                  </a:lnTo>
                  <a:cubicBezTo>
                    <a:pt x="32439" y="1009287"/>
                    <a:pt x="0" y="976848"/>
                    <a:pt x="0" y="936833"/>
                  </a:cubicBezTo>
                  <a:lnTo>
                    <a:pt x="0" y="72454"/>
                  </a:lnTo>
                  <a:cubicBezTo>
                    <a:pt x="0" y="32439"/>
                    <a:pt x="32439" y="0"/>
                    <a:pt x="72454" y="0"/>
                  </a:cubicBezTo>
                  <a:close/>
                </a:path>
              </a:pathLst>
            </a:custGeom>
            <a:solidFill>
              <a:srgbClr val="000000">
                <a:alpha val="0"/>
              </a:srgbClr>
            </a:solidFill>
            <a:ln w="47625">
              <a:solidFill>
                <a:srgbClr val="5D381C"/>
              </a:solidFill>
            </a:ln>
          </p:spPr>
        </p:sp>
        <p:sp>
          <p:nvSpPr>
            <p:cNvPr id="10" name="TextBox 10"/>
            <p:cNvSpPr txBox="1"/>
            <p:nvPr/>
          </p:nvSpPr>
          <p:spPr>
            <a:xfrm>
              <a:off x="0" y="-57150"/>
              <a:ext cx="812800" cy="869950"/>
            </a:xfrm>
            <a:prstGeom prst="rect">
              <a:avLst/>
            </a:prstGeom>
          </p:spPr>
          <p:txBody>
            <a:bodyPr lIns="50800" tIns="50800" rIns="50800" bIns="50800" rtlCol="0" anchor="ctr"/>
            <a:lstStyle/>
            <a:p>
              <a:pPr algn="ctr">
                <a:lnSpc>
                  <a:spcPts val="2659"/>
                </a:lnSpc>
                <a:spcBef>
                  <a:spcPct val="0"/>
                </a:spcBef>
              </a:pPr>
              <a:endParaRPr/>
            </a:p>
          </p:txBody>
        </p:sp>
      </p:grpSp>
      <p:sp>
        <p:nvSpPr>
          <p:cNvPr id="13" name="Freeform 13"/>
          <p:cNvSpPr/>
          <p:nvPr/>
        </p:nvSpPr>
        <p:spPr>
          <a:xfrm>
            <a:off x="4301604" y="6432504"/>
            <a:ext cx="584720" cy="841874"/>
          </a:xfrm>
          <a:custGeom>
            <a:avLst/>
            <a:gdLst/>
            <a:ahLst/>
            <a:cxnLst/>
            <a:rect l="l" t="t" r="r" b="b"/>
            <a:pathLst>
              <a:path w="584719" h="841873">
                <a:moveTo>
                  <a:pt x="0" y="0"/>
                </a:moveTo>
                <a:lnTo>
                  <a:pt x="584719" y="0"/>
                </a:lnTo>
                <a:lnTo>
                  <a:pt x="584719" y="841874"/>
                </a:lnTo>
                <a:lnTo>
                  <a:pt x="0" y="841874"/>
                </a:lnTo>
                <a:lnTo>
                  <a:pt x="0" y="0"/>
                </a:lnTo>
                <a:close/>
              </a:path>
            </a:pathLst>
          </a:custGeom>
          <a:blipFill>
            <a:blip r:embed="rId2" cstate="print">
              <a:extLst>
                <a:ext uri="{96DAC541-7B7A-43D3-8B79-37D633B846F1}">
                  <asvg:svgBlip xmlns="" xmlns:asvg="http://schemas.microsoft.com/office/drawing/2016/SVG/main" r:embed="rId3"/>
                </a:ext>
              </a:extLst>
            </a:blip>
            <a:stretch>
              <a:fillRect/>
            </a:stretch>
          </a:blipFill>
        </p:spPr>
      </p:sp>
      <p:sp>
        <p:nvSpPr>
          <p:cNvPr id="14" name="TextBox 14"/>
          <p:cNvSpPr txBox="1"/>
          <p:nvPr/>
        </p:nvSpPr>
        <p:spPr>
          <a:xfrm>
            <a:off x="3984455" y="1872392"/>
            <a:ext cx="11484182" cy="3231654"/>
          </a:xfrm>
          <a:prstGeom prst="rect">
            <a:avLst/>
          </a:prstGeom>
        </p:spPr>
        <p:txBody>
          <a:bodyPr wrap="square" lIns="0" tIns="0" rIns="0" bIns="0" rtlCol="0" anchor="t">
            <a:spAutoFit/>
          </a:bodyPr>
          <a:lstStyle/>
          <a:p>
            <a:pPr algn="ctr">
              <a:lnSpc>
                <a:spcPts val="6298"/>
              </a:lnSpc>
            </a:pPr>
            <a:r>
              <a:rPr lang="en-US" sz="4500" b="1" spc="45">
                <a:solidFill>
                  <a:srgbClr val="E18455"/>
                </a:solidFill>
                <a:latin typeface="Times New Roman" pitchFamily="18" charset="0"/>
                <a:cs typeface="Times New Roman" pitchFamily="18" charset="0"/>
              </a:rPr>
              <a:t>1. Công cha như núi Thái Sơn</a:t>
            </a:r>
          </a:p>
          <a:p>
            <a:pPr algn="ctr">
              <a:lnSpc>
                <a:spcPts val="6298"/>
              </a:lnSpc>
            </a:pPr>
            <a:r>
              <a:rPr lang="en-US" sz="4500" b="1" spc="45">
                <a:solidFill>
                  <a:srgbClr val="E18455"/>
                </a:solidFill>
                <a:latin typeface="Times New Roman" pitchFamily="18" charset="0"/>
                <a:cs typeface="Times New Roman" pitchFamily="18" charset="0"/>
              </a:rPr>
              <a:t>Nghĩa mẹ như nước trong nguồn chảy ra. </a:t>
            </a:r>
          </a:p>
          <a:p>
            <a:pPr algn="ctr">
              <a:lnSpc>
                <a:spcPts val="6298"/>
              </a:lnSpc>
            </a:pPr>
            <a:r>
              <a:rPr lang="en-US" sz="4500" b="1" i="1" spc="45">
                <a:solidFill>
                  <a:srgbClr val="E18455"/>
                </a:solidFill>
                <a:latin typeface="Times New Roman" pitchFamily="18" charset="0"/>
                <a:cs typeface="Times New Roman" pitchFamily="18" charset="0"/>
              </a:rPr>
              <a:t>                                  (Ca dao)</a:t>
            </a:r>
          </a:p>
          <a:p>
            <a:pPr algn="ctr">
              <a:lnSpc>
                <a:spcPts val="6298"/>
              </a:lnSpc>
              <a:spcBef>
                <a:spcPct val="0"/>
              </a:spcBef>
            </a:pPr>
            <a:endParaRPr lang="en-US" sz="4500" spc="45">
              <a:solidFill>
                <a:srgbClr val="E18455"/>
              </a:solidFill>
              <a:latin typeface="Poppins Bold"/>
            </a:endParaRPr>
          </a:p>
        </p:txBody>
      </p:sp>
      <p:grpSp>
        <p:nvGrpSpPr>
          <p:cNvPr id="18" name="Group 18"/>
          <p:cNvGrpSpPr/>
          <p:nvPr/>
        </p:nvGrpSpPr>
        <p:grpSpPr>
          <a:xfrm>
            <a:off x="3679727" y="5208717"/>
            <a:ext cx="12168470" cy="3783848"/>
            <a:chOff x="-61777" y="-171450"/>
            <a:chExt cx="3204864" cy="996569"/>
          </a:xfrm>
        </p:grpSpPr>
        <p:sp>
          <p:nvSpPr>
            <p:cNvPr id="19" name="Freeform 19"/>
            <p:cNvSpPr/>
            <p:nvPr/>
          </p:nvSpPr>
          <p:spPr>
            <a:xfrm>
              <a:off x="-61777" y="142195"/>
              <a:ext cx="3204864" cy="682924"/>
            </a:xfrm>
            <a:custGeom>
              <a:avLst/>
              <a:gdLst/>
              <a:ahLst/>
              <a:cxnLst/>
              <a:rect l="l" t="t" r="r" b="b"/>
              <a:pathLst>
                <a:path w="2814214" h="825119">
                  <a:moveTo>
                    <a:pt x="72454" y="0"/>
                  </a:moveTo>
                  <a:lnTo>
                    <a:pt x="2741760" y="0"/>
                  </a:lnTo>
                  <a:cubicBezTo>
                    <a:pt x="2781776" y="0"/>
                    <a:pt x="2814214" y="32439"/>
                    <a:pt x="2814214" y="72454"/>
                  </a:cubicBezTo>
                  <a:lnTo>
                    <a:pt x="2814214" y="752664"/>
                  </a:lnTo>
                  <a:cubicBezTo>
                    <a:pt x="2814214" y="792680"/>
                    <a:pt x="2781776" y="825119"/>
                    <a:pt x="2741760" y="825119"/>
                  </a:cubicBezTo>
                  <a:lnTo>
                    <a:pt x="72454" y="825119"/>
                  </a:lnTo>
                  <a:cubicBezTo>
                    <a:pt x="32439" y="825119"/>
                    <a:pt x="0" y="792680"/>
                    <a:pt x="0" y="752664"/>
                  </a:cubicBezTo>
                  <a:lnTo>
                    <a:pt x="0" y="72454"/>
                  </a:lnTo>
                  <a:cubicBezTo>
                    <a:pt x="0" y="32439"/>
                    <a:pt x="32439" y="0"/>
                    <a:pt x="72454" y="0"/>
                  </a:cubicBezTo>
                  <a:close/>
                </a:path>
              </a:pathLst>
            </a:custGeom>
            <a:solidFill>
              <a:srgbClr val="000000">
                <a:alpha val="0"/>
              </a:srgbClr>
            </a:solidFill>
            <a:ln w="47625">
              <a:solidFill>
                <a:srgbClr val="5D381C"/>
              </a:solidFill>
            </a:ln>
          </p:spPr>
        </p:sp>
        <p:sp>
          <p:nvSpPr>
            <p:cNvPr id="20" name="TextBox 20"/>
            <p:cNvSpPr txBox="1"/>
            <p:nvPr/>
          </p:nvSpPr>
          <p:spPr>
            <a:xfrm>
              <a:off x="0" y="-171450"/>
              <a:ext cx="3143087" cy="996569"/>
            </a:xfrm>
            <a:prstGeom prst="rect">
              <a:avLst/>
            </a:prstGeom>
          </p:spPr>
          <p:txBody>
            <a:bodyPr lIns="50800" tIns="50800" rIns="50800" bIns="50800" rtlCol="0" anchor="ctr"/>
            <a:lstStyle/>
            <a:p>
              <a:pPr algn="ctr">
                <a:lnSpc>
                  <a:spcPts val="8539"/>
                </a:lnSpc>
                <a:spcBef>
                  <a:spcPct val="0"/>
                </a:spcBef>
              </a:pPr>
              <a:r>
                <a:rPr lang="en-US" sz="6100" b="1">
                  <a:solidFill>
                    <a:srgbClr val="000000"/>
                  </a:solidFill>
                  <a:latin typeface="Times New Roman" pitchFamily="18" charset="0"/>
                  <a:cs typeface="Times New Roman" pitchFamily="18" charset="0"/>
                </a:rPr>
                <a:t>So sánh</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420897"/>
            <a:ext cx="15970488" cy="9445209"/>
            <a:chOff x="0" y="0"/>
            <a:chExt cx="4206219" cy="2487627"/>
          </a:xfrm>
        </p:grpSpPr>
        <p:sp>
          <p:nvSpPr>
            <p:cNvPr id="3" name="Freeform 3"/>
            <p:cNvSpPr/>
            <p:nvPr/>
          </p:nvSpPr>
          <p:spPr>
            <a:xfrm>
              <a:off x="0" y="0"/>
              <a:ext cx="4206219" cy="2487627"/>
            </a:xfrm>
            <a:custGeom>
              <a:avLst/>
              <a:gdLst/>
              <a:ahLst/>
              <a:cxnLst/>
              <a:rect l="l" t="t" r="r" b="b"/>
              <a:pathLst>
                <a:path w="4206219" h="2487627">
                  <a:moveTo>
                    <a:pt x="24723" y="0"/>
                  </a:moveTo>
                  <a:lnTo>
                    <a:pt x="4181496" y="0"/>
                  </a:lnTo>
                  <a:cubicBezTo>
                    <a:pt x="4188053" y="0"/>
                    <a:pt x="4194341" y="2605"/>
                    <a:pt x="4198978" y="7241"/>
                  </a:cubicBezTo>
                  <a:cubicBezTo>
                    <a:pt x="4203614" y="11878"/>
                    <a:pt x="4206219" y="18166"/>
                    <a:pt x="4206219" y="24723"/>
                  </a:cubicBezTo>
                  <a:lnTo>
                    <a:pt x="4206219" y="2462904"/>
                  </a:lnTo>
                  <a:cubicBezTo>
                    <a:pt x="4206219" y="2469461"/>
                    <a:pt x="4203614" y="2475749"/>
                    <a:pt x="4198978" y="2480386"/>
                  </a:cubicBezTo>
                  <a:cubicBezTo>
                    <a:pt x="4194341" y="2485022"/>
                    <a:pt x="4188053" y="2487627"/>
                    <a:pt x="4181496" y="2487627"/>
                  </a:cubicBezTo>
                  <a:lnTo>
                    <a:pt x="24723" y="2487627"/>
                  </a:lnTo>
                  <a:cubicBezTo>
                    <a:pt x="18166" y="2487627"/>
                    <a:pt x="11878" y="2485022"/>
                    <a:pt x="7241" y="2480386"/>
                  </a:cubicBezTo>
                  <a:cubicBezTo>
                    <a:pt x="2605" y="2475749"/>
                    <a:pt x="0" y="2469461"/>
                    <a:pt x="0" y="2462904"/>
                  </a:cubicBezTo>
                  <a:lnTo>
                    <a:pt x="0" y="24723"/>
                  </a:lnTo>
                  <a:cubicBezTo>
                    <a:pt x="0" y="18166"/>
                    <a:pt x="2605" y="11878"/>
                    <a:pt x="7241" y="7241"/>
                  </a:cubicBezTo>
                  <a:cubicBezTo>
                    <a:pt x="11878" y="2605"/>
                    <a:pt x="18166" y="0"/>
                    <a:pt x="24723" y="0"/>
                  </a:cubicBezTo>
                  <a:close/>
                </a:path>
              </a:pathLst>
            </a:custGeom>
            <a:solidFill>
              <a:srgbClr val="5D381C"/>
            </a:solidFill>
          </p:spPr>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626350" y="908431"/>
            <a:ext cx="15035300" cy="8369018"/>
            <a:chOff x="0" y="0"/>
            <a:chExt cx="3959914" cy="2204186"/>
          </a:xfrm>
        </p:grpSpPr>
        <p:sp>
          <p:nvSpPr>
            <p:cNvPr id="6" name="Freeform 6"/>
            <p:cNvSpPr/>
            <p:nvPr/>
          </p:nvSpPr>
          <p:spPr>
            <a:xfrm>
              <a:off x="0" y="0"/>
              <a:ext cx="3959914" cy="2204186"/>
            </a:xfrm>
            <a:custGeom>
              <a:avLst/>
              <a:gdLst/>
              <a:ahLst/>
              <a:cxnLst/>
              <a:rect l="l" t="t" r="r" b="b"/>
              <a:pathLst>
                <a:path w="3959914" h="2204186">
                  <a:moveTo>
                    <a:pt x="26261" y="0"/>
                  </a:moveTo>
                  <a:lnTo>
                    <a:pt x="3933653" y="0"/>
                  </a:lnTo>
                  <a:cubicBezTo>
                    <a:pt x="3948157" y="0"/>
                    <a:pt x="3959914" y="11757"/>
                    <a:pt x="3959914" y="26261"/>
                  </a:cubicBezTo>
                  <a:lnTo>
                    <a:pt x="3959914" y="2177925"/>
                  </a:lnTo>
                  <a:cubicBezTo>
                    <a:pt x="3959914" y="2184890"/>
                    <a:pt x="3957147" y="2191569"/>
                    <a:pt x="3952223" y="2196494"/>
                  </a:cubicBezTo>
                  <a:cubicBezTo>
                    <a:pt x="3947298" y="2201419"/>
                    <a:pt x="3940618" y="2204186"/>
                    <a:pt x="3933653" y="2204186"/>
                  </a:cubicBezTo>
                  <a:lnTo>
                    <a:pt x="26261" y="2204186"/>
                  </a:lnTo>
                  <a:cubicBezTo>
                    <a:pt x="19296" y="2204186"/>
                    <a:pt x="12616" y="2201419"/>
                    <a:pt x="7692" y="2196494"/>
                  </a:cubicBezTo>
                  <a:cubicBezTo>
                    <a:pt x="2767" y="2191569"/>
                    <a:pt x="0" y="2184890"/>
                    <a:pt x="0" y="2177925"/>
                  </a:cubicBezTo>
                  <a:lnTo>
                    <a:pt x="0" y="26261"/>
                  </a:lnTo>
                  <a:cubicBezTo>
                    <a:pt x="0" y="19296"/>
                    <a:pt x="2767" y="12616"/>
                    <a:pt x="7692" y="7692"/>
                  </a:cubicBezTo>
                  <a:cubicBezTo>
                    <a:pt x="12616" y="2767"/>
                    <a:pt x="19296" y="0"/>
                    <a:pt x="26261" y="0"/>
                  </a:cubicBezTo>
                  <a:close/>
                </a:path>
              </a:pathLst>
            </a:custGeom>
            <a:solidFill>
              <a:srgbClr val="FFF1DF"/>
            </a:solidFill>
          </p:spPr>
        </p:sp>
        <p:sp>
          <p:nvSpPr>
            <p:cNvPr id="7" name="TextBox 7"/>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3801390" y="1306793"/>
            <a:ext cx="10685220" cy="3832139"/>
            <a:chOff x="0" y="0"/>
            <a:chExt cx="2814214" cy="1009287"/>
          </a:xfrm>
        </p:grpSpPr>
        <p:sp>
          <p:nvSpPr>
            <p:cNvPr id="9" name="Freeform 9"/>
            <p:cNvSpPr/>
            <p:nvPr/>
          </p:nvSpPr>
          <p:spPr>
            <a:xfrm>
              <a:off x="0" y="0"/>
              <a:ext cx="2814214" cy="1009287"/>
            </a:xfrm>
            <a:custGeom>
              <a:avLst/>
              <a:gdLst/>
              <a:ahLst/>
              <a:cxnLst/>
              <a:rect l="l" t="t" r="r" b="b"/>
              <a:pathLst>
                <a:path w="2814214" h="1009287">
                  <a:moveTo>
                    <a:pt x="72454" y="0"/>
                  </a:moveTo>
                  <a:lnTo>
                    <a:pt x="2741760" y="0"/>
                  </a:lnTo>
                  <a:cubicBezTo>
                    <a:pt x="2781776" y="0"/>
                    <a:pt x="2814214" y="32439"/>
                    <a:pt x="2814214" y="72454"/>
                  </a:cubicBezTo>
                  <a:lnTo>
                    <a:pt x="2814214" y="936833"/>
                  </a:lnTo>
                  <a:cubicBezTo>
                    <a:pt x="2814214" y="976848"/>
                    <a:pt x="2781776" y="1009287"/>
                    <a:pt x="2741760" y="1009287"/>
                  </a:cubicBezTo>
                  <a:lnTo>
                    <a:pt x="72454" y="1009287"/>
                  </a:lnTo>
                  <a:cubicBezTo>
                    <a:pt x="32439" y="1009287"/>
                    <a:pt x="0" y="976848"/>
                    <a:pt x="0" y="936833"/>
                  </a:cubicBezTo>
                  <a:lnTo>
                    <a:pt x="0" y="72454"/>
                  </a:lnTo>
                  <a:cubicBezTo>
                    <a:pt x="0" y="32439"/>
                    <a:pt x="32439" y="0"/>
                    <a:pt x="72454" y="0"/>
                  </a:cubicBezTo>
                  <a:close/>
                </a:path>
              </a:pathLst>
            </a:custGeom>
            <a:solidFill>
              <a:srgbClr val="000000">
                <a:alpha val="0"/>
              </a:srgbClr>
            </a:solidFill>
            <a:ln w="47625">
              <a:solidFill>
                <a:srgbClr val="5D381C"/>
              </a:solidFill>
            </a:ln>
          </p:spPr>
        </p:sp>
        <p:sp>
          <p:nvSpPr>
            <p:cNvPr id="10" name="TextBox 10"/>
            <p:cNvSpPr txBox="1"/>
            <p:nvPr/>
          </p:nvSpPr>
          <p:spPr>
            <a:xfrm>
              <a:off x="0" y="-57150"/>
              <a:ext cx="812800" cy="869950"/>
            </a:xfrm>
            <a:prstGeom prst="rect">
              <a:avLst/>
            </a:prstGeom>
          </p:spPr>
          <p:txBody>
            <a:bodyPr lIns="50800" tIns="50800" rIns="50800" bIns="50800" rtlCol="0" anchor="ctr"/>
            <a:lstStyle/>
            <a:p>
              <a:pPr algn="ctr">
                <a:lnSpc>
                  <a:spcPts val="2659"/>
                </a:lnSpc>
                <a:spcBef>
                  <a:spcPct val="0"/>
                </a:spcBef>
              </a:pPr>
              <a:endParaRPr/>
            </a:p>
          </p:txBody>
        </p:sp>
      </p:grpSp>
      <p:sp>
        <p:nvSpPr>
          <p:cNvPr id="13" name="Freeform 13"/>
          <p:cNvSpPr/>
          <p:nvPr/>
        </p:nvSpPr>
        <p:spPr>
          <a:xfrm>
            <a:off x="4301604" y="6432504"/>
            <a:ext cx="584720" cy="841874"/>
          </a:xfrm>
          <a:custGeom>
            <a:avLst/>
            <a:gdLst/>
            <a:ahLst/>
            <a:cxnLst/>
            <a:rect l="l" t="t" r="r" b="b"/>
            <a:pathLst>
              <a:path w="584719" h="841873">
                <a:moveTo>
                  <a:pt x="0" y="0"/>
                </a:moveTo>
                <a:lnTo>
                  <a:pt x="584719" y="0"/>
                </a:lnTo>
                <a:lnTo>
                  <a:pt x="584719" y="841874"/>
                </a:lnTo>
                <a:lnTo>
                  <a:pt x="0" y="841874"/>
                </a:lnTo>
                <a:lnTo>
                  <a:pt x="0" y="0"/>
                </a:lnTo>
                <a:close/>
              </a:path>
            </a:pathLst>
          </a:custGeom>
          <a:blipFill>
            <a:blip r:embed="rId2" cstate="print">
              <a:extLst>
                <a:ext uri="{96DAC541-7B7A-43D3-8B79-37D633B846F1}">
                  <asvg:svgBlip xmlns="" xmlns:asvg="http://schemas.microsoft.com/office/drawing/2016/SVG/main" r:embed="rId3"/>
                </a:ext>
              </a:extLst>
            </a:blip>
            <a:stretch>
              <a:fillRect/>
            </a:stretch>
          </a:blipFill>
        </p:spPr>
      </p:sp>
      <p:sp>
        <p:nvSpPr>
          <p:cNvPr id="14" name="TextBox 14"/>
          <p:cNvSpPr txBox="1"/>
          <p:nvPr/>
        </p:nvSpPr>
        <p:spPr>
          <a:xfrm>
            <a:off x="4114800" y="1714509"/>
            <a:ext cx="9447124" cy="4039568"/>
          </a:xfrm>
          <a:prstGeom prst="rect">
            <a:avLst/>
          </a:prstGeom>
        </p:spPr>
        <p:txBody>
          <a:bodyPr wrap="square" lIns="0" tIns="0" rIns="0" bIns="0" rtlCol="0" anchor="t">
            <a:spAutoFit/>
          </a:bodyPr>
          <a:lstStyle/>
          <a:p>
            <a:pPr algn="ctr">
              <a:lnSpc>
                <a:spcPts val="6298"/>
              </a:lnSpc>
            </a:pPr>
            <a:r>
              <a:rPr lang="en-US" sz="6100" b="1" spc="45">
                <a:solidFill>
                  <a:srgbClr val="E18455"/>
                </a:solidFill>
                <a:latin typeface="Times New Roman" pitchFamily="18" charset="0"/>
                <a:cs typeface="Times New Roman" pitchFamily="18" charset="0"/>
              </a:rPr>
              <a:t>2. Uống nước nhớ nguồn</a:t>
            </a:r>
          </a:p>
          <a:p>
            <a:pPr algn="ctr">
              <a:lnSpc>
                <a:spcPts val="6298"/>
              </a:lnSpc>
            </a:pPr>
            <a:r>
              <a:rPr lang="en-US" sz="6100" b="1" spc="45">
                <a:solidFill>
                  <a:srgbClr val="E18455"/>
                </a:solidFill>
                <a:latin typeface="Times New Roman" pitchFamily="18" charset="0"/>
                <a:cs typeface="Times New Roman" pitchFamily="18" charset="0"/>
              </a:rPr>
              <a:t>Ăn quả nhớ kẻ trồng cây.</a:t>
            </a:r>
          </a:p>
          <a:p>
            <a:pPr algn="ctr">
              <a:lnSpc>
                <a:spcPts val="6298"/>
              </a:lnSpc>
            </a:pPr>
            <a:r>
              <a:rPr lang="en-US" sz="6100" b="1" spc="45">
                <a:solidFill>
                  <a:srgbClr val="E18455"/>
                </a:solidFill>
                <a:latin typeface="Times New Roman" pitchFamily="18" charset="0"/>
                <a:cs typeface="Times New Roman" pitchFamily="18" charset="0"/>
              </a:rPr>
              <a:t>				</a:t>
            </a:r>
            <a:r>
              <a:rPr lang="en-US" sz="6100" b="1" i="1" spc="45">
                <a:solidFill>
                  <a:srgbClr val="E18455"/>
                </a:solidFill>
                <a:latin typeface="Times New Roman" pitchFamily="18" charset="0"/>
                <a:cs typeface="Times New Roman" pitchFamily="18" charset="0"/>
              </a:rPr>
              <a:t>(Tục ngữ)</a:t>
            </a:r>
          </a:p>
          <a:p>
            <a:pPr algn="ctr">
              <a:lnSpc>
                <a:spcPts val="6298"/>
              </a:lnSpc>
            </a:pPr>
            <a:endParaRPr lang="en-US" sz="4500" b="1" spc="45">
              <a:solidFill>
                <a:srgbClr val="E18455"/>
              </a:solidFill>
              <a:latin typeface="Times New Roman" pitchFamily="18" charset="0"/>
              <a:cs typeface="Times New Roman" pitchFamily="18" charset="0"/>
            </a:endParaRPr>
          </a:p>
          <a:p>
            <a:pPr algn="ctr">
              <a:lnSpc>
                <a:spcPts val="6298"/>
              </a:lnSpc>
              <a:spcBef>
                <a:spcPct val="0"/>
              </a:spcBef>
            </a:pPr>
            <a:endParaRPr lang="en-US" sz="4500" spc="45">
              <a:solidFill>
                <a:srgbClr val="E18455"/>
              </a:solidFill>
              <a:latin typeface="Poppins Bold"/>
            </a:endParaRPr>
          </a:p>
        </p:txBody>
      </p:sp>
      <p:grpSp>
        <p:nvGrpSpPr>
          <p:cNvPr id="18" name="Group 18"/>
          <p:cNvGrpSpPr/>
          <p:nvPr/>
        </p:nvGrpSpPr>
        <p:grpSpPr>
          <a:xfrm>
            <a:off x="3881512" y="5141172"/>
            <a:ext cx="10706000" cy="3745784"/>
            <a:chOff x="0" y="-171450"/>
            <a:chExt cx="2819687" cy="986544"/>
          </a:xfrm>
        </p:grpSpPr>
        <p:sp>
          <p:nvSpPr>
            <p:cNvPr id="19" name="Freeform 19"/>
            <p:cNvSpPr/>
            <p:nvPr/>
          </p:nvSpPr>
          <p:spPr>
            <a:xfrm>
              <a:off x="5473" y="-10025"/>
              <a:ext cx="2814214" cy="825119"/>
            </a:xfrm>
            <a:custGeom>
              <a:avLst/>
              <a:gdLst/>
              <a:ahLst/>
              <a:cxnLst/>
              <a:rect l="l" t="t" r="r" b="b"/>
              <a:pathLst>
                <a:path w="2814214" h="825119">
                  <a:moveTo>
                    <a:pt x="72454" y="0"/>
                  </a:moveTo>
                  <a:lnTo>
                    <a:pt x="2741760" y="0"/>
                  </a:lnTo>
                  <a:cubicBezTo>
                    <a:pt x="2781776" y="0"/>
                    <a:pt x="2814214" y="32439"/>
                    <a:pt x="2814214" y="72454"/>
                  </a:cubicBezTo>
                  <a:lnTo>
                    <a:pt x="2814214" y="752664"/>
                  </a:lnTo>
                  <a:cubicBezTo>
                    <a:pt x="2814214" y="792680"/>
                    <a:pt x="2781776" y="825119"/>
                    <a:pt x="2741760" y="825119"/>
                  </a:cubicBezTo>
                  <a:lnTo>
                    <a:pt x="72454" y="825119"/>
                  </a:lnTo>
                  <a:cubicBezTo>
                    <a:pt x="32439" y="825119"/>
                    <a:pt x="0" y="792680"/>
                    <a:pt x="0" y="752664"/>
                  </a:cubicBezTo>
                  <a:lnTo>
                    <a:pt x="0" y="72454"/>
                  </a:lnTo>
                  <a:cubicBezTo>
                    <a:pt x="0" y="32439"/>
                    <a:pt x="32439" y="0"/>
                    <a:pt x="72454" y="0"/>
                  </a:cubicBezTo>
                  <a:close/>
                </a:path>
              </a:pathLst>
            </a:custGeom>
            <a:solidFill>
              <a:srgbClr val="000000">
                <a:alpha val="0"/>
              </a:srgbClr>
            </a:solidFill>
            <a:ln w="47625">
              <a:solidFill>
                <a:srgbClr val="5D381C"/>
              </a:solidFill>
            </a:ln>
          </p:spPr>
        </p:sp>
        <p:sp>
          <p:nvSpPr>
            <p:cNvPr id="20" name="TextBox 20"/>
            <p:cNvSpPr txBox="1"/>
            <p:nvPr/>
          </p:nvSpPr>
          <p:spPr>
            <a:xfrm>
              <a:off x="0" y="-171450"/>
              <a:ext cx="2819687" cy="943867"/>
            </a:xfrm>
            <a:prstGeom prst="rect">
              <a:avLst/>
            </a:prstGeom>
          </p:spPr>
          <p:txBody>
            <a:bodyPr lIns="50800" tIns="50800" rIns="50800" bIns="50800" rtlCol="0" anchor="ctr"/>
            <a:lstStyle/>
            <a:p>
              <a:pPr algn="ctr">
                <a:lnSpc>
                  <a:spcPts val="8539"/>
                </a:lnSpc>
                <a:spcBef>
                  <a:spcPct val="0"/>
                </a:spcBef>
              </a:pPr>
              <a:r>
                <a:rPr lang="en-US" sz="7100" b="1">
                  <a:solidFill>
                    <a:srgbClr val="000000"/>
                  </a:solidFill>
                  <a:latin typeface="Times New Roman" pitchFamily="18" charset="0"/>
                  <a:cs typeface="Times New Roman" pitchFamily="18" charset="0"/>
                </a:rPr>
                <a:t>Ẩn dụ</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420897"/>
            <a:ext cx="15970488" cy="9445209"/>
            <a:chOff x="0" y="0"/>
            <a:chExt cx="4206219" cy="2487627"/>
          </a:xfrm>
        </p:grpSpPr>
        <p:sp>
          <p:nvSpPr>
            <p:cNvPr id="3" name="Freeform 3"/>
            <p:cNvSpPr/>
            <p:nvPr/>
          </p:nvSpPr>
          <p:spPr>
            <a:xfrm>
              <a:off x="0" y="0"/>
              <a:ext cx="4206219" cy="2487627"/>
            </a:xfrm>
            <a:custGeom>
              <a:avLst/>
              <a:gdLst/>
              <a:ahLst/>
              <a:cxnLst/>
              <a:rect l="l" t="t" r="r" b="b"/>
              <a:pathLst>
                <a:path w="4206219" h="2487627">
                  <a:moveTo>
                    <a:pt x="24723" y="0"/>
                  </a:moveTo>
                  <a:lnTo>
                    <a:pt x="4181496" y="0"/>
                  </a:lnTo>
                  <a:cubicBezTo>
                    <a:pt x="4188053" y="0"/>
                    <a:pt x="4194341" y="2605"/>
                    <a:pt x="4198978" y="7241"/>
                  </a:cubicBezTo>
                  <a:cubicBezTo>
                    <a:pt x="4203614" y="11878"/>
                    <a:pt x="4206219" y="18166"/>
                    <a:pt x="4206219" y="24723"/>
                  </a:cubicBezTo>
                  <a:lnTo>
                    <a:pt x="4206219" y="2462904"/>
                  </a:lnTo>
                  <a:cubicBezTo>
                    <a:pt x="4206219" y="2469461"/>
                    <a:pt x="4203614" y="2475749"/>
                    <a:pt x="4198978" y="2480386"/>
                  </a:cubicBezTo>
                  <a:cubicBezTo>
                    <a:pt x="4194341" y="2485022"/>
                    <a:pt x="4188053" y="2487627"/>
                    <a:pt x="4181496" y="2487627"/>
                  </a:cubicBezTo>
                  <a:lnTo>
                    <a:pt x="24723" y="2487627"/>
                  </a:lnTo>
                  <a:cubicBezTo>
                    <a:pt x="18166" y="2487627"/>
                    <a:pt x="11878" y="2485022"/>
                    <a:pt x="7241" y="2480386"/>
                  </a:cubicBezTo>
                  <a:cubicBezTo>
                    <a:pt x="2605" y="2475749"/>
                    <a:pt x="0" y="2469461"/>
                    <a:pt x="0" y="2462904"/>
                  </a:cubicBezTo>
                  <a:lnTo>
                    <a:pt x="0" y="24723"/>
                  </a:lnTo>
                  <a:cubicBezTo>
                    <a:pt x="0" y="18166"/>
                    <a:pt x="2605" y="11878"/>
                    <a:pt x="7241" y="7241"/>
                  </a:cubicBezTo>
                  <a:cubicBezTo>
                    <a:pt x="11878" y="2605"/>
                    <a:pt x="18166" y="0"/>
                    <a:pt x="24723" y="0"/>
                  </a:cubicBezTo>
                  <a:close/>
                </a:path>
              </a:pathLst>
            </a:custGeom>
            <a:solidFill>
              <a:srgbClr val="5D381C"/>
            </a:solidFill>
          </p:spPr>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626350" y="908431"/>
            <a:ext cx="15035300" cy="8369018"/>
            <a:chOff x="0" y="0"/>
            <a:chExt cx="3959914" cy="2204186"/>
          </a:xfrm>
        </p:grpSpPr>
        <p:sp>
          <p:nvSpPr>
            <p:cNvPr id="6" name="Freeform 6"/>
            <p:cNvSpPr/>
            <p:nvPr/>
          </p:nvSpPr>
          <p:spPr>
            <a:xfrm>
              <a:off x="0" y="0"/>
              <a:ext cx="3959914" cy="2204186"/>
            </a:xfrm>
            <a:custGeom>
              <a:avLst/>
              <a:gdLst/>
              <a:ahLst/>
              <a:cxnLst/>
              <a:rect l="l" t="t" r="r" b="b"/>
              <a:pathLst>
                <a:path w="3959914" h="2204186">
                  <a:moveTo>
                    <a:pt x="26261" y="0"/>
                  </a:moveTo>
                  <a:lnTo>
                    <a:pt x="3933653" y="0"/>
                  </a:lnTo>
                  <a:cubicBezTo>
                    <a:pt x="3948157" y="0"/>
                    <a:pt x="3959914" y="11757"/>
                    <a:pt x="3959914" y="26261"/>
                  </a:cubicBezTo>
                  <a:lnTo>
                    <a:pt x="3959914" y="2177925"/>
                  </a:lnTo>
                  <a:cubicBezTo>
                    <a:pt x="3959914" y="2184890"/>
                    <a:pt x="3957147" y="2191569"/>
                    <a:pt x="3952223" y="2196494"/>
                  </a:cubicBezTo>
                  <a:cubicBezTo>
                    <a:pt x="3947298" y="2201419"/>
                    <a:pt x="3940618" y="2204186"/>
                    <a:pt x="3933653" y="2204186"/>
                  </a:cubicBezTo>
                  <a:lnTo>
                    <a:pt x="26261" y="2204186"/>
                  </a:lnTo>
                  <a:cubicBezTo>
                    <a:pt x="19296" y="2204186"/>
                    <a:pt x="12616" y="2201419"/>
                    <a:pt x="7692" y="2196494"/>
                  </a:cubicBezTo>
                  <a:cubicBezTo>
                    <a:pt x="2767" y="2191569"/>
                    <a:pt x="0" y="2184890"/>
                    <a:pt x="0" y="2177925"/>
                  </a:cubicBezTo>
                  <a:lnTo>
                    <a:pt x="0" y="26261"/>
                  </a:lnTo>
                  <a:cubicBezTo>
                    <a:pt x="0" y="19296"/>
                    <a:pt x="2767" y="12616"/>
                    <a:pt x="7692" y="7692"/>
                  </a:cubicBezTo>
                  <a:cubicBezTo>
                    <a:pt x="12616" y="2767"/>
                    <a:pt x="19296" y="0"/>
                    <a:pt x="26261" y="0"/>
                  </a:cubicBezTo>
                  <a:close/>
                </a:path>
              </a:pathLst>
            </a:custGeom>
            <a:solidFill>
              <a:srgbClr val="FFF1DF"/>
            </a:solidFill>
          </p:spPr>
        </p:sp>
        <p:sp>
          <p:nvSpPr>
            <p:cNvPr id="7" name="TextBox 7"/>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3749858" y="1311434"/>
            <a:ext cx="12168472" cy="3832139"/>
            <a:chOff x="0" y="0"/>
            <a:chExt cx="2814214" cy="1009287"/>
          </a:xfrm>
        </p:grpSpPr>
        <p:sp>
          <p:nvSpPr>
            <p:cNvPr id="9" name="Freeform 9"/>
            <p:cNvSpPr/>
            <p:nvPr/>
          </p:nvSpPr>
          <p:spPr>
            <a:xfrm>
              <a:off x="0" y="0"/>
              <a:ext cx="2814214" cy="1009287"/>
            </a:xfrm>
            <a:custGeom>
              <a:avLst/>
              <a:gdLst/>
              <a:ahLst/>
              <a:cxnLst/>
              <a:rect l="l" t="t" r="r" b="b"/>
              <a:pathLst>
                <a:path w="2814214" h="1009287">
                  <a:moveTo>
                    <a:pt x="72454" y="0"/>
                  </a:moveTo>
                  <a:lnTo>
                    <a:pt x="2741760" y="0"/>
                  </a:lnTo>
                  <a:cubicBezTo>
                    <a:pt x="2781776" y="0"/>
                    <a:pt x="2814214" y="32439"/>
                    <a:pt x="2814214" y="72454"/>
                  </a:cubicBezTo>
                  <a:lnTo>
                    <a:pt x="2814214" y="936833"/>
                  </a:lnTo>
                  <a:cubicBezTo>
                    <a:pt x="2814214" y="976848"/>
                    <a:pt x="2781776" y="1009287"/>
                    <a:pt x="2741760" y="1009287"/>
                  </a:cubicBezTo>
                  <a:lnTo>
                    <a:pt x="72454" y="1009287"/>
                  </a:lnTo>
                  <a:cubicBezTo>
                    <a:pt x="32439" y="1009287"/>
                    <a:pt x="0" y="976848"/>
                    <a:pt x="0" y="936833"/>
                  </a:cubicBezTo>
                  <a:lnTo>
                    <a:pt x="0" y="72454"/>
                  </a:lnTo>
                  <a:cubicBezTo>
                    <a:pt x="0" y="32439"/>
                    <a:pt x="32439" y="0"/>
                    <a:pt x="72454" y="0"/>
                  </a:cubicBezTo>
                  <a:close/>
                </a:path>
              </a:pathLst>
            </a:custGeom>
            <a:solidFill>
              <a:srgbClr val="000000">
                <a:alpha val="0"/>
              </a:srgbClr>
            </a:solidFill>
            <a:ln w="47625">
              <a:solidFill>
                <a:srgbClr val="5D381C"/>
              </a:solidFill>
            </a:ln>
          </p:spPr>
        </p:sp>
        <p:sp>
          <p:nvSpPr>
            <p:cNvPr id="10" name="TextBox 10"/>
            <p:cNvSpPr txBox="1"/>
            <p:nvPr/>
          </p:nvSpPr>
          <p:spPr>
            <a:xfrm>
              <a:off x="0" y="-57150"/>
              <a:ext cx="812800" cy="869950"/>
            </a:xfrm>
            <a:prstGeom prst="rect">
              <a:avLst/>
            </a:prstGeom>
          </p:spPr>
          <p:txBody>
            <a:bodyPr lIns="50800" tIns="50800" rIns="50800" bIns="50800" rtlCol="0" anchor="ctr"/>
            <a:lstStyle/>
            <a:p>
              <a:pPr algn="ctr">
                <a:lnSpc>
                  <a:spcPts val="2659"/>
                </a:lnSpc>
                <a:spcBef>
                  <a:spcPct val="0"/>
                </a:spcBef>
              </a:pPr>
              <a:endParaRPr/>
            </a:p>
          </p:txBody>
        </p:sp>
      </p:grpSp>
      <p:sp>
        <p:nvSpPr>
          <p:cNvPr id="13" name="Freeform 13"/>
          <p:cNvSpPr/>
          <p:nvPr/>
        </p:nvSpPr>
        <p:spPr>
          <a:xfrm>
            <a:off x="4301604" y="6432504"/>
            <a:ext cx="584720" cy="841874"/>
          </a:xfrm>
          <a:custGeom>
            <a:avLst/>
            <a:gdLst/>
            <a:ahLst/>
            <a:cxnLst/>
            <a:rect l="l" t="t" r="r" b="b"/>
            <a:pathLst>
              <a:path w="584719" h="841873">
                <a:moveTo>
                  <a:pt x="0" y="0"/>
                </a:moveTo>
                <a:lnTo>
                  <a:pt x="584719" y="0"/>
                </a:lnTo>
                <a:lnTo>
                  <a:pt x="584719" y="841874"/>
                </a:lnTo>
                <a:lnTo>
                  <a:pt x="0" y="841874"/>
                </a:lnTo>
                <a:lnTo>
                  <a:pt x="0" y="0"/>
                </a:lnTo>
                <a:close/>
              </a:path>
            </a:pathLst>
          </a:custGeom>
          <a:blipFill>
            <a:blip r:embed="rId2" cstate="print">
              <a:extLst>
                <a:ext uri="{96DAC541-7B7A-43D3-8B79-37D633B846F1}">
                  <asvg:svgBlip xmlns="" xmlns:asvg="http://schemas.microsoft.com/office/drawing/2016/SVG/main" r:embed="rId3"/>
                </a:ext>
              </a:extLst>
            </a:blip>
            <a:stretch>
              <a:fillRect/>
            </a:stretch>
          </a:blipFill>
        </p:spPr>
      </p:sp>
      <p:sp>
        <p:nvSpPr>
          <p:cNvPr id="14" name="TextBox 14"/>
          <p:cNvSpPr txBox="1"/>
          <p:nvPr/>
        </p:nvSpPr>
        <p:spPr>
          <a:xfrm>
            <a:off x="3085734" y="1527966"/>
            <a:ext cx="12832596" cy="4270400"/>
          </a:xfrm>
          <a:prstGeom prst="rect">
            <a:avLst/>
          </a:prstGeom>
        </p:spPr>
        <p:txBody>
          <a:bodyPr wrap="square" lIns="0" tIns="0" rIns="0" bIns="0" rtlCol="0" anchor="t">
            <a:spAutoFit/>
          </a:bodyPr>
          <a:lstStyle/>
          <a:p>
            <a:pPr algn="ctr">
              <a:lnSpc>
                <a:spcPts val="6859"/>
              </a:lnSpc>
            </a:pPr>
            <a:r>
              <a:rPr lang="en-US" sz="4800" spc="48">
                <a:solidFill>
                  <a:srgbClr val="E18455"/>
                </a:solidFill>
                <a:latin typeface="Poppins Bold"/>
              </a:rPr>
              <a:t> </a:t>
            </a:r>
          </a:p>
          <a:p>
            <a:pPr algn="ctr">
              <a:lnSpc>
                <a:spcPts val="6859"/>
              </a:lnSpc>
            </a:pPr>
            <a:r>
              <a:rPr lang="en-US" sz="5400" b="1" spc="48">
                <a:solidFill>
                  <a:srgbClr val="E18455"/>
                </a:solidFill>
                <a:latin typeface="Times New Roman" pitchFamily="18" charset="0"/>
                <a:cs typeface="Times New Roman" pitchFamily="18" charset="0"/>
              </a:rPr>
              <a:t>4. “Heo hút cồn mây súng ngửi trời”</a:t>
            </a:r>
          </a:p>
          <a:p>
            <a:pPr algn="ctr">
              <a:lnSpc>
                <a:spcPts val="6859"/>
              </a:lnSpc>
            </a:pPr>
            <a:r>
              <a:rPr lang="en-US" sz="5400" b="1" i="1" spc="48">
                <a:solidFill>
                  <a:srgbClr val="E18455"/>
                </a:solidFill>
                <a:latin typeface="Times New Roman" pitchFamily="18" charset="0"/>
                <a:cs typeface="Times New Roman" pitchFamily="18" charset="0"/>
              </a:rPr>
              <a:t>			(Tây Tiến – Quang Dũng)</a:t>
            </a:r>
          </a:p>
          <a:p>
            <a:pPr algn="ctr">
              <a:lnSpc>
                <a:spcPts val="6298"/>
              </a:lnSpc>
            </a:pPr>
            <a:endParaRPr lang="en-US" sz="4800" i="1" spc="48">
              <a:solidFill>
                <a:srgbClr val="E18455"/>
              </a:solidFill>
              <a:latin typeface="Poppins Bold"/>
            </a:endParaRPr>
          </a:p>
          <a:p>
            <a:pPr algn="ctr">
              <a:lnSpc>
                <a:spcPts val="6298"/>
              </a:lnSpc>
              <a:spcBef>
                <a:spcPct val="0"/>
              </a:spcBef>
            </a:pPr>
            <a:endParaRPr lang="en-US" sz="4800" spc="48">
              <a:solidFill>
                <a:srgbClr val="E18455"/>
              </a:solidFill>
              <a:latin typeface="Poppins Bold"/>
            </a:endParaRPr>
          </a:p>
        </p:txBody>
      </p:sp>
      <p:grpSp>
        <p:nvGrpSpPr>
          <p:cNvPr id="18" name="Group 18"/>
          <p:cNvGrpSpPr/>
          <p:nvPr/>
        </p:nvGrpSpPr>
        <p:grpSpPr>
          <a:xfrm>
            <a:off x="3749915" y="5141158"/>
            <a:ext cx="12168470" cy="3814974"/>
            <a:chOff x="-34674" y="-171450"/>
            <a:chExt cx="3204864" cy="1004767"/>
          </a:xfrm>
        </p:grpSpPr>
        <p:sp>
          <p:nvSpPr>
            <p:cNvPr id="19" name="Freeform 19"/>
            <p:cNvSpPr/>
            <p:nvPr/>
          </p:nvSpPr>
          <p:spPr>
            <a:xfrm>
              <a:off x="-34674" y="0"/>
              <a:ext cx="3204864" cy="825119"/>
            </a:xfrm>
            <a:custGeom>
              <a:avLst/>
              <a:gdLst/>
              <a:ahLst/>
              <a:cxnLst/>
              <a:rect l="l" t="t" r="r" b="b"/>
              <a:pathLst>
                <a:path w="2814214" h="825119">
                  <a:moveTo>
                    <a:pt x="72454" y="0"/>
                  </a:moveTo>
                  <a:lnTo>
                    <a:pt x="2741760" y="0"/>
                  </a:lnTo>
                  <a:cubicBezTo>
                    <a:pt x="2781776" y="0"/>
                    <a:pt x="2814214" y="32439"/>
                    <a:pt x="2814214" y="72454"/>
                  </a:cubicBezTo>
                  <a:lnTo>
                    <a:pt x="2814214" y="752664"/>
                  </a:lnTo>
                  <a:cubicBezTo>
                    <a:pt x="2814214" y="792680"/>
                    <a:pt x="2781776" y="825119"/>
                    <a:pt x="2741760" y="825119"/>
                  </a:cubicBezTo>
                  <a:lnTo>
                    <a:pt x="72454" y="825119"/>
                  </a:lnTo>
                  <a:cubicBezTo>
                    <a:pt x="32439" y="825119"/>
                    <a:pt x="0" y="792680"/>
                    <a:pt x="0" y="752664"/>
                  </a:cubicBezTo>
                  <a:lnTo>
                    <a:pt x="0" y="72454"/>
                  </a:lnTo>
                  <a:cubicBezTo>
                    <a:pt x="0" y="32439"/>
                    <a:pt x="32439" y="0"/>
                    <a:pt x="72454" y="0"/>
                  </a:cubicBezTo>
                  <a:close/>
                </a:path>
              </a:pathLst>
            </a:custGeom>
            <a:solidFill>
              <a:srgbClr val="000000">
                <a:alpha val="0"/>
              </a:srgbClr>
            </a:solidFill>
            <a:ln w="47625">
              <a:solidFill>
                <a:srgbClr val="5D381C"/>
              </a:solidFill>
            </a:ln>
          </p:spPr>
        </p:sp>
        <p:sp>
          <p:nvSpPr>
            <p:cNvPr id="20" name="TextBox 20"/>
            <p:cNvSpPr txBox="1"/>
            <p:nvPr/>
          </p:nvSpPr>
          <p:spPr>
            <a:xfrm>
              <a:off x="0" y="-171450"/>
              <a:ext cx="2960967" cy="1004767"/>
            </a:xfrm>
            <a:prstGeom prst="rect">
              <a:avLst/>
            </a:prstGeom>
          </p:spPr>
          <p:txBody>
            <a:bodyPr lIns="50800" tIns="50800" rIns="50800" bIns="50800" rtlCol="0" anchor="ctr"/>
            <a:lstStyle/>
            <a:p>
              <a:pPr algn="ctr">
                <a:lnSpc>
                  <a:spcPts val="8539"/>
                </a:lnSpc>
                <a:spcBef>
                  <a:spcPct val="0"/>
                </a:spcBef>
              </a:pPr>
              <a:r>
                <a:rPr lang="en-US" sz="6100" b="1">
                  <a:solidFill>
                    <a:srgbClr val="000000"/>
                  </a:solidFill>
                  <a:latin typeface="Times New Roman" pitchFamily="18" charset="0"/>
                  <a:cs typeface="Times New Roman" pitchFamily="18" charset="0"/>
                </a:rPr>
                <a:t>Nhân hóa</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420897"/>
            <a:ext cx="15970488" cy="9445209"/>
            <a:chOff x="0" y="0"/>
            <a:chExt cx="4206219" cy="2487627"/>
          </a:xfrm>
        </p:grpSpPr>
        <p:sp>
          <p:nvSpPr>
            <p:cNvPr id="3" name="Freeform 3"/>
            <p:cNvSpPr/>
            <p:nvPr/>
          </p:nvSpPr>
          <p:spPr>
            <a:xfrm>
              <a:off x="0" y="0"/>
              <a:ext cx="4206219" cy="2487627"/>
            </a:xfrm>
            <a:custGeom>
              <a:avLst/>
              <a:gdLst/>
              <a:ahLst/>
              <a:cxnLst/>
              <a:rect l="l" t="t" r="r" b="b"/>
              <a:pathLst>
                <a:path w="4206219" h="2487627">
                  <a:moveTo>
                    <a:pt x="24723" y="0"/>
                  </a:moveTo>
                  <a:lnTo>
                    <a:pt x="4181496" y="0"/>
                  </a:lnTo>
                  <a:cubicBezTo>
                    <a:pt x="4188053" y="0"/>
                    <a:pt x="4194341" y="2605"/>
                    <a:pt x="4198978" y="7241"/>
                  </a:cubicBezTo>
                  <a:cubicBezTo>
                    <a:pt x="4203614" y="11878"/>
                    <a:pt x="4206219" y="18166"/>
                    <a:pt x="4206219" y="24723"/>
                  </a:cubicBezTo>
                  <a:lnTo>
                    <a:pt x="4206219" y="2462904"/>
                  </a:lnTo>
                  <a:cubicBezTo>
                    <a:pt x="4206219" y="2469461"/>
                    <a:pt x="4203614" y="2475749"/>
                    <a:pt x="4198978" y="2480386"/>
                  </a:cubicBezTo>
                  <a:cubicBezTo>
                    <a:pt x="4194341" y="2485022"/>
                    <a:pt x="4188053" y="2487627"/>
                    <a:pt x="4181496" y="2487627"/>
                  </a:cubicBezTo>
                  <a:lnTo>
                    <a:pt x="24723" y="2487627"/>
                  </a:lnTo>
                  <a:cubicBezTo>
                    <a:pt x="18166" y="2487627"/>
                    <a:pt x="11878" y="2485022"/>
                    <a:pt x="7241" y="2480386"/>
                  </a:cubicBezTo>
                  <a:cubicBezTo>
                    <a:pt x="2605" y="2475749"/>
                    <a:pt x="0" y="2469461"/>
                    <a:pt x="0" y="2462904"/>
                  </a:cubicBezTo>
                  <a:lnTo>
                    <a:pt x="0" y="24723"/>
                  </a:lnTo>
                  <a:cubicBezTo>
                    <a:pt x="0" y="18166"/>
                    <a:pt x="2605" y="11878"/>
                    <a:pt x="7241" y="7241"/>
                  </a:cubicBezTo>
                  <a:cubicBezTo>
                    <a:pt x="11878" y="2605"/>
                    <a:pt x="18166" y="0"/>
                    <a:pt x="24723" y="0"/>
                  </a:cubicBezTo>
                  <a:close/>
                </a:path>
              </a:pathLst>
            </a:custGeom>
            <a:solidFill>
              <a:srgbClr val="5D381C"/>
            </a:solidFill>
          </p:spPr>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626350" y="908431"/>
            <a:ext cx="15035300" cy="8369018"/>
            <a:chOff x="0" y="0"/>
            <a:chExt cx="3959914" cy="2204186"/>
          </a:xfrm>
        </p:grpSpPr>
        <p:sp>
          <p:nvSpPr>
            <p:cNvPr id="6" name="Freeform 6"/>
            <p:cNvSpPr/>
            <p:nvPr/>
          </p:nvSpPr>
          <p:spPr>
            <a:xfrm>
              <a:off x="0" y="0"/>
              <a:ext cx="3959914" cy="2204186"/>
            </a:xfrm>
            <a:custGeom>
              <a:avLst/>
              <a:gdLst/>
              <a:ahLst/>
              <a:cxnLst/>
              <a:rect l="l" t="t" r="r" b="b"/>
              <a:pathLst>
                <a:path w="3959914" h="2204186">
                  <a:moveTo>
                    <a:pt x="26261" y="0"/>
                  </a:moveTo>
                  <a:lnTo>
                    <a:pt x="3933653" y="0"/>
                  </a:lnTo>
                  <a:cubicBezTo>
                    <a:pt x="3948157" y="0"/>
                    <a:pt x="3959914" y="11757"/>
                    <a:pt x="3959914" y="26261"/>
                  </a:cubicBezTo>
                  <a:lnTo>
                    <a:pt x="3959914" y="2177925"/>
                  </a:lnTo>
                  <a:cubicBezTo>
                    <a:pt x="3959914" y="2184890"/>
                    <a:pt x="3957147" y="2191569"/>
                    <a:pt x="3952223" y="2196494"/>
                  </a:cubicBezTo>
                  <a:cubicBezTo>
                    <a:pt x="3947298" y="2201419"/>
                    <a:pt x="3940618" y="2204186"/>
                    <a:pt x="3933653" y="2204186"/>
                  </a:cubicBezTo>
                  <a:lnTo>
                    <a:pt x="26261" y="2204186"/>
                  </a:lnTo>
                  <a:cubicBezTo>
                    <a:pt x="19296" y="2204186"/>
                    <a:pt x="12616" y="2201419"/>
                    <a:pt x="7692" y="2196494"/>
                  </a:cubicBezTo>
                  <a:cubicBezTo>
                    <a:pt x="2767" y="2191569"/>
                    <a:pt x="0" y="2184890"/>
                    <a:pt x="0" y="2177925"/>
                  </a:cubicBezTo>
                  <a:lnTo>
                    <a:pt x="0" y="26261"/>
                  </a:lnTo>
                  <a:cubicBezTo>
                    <a:pt x="0" y="19296"/>
                    <a:pt x="2767" y="12616"/>
                    <a:pt x="7692" y="7692"/>
                  </a:cubicBezTo>
                  <a:cubicBezTo>
                    <a:pt x="12616" y="2767"/>
                    <a:pt x="19296" y="0"/>
                    <a:pt x="26261" y="0"/>
                  </a:cubicBezTo>
                  <a:close/>
                </a:path>
              </a:pathLst>
            </a:custGeom>
            <a:solidFill>
              <a:srgbClr val="FFF1DF"/>
            </a:solidFill>
          </p:spPr>
        </p:sp>
        <p:sp>
          <p:nvSpPr>
            <p:cNvPr id="7" name="TextBox 7"/>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3048000" y="1266794"/>
            <a:ext cx="13106400" cy="3936683"/>
            <a:chOff x="0" y="0"/>
            <a:chExt cx="2814214" cy="1000631"/>
          </a:xfrm>
        </p:grpSpPr>
        <p:sp>
          <p:nvSpPr>
            <p:cNvPr id="9" name="Freeform 9"/>
            <p:cNvSpPr/>
            <p:nvPr/>
          </p:nvSpPr>
          <p:spPr>
            <a:xfrm>
              <a:off x="0" y="0"/>
              <a:ext cx="2814214" cy="1000631"/>
            </a:xfrm>
            <a:custGeom>
              <a:avLst/>
              <a:gdLst/>
              <a:ahLst/>
              <a:cxnLst/>
              <a:rect l="l" t="t" r="r" b="b"/>
              <a:pathLst>
                <a:path w="2814214" h="1000631">
                  <a:moveTo>
                    <a:pt x="72454" y="0"/>
                  </a:moveTo>
                  <a:lnTo>
                    <a:pt x="2741760" y="0"/>
                  </a:lnTo>
                  <a:cubicBezTo>
                    <a:pt x="2781776" y="0"/>
                    <a:pt x="2814214" y="32439"/>
                    <a:pt x="2814214" y="72454"/>
                  </a:cubicBezTo>
                  <a:lnTo>
                    <a:pt x="2814214" y="928177"/>
                  </a:lnTo>
                  <a:cubicBezTo>
                    <a:pt x="2814214" y="968192"/>
                    <a:pt x="2781776" y="1000631"/>
                    <a:pt x="2741760" y="1000631"/>
                  </a:cubicBezTo>
                  <a:lnTo>
                    <a:pt x="72454" y="1000631"/>
                  </a:lnTo>
                  <a:cubicBezTo>
                    <a:pt x="32439" y="1000631"/>
                    <a:pt x="0" y="968192"/>
                    <a:pt x="0" y="928177"/>
                  </a:cubicBezTo>
                  <a:lnTo>
                    <a:pt x="0" y="72454"/>
                  </a:lnTo>
                  <a:cubicBezTo>
                    <a:pt x="0" y="32439"/>
                    <a:pt x="32439" y="0"/>
                    <a:pt x="72454" y="0"/>
                  </a:cubicBezTo>
                  <a:close/>
                </a:path>
              </a:pathLst>
            </a:custGeom>
            <a:solidFill>
              <a:srgbClr val="000000">
                <a:alpha val="0"/>
              </a:srgbClr>
            </a:solidFill>
            <a:ln w="47625">
              <a:solidFill>
                <a:srgbClr val="5D381C"/>
              </a:solidFill>
            </a:ln>
          </p:spPr>
        </p:sp>
        <p:sp>
          <p:nvSpPr>
            <p:cNvPr id="10" name="TextBox 10"/>
            <p:cNvSpPr txBox="1"/>
            <p:nvPr/>
          </p:nvSpPr>
          <p:spPr>
            <a:xfrm>
              <a:off x="0" y="-57150"/>
              <a:ext cx="812800" cy="869950"/>
            </a:xfrm>
            <a:prstGeom prst="rect">
              <a:avLst/>
            </a:prstGeom>
          </p:spPr>
          <p:txBody>
            <a:bodyPr lIns="50800" tIns="50800" rIns="50800" bIns="50800" rtlCol="0" anchor="ctr"/>
            <a:lstStyle/>
            <a:p>
              <a:pPr algn="ctr">
                <a:lnSpc>
                  <a:spcPts val="2659"/>
                </a:lnSpc>
                <a:spcBef>
                  <a:spcPct val="0"/>
                </a:spcBef>
              </a:pPr>
              <a:endParaRPr/>
            </a:p>
          </p:txBody>
        </p:sp>
      </p:grpSp>
      <p:sp>
        <p:nvSpPr>
          <p:cNvPr id="14" name="TextBox 14"/>
          <p:cNvSpPr txBox="1"/>
          <p:nvPr/>
        </p:nvSpPr>
        <p:spPr>
          <a:xfrm>
            <a:off x="3551509" y="1855451"/>
            <a:ext cx="12366866" cy="5232202"/>
          </a:xfrm>
          <a:prstGeom prst="rect">
            <a:avLst/>
          </a:prstGeom>
        </p:spPr>
        <p:txBody>
          <a:bodyPr wrap="square" lIns="0" tIns="0" rIns="0" bIns="0" rtlCol="0" anchor="t">
            <a:spAutoFit/>
          </a:bodyPr>
          <a:lstStyle/>
          <a:p>
            <a:pPr algn="ctr">
              <a:lnSpc>
                <a:spcPts val="6859"/>
              </a:lnSpc>
            </a:pPr>
            <a:r>
              <a:rPr lang="en-US" sz="4800" spc="48">
                <a:solidFill>
                  <a:srgbClr val="E18455"/>
                </a:solidFill>
                <a:latin typeface="Poppins Bold"/>
              </a:rPr>
              <a:t>  </a:t>
            </a:r>
            <a:r>
              <a:rPr lang="en-US" sz="6100" b="1" spc="48">
                <a:solidFill>
                  <a:srgbClr val="E18455"/>
                </a:solidFill>
                <a:latin typeface="Times New Roman" pitchFamily="18" charset="0"/>
                <a:cs typeface="Times New Roman" pitchFamily="18" charset="0"/>
              </a:rPr>
              <a:t>5. Khi sao phong gấm rủ là</a:t>
            </a:r>
          </a:p>
          <a:p>
            <a:pPr algn="ctr">
              <a:lnSpc>
                <a:spcPts val="6859"/>
              </a:lnSpc>
            </a:pPr>
            <a:r>
              <a:rPr lang="en-US" sz="6100" b="1" spc="48">
                <a:solidFill>
                  <a:srgbClr val="E18455"/>
                </a:solidFill>
                <a:latin typeface="Times New Roman" pitchFamily="18" charset="0"/>
                <a:cs typeface="Times New Roman" pitchFamily="18" charset="0"/>
              </a:rPr>
              <a:t>Giờ sao tan tác như hoa giữa đường?</a:t>
            </a:r>
          </a:p>
          <a:p>
            <a:pPr algn="ctr">
              <a:lnSpc>
                <a:spcPts val="6859"/>
              </a:lnSpc>
            </a:pPr>
            <a:r>
              <a:rPr lang="en-US" sz="6100" b="1" i="1" spc="48">
                <a:solidFill>
                  <a:srgbClr val="E18455"/>
                </a:solidFill>
                <a:latin typeface="Times New Roman" pitchFamily="18" charset="0"/>
                <a:cs typeface="Times New Roman" pitchFamily="18" charset="0"/>
              </a:rPr>
              <a:t>	(Truyện Kiều – Nguyễn Du</a:t>
            </a:r>
            <a:r>
              <a:rPr lang="en-US" sz="4800" i="1" spc="48">
                <a:solidFill>
                  <a:srgbClr val="E18455"/>
                </a:solidFill>
                <a:latin typeface="Poppins Bold"/>
              </a:rPr>
              <a:t>)</a:t>
            </a:r>
          </a:p>
          <a:p>
            <a:pPr algn="ctr">
              <a:lnSpc>
                <a:spcPts val="6859"/>
              </a:lnSpc>
            </a:pPr>
            <a:endParaRPr lang="en-US" sz="4800" spc="48">
              <a:solidFill>
                <a:srgbClr val="E18455"/>
              </a:solidFill>
              <a:latin typeface="Poppins Bold"/>
            </a:endParaRPr>
          </a:p>
          <a:p>
            <a:pPr algn="ctr">
              <a:lnSpc>
                <a:spcPts val="6298"/>
              </a:lnSpc>
            </a:pPr>
            <a:endParaRPr lang="en-US" sz="4800" spc="48">
              <a:solidFill>
                <a:srgbClr val="E18455"/>
              </a:solidFill>
              <a:latin typeface="Poppins Bold"/>
            </a:endParaRPr>
          </a:p>
        </p:txBody>
      </p:sp>
      <p:grpSp>
        <p:nvGrpSpPr>
          <p:cNvPr id="18" name="Group 18"/>
          <p:cNvGrpSpPr/>
          <p:nvPr/>
        </p:nvGrpSpPr>
        <p:grpSpPr>
          <a:xfrm>
            <a:off x="3124200" y="4951902"/>
            <a:ext cx="13030200" cy="4153998"/>
            <a:chOff x="0" y="-171450"/>
            <a:chExt cx="2814214" cy="1044212"/>
          </a:xfrm>
        </p:grpSpPr>
        <p:sp>
          <p:nvSpPr>
            <p:cNvPr id="19" name="Freeform 19"/>
            <p:cNvSpPr/>
            <p:nvPr/>
          </p:nvSpPr>
          <p:spPr>
            <a:xfrm>
              <a:off x="0" y="0"/>
              <a:ext cx="2814214" cy="825119"/>
            </a:xfrm>
            <a:custGeom>
              <a:avLst/>
              <a:gdLst/>
              <a:ahLst/>
              <a:cxnLst/>
              <a:rect l="l" t="t" r="r" b="b"/>
              <a:pathLst>
                <a:path w="2814214" h="825119">
                  <a:moveTo>
                    <a:pt x="72454" y="0"/>
                  </a:moveTo>
                  <a:lnTo>
                    <a:pt x="2741760" y="0"/>
                  </a:lnTo>
                  <a:cubicBezTo>
                    <a:pt x="2781776" y="0"/>
                    <a:pt x="2814214" y="32439"/>
                    <a:pt x="2814214" y="72454"/>
                  </a:cubicBezTo>
                  <a:lnTo>
                    <a:pt x="2814214" y="752664"/>
                  </a:lnTo>
                  <a:cubicBezTo>
                    <a:pt x="2814214" y="792680"/>
                    <a:pt x="2781776" y="825119"/>
                    <a:pt x="2741760" y="825119"/>
                  </a:cubicBezTo>
                  <a:lnTo>
                    <a:pt x="72454" y="825119"/>
                  </a:lnTo>
                  <a:cubicBezTo>
                    <a:pt x="32439" y="825119"/>
                    <a:pt x="0" y="792680"/>
                    <a:pt x="0" y="752664"/>
                  </a:cubicBezTo>
                  <a:lnTo>
                    <a:pt x="0" y="72454"/>
                  </a:lnTo>
                  <a:cubicBezTo>
                    <a:pt x="0" y="32439"/>
                    <a:pt x="32439" y="0"/>
                    <a:pt x="72454" y="0"/>
                  </a:cubicBezTo>
                  <a:close/>
                </a:path>
              </a:pathLst>
            </a:custGeom>
            <a:solidFill>
              <a:srgbClr val="000000">
                <a:alpha val="0"/>
              </a:srgbClr>
            </a:solidFill>
            <a:ln w="47625">
              <a:solidFill>
                <a:srgbClr val="5D381C"/>
              </a:solidFill>
            </a:ln>
          </p:spPr>
        </p:sp>
        <p:sp>
          <p:nvSpPr>
            <p:cNvPr id="20" name="TextBox 20"/>
            <p:cNvSpPr txBox="1"/>
            <p:nvPr/>
          </p:nvSpPr>
          <p:spPr>
            <a:xfrm>
              <a:off x="0" y="-171450"/>
              <a:ext cx="2814214" cy="1044212"/>
            </a:xfrm>
            <a:prstGeom prst="rect">
              <a:avLst/>
            </a:prstGeom>
          </p:spPr>
          <p:txBody>
            <a:bodyPr lIns="50800" tIns="50800" rIns="50800" bIns="50800" rtlCol="0" anchor="ctr"/>
            <a:lstStyle/>
            <a:p>
              <a:pPr algn="ctr">
                <a:lnSpc>
                  <a:spcPts val="8539"/>
                </a:lnSpc>
                <a:spcBef>
                  <a:spcPct val="0"/>
                </a:spcBef>
              </a:pPr>
              <a:r>
                <a:rPr lang="en-US" sz="7100" b="1">
                  <a:solidFill>
                    <a:srgbClr val="000000"/>
                  </a:solidFill>
                  <a:latin typeface="Times New Roman" pitchFamily="18" charset="0"/>
                  <a:cs typeface="Times New Roman" pitchFamily="18" charset="0"/>
                </a:rPr>
                <a:t>Phép đối</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420897"/>
            <a:ext cx="15970488" cy="9445209"/>
            <a:chOff x="0" y="0"/>
            <a:chExt cx="4206219" cy="2487627"/>
          </a:xfrm>
        </p:grpSpPr>
        <p:sp>
          <p:nvSpPr>
            <p:cNvPr id="3" name="Freeform 3"/>
            <p:cNvSpPr/>
            <p:nvPr/>
          </p:nvSpPr>
          <p:spPr>
            <a:xfrm>
              <a:off x="0" y="0"/>
              <a:ext cx="4206219" cy="2487627"/>
            </a:xfrm>
            <a:custGeom>
              <a:avLst/>
              <a:gdLst/>
              <a:ahLst/>
              <a:cxnLst/>
              <a:rect l="l" t="t" r="r" b="b"/>
              <a:pathLst>
                <a:path w="4206219" h="2487627">
                  <a:moveTo>
                    <a:pt x="24723" y="0"/>
                  </a:moveTo>
                  <a:lnTo>
                    <a:pt x="4181496" y="0"/>
                  </a:lnTo>
                  <a:cubicBezTo>
                    <a:pt x="4188053" y="0"/>
                    <a:pt x="4194341" y="2605"/>
                    <a:pt x="4198978" y="7241"/>
                  </a:cubicBezTo>
                  <a:cubicBezTo>
                    <a:pt x="4203614" y="11878"/>
                    <a:pt x="4206219" y="18166"/>
                    <a:pt x="4206219" y="24723"/>
                  </a:cubicBezTo>
                  <a:lnTo>
                    <a:pt x="4206219" y="2462904"/>
                  </a:lnTo>
                  <a:cubicBezTo>
                    <a:pt x="4206219" y="2469461"/>
                    <a:pt x="4203614" y="2475749"/>
                    <a:pt x="4198978" y="2480386"/>
                  </a:cubicBezTo>
                  <a:cubicBezTo>
                    <a:pt x="4194341" y="2485022"/>
                    <a:pt x="4188053" y="2487627"/>
                    <a:pt x="4181496" y="2487627"/>
                  </a:cubicBezTo>
                  <a:lnTo>
                    <a:pt x="24723" y="2487627"/>
                  </a:lnTo>
                  <a:cubicBezTo>
                    <a:pt x="18166" y="2487627"/>
                    <a:pt x="11878" y="2485022"/>
                    <a:pt x="7241" y="2480386"/>
                  </a:cubicBezTo>
                  <a:cubicBezTo>
                    <a:pt x="2605" y="2475749"/>
                    <a:pt x="0" y="2469461"/>
                    <a:pt x="0" y="2462904"/>
                  </a:cubicBezTo>
                  <a:lnTo>
                    <a:pt x="0" y="24723"/>
                  </a:lnTo>
                  <a:cubicBezTo>
                    <a:pt x="0" y="18166"/>
                    <a:pt x="2605" y="11878"/>
                    <a:pt x="7241" y="7241"/>
                  </a:cubicBezTo>
                  <a:cubicBezTo>
                    <a:pt x="11878" y="2605"/>
                    <a:pt x="18166" y="0"/>
                    <a:pt x="24723" y="0"/>
                  </a:cubicBezTo>
                  <a:close/>
                </a:path>
              </a:pathLst>
            </a:custGeom>
            <a:solidFill>
              <a:srgbClr val="5D381C"/>
            </a:solidFill>
          </p:spPr>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5" name="Group 5"/>
          <p:cNvGrpSpPr/>
          <p:nvPr/>
        </p:nvGrpSpPr>
        <p:grpSpPr>
          <a:xfrm>
            <a:off x="1242256" y="1013621"/>
            <a:ext cx="15035300" cy="8369018"/>
            <a:chOff x="0" y="0"/>
            <a:chExt cx="3959914" cy="2204186"/>
          </a:xfrm>
        </p:grpSpPr>
        <p:sp>
          <p:nvSpPr>
            <p:cNvPr id="6" name="Freeform 6"/>
            <p:cNvSpPr/>
            <p:nvPr/>
          </p:nvSpPr>
          <p:spPr>
            <a:xfrm>
              <a:off x="0" y="0"/>
              <a:ext cx="3959914" cy="2204186"/>
            </a:xfrm>
            <a:custGeom>
              <a:avLst/>
              <a:gdLst/>
              <a:ahLst/>
              <a:cxnLst/>
              <a:rect l="l" t="t" r="r" b="b"/>
              <a:pathLst>
                <a:path w="3959914" h="2204186">
                  <a:moveTo>
                    <a:pt x="26261" y="0"/>
                  </a:moveTo>
                  <a:lnTo>
                    <a:pt x="3933653" y="0"/>
                  </a:lnTo>
                  <a:cubicBezTo>
                    <a:pt x="3948157" y="0"/>
                    <a:pt x="3959914" y="11757"/>
                    <a:pt x="3959914" y="26261"/>
                  </a:cubicBezTo>
                  <a:lnTo>
                    <a:pt x="3959914" y="2177925"/>
                  </a:lnTo>
                  <a:cubicBezTo>
                    <a:pt x="3959914" y="2184890"/>
                    <a:pt x="3957147" y="2191569"/>
                    <a:pt x="3952223" y="2196494"/>
                  </a:cubicBezTo>
                  <a:cubicBezTo>
                    <a:pt x="3947298" y="2201419"/>
                    <a:pt x="3940618" y="2204186"/>
                    <a:pt x="3933653" y="2204186"/>
                  </a:cubicBezTo>
                  <a:lnTo>
                    <a:pt x="26261" y="2204186"/>
                  </a:lnTo>
                  <a:cubicBezTo>
                    <a:pt x="19296" y="2204186"/>
                    <a:pt x="12616" y="2201419"/>
                    <a:pt x="7692" y="2196494"/>
                  </a:cubicBezTo>
                  <a:cubicBezTo>
                    <a:pt x="2767" y="2191569"/>
                    <a:pt x="0" y="2184890"/>
                    <a:pt x="0" y="2177925"/>
                  </a:cubicBezTo>
                  <a:lnTo>
                    <a:pt x="0" y="26261"/>
                  </a:lnTo>
                  <a:cubicBezTo>
                    <a:pt x="0" y="19296"/>
                    <a:pt x="2767" y="12616"/>
                    <a:pt x="7692" y="7692"/>
                  </a:cubicBezTo>
                  <a:cubicBezTo>
                    <a:pt x="12616" y="2767"/>
                    <a:pt x="19296" y="0"/>
                    <a:pt x="26261" y="0"/>
                  </a:cubicBezTo>
                  <a:close/>
                </a:path>
              </a:pathLst>
            </a:custGeom>
            <a:solidFill>
              <a:srgbClr val="FFF1DF"/>
            </a:solidFill>
          </p:spPr>
        </p:sp>
        <p:sp>
          <p:nvSpPr>
            <p:cNvPr id="7" name="TextBox 7"/>
            <p:cNvSpPr txBox="1"/>
            <p:nvPr/>
          </p:nvSpPr>
          <p:spPr>
            <a:xfrm>
              <a:off x="0" y="-57150"/>
              <a:ext cx="812800" cy="86995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8" name="Group 8"/>
          <p:cNvGrpSpPr/>
          <p:nvPr/>
        </p:nvGrpSpPr>
        <p:grpSpPr>
          <a:xfrm>
            <a:off x="3620133" y="3804494"/>
            <a:ext cx="11124034" cy="4996679"/>
            <a:chOff x="0" y="0"/>
            <a:chExt cx="2062165" cy="263407"/>
          </a:xfrm>
        </p:grpSpPr>
        <p:sp>
          <p:nvSpPr>
            <p:cNvPr id="9" name="Freeform 9"/>
            <p:cNvSpPr/>
            <p:nvPr/>
          </p:nvSpPr>
          <p:spPr>
            <a:xfrm>
              <a:off x="0" y="0"/>
              <a:ext cx="2062165" cy="263407"/>
            </a:xfrm>
            <a:custGeom>
              <a:avLst/>
              <a:gdLst/>
              <a:ahLst/>
              <a:cxnLst/>
              <a:rect l="l" t="t" r="r" b="b"/>
              <a:pathLst>
                <a:path w="2062165" h="263407">
                  <a:moveTo>
                    <a:pt x="98878" y="0"/>
                  </a:moveTo>
                  <a:lnTo>
                    <a:pt x="1963287" y="0"/>
                  </a:lnTo>
                  <a:cubicBezTo>
                    <a:pt x="1989511" y="0"/>
                    <a:pt x="2014661" y="10417"/>
                    <a:pt x="2033204" y="28961"/>
                  </a:cubicBezTo>
                  <a:cubicBezTo>
                    <a:pt x="2051747" y="47504"/>
                    <a:pt x="2062165" y="72654"/>
                    <a:pt x="2062165" y="98878"/>
                  </a:cubicBezTo>
                  <a:lnTo>
                    <a:pt x="2062165" y="164530"/>
                  </a:lnTo>
                  <a:cubicBezTo>
                    <a:pt x="2062165" y="219138"/>
                    <a:pt x="2017895" y="263407"/>
                    <a:pt x="1963287" y="263407"/>
                  </a:cubicBezTo>
                  <a:lnTo>
                    <a:pt x="98878" y="263407"/>
                  </a:lnTo>
                  <a:cubicBezTo>
                    <a:pt x="72654" y="263407"/>
                    <a:pt x="47504" y="252990"/>
                    <a:pt x="28961" y="234447"/>
                  </a:cubicBezTo>
                  <a:cubicBezTo>
                    <a:pt x="10417" y="215904"/>
                    <a:pt x="0" y="190754"/>
                    <a:pt x="0" y="164530"/>
                  </a:cubicBezTo>
                  <a:lnTo>
                    <a:pt x="0" y="98878"/>
                  </a:lnTo>
                  <a:cubicBezTo>
                    <a:pt x="0" y="72654"/>
                    <a:pt x="10417" y="47504"/>
                    <a:pt x="28961" y="28961"/>
                  </a:cubicBezTo>
                  <a:cubicBezTo>
                    <a:pt x="47504" y="10417"/>
                    <a:pt x="72654" y="0"/>
                    <a:pt x="98878" y="0"/>
                  </a:cubicBezTo>
                  <a:close/>
                </a:path>
              </a:pathLst>
            </a:custGeom>
            <a:solidFill>
              <a:srgbClr val="000000">
                <a:alpha val="0"/>
              </a:srgbClr>
            </a:solidFill>
            <a:ln w="47625">
              <a:solidFill>
                <a:srgbClr val="5D381C"/>
              </a:solidFill>
            </a:ln>
          </p:spPr>
        </p:sp>
        <p:sp>
          <p:nvSpPr>
            <p:cNvPr id="10" name="TextBox 10"/>
            <p:cNvSpPr txBox="1"/>
            <p:nvPr/>
          </p:nvSpPr>
          <p:spPr>
            <a:xfrm>
              <a:off x="0" y="-57150"/>
              <a:ext cx="812800" cy="869950"/>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11" name="Freeform 11"/>
          <p:cNvSpPr/>
          <p:nvPr/>
        </p:nvSpPr>
        <p:spPr>
          <a:xfrm>
            <a:off x="1468586" y="715613"/>
            <a:ext cx="2065372" cy="4191716"/>
          </a:xfrm>
          <a:custGeom>
            <a:avLst/>
            <a:gdLst/>
            <a:ahLst/>
            <a:cxnLst/>
            <a:rect l="l" t="t" r="r" b="b"/>
            <a:pathLst>
              <a:path w="2065372" h="4191715">
                <a:moveTo>
                  <a:pt x="0" y="0"/>
                </a:moveTo>
                <a:lnTo>
                  <a:pt x="2065372" y="0"/>
                </a:lnTo>
                <a:lnTo>
                  <a:pt x="2065372" y="4191715"/>
                </a:lnTo>
                <a:lnTo>
                  <a:pt x="0" y="419171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2" name="Freeform 12"/>
          <p:cNvSpPr/>
          <p:nvPr/>
        </p:nvSpPr>
        <p:spPr>
          <a:xfrm>
            <a:off x="14956662" y="6770528"/>
            <a:ext cx="1588788" cy="2592977"/>
          </a:xfrm>
          <a:custGeom>
            <a:avLst/>
            <a:gdLst/>
            <a:ahLst/>
            <a:cxnLst/>
            <a:rect l="l" t="t" r="r" b="b"/>
            <a:pathLst>
              <a:path w="1588787" h="2592976">
                <a:moveTo>
                  <a:pt x="0" y="0"/>
                </a:moveTo>
                <a:lnTo>
                  <a:pt x="1588788" y="0"/>
                </a:lnTo>
                <a:lnTo>
                  <a:pt x="1588788" y="2592976"/>
                </a:lnTo>
                <a:lnTo>
                  <a:pt x="0" y="259297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6" name="Freeform 16"/>
          <p:cNvSpPr/>
          <p:nvPr/>
        </p:nvSpPr>
        <p:spPr>
          <a:xfrm>
            <a:off x="17259300" y="2743199"/>
            <a:ext cx="737120" cy="1061297"/>
          </a:xfrm>
          <a:custGeom>
            <a:avLst/>
            <a:gdLst/>
            <a:ahLst/>
            <a:cxnLst/>
            <a:rect l="l" t="t" r="r" b="b"/>
            <a:pathLst>
              <a:path w="737119" h="1061297">
                <a:moveTo>
                  <a:pt x="0" y="0"/>
                </a:moveTo>
                <a:lnTo>
                  <a:pt x="737119" y="0"/>
                </a:lnTo>
                <a:lnTo>
                  <a:pt x="737119" y="1061297"/>
                </a:lnTo>
                <a:lnTo>
                  <a:pt x="0" y="1061297"/>
                </a:lnTo>
                <a:lnTo>
                  <a:pt x="0" y="0"/>
                </a:lnTo>
                <a:close/>
              </a:path>
            </a:pathLst>
          </a:custGeom>
          <a:blipFill>
            <a:blip r:embed="rId6" cstate="print">
              <a:extLst>
                <a:ext uri="{96DAC541-7B7A-43D3-8B79-37D633B846F1}">
                  <asvg:svgBlip xmlns="" xmlns:asvg="http://schemas.microsoft.com/office/drawing/2016/SVG/main" r:embed="rId7"/>
                </a:ext>
              </a:extLst>
            </a:blip>
            <a:stretch>
              <a:fillRect/>
            </a:stretch>
          </a:blipFill>
        </p:spPr>
      </p:sp>
      <p:sp>
        <p:nvSpPr>
          <p:cNvPr id="17" name="Freeform 17"/>
          <p:cNvSpPr/>
          <p:nvPr/>
        </p:nvSpPr>
        <p:spPr>
          <a:xfrm>
            <a:off x="291582" y="6932568"/>
            <a:ext cx="504996" cy="727088"/>
          </a:xfrm>
          <a:custGeom>
            <a:avLst/>
            <a:gdLst/>
            <a:ahLst/>
            <a:cxnLst/>
            <a:rect l="l" t="t" r="r" b="b"/>
            <a:pathLst>
              <a:path w="504996" h="727088">
                <a:moveTo>
                  <a:pt x="0" y="0"/>
                </a:moveTo>
                <a:lnTo>
                  <a:pt x="504996" y="0"/>
                </a:lnTo>
                <a:lnTo>
                  <a:pt x="504996" y="727088"/>
                </a:lnTo>
                <a:lnTo>
                  <a:pt x="0" y="727088"/>
                </a:lnTo>
                <a:lnTo>
                  <a:pt x="0" y="0"/>
                </a:lnTo>
                <a:close/>
              </a:path>
            </a:pathLst>
          </a:custGeom>
          <a:blipFill>
            <a:blip r:embed="rId8" cstate="print">
              <a:extLst>
                <a:ext uri="{96DAC541-7B7A-43D3-8B79-37D633B846F1}">
                  <asvg:svgBlip xmlns="" xmlns:asvg="http://schemas.microsoft.com/office/drawing/2016/SVG/main" r:embed="rId7"/>
                </a:ext>
              </a:extLst>
            </a:blip>
            <a:stretch>
              <a:fillRect/>
            </a:stretch>
          </a:blipFill>
        </p:spPr>
      </p:sp>
      <p:sp>
        <p:nvSpPr>
          <p:cNvPr id="19" name="TextBox 19"/>
          <p:cNvSpPr txBox="1"/>
          <p:nvPr/>
        </p:nvSpPr>
        <p:spPr>
          <a:xfrm>
            <a:off x="3534055" y="4099718"/>
            <a:ext cx="11124034" cy="3308598"/>
          </a:xfrm>
          <a:prstGeom prst="rect">
            <a:avLst/>
          </a:prstGeom>
        </p:spPr>
        <p:txBody>
          <a:bodyPr wrap="square" lIns="0" tIns="0" rIns="0" bIns="0" rtlCol="0" anchor="t">
            <a:spAutoFit/>
          </a:bodyPr>
          <a:lstStyle/>
          <a:p>
            <a:pPr algn="ctr">
              <a:lnSpc>
                <a:spcPts val="12898"/>
              </a:lnSpc>
            </a:pPr>
            <a:r>
              <a:rPr lang="en-US" sz="12000" b="1" spc="98" dirty="0">
                <a:solidFill>
                  <a:srgbClr val="E18455"/>
                </a:solidFill>
                <a:latin typeface="Times New Roman" pitchFamily="18" charset="0"/>
                <a:cs typeface="Times New Roman" pitchFamily="18" charset="0"/>
              </a:rPr>
              <a:t>BIỆN PHÁP</a:t>
            </a:r>
          </a:p>
          <a:p>
            <a:pPr algn="ctr">
              <a:lnSpc>
                <a:spcPts val="12898"/>
              </a:lnSpc>
            </a:pPr>
            <a:r>
              <a:rPr lang="en-US" sz="12000" b="1" spc="98" dirty="0">
                <a:solidFill>
                  <a:srgbClr val="E18455"/>
                </a:solidFill>
                <a:latin typeface="Times New Roman" pitchFamily="18" charset="0"/>
                <a:cs typeface="Times New Roman" pitchFamily="18" charset="0"/>
              </a:rPr>
              <a:t> TU TỪ ĐỐI</a:t>
            </a:r>
          </a:p>
        </p:txBody>
      </p:sp>
      <p:sp>
        <p:nvSpPr>
          <p:cNvPr id="13" name="Hình chữ nhật góc tròn 12"/>
          <p:cNvSpPr/>
          <p:nvPr/>
        </p:nvSpPr>
        <p:spPr>
          <a:xfrm>
            <a:off x="3886200" y="1409774"/>
            <a:ext cx="10591800" cy="1864073"/>
          </a:xfrm>
          <a:prstGeom prst="roundRect">
            <a:avLst/>
          </a:prstGeom>
          <a:solidFill>
            <a:schemeClr val="accent6">
              <a:lumMod val="20000"/>
              <a:lumOff val="8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r>
              <a:rPr lang="en-US" sz="7100" b="1" spc="98" dirty="0" err="1">
                <a:solidFill>
                  <a:srgbClr val="E18455"/>
                </a:solidFill>
                <a:latin typeface="Times New Roman" pitchFamily="18" charset="0"/>
                <a:cs typeface="Times New Roman" pitchFamily="18" charset="0"/>
              </a:rPr>
              <a:t>Thực</a:t>
            </a:r>
            <a:r>
              <a:rPr lang="en-US" sz="7100" b="1" spc="98" dirty="0">
                <a:solidFill>
                  <a:srgbClr val="E18455"/>
                </a:solidFill>
                <a:latin typeface="Times New Roman" pitchFamily="18" charset="0"/>
                <a:cs typeface="Times New Roman" pitchFamily="18" charset="0"/>
              </a:rPr>
              <a:t> </a:t>
            </a:r>
            <a:r>
              <a:rPr lang="en-US" sz="7100" b="1" spc="98" dirty="0" err="1">
                <a:solidFill>
                  <a:srgbClr val="E18455"/>
                </a:solidFill>
                <a:latin typeface="Times New Roman" pitchFamily="18" charset="0"/>
                <a:cs typeface="Times New Roman" pitchFamily="18" charset="0"/>
              </a:rPr>
              <a:t>hành</a:t>
            </a:r>
            <a:r>
              <a:rPr lang="en-US" sz="7100" b="1" spc="98" dirty="0">
                <a:solidFill>
                  <a:srgbClr val="E18455"/>
                </a:solidFill>
                <a:latin typeface="Times New Roman" pitchFamily="18" charset="0"/>
                <a:cs typeface="Times New Roman" pitchFamily="18" charset="0"/>
              </a:rPr>
              <a:t> </a:t>
            </a:r>
            <a:r>
              <a:rPr lang="en-US" sz="7100" b="1" spc="98" dirty="0" err="1">
                <a:solidFill>
                  <a:srgbClr val="E18455"/>
                </a:solidFill>
                <a:latin typeface="Times New Roman" pitchFamily="18" charset="0"/>
                <a:cs typeface="Times New Roman" pitchFamily="18" charset="0"/>
              </a:rPr>
              <a:t>tiếng</a:t>
            </a:r>
            <a:r>
              <a:rPr lang="en-US" sz="7100" b="1" spc="98" dirty="0">
                <a:solidFill>
                  <a:srgbClr val="E18455"/>
                </a:solidFill>
                <a:latin typeface="Times New Roman" pitchFamily="18" charset="0"/>
                <a:cs typeface="Times New Roman" pitchFamily="18" charset="0"/>
              </a:rPr>
              <a:t> </a:t>
            </a:r>
            <a:r>
              <a:rPr lang="en-US" sz="7100" b="1" spc="98" dirty="0" err="1">
                <a:solidFill>
                  <a:srgbClr val="E18455"/>
                </a:solidFill>
                <a:latin typeface="Times New Roman" pitchFamily="18" charset="0"/>
                <a:cs typeface="Times New Roman" pitchFamily="18" charset="0"/>
              </a:rPr>
              <a:t>Việt</a:t>
            </a:r>
            <a:r>
              <a:rPr lang="en-US" sz="7100" b="1" spc="98" dirty="0">
                <a:solidFill>
                  <a:srgbClr val="E18455"/>
                </a:solidFill>
                <a:latin typeface="Times New Roman" pitchFamily="18" charset="0"/>
                <a:cs typeface="Times New Roman" pitchFamily="18" charset="0"/>
              </a:rPr>
              <a:t>:</a:t>
            </a:r>
          </a:p>
          <a:p>
            <a:pPr algn="ctr"/>
            <a:endParaRPr lang="en-US" dirty="0">
              <a:solidFill>
                <a:prstClr val="white"/>
              </a:solidFill>
            </a:endParaRPr>
          </a:p>
        </p:txBody>
      </p:sp>
    </p:spTree>
    <p:extLst>
      <p:ext uri="{BB962C8B-B14F-4D97-AF65-F5344CB8AC3E}">
        <p14:creationId xmlns:p14="http://schemas.microsoft.com/office/powerpoint/2010/main" val="1778418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420897"/>
            <a:ext cx="15970488" cy="9445209"/>
            <a:chOff x="0" y="0"/>
            <a:chExt cx="4206219" cy="2487627"/>
          </a:xfrm>
        </p:grpSpPr>
        <p:sp>
          <p:nvSpPr>
            <p:cNvPr id="3" name="Freeform 3"/>
            <p:cNvSpPr/>
            <p:nvPr/>
          </p:nvSpPr>
          <p:spPr>
            <a:xfrm>
              <a:off x="0" y="0"/>
              <a:ext cx="4206219" cy="2487627"/>
            </a:xfrm>
            <a:custGeom>
              <a:avLst/>
              <a:gdLst/>
              <a:ahLst/>
              <a:cxnLst/>
              <a:rect l="l" t="t" r="r" b="b"/>
              <a:pathLst>
                <a:path w="4206219" h="2487627">
                  <a:moveTo>
                    <a:pt x="24723" y="0"/>
                  </a:moveTo>
                  <a:lnTo>
                    <a:pt x="4181496" y="0"/>
                  </a:lnTo>
                  <a:cubicBezTo>
                    <a:pt x="4188053" y="0"/>
                    <a:pt x="4194341" y="2605"/>
                    <a:pt x="4198978" y="7241"/>
                  </a:cubicBezTo>
                  <a:cubicBezTo>
                    <a:pt x="4203614" y="11878"/>
                    <a:pt x="4206219" y="18166"/>
                    <a:pt x="4206219" y="24723"/>
                  </a:cubicBezTo>
                  <a:lnTo>
                    <a:pt x="4206219" y="2462904"/>
                  </a:lnTo>
                  <a:cubicBezTo>
                    <a:pt x="4206219" y="2469461"/>
                    <a:pt x="4203614" y="2475749"/>
                    <a:pt x="4198978" y="2480386"/>
                  </a:cubicBezTo>
                  <a:cubicBezTo>
                    <a:pt x="4194341" y="2485022"/>
                    <a:pt x="4188053" y="2487627"/>
                    <a:pt x="4181496" y="2487627"/>
                  </a:cubicBezTo>
                  <a:lnTo>
                    <a:pt x="24723" y="2487627"/>
                  </a:lnTo>
                  <a:cubicBezTo>
                    <a:pt x="18166" y="2487627"/>
                    <a:pt x="11878" y="2485022"/>
                    <a:pt x="7241" y="2480386"/>
                  </a:cubicBezTo>
                  <a:cubicBezTo>
                    <a:pt x="2605" y="2475749"/>
                    <a:pt x="0" y="2469461"/>
                    <a:pt x="0" y="2462904"/>
                  </a:cubicBezTo>
                  <a:lnTo>
                    <a:pt x="0" y="24723"/>
                  </a:lnTo>
                  <a:cubicBezTo>
                    <a:pt x="0" y="18166"/>
                    <a:pt x="2605" y="11878"/>
                    <a:pt x="7241" y="7241"/>
                  </a:cubicBezTo>
                  <a:cubicBezTo>
                    <a:pt x="11878" y="2605"/>
                    <a:pt x="18166" y="0"/>
                    <a:pt x="24723" y="0"/>
                  </a:cubicBezTo>
                  <a:close/>
                </a:path>
              </a:pathLst>
            </a:custGeom>
            <a:solidFill>
              <a:srgbClr val="5D381C"/>
            </a:solidFill>
          </p:spPr>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5" name="Group 5"/>
          <p:cNvGrpSpPr/>
          <p:nvPr/>
        </p:nvGrpSpPr>
        <p:grpSpPr>
          <a:xfrm>
            <a:off x="1496294" y="908431"/>
            <a:ext cx="15035300" cy="8369018"/>
            <a:chOff x="0" y="0"/>
            <a:chExt cx="3959914" cy="2204186"/>
          </a:xfrm>
        </p:grpSpPr>
        <p:sp>
          <p:nvSpPr>
            <p:cNvPr id="6" name="Freeform 6"/>
            <p:cNvSpPr/>
            <p:nvPr/>
          </p:nvSpPr>
          <p:spPr>
            <a:xfrm>
              <a:off x="0" y="0"/>
              <a:ext cx="3959914" cy="2204186"/>
            </a:xfrm>
            <a:custGeom>
              <a:avLst/>
              <a:gdLst/>
              <a:ahLst/>
              <a:cxnLst/>
              <a:rect l="l" t="t" r="r" b="b"/>
              <a:pathLst>
                <a:path w="3959914" h="2204186">
                  <a:moveTo>
                    <a:pt x="26261" y="0"/>
                  </a:moveTo>
                  <a:lnTo>
                    <a:pt x="3933653" y="0"/>
                  </a:lnTo>
                  <a:cubicBezTo>
                    <a:pt x="3948157" y="0"/>
                    <a:pt x="3959914" y="11757"/>
                    <a:pt x="3959914" y="26261"/>
                  </a:cubicBezTo>
                  <a:lnTo>
                    <a:pt x="3959914" y="2177925"/>
                  </a:lnTo>
                  <a:cubicBezTo>
                    <a:pt x="3959914" y="2184890"/>
                    <a:pt x="3957147" y="2191569"/>
                    <a:pt x="3952223" y="2196494"/>
                  </a:cubicBezTo>
                  <a:cubicBezTo>
                    <a:pt x="3947298" y="2201419"/>
                    <a:pt x="3940618" y="2204186"/>
                    <a:pt x="3933653" y="2204186"/>
                  </a:cubicBezTo>
                  <a:lnTo>
                    <a:pt x="26261" y="2204186"/>
                  </a:lnTo>
                  <a:cubicBezTo>
                    <a:pt x="19296" y="2204186"/>
                    <a:pt x="12616" y="2201419"/>
                    <a:pt x="7692" y="2196494"/>
                  </a:cubicBezTo>
                  <a:cubicBezTo>
                    <a:pt x="2767" y="2191569"/>
                    <a:pt x="0" y="2184890"/>
                    <a:pt x="0" y="2177925"/>
                  </a:cubicBezTo>
                  <a:lnTo>
                    <a:pt x="0" y="26261"/>
                  </a:lnTo>
                  <a:cubicBezTo>
                    <a:pt x="0" y="19296"/>
                    <a:pt x="2767" y="12616"/>
                    <a:pt x="7692" y="7692"/>
                  </a:cubicBezTo>
                  <a:cubicBezTo>
                    <a:pt x="12616" y="2767"/>
                    <a:pt x="19296" y="0"/>
                    <a:pt x="26261" y="0"/>
                  </a:cubicBezTo>
                  <a:close/>
                </a:path>
              </a:pathLst>
            </a:custGeom>
            <a:solidFill>
              <a:srgbClr val="FFF1DF"/>
            </a:solidFill>
          </p:spPr>
        </p:sp>
        <p:sp>
          <p:nvSpPr>
            <p:cNvPr id="7" name="TextBox 7"/>
            <p:cNvSpPr txBox="1"/>
            <p:nvPr/>
          </p:nvSpPr>
          <p:spPr>
            <a:xfrm>
              <a:off x="0" y="-57150"/>
              <a:ext cx="812800" cy="86995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8" name="Group 8"/>
          <p:cNvGrpSpPr/>
          <p:nvPr/>
        </p:nvGrpSpPr>
        <p:grpSpPr>
          <a:xfrm>
            <a:off x="3748256" y="1356800"/>
            <a:ext cx="10805944" cy="1917047"/>
            <a:chOff x="0" y="0"/>
            <a:chExt cx="2062165" cy="263407"/>
          </a:xfrm>
        </p:grpSpPr>
        <p:sp>
          <p:nvSpPr>
            <p:cNvPr id="9" name="Freeform 9"/>
            <p:cNvSpPr/>
            <p:nvPr/>
          </p:nvSpPr>
          <p:spPr>
            <a:xfrm>
              <a:off x="0" y="0"/>
              <a:ext cx="2062165" cy="263407"/>
            </a:xfrm>
            <a:custGeom>
              <a:avLst/>
              <a:gdLst/>
              <a:ahLst/>
              <a:cxnLst/>
              <a:rect l="l" t="t" r="r" b="b"/>
              <a:pathLst>
                <a:path w="2062165" h="263407">
                  <a:moveTo>
                    <a:pt x="98878" y="0"/>
                  </a:moveTo>
                  <a:lnTo>
                    <a:pt x="1963287" y="0"/>
                  </a:lnTo>
                  <a:cubicBezTo>
                    <a:pt x="1989511" y="0"/>
                    <a:pt x="2014661" y="10417"/>
                    <a:pt x="2033204" y="28961"/>
                  </a:cubicBezTo>
                  <a:cubicBezTo>
                    <a:pt x="2051747" y="47504"/>
                    <a:pt x="2062165" y="72654"/>
                    <a:pt x="2062165" y="98878"/>
                  </a:cubicBezTo>
                  <a:lnTo>
                    <a:pt x="2062165" y="164530"/>
                  </a:lnTo>
                  <a:cubicBezTo>
                    <a:pt x="2062165" y="219138"/>
                    <a:pt x="2017895" y="263407"/>
                    <a:pt x="1963287" y="263407"/>
                  </a:cubicBezTo>
                  <a:lnTo>
                    <a:pt x="98878" y="263407"/>
                  </a:lnTo>
                  <a:cubicBezTo>
                    <a:pt x="72654" y="263407"/>
                    <a:pt x="47504" y="252990"/>
                    <a:pt x="28961" y="234447"/>
                  </a:cubicBezTo>
                  <a:cubicBezTo>
                    <a:pt x="10417" y="215904"/>
                    <a:pt x="0" y="190754"/>
                    <a:pt x="0" y="164530"/>
                  </a:cubicBezTo>
                  <a:lnTo>
                    <a:pt x="0" y="98878"/>
                  </a:lnTo>
                  <a:cubicBezTo>
                    <a:pt x="0" y="72654"/>
                    <a:pt x="10417" y="47504"/>
                    <a:pt x="28961" y="28961"/>
                  </a:cubicBezTo>
                  <a:cubicBezTo>
                    <a:pt x="47504" y="10417"/>
                    <a:pt x="72654" y="0"/>
                    <a:pt x="98878" y="0"/>
                  </a:cubicBezTo>
                  <a:close/>
                </a:path>
              </a:pathLst>
            </a:custGeom>
            <a:solidFill>
              <a:schemeClr val="accent6">
                <a:lumMod val="60000"/>
                <a:lumOff val="40000"/>
              </a:schemeClr>
            </a:solidFill>
            <a:ln/>
          </p:spPr>
          <p:style>
            <a:lnRef idx="0">
              <a:schemeClr val="accent5"/>
            </a:lnRef>
            <a:fillRef idx="3">
              <a:schemeClr val="accent5"/>
            </a:fillRef>
            <a:effectRef idx="3">
              <a:schemeClr val="accent5"/>
            </a:effectRef>
            <a:fontRef idx="minor">
              <a:schemeClr val="lt1"/>
            </a:fontRef>
          </p:style>
        </p:sp>
        <p:sp>
          <p:nvSpPr>
            <p:cNvPr id="10" name="TextBox 10"/>
            <p:cNvSpPr txBox="1"/>
            <p:nvPr/>
          </p:nvSpPr>
          <p:spPr>
            <a:xfrm>
              <a:off x="0" y="-57150"/>
              <a:ext cx="812800" cy="869950"/>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11" name="Freeform 11"/>
          <p:cNvSpPr/>
          <p:nvPr/>
        </p:nvSpPr>
        <p:spPr>
          <a:xfrm>
            <a:off x="1468586" y="715613"/>
            <a:ext cx="2065372" cy="4191716"/>
          </a:xfrm>
          <a:custGeom>
            <a:avLst/>
            <a:gdLst/>
            <a:ahLst/>
            <a:cxnLst/>
            <a:rect l="l" t="t" r="r" b="b"/>
            <a:pathLst>
              <a:path w="2065372" h="4191715">
                <a:moveTo>
                  <a:pt x="0" y="0"/>
                </a:moveTo>
                <a:lnTo>
                  <a:pt x="2065372" y="0"/>
                </a:lnTo>
                <a:lnTo>
                  <a:pt x="2065372" y="4191715"/>
                </a:lnTo>
                <a:lnTo>
                  <a:pt x="0" y="419171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2" name="Freeform 12"/>
          <p:cNvSpPr/>
          <p:nvPr/>
        </p:nvSpPr>
        <p:spPr>
          <a:xfrm>
            <a:off x="14956662" y="6770528"/>
            <a:ext cx="1588788" cy="2592977"/>
          </a:xfrm>
          <a:custGeom>
            <a:avLst/>
            <a:gdLst/>
            <a:ahLst/>
            <a:cxnLst/>
            <a:rect l="l" t="t" r="r" b="b"/>
            <a:pathLst>
              <a:path w="1588787" h="2592976">
                <a:moveTo>
                  <a:pt x="0" y="0"/>
                </a:moveTo>
                <a:lnTo>
                  <a:pt x="1588788" y="0"/>
                </a:lnTo>
                <a:lnTo>
                  <a:pt x="1588788" y="2592976"/>
                </a:lnTo>
                <a:lnTo>
                  <a:pt x="0" y="259297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6" name="Freeform 16"/>
          <p:cNvSpPr/>
          <p:nvPr/>
        </p:nvSpPr>
        <p:spPr>
          <a:xfrm>
            <a:off x="17259300" y="2743199"/>
            <a:ext cx="737120" cy="1061297"/>
          </a:xfrm>
          <a:custGeom>
            <a:avLst/>
            <a:gdLst/>
            <a:ahLst/>
            <a:cxnLst/>
            <a:rect l="l" t="t" r="r" b="b"/>
            <a:pathLst>
              <a:path w="737119" h="1061297">
                <a:moveTo>
                  <a:pt x="0" y="0"/>
                </a:moveTo>
                <a:lnTo>
                  <a:pt x="737119" y="0"/>
                </a:lnTo>
                <a:lnTo>
                  <a:pt x="737119" y="1061297"/>
                </a:lnTo>
                <a:lnTo>
                  <a:pt x="0" y="1061297"/>
                </a:lnTo>
                <a:lnTo>
                  <a:pt x="0" y="0"/>
                </a:lnTo>
                <a:close/>
              </a:path>
            </a:pathLst>
          </a:custGeom>
          <a:blipFill>
            <a:blip r:embed="rId6" cstate="print">
              <a:extLst>
                <a:ext uri="{96DAC541-7B7A-43D3-8B79-37D633B846F1}">
                  <asvg:svgBlip xmlns="" xmlns:asvg="http://schemas.microsoft.com/office/drawing/2016/SVG/main" r:embed="rId7"/>
                </a:ext>
              </a:extLst>
            </a:blip>
            <a:stretch>
              <a:fillRect/>
            </a:stretch>
          </a:blipFill>
        </p:spPr>
      </p:sp>
      <p:sp>
        <p:nvSpPr>
          <p:cNvPr id="17" name="Freeform 17"/>
          <p:cNvSpPr/>
          <p:nvPr/>
        </p:nvSpPr>
        <p:spPr>
          <a:xfrm>
            <a:off x="291582" y="6932568"/>
            <a:ext cx="504996" cy="727088"/>
          </a:xfrm>
          <a:custGeom>
            <a:avLst/>
            <a:gdLst/>
            <a:ahLst/>
            <a:cxnLst/>
            <a:rect l="l" t="t" r="r" b="b"/>
            <a:pathLst>
              <a:path w="504996" h="727088">
                <a:moveTo>
                  <a:pt x="0" y="0"/>
                </a:moveTo>
                <a:lnTo>
                  <a:pt x="504996" y="0"/>
                </a:lnTo>
                <a:lnTo>
                  <a:pt x="504996" y="727088"/>
                </a:lnTo>
                <a:lnTo>
                  <a:pt x="0" y="727088"/>
                </a:lnTo>
                <a:lnTo>
                  <a:pt x="0" y="0"/>
                </a:lnTo>
                <a:close/>
              </a:path>
            </a:pathLst>
          </a:custGeom>
          <a:blipFill>
            <a:blip r:embed="rId8" cstate="print">
              <a:extLst>
                <a:ext uri="{96DAC541-7B7A-43D3-8B79-37D633B846F1}">
                  <asvg:svgBlip xmlns="" xmlns:asvg="http://schemas.microsoft.com/office/drawing/2016/SVG/main" r:embed="rId7"/>
                </a:ext>
              </a:extLst>
            </a:blip>
            <a:stretch>
              <a:fillRect/>
            </a:stretch>
          </a:blipFill>
        </p:spPr>
      </p:sp>
      <p:sp>
        <p:nvSpPr>
          <p:cNvPr id="19" name="TextBox 19"/>
          <p:cNvSpPr txBox="1"/>
          <p:nvPr/>
        </p:nvSpPr>
        <p:spPr>
          <a:xfrm>
            <a:off x="4807828" y="1256289"/>
            <a:ext cx="8382000" cy="1654299"/>
          </a:xfrm>
          <a:prstGeom prst="rect">
            <a:avLst/>
          </a:prstGeom>
        </p:spPr>
        <p:txBody>
          <a:bodyPr wrap="square" lIns="0" tIns="0" rIns="0" bIns="0" rtlCol="0" anchor="t">
            <a:spAutoFit/>
          </a:bodyPr>
          <a:lstStyle/>
          <a:p>
            <a:pPr algn="ctr">
              <a:lnSpc>
                <a:spcPts val="12898"/>
              </a:lnSpc>
            </a:pPr>
            <a:r>
              <a:rPr lang="en-US" sz="6100" b="1" spc="98">
                <a:solidFill>
                  <a:srgbClr val="C00000"/>
                </a:solidFill>
                <a:latin typeface="Times New Roman" pitchFamily="18" charset="0"/>
                <a:cs typeface="Times New Roman" pitchFamily="18" charset="0"/>
              </a:rPr>
              <a:t>MỤC TIÊU:</a:t>
            </a:r>
          </a:p>
        </p:txBody>
      </p:sp>
      <p:sp>
        <p:nvSpPr>
          <p:cNvPr id="13" name="Hình chữ nhật góc tròn 12"/>
          <p:cNvSpPr/>
          <p:nvPr/>
        </p:nvSpPr>
        <p:spPr>
          <a:xfrm>
            <a:off x="3769077" y="3663370"/>
            <a:ext cx="10785162" cy="1567679"/>
          </a:xfrm>
          <a:prstGeom prst="roundRect">
            <a:avLst/>
          </a:prstGeom>
          <a:solidFill>
            <a:schemeClr val="accent6">
              <a:lumMod val="20000"/>
              <a:lumOff val="80000"/>
            </a:schemeClr>
          </a:solidFill>
        </p:spPr>
        <p:style>
          <a:lnRef idx="1">
            <a:schemeClr val="accent5"/>
          </a:lnRef>
          <a:fillRef idx="2">
            <a:schemeClr val="accent5"/>
          </a:fillRef>
          <a:effectRef idx="1">
            <a:schemeClr val="accent5"/>
          </a:effectRef>
          <a:fontRef idx="minor">
            <a:schemeClr val="dk1"/>
          </a:fontRef>
        </p:style>
        <p:txBody>
          <a:bodyPr lIns="91439" tIns="45719" rIns="91439" bIns="45719" rtlCol="0" anchor="ctr"/>
          <a:lstStyle/>
          <a:p>
            <a:endParaRPr lang="en-US" sz="4500" b="1" dirty="0">
              <a:solidFill>
                <a:prstClr val="black"/>
              </a:solidFill>
              <a:latin typeface="Times New Roman" pitchFamily="18" charset="0"/>
              <a:cs typeface="Times New Roman" pitchFamily="18" charset="0"/>
            </a:endParaRPr>
          </a:p>
          <a:p>
            <a:pPr algn="just"/>
            <a:r>
              <a:rPr lang="en-US" sz="3900" b="1" dirty="0">
                <a:solidFill>
                  <a:srgbClr val="F79646">
                    <a:lumMod val="75000"/>
                  </a:srgbClr>
                </a:solidFill>
                <a:latin typeface="Times New Roman" pitchFamily="18" charset="0"/>
                <a:cs typeface="Times New Roman" pitchFamily="18" charset="0"/>
              </a:rPr>
              <a:t>+ </a:t>
            </a:r>
            <a:r>
              <a:rPr lang="en-US" sz="3900" b="1" dirty="0" err="1">
                <a:solidFill>
                  <a:srgbClr val="F79646">
                    <a:lumMod val="75000"/>
                  </a:srgbClr>
                </a:solidFill>
                <a:latin typeface="Times New Roman" pitchFamily="18" charset="0"/>
                <a:cs typeface="Times New Roman" pitchFamily="18" charset="0"/>
              </a:rPr>
              <a:t>Nhận</a:t>
            </a:r>
            <a:r>
              <a:rPr lang="en-US" sz="3900" b="1" dirty="0">
                <a:solidFill>
                  <a:srgbClr val="F79646">
                    <a:lumMod val="75000"/>
                  </a:srgbClr>
                </a:solidFill>
                <a:latin typeface="Times New Roman" pitchFamily="18" charset="0"/>
                <a:cs typeface="Times New Roman" pitchFamily="18" charset="0"/>
              </a:rPr>
              <a:t> </a:t>
            </a:r>
            <a:r>
              <a:rPr lang="en-US" sz="3900" b="1" dirty="0" err="1">
                <a:solidFill>
                  <a:srgbClr val="F79646">
                    <a:lumMod val="75000"/>
                  </a:srgbClr>
                </a:solidFill>
                <a:latin typeface="Times New Roman" pitchFamily="18" charset="0"/>
                <a:cs typeface="Times New Roman" pitchFamily="18" charset="0"/>
              </a:rPr>
              <a:t>biết</a:t>
            </a:r>
            <a:r>
              <a:rPr lang="en-US" sz="3900" b="1" dirty="0">
                <a:solidFill>
                  <a:srgbClr val="F79646">
                    <a:lumMod val="75000"/>
                  </a:srgbClr>
                </a:solidFill>
                <a:latin typeface="Times New Roman" pitchFamily="18" charset="0"/>
                <a:cs typeface="Times New Roman" pitchFamily="18" charset="0"/>
              </a:rPr>
              <a:t> </a:t>
            </a:r>
            <a:r>
              <a:rPr lang="en-US" sz="3900" b="1" dirty="0" err="1">
                <a:solidFill>
                  <a:srgbClr val="F79646">
                    <a:lumMod val="75000"/>
                  </a:srgbClr>
                </a:solidFill>
                <a:latin typeface="Times New Roman" pitchFamily="18" charset="0"/>
                <a:cs typeface="Times New Roman" pitchFamily="18" charset="0"/>
              </a:rPr>
              <a:t>được</a:t>
            </a:r>
            <a:r>
              <a:rPr lang="en-US" sz="3900" b="1" dirty="0">
                <a:solidFill>
                  <a:srgbClr val="F79646">
                    <a:lumMod val="75000"/>
                  </a:srgbClr>
                </a:solidFill>
                <a:latin typeface="Times New Roman" pitchFamily="18" charset="0"/>
                <a:cs typeface="Times New Roman" pitchFamily="18" charset="0"/>
              </a:rPr>
              <a:t> </a:t>
            </a:r>
            <a:r>
              <a:rPr lang="en-US" sz="3900" b="1" dirty="0" err="1">
                <a:solidFill>
                  <a:srgbClr val="F79646">
                    <a:lumMod val="75000"/>
                  </a:srgbClr>
                </a:solidFill>
                <a:latin typeface="Times New Roman" pitchFamily="18" charset="0"/>
                <a:cs typeface="Times New Roman" pitchFamily="18" charset="0"/>
              </a:rPr>
              <a:t>các</a:t>
            </a:r>
            <a:r>
              <a:rPr lang="en-US" sz="3900" b="1" dirty="0">
                <a:solidFill>
                  <a:srgbClr val="F79646">
                    <a:lumMod val="75000"/>
                  </a:srgbClr>
                </a:solidFill>
                <a:latin typeface="Times New Roman" pitchFamily="18" charset="0"/>
                <a:cs typeface="Times New Roman" pitchFamily="18" charset="0"/>
              </a:rPr>
              <a:t> </a:t>
            </a:r>
            <a:r>
              <a:rPr lang="en-US" sz="3900" b="1" dirty="0" err="1">
                <a:solidFill>
                  <a:srgbClr val="F79646">
                    <a:lumMod val="75000"/>
                  </a:srgbClr>
                </a:solidFill>
                <a:latin typeface="Times New Roman" pitchFamily="18" charset="0"/>
                <a:cs typeface="Times New Roman" pitchFamily="18" charset="0"/>
              </a:rPr>
              <a:t>kiểu</a:t>
            </a:r>
            <a:r>
              <a:rPr lang="en-US" sz="3900" b="1" dirty="0">
                <a:solidFill>
                  <a:srgbClr val="F79646">
                    <a:lumMod val="75000"/>
                  </a:srgbClr>
                </a:solidFill>
                <a:latin typeface="Times New Roman" pitchFamily="18" charset="0"/>
                <a:cs typeface="Times New Roman" pitchFamily="18" charset="0"/>
              </a:rPr>
              <a:t> </a:t>
            </a:r>
            <a:r>
              <a:rPr lang="en-US" sz="3900" b="1" dirty="0" err="1">
                <a:solidFill>
                  <a:srgbClr val="F79646">
                    <a:lumMod val="75000"/>
                  </a:srgbClr>
                </a:solidFill>
                <a:latin typeface="Times New Roman" pitchFamily="18" charset="0"/>
                <a:cs typeface="Times New Roman" pitchFamily="18" charset="0"/>
              </a:rPr>
              <a:t>đối</a:t>
            </a:r>
            <a:r>
              <a:rPr lang="en-US" sz="3900" b="1" dirty="0">
                <a:solidFill>
                  <a:srgbClr val="F79646">
                    <a:lumMod val="75000"/>
                  </a:srgbClr>
                </a:solidFill>
                <a:latin typeface="Times New Roman" pitchFamily="18" charset="0"/>
                <a:cs typeface="Times New Roman" pitchFamily="18" charset="0"/>
              </a:rPr>
              <a:t> </a:t>
            </a:r>
            <a:r>
              <a:rPr lang="en-US" sz="3900" b="1" dirty="0" err="1">
                <a:solidFill>
                  <a:srgbClr val="F79646">
                    <a:lumMod val="75000"/>
                  </a:srgbClr>
                </a:solidFill>
                <a:latin typeface="Times New Roman" pitchFamily="18" charset="0"/>
                <a:cs typeface="Times New Roman" pitchFamily="18" charset="0"/>
              </a:rPr>
              <a:t>trong</a:t>
            </a:r>
            <a:r>
              <a:rPr lang="en-US" sz="3900" b="1" dirty="0">
                <a:solidFill>
                  <a:srgbClr val="F79646">
                    <a:lumMod val="75000"/>
                  </a:srgbClr>
                </a:solidFill>
                <a:latin typeface="Times New Roman" pitchFamily="18" charset="0"/>
                <a:cs typeface="Times New Roman" pitchFamily="18" charset="0"/>
              </a:rPr>
              <a:t> </a:t>
            </a:r>
            <a:r>
              <a:rPr lang="en-US" sz="3900" b="1" dirty="0" err="1">
                <a:solidFill>
                  <a:srgbClr val="F79646">
                    <a:lumMod val="75000"/>
                  </a:srgbClr>
                </a:solidFill>
                <a:latin typeface="Times New Roman" pitchFamily="18" charset="0"/>
                <a:cs typeface="Times New Roman" pitchFamily="18" charset="0"/>
              </a:rPr>
              <a:t>văn</a:t>
            </a:r>
            <a:r>
              <a:rPr lang="en-US" sz="3900" b="1" dirty="0">
                <a:solidFill>
                  <a:srgbClr val="F79646">
                    <a:lumMod val="75000"/>
                  </a:srgbClr>
                </a:solidFill>
                <a:latin typeface="Times New Roman" pitchFamily="18" charset="0"/>
                <a:cs typeface="Times New Roman" pitchFamily="18" charset="0"/>
              </a:rPr>
              <a:t> </a:t>
            </a:r>
            <a:r>
              <a:rPr lang="en-US" sz="3900" b="1" dirty="0" err="1">
                <a:solidFill>
                  <a:srgbClr val="F79646">
                    <a:lumMod val="75000"/>
                  </a:srgbClr>
                </a:solidFill>
                <a:latin typeface="Times New Roman" pitchFamily="18" charset="0"/>
                <a:cs typeface="Times New Roman" pitchFamily="18" charset="0"/>
              </a:rPr>
              <a:t>bản</a:t>
            </a:r>
            <a:r>
              <a:rPr lang="en-US" sz="3900" b="1" dirty="0">
                <a:solidFill>
                  <a:srgbClr val="F79646">
                    <a:lumMod val="75000"/>
                  </a:srgbClr>
                </a:solidFill>
                <a:latin typeface="Times New Roman" pitchFamily="18" charset="0"/>
                <a:cs typeface="Times New Roman" pitchFamily="18" charset="0"/>
              </a:rPr>
              <a:t>. </a:t>
            </a:r>
          </a:p>
          <a:p>
            <a:endParaRPr lang="en-US" dirty="0">
              <a:solidFill>
                <a:prstClr val="black"/>
              </a:solidFill>
            </a:endParaRPr>
          </a:p>
          <a:p>
            <a:pPr algn="ctr"/>
            <a:endParaRPr lang="en-US" dirty="0">
              <a:solidFill>
                <a:prstClr val="black"/>
              </a:solidFill>
            </a:endParaRPr>
          </a:p>
        </p:txBody>
      </p:sp>
      <p:sp>
        <p:nvSpPr>
          <p:cNvPr id="21" name="Hình chữ nhật góc tròn 20"/>
          <p:cNvSpPr/>
          <p:nvPr/>
        </p:nvSpPr>
        <p:spPr>
          <a:xfrm>
            <a:off x="3769077" y="5647515"/>
            <a:ext cx="10785162" cy="1624680"/>
          </a:xfrm>
          <a:prstGeom prst="roundRect">
            <a:avLst/>
          </a:prstGeom>
          <a:solidFill>
            <a:schemeClr val="accent6">
              <a:lumMod val="20000"/>
              <a:lumOff val="80000"/>
            </a:schemeClr>
          </a:solidFill>
        </p:spPr>
        <p:style>
          <a:lnRef idx="1">
            <a:schemeClr val="accent5"/>
          </a:lnRef>
          <a:fillRef idx="2">
            <a:schemeClr val="accent5"/>
          </a:fillRef>
          <a:effectRef idx="1">
            <a:schemeClr val="accent5"/>
          </a:effectRef>
          <a:fontRef idx="minor">
            <a:schemeClr val="dk1"/>
          </a:fontRef>
        </p:style>
        <p:txBody>
          <a:bodyPr lIns="91439" tIns="45719" rIns="91439" bIns="45719" rtlCol="0" anchor="ctr"/>
          <a:lstStyle/>
          <a:p>
            <a:pPr algn="just"/>
            <a:r>
              <a:rPr lang="en-US" sz="3600" b="1" dirty="0">
                <a:solidFill>
                  <a:srgbClr val="F79646">
                    <a:lumMod val="75000"/>
                  </a:srgbClr>
                </a:solidFill>
                <a:latin typeface="Times New Roman" pitchFamily="18" charset="0"/>
                <a:cs typeface="Times New Roman" pitchFamily="18" charset="0"/>
              </a:rPr>
              <a:t>+ </a:t>
            </a:r>
            <a:r>
              <a:rPr lang="en-US" sz="3600" b="1" dirty="0" err="1">
                <a:solidFill>
                  <a:srgbClr val="F79646">
                    <a:lumMod val="75000"/>
                  </a:srgbClr>
                </a:solidFill>
                <a:latin typeface="Times New Roman" pitchFamily="18" charset="0"/>
                <a:cs typeface="Times New Roman" pitchFamily="18" charset="0"/>
              </a:rPr>
              <a:t>Phân</a:t>
            </a:r>
            <a:r>
              <a:rPr lang="en-US" sz="3600" b="1" dirty="0">
                <a:solidFill>
                  <a:srgbClr val="F79646">
                    <a:lumMod val="75000"/>
                  </a:srgbClr>
                </a:solidFill>
                <a:latin typeface="Times New Roman" pitchFamily="18" charset="0"/>
                <a:cs typeface="Times New Roman" pitchFamily="18" charset="0"/>
              </a:rPr>
              <a:t> </a:t>
            </a:r>
            <a:r>
              <a:rPr lang="en-US" sz="3600" b="1" dirty="0" err="1">
                <a:solidFill>
                  <a:srgbClr val="F79646">
                    <a:lumMod val="75000"/>
                  </a:srgbClr>
                </a:solidFill>
                <a:latin typeface="Times New Roman" pitchFamily="18" charset="0"/>
                <a:cs typeface="Times New Roman" pitchFamily="18" charset="0"/>
              </a:rPr>
              <a:t>tích</a:t>
            </a:r>
            <a:r>
              <a:rPr lang="en-US" sz="3600" b="1" dirty="0">
                <a:solidFill>
                  <a:srgbClr val="F79646">
                    <a:lumMod val="75000"/>
                  </a:srgbClr>
                </a:solidFill>
                <a:latin typeface="Times New Roman" pitchFamily="18" charset="0"/>
                <a:cs typeface="Times New Roman" pitchFamily="18" charset="0"/>
              </a:rPr>
              <a:t> </a:t>
            </a:r>
            <a:r>
              <a:rPr lang="en-US" sz="3600" b="1" dirty="0" err="1">
                <a:solidFill>
                  <a:srgbClr val="F79646">
                    <a:lumMod val="75000"/>
                  </a:srgbClr>
                </a:solidFill>
                <a:latin typeface="Times New Roman" pitchFamily="18" charset="0"/>
                <a:cs typeface="Times New Roman" pitchFamily="18" charset="0"/>
              </a:rPr>
              <a:t>được</a:t>
            </a:r>
            <a:r>
              <a:rPr lang="en-US" sz="3600" b="1" dirty="0">
                <a:solidFill>
                  <a:srgbClr val="F79646">
                    <a:lumMod val="75000"/>
                  </a:srgbClr>
                </a:solidFill>
                <a:latin typeface="Times New Roman" pitchFamily="18" charset="0"/>
                <a:cs typeface="Times New Roman" pitchFamily="18" charset="0"/>
              </a:rPr>
              <a:t> ý </a:t>
            </a:r>
            <a:r>
              <a:rPr lang="en-US" sz="3600" b="1" dirty="0" err="1">
                <a:solidFill>
                  <a:srgbClr val="F79646">
                    <a:lumMod val="75000"/>
                  </a:srgbClr>
                </a:solidFill>
                <a:latin typeface="Times New Roman" pitchFamily="18" charset="0"/>
                <a:cs typeface="Times New Roman" pitchFamily="18" charset="0"/>
              </a:rPr>
              <a:t>nghĩa</a:t>
            </a:r>
            <a:r>
              <a:rPr lang="en-US" sz="3600" b="1" dirty="0">
                <a:solidFill>
                  <a:srgbClr val="F79646">
                    <a:lumMod val="75000"/>
                  </a:srgbClr>
                </a:solidFill>
                <a:latin typeface="Times New Roman" pitchFamily="18" charset="0"/>
                <a:cs typeface="Times New Roman" pitchFamily="18" charset="0"/>
              </a:rPr>
              <a:t> </a:t>
            </a:r>
            <a:r>
              <a:rPr lang="en-US" sz="3600" b="1" dirty="0" err="1">
                <a:solidFill>
                  <a:srgbClr val="F79646">
                    <a:lumMod val="75000"/>
                  </a:srgbClr>
                </a:solidFill>
                <a:latin typeface="Times New Roman" pitchFamily="18" charset="0"/>
                <a:cs typeface="Times New Roman" pitchFamily="18" charset="0"/>
              </a:rPr>
              <a:t>của</a:t>
            </a:r>
            <a:r>
              <a:rPr lang="en-US" sz="3600" b="1" dirty="0">
                <a:solidFill>
                  <a:srgbClr val="F79646">
                    <a:lumMod val="75000"/>
                  </a:srgbClr>
                </a:solidFill>
                <a:latin typeface="Times New Roman" pitchFamily="18" charset="0"/>
                <a:cs typeface="Times New Roman" pitchFamily="18" charset="0"/>
              </a:rPr>
              <a:t> </a:t>
            </a:r>
            <a:r>
              <a:rPr lang="en-US" sz="3600" b="1" dirty="0" err="1">
                <a:solidFill>
                  <a:srgbClr val="F79646">
                    <a:lumMod val="75000"/>
                  </a:srgbClr>
                </a:solidFill>
                <a:latin typeface="Times New Roman" pitchFamily="18" charset="0"/>
                <a:cs typeface="Times New Roman" pitchFamily="18" charset="0"/>
              </a:rPr>
              <a:t>phép</a:t>
            </a:r>
            <a:r>
              <a:rPr lang="en-US" sz="3600" b="1" dirty="0">
                <a:solidFill>
                  <a:srgbClr val="F79646">
                    <a:lumMod val="75000"/>
                  </a:srgbClr>
                </a:solidFill>
                <a:latin typeface="Times New Roman" pitchFamily="18" charset="0"/>
                <a:cs typeface="Times New Roman" pitchFamily="18" charset="0"/>
              </a:rPr>
              <a:t> </a:t>
            </a:r>
            <a:r>
              <a:rPr lang="en-US" sz="3600" b="1" dirty="0" err="1">
                <a:solidFill>
                  <a:srgbClr val="F79646">
                    <a:lumMod val="75000"/>
                  </a:srgbClr>
                </a:solidFill>
                <a:latin typeface="Times New Roman" pitchFamily="18" charset="0"/>
                <a:cs typeface="Times New Roman" pitchFamily="18" charset="0"/>
              </a:rPr>
              <a:t>tu</a:t>
            </a:r>
            <a:r>
              <a:rPr lang="en-US" sz="3600" b="1" dirty="0">
                <a:solidFill>
                  <a:srgbClr val="F79646">
                    <a:lumMod val="75000"/>
                  </a:srgbClr>
                </a:solidFill>
                <a:latin typeface="Times New Roman" pitchFamily="18" charset="0"/>
                <a:cs typeface="Times New Roman" pitchFamily="18" charset="0"/>
              </a:rPr>
              <a:t> </a:t>
            </a:r>
            <a:r>
              <a:rPr lang="en-US" sz="3600" b="1" dirty="0" err="1">
                <a:solidFill>
                  <a:srgbClr val="F79646">
                    <a:lumMod val="75000"/>
                  </a:srgbClr>
                </a:solidFill>
                <a:latin typeface="Times New Roman" pitchFamily="18" charset="0"/>
                <a:cs typeface="Times New Roman" pitchFamily="18" charset="0"/>
              </a:rPr>
              <a:t>từ</a:t>
            </a:r>
            <a:r>
              <a:rPr lang="en-US" sz="3600" b="1" dirty="0">
                <a:solidFill>
                  <a:srgbClr val="F79646">
                    <a:lumMod val="75000"/>
                  </a:srgbClr>
                </a:solidFill>
                <a:latin typeface="Times New Roman" pitchFamily="18" charset="0"/>
                <a:cs typeface="Times New Roman" pitchFamily="18" charset="0"/>
              </a:rPr>
              <a:t> </a:t>
            </a:r>
            <a:r>
              <a:rPr lang="en-US" sz="3600" b="1" dirty="0" err="1">
                <a:solidFill>
                  <a:srgbClr val="F79646">
                    <a:lumMod val="75000"/>
                  </a:srgbClr>
                </a:solidFill>
                <a:latin typeface="Times New Roman" pitchFamily="18" charset="0"/>
                <a:cs typeface="Times New Roman" pitchFamily="18" charset="0"/>
              </a:rPr>
              <a:t>đối</a:t>
            </a:r>
            <a:r>
              <a:rPr lang="en-US" sz="3600" b="1" dirty="0">
                <a:solidFill>
                  <a:srgbClr val="F79646">
                    <a:lumMod val="75000"/>
                  </a:srgbClr>
                </a:solidFill>
                <a:latin typeface="Times New Roman" pitchFamily="18" charset="0"/>
                <a:cs typeface="Times New Roman" pitchFamily="18" charset="0"/>
              </a:rPr>
              <a:t> </a:t>
            </a:r>
            <a:r>
              <a:rPr lang="en-US" sz="3600" b="1" dirty="0" err="1">
                <a:solidFill>
                  <a:srgbClr val="F79646">
                    <a:lumMod val="75000"/>
                  </a:srgbClr>
                </a:solidFill>
                <a:latin typeface="Times New Roman" pitchFamily="18" charset="0"/>
                <a:cs typeface="Times New Roman" pitchFamily="18" charset="0"/>
              </a:rPr>
              <a:t>trong</a:t>
            </a:r>
            <a:r>
              <a:rPr lang="en-US" sz="3600" b="1" dirty="0">
                <a:solidFill>
                  <a:srgbClr val="F79646">
                    <a:lumMod val="75000"/>
                  </a:srgbClr>
                </a:solidFill>
                <a:latin typeface="Times New Roman" pitchFamily="18" charset="0"/>
                <a:cs typeface="Times New Roman" pitchFamily="18" charset="0"/>
              </a:rPr>
              <a:t> </a:t>
            </a:r>
            <a:r>
              <a:rPr lang="en-US" sz="3600" b="1" dirty="0" err="1">
                <a:solidFill>
                  <a:srgbClr val="F79646">
                    <a:lumMod val="75000"/>
                  </a:srgbClr>
                </a:solidFill>
                <a:latin typeface="Times New Roman" pitchFamily="18" charset="0"/>
                <a:cs typeface="Times New Roman" pitchFamily="18" charset="0"/>
              </a:rPr>
              <a:t>văn</a:t>
            </a:r>
            <a:r>
              <a:rPr lang="en-US" sz="3600" b="1" dirty="0">
                <a:solidFill>
                  <a:srgbClr val="F79646">
                    <a:lumMod val="75000"/>
                  </a:srgbClr>
                </a:solidFill>
                <a:latin typeface="Times New Roman" pitchFamily="18" charset="0"/>
                <a:cs typeface="Times New Roman" pitchFamily="18" charset="0"/>
              </a:rPr>
              <a:t> </a:t>
            </a:r>
            <a:r>
              <a:rPr lang="en-US" sz="3600" b="1" dirty="0" err="1">
                <a:solidFill>
                  <a:srgbClr val="F79646">
                    <a:lumMod val="75000"/>
                  </a:srgbClr>
                </a:solidFill>
                <a:latin typeface="Times New Roman" pitchFamily="18" charset="0"/>
                <a:cs typeface="Times New Roman" pitchFamily="18" charset="0"/>
              </a:rPr>
              <a:t>bản</a:t>
            </a:r>
            <a:r>
              <a:rPr lang="en-US" sz="3600" b="1" dirty="0">
                <a:solidFill>
                  <a:srgbClr val="F79646">
                    <a:lumMod val="75000"/>
                  </a:srgbClr>
                </a:solidFill>
                <a:latin typeface="Times New Roman" pitchFamily="18" charset="0"/>
                <a:cs typeface="Times New Roman" pitchFamily="18" charset="0"/>
              </a:rPr>
              <a:t>. </a:t>
            </a:r>
          </a:p>
          <a:p>
            <a:pPr algn="ctr"/>
            <a:endParaRPr lang="en-US" dirty="0">
              <a:solidFill>
                <a:prstClr val="black"/>
              </a:solidFill>
            </a:endParaRPr>
          </a:p>
        </p:txBody>
      </p:sp>
      <p:sp>
        <p:nvSpPr>
          <p:cNvPr id="22" name="Hình chữ nhật góc tròn 21"/>
          <p:cNvSpPr/>
          <p:nvPr/>
        </p:nvSpPr>
        <p:spPr>
          <a:xfrm>
            <a:off x="3748256" y="7552580"/>
            <a:ext cx="10805944" cy="1567679"/>
          </a:xfrm>
          <a:prstGeom prst="roundRect">
            <a:avLst/>
          </a:prstGeom>
          <a:solidFill>
            <a:schemeClr val="accent6">
              <a:lumMod val="20000"/>
              <a:lumOff val="80000"/>
            </a:schemeClr>
          </a:solidFill>
        </p:spPr>
        <p:style>
          <a:lnRef idx="1">
            <a:schemeClr val="accent5"/>
          </a:lnRef>
          <a:fillRef idx="2">
            <a:schemeClr val="accent5"/>
          </a:fillRef>
          <a:effectRef idx="1">
            <a:schemeClr val="accent5"/>
          </a:effectRef>
          <a:fontRef idx="minor">
            <a:schemeClr val="dk1"/>
          </a:fontRef>
        </p:style>
        <p:txBody>
          <a:bodyPr lIns="91439" tIns="45719" rIns="91439" bIns="45719" rtlCol="0" anchor="ctr"/>
          <a:lstStyle/>
          <a:p>
            <a:pPr algn="just"/>
            <a:r>
              <a:rPr lang="en-US" sz="3600" b="1" dirty="0">
                <a:solidFill>
                  <a:srgbClr val="F79646">
                    <a:lumMod val="75000"/>
                  </a:srgbClr>
                </a:solidFill>
                <a:latin typeface="Times New Roman" pitchFamily="18" charset="0"/>
                <a:cs typeface="Times New Roman" pitchFamily="18" charset="0"/>
              </a:rPr>
              <a:t>+ </a:t>
            </a:r>
            <a:r>
              <a:rPr lang="en-US" sz="3600" b="1" dirty="0" err="1">
                <a:solidFill>
                  <a:srgbClr val="F79646">
                    <a:lumMod val="75000"/>
                  </a:srgbClr>
                </a:solidFill>
                <a:latin typeface="Times New Roman" pitchFamily="18" charset="0"/>
                <a:cs typeface="Times New Roman" pitchFamily="18" charset="0"/>
              </a:rPr>
              <a:t>Tạo</a:t>
            </a:r>
            <a:r>
              <a:rPr lang="en-US" sz="3600" b="1" dirty="0">
                <a:solidFill>
                  <a:srgbClr val="F79646">
                    <a:lumMod val="75000"/>
                  </a:srgbClr>
                </a:solidFill>
                <a:latin typeface="Times New Roman" pitchFamily="18" charset="0"/>
                <a:cs typeface="Times New Roman" pitchFamily="18" charset="0"/>
              </a:rPr>
              <a:t> </a:t>
            </a:r>
            <a:r>
              <a:rPr lang="en-US" sz="3600" b="1" dirty="0" err="1">
                <a:solidFill>
                  <a:srgbClr val="F79646">
                    <a:lumMod val="75000"/>
                  </a:srgbClr>
                </a:solidFill>
                <a:latin typeface="Times New Roman" pitchFamily="18" charset="0"/>
                <a:cs typeface="Times New Roman" pitchFamily="18" charset="0"/>
              </a:rPr>
              <a:t>lập</a:t>
            </a:r>
            <a:r>
              <a:rPr lang="en-US" sz="3600" b="1" dirty="0">
                <a:solidFill>
                  <a:srgbClr val="F79646">
                    <a:lumMod val="75000"/>
                  </a:srgbClr>
                </a:solidFill>
                <a:latin typeface="Times New Roman" pitchFamily="18" charset="0"/>
                <a:cs typeface="Times New Roman" pitchFamily="18" charset="0"/>
              </a:rPr>
              <a:t> </a:t>
            </a:r>
            <a:r>
              <a:rPr lang="en-US" sz="3600" b="1" dirty="0" err="1">
                <a:solidFill>
                  <a:srgbClr val="F79646">
                    <a:lumMod val="75000"/>
                  </a:srgbClr>
                </a:solidFill>
                <a:latin typeface="Times New Roman" pitchFamily="18" charset="0"/>
                <a:cs typeface="Times New Roman" pitchFamily="18" charset="0"/>
              </a:rPr>
              <a:t>được</a:t>
            </a:r>
            <a:r>
              <a:rPr lang="en-US" sz="3600" b="1" dirty="0">
                <a:solidFill>
                  <a:srgbClr val="F79646">
                    <a:lumMod val="75000"/>
                  </a:srgbClr>
                </a:solidFill>
                <a:latin typeface="Times New Roman" pitchFamily="18" charset="0"/>
                <a:cs typeface="Times New Roman" pitchFamily="18" charset="0"/>
              </a:rPr>
              <a:t> </a:t>
            </a:r>
            <a:r>
              <a:rPr lang="en-US" sz="3600" b="1" dirty="0" err="1">
                <a:solidFill>
                  <a:srgbClr val="F79646">
                    <a:lumMod val="75000"/>
                  </a:srgbClr>
                </a:solidFill>
                <a:latin typeface="Times New Roman" pitchFamily="18" charset="0"/>
                <a:cs typeface="Times New Roman" pitchFamily="18" charset="0"/>
              </a:rPr>
              <a:t>đoạn</a:t>
            </a:r>
            <a:r>
              <a:rPr lang="en-US" sz="3600" b="1" dirty="0">
                <a:solidFill>
                  <a:srgbClr val="F79646">
                    <a:lumMod val="75000"/>
                  </a:srgbClr>
                </a:solidFill>
                <a:latin typeface="Times New Roman" pitchFamily="18" charset="0"/>
                <a:cs typeface="Times New Roman" pitchFamily="18" charset="0"/>
              </a:rPr>
              <a:t> </a:t>
            </a:r>
            <a:r>
              <a:rPr lang="en-US" sz="3600" b="1" dirty="0" err="1">
                <a:solidFill>
                  <a:srgbClr val="F79646">
                    <a:lumMod val="75000"/>
                  </a:srgbClr>
                </a:solidFill>
                <a:latin typeface="Times New Roman" pitchFamily="18" charset="0"/>
                <a:cs typeface="Times New Roman" pitchFamily="18" charset="0"/>
              </a:rPr>
              <a:t>văn</a:t>
            </a:r>
            <a:r>
              <a:rPr lang="en-US" sz="3600" b="1" dirty="0">
                <a:solidFill>
                  <a:srgbClr val="F79646">
                    <a:lumMod val="75000"/>
                  </a:srgbClr>
                </a:solidFill>
                <a:latin typeface="Times New Roman" pitchFamily="18" charset="0"/>
                <a:cs typeface="Times New Roman" pitchFamily="18" charset="0"/>
              </a:rPr>
              <a:t> </a:t>
            </a:r>
            <a:r>
              <a:rPr lang="en-US" sz="3600" b="1" dirty="0" err="1">
                <a:solidFill>
                  <a:srgbClr val="F79646">
                    <a:lumMod val="75000"/>
                  </a:srgbClr>
                </a:solidFill>
                <a:latin typeface="Times New Roman" pitchFamily="18" charset="0"/>
                <a:cs typeface="Times New Roman" pitchFamily="18" charset="0"/>
              </a:rPr>
              <a:t>có</a:t>
            </a:r>
            <a:r>
              <a:rPr lang="en-US" sz="3600" b="1" dirty="0">
                <a:solidFill>
                  <a:srgbClr val="F79646">
                    <a:lumMod val="75000"/>
                  </a:srgbClr>
                </a:solidFill>
                <a:latin typeface="Times New Roman" pitchFamily="18" charset="0"/>
                <a:cs typeface="Times New Roman" pitchFamily="18" charset="0"/>
              </a:rPr>
              <a:t> </a:t>
            </a:r>
            <a:r>
              <a:rPr lang="en-US" sz="3600" b="1" dirty="0" err="1">
                <a:solidFill>
                  <a:srgbClr val="F79646">
                    <a:lumMod val="75000"/>
                  </a:srgbClr>
                </a:solidFill>
                <a:latin typeface="Times New Roman" pitchFamily="18" charset="0"/>
                <a:cs typeface="Times New Roman" pitchFamily="18" charset="0"/>
              </a:rPr>
              <a:t>sử</a:t>
            </a:r>
            <a:r>
              <a:rPr lang="en-US" sz="3600" b="1" dirty="0">
                <a:solidFill>
                  <a:srgbClr val="F79646">
                    <a:lumMod val="75000"/>
                  </a:srgbClr>
                </a:solidFill>
                <a:latin typeface="Times New Roman" pitchFamily="18" charset="0"/>
                <a:cs typeface="Times New Roman" pitchFamily="18" charset="0"/>
              </a:rPr>
              <a:t> </a:t>
            </a:r>
            <a:r>
              <a:rPr lang="en-US" sz="3600" b="1" dirty="0" err="1">
                <a:solidFill>
                  <a:srgbClr val="F79646">
                    <a:lumMod val="75000"/>
                  </a:srgbClr>
                </a:solidFill>
                <a:latin typeface="Times New Roman" pitchFamily="18" charset="0"/>
                <a:cs typeface="Times New Roman" pitchFamily="18" charset="0"/>
              </a:rPr>
              <a:t>dụng</a:t>
            </a:r>
            <a:r>
              <a:rPr lang="en-US" sz="3600" b="1" dirty="0">
                <a:solidFill>
                  <a:srgbClr val="F79646">
                    <a:lumMod val="75000"/>
                  </a:srgbClr>
                </a:solidFill>
                <a:latin typeface="Times New Roman" pitchFamily="18" charset="0"/>
                <a:cs typeface="Times New Roman" pitchFamily="18" charset="0"/>
              </a:rPr>
              <a:t> </a:t>
            </a:r>
            <a:r>
              <a:rPr lang="en-US" sz="3600" b="1" dirty="0" err="1">
                <a:solidFill>
                  <a:srgbClr val="F79646">
                    <a:lumMod val="75000"/>
                  </a:srgbClr>
                </a:solidFill>
                <a:latin typeface="Times New Roman" pitchFamily="18" charset="0"/>
                <a:cs typeface="Times New Roman" pitchFamily="18" charset="0"/>
              </a:rPr>
              <a:t>biện</a:t>
            </a:r>
            <a:r>
              <a:rPr lang="en-US" sz="3600" b="1" dirty="0">
                <a:solidFill>
                  <a:srgbClr val="F79646">
                    <a:lumMod val="75000"/>
                  </a:srgbClr>
                </a:solidFill>
                <a:latin typeface="Times New Roman" pitchFamily="18" charset="0"/>
                <a:cs typeface="Times New Roman" pitchFamily="18" charset="0"/>
              </a:rPr>
              <a:t> </a:t>
            </a:r>
            <a:r>
              <a:rPr lang="en-US" sz="3600" b="1" dirty="0" err="1">
                <a:solidFill>
                  <a:srgbClr val="F79646">
                    <a:lumMod val="75000"/>
                  </a:srgbClr>
                </a:solidFill>
                <a:latin typeface="Times New Roman" pitchFamily="18" charset="0"/>
                <a:cs typeface="Times New Roman" pitchFamily="18" charset="0"/>
              </a:rPr>
              <a:t>pháp</a:t>
            </a:r>
            <a:r>
              <a:rPr lang="en-US" sz="3600" b="1" dirty="0">
                <a:solidFill>
                  <a:srgbClr val="F79646">
                    <a:lumMod val="75000"/>
                  </a:srgbClr>
                </a:solidFill>
                <a:latin typeface="Times New Roman" pitchFamily="18" charset="0"/>
                <a:cs typeface="Times New Roman" pitchFamily="18" charset="0"/>
              </a:rPr>
              <a:t> </a:t>
            </a:r>
            <a:r>
              <a:rPr lang="en-US" sz="3600" b="1" dirty="0" err="1">
                <a:solidFill>
                  <a:srgbClr val="F79646">
                    <a:lumMod val="75000"/>
                  </a:srgbClr>
                </a:solidFill>
                <a:latin typeface="Times New Roman" pitchFamily="18" charset="0"/>
                <a:cs typeface="Times New Roman" pitchFamily="18" charset="0"/>
              </a:rPr>
              <a:t>tu</a:t>
            </a:r>
            <a:r>
              <a:rPr lang="en-US" sz="3600" b="1" dirty="0">
                <a:solidFill>
                  <a:srgbClr val="F79646">
                    <a:lumMod val="75000"/>
                  </a:srgbClr>
                </a:solidFill>
                <a:latin typeface="Times New Roman" pitchFamily="18" charset="0"/>
                <a:cs typeface="Times New Roman" pitchFamily="18" charset="0"/>
              </a:rPr>
              <a:t> </a:t>
            </a:r>
            <a:r>
              <a:rPr lang="en-US" sz="3600" b="1" dirty="0" err="1">
                <a:solidFill>
                  <a:srgbClr val="F79646">
                    <a:lumMod val="75000"/>
                  </a:srgbClr>
                </a:solidFill>
                <a:latin typeface="Times New Roman" pitchFamily="18" charset="0"/>
                <a:cs typeface="Times New Roman" pitchFamily="18" charset="0"/>
              </a:rPr>
              <a:t>từ</a:t>
            </a:r>
            <a:r>
              <a:rPr lang="en-US" sz="3600" b="1" dirty="0">
                <a:solidFill>
                  <a:srgbClr val="F79646">
                    <a:lumMod val="75000"/>
                  </a:srgbClr>
                </a:solidFill>
                <a:latin typeface="Times New Roman" pitchFamily="18" charset="0"/>
                <a:cs typeface="Times New Roman" pitchFamily="18" charset="0"/>
              </a:rPr>
              <a:t> </a:t>
            </a:r>
            <a:r>
              <a:rPr lang="en-US" sz="3600" b="1" dirty="0" err="1">
                <a:solidFill>
                  <a:srgbClr val="F79646">
                    <a:lumMod val="75000"/>
                  </a:srgbClr>
                </a:solidFill>
                <a:latin typeface="Times New Roman" pitchFamily="18" charset="0"/>
                <a:cs typeface="Times New Roman" pitchFamily="18" charset="0"/>
              </a:rPr>
              <a:t>đối</a:t>
            </a:r>
            <a:r>
              <a:rPr lang="en-US" sz="3600" b="1" dirty="0">
                <a:solidFill>
                  <a:srgbClr val="F79646">
                    <a:lumMod val="75000"/>
                  </a:srgbClr>
                </a:solidFill>
                <a:latin typeface="Times New Roman" pitchFamily="18" charset="0"/>
                <a:cs typeface="Times New Roman" pitchFamily="18" charset="0"/>
              </a:rPr>
              <a:t> </a:t>
            </a:r>
            <a:r>
              <a:rPr lang="en-US" sz="3600" b="1" dirty="0" err="1">
                <a:solidFill>
                  <a:srgbClr val="F79646">
                    <a:lumMod val="75000"/>
                  </a:srgbClr>
                </a:solidFill>
                <a:latin typeface="Times New Roman" pitchFamily="18" charset="0"/>
                <a:cs typeface="Times New Roman" pitchFamily="18" charset="0"/>
              </a:rPr>
              <a:t>phù</a:t>
            </a:r>
            <a:r>
              <a:rPr lang="en-US" sz="3600" b="1" dirty="0">
                <a:solidFill>
                  <a:srgbClr val="F79646">
                    <a:lumMod val="75000"/>
                  </a:srgbClr>
                </a:solidFill>
                <a:latin typeface="Times New Roman" pitchFamily="18" charset="0"/>
                <a:cs typeface="Times New Roman" pitchFamily="18" charset="0"/>
              </a:rPr>
              <a:t> </a:t>
            </a:r>
            <a:r>
              <a:rPr lang="en-US" sz="3600" b="1" dirty="0" err="1">
                <a:solidFill>
                  <a:srgbClr val="F79646">
                    <a:lumMod val="75000"/>
                  </a:srgbClr>
                </a:solidFill>
                <a:latin typeface="Times New Roman" pitchFamily="18" charset="0"/>
                <a:cs typeface="Times New Roman" pitchFamily="18" charset="0"/>
              </a:rPr>
              <a:t>hợp</a:t>
            </a:r>
            <a:r>
              <a:rPr lang="en-US" sz="3600" b="1" dirty="0">
                <a:solidFill>
                  <a:srgbClr val="F79646">
                    <a:lumMod val="75000"/>
                  </a:srgbClr>
                </a:solidFill>
                <a:latin typeface="Times New Roman" pitchFamily="18" charset="0"/>
                <a:cs typeface="Times New Roman" pitchFamily="18" charset="0"/>
              </a:rPr>
              <a:t> </a:t>
            </a:r>
            <a:r>
              <a:rPr lang="en-US" sz="3600" b="1" dirty="0" err="1">
                <a:solidFill>
                  <a:srgbClr val="F79646">
                    <a:lumMod val="75000"/>
                  </a:srgbClr>
                </a:solidFill>
                <a:latin typeface="Times New Roman" pitchFamily="18" charset="0"/>
                <a:cs typeface="Times New Roman" pitchFamily="18" charset="0"/>
              </a:rPr>
              <a:t>với</a:t>
            </a:r>
            <a:r>
              <a:rPr lang="en-US" sz="3600" b="1" dirty="0">
                <a:solidFill>
                  <a:srgbClr val="F79646">
                    <a:lumMod val="75000"/>
                  </a:srgbClr>
                </a:solidFill>
                <a:latin typeface="Times New Roman" pitchFamily="18" charset="0"/>
                <a:cs typeface="Times New Roman" pitchFamily="18" charset="0"/>
              </a:rPr>
              <a:t> </a:t>
            </a:r>
            <a:r>
              <a:rPr lang="en-US" sz="3600" b="1" dirty="0" err="1">
                <a:solidFill>
                  <a:srgbClr val="F79646">
                    <a:lumMod val="75000"/>
                  </a:srgbClr>
                </a:solidFill>
                <a:latin typeface="Times New Roman" pitchFamily="18" charset="0"/>
                <a:cs typeface="Times New Roman" pitchFamily="18" charset="0"/>
              </a:rPr>
              <a:t>ngữ</a:t>
            </a:r>
            <a:r>
              <a:rPr lang="en-US" sz="3600" b="1" dirty="0">
                <a:solidFill>
                  <a:srgbClr val="F79646">
                    <a:lumMod val="75000"/>
                  </a:srgbClr>
                </a:solidFill>
                <a:latin typeface="Times New Roman" pitchFamily="18" charset="0"/>
                <a:cs typeface="Times New Roman" pitchFamily="18" charset="0"/>
              </a:rPr>
              <a:t> </a:t>
            </a:r>
            <a:r>
              <a:rPr lang="en-US" sz="3600" b="1" dirty="0" err="1">
                <a:solidFill>
                  <a:srgbClr val="F79646">
                    <a:lumMod val="75000"/>
                  </a:srgbClr>
                </a:solidFill>
                <a:latin typeface="Times New Roman" pitchFamily="18" charset="0"/>
                <a:cs typeface="Times New Roman" pitchFamily="18" charset="0"/>
              </a:rPr>
              <a:t>cảnh</a:t>
            </a:r>
            <a:r>
              <a:rPr lang="en-US" sz="3600" b="1" dirty="0">
                <a:solidFill>
                  <a:srgbClr val="F79646">
                    <a:lumMod val="75000"/>
                  </a:srgbClr>
                </a:solidFill>
                <a:latin typeface="Times New Roman" pitchFamily="18" charset="0"/>
                <a:cs typeface="Times New Roman" pitchFamily="18" charset="0"/>
              </a:rPr>
              <a:t>.</a:t>
            </a:r>
          </a:p>
          <a:p>
            <a:pPr algn="ctr"/>
            <a:endParaRPr lang="en-US" sz="3600"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10252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1000"/>
                                        <p:tgtEl>
                                          <p:spTgt spid="22"/>
                                        </p:tgtEl>
                                      </p:cBhvr>
                                    </p:animEffect>
                                    <p:anim calcmode="lin" valueType="num">
                                      <p:cBhvr>
                                        <p:cTn id="34" dur="1000" fill="hold"/>
                                        <p:tgtEl>
                                          <p:spTgt spid="22"/>
                                        </p:tgtEl>
                                        <p:attrNameLst>
                                          <p:attrName>ppt_x</p:attrName>
                                        </p:attrNameLst>
                                      </p:cBhvr>
                                      <p:tavLst>
                                        <p:tav tm="0">
                                          <p:val>
                                            <p:strVal val="#ppt_x"/>
                                          </p:val>
                                        </p:tav>
                                        <p:tav tm="100000">
                                          <p:val>
                                            <p:strVal val="#ppt_x"/>
                                          </p:val>
                                        </p:tav>
                                      </p:tavLst>
                                    </p:anim>
                                    <p:anim calcmode="lin" valueType="num">
                                      <p:cBhvr>
                                        <p:cTn id="3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3" grpId="0" animBg="1"/>
      <p:bldP spid="21" grpId="0" animBg="1"/>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331</TotalTime>
  <Words>1617</Words>
  <Application>Microsoft Office PowerPoint</Application>
  <PresentationFormat>Custom</PresentationFormat>
  <Paragraphs>220</Paragraphs>
  <Slides>39</Slides>
  <Notes>1</Notes>
  <HiddenSlides>0</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39</vt:i4>
      </vt:variant>
    </vt:vector>
  </HeadingPairs>
  <TitlesOfParts>
    <vt:vector size="53" baseType="lpstr">
      <vt:lpstr>Arial</vt:lpstr>
      <vt:lpstr>Poppins Bold</vt:lpstr>
      <vt:lpstr>Times New Roman</vt:lpstr>
      <vt:lpstr>Poppins</vt:lpstr>
      <vt:lpstr>Calibri</vt:lpstr>
      <vt:lpstr>Coiny</vt:lpstr>
      <vt:lpstr>Office Theme</vt:lpstr>
      <vt:lpstr>2_Office Theme</vt:lpstr>
      <vt:lpstr>3_Office Theme</vt:lpstr>
      <vt:lpstr>4_Office Theme</vt:lpstr>
      <vt:lpstr>5_Office Theme</vt:lpstr>
      <vt:lpstr>6_Office Theme</vt:lpstr>
      <vt:lpstr>7_Office Theme</vt:lpstr>
      <vt:lpstr>8_Office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 Luyện tập về phép đối  1. Bài tập 1 (trang 51 SGK)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tập 3 (trang 51, 52 )- 6 nhóm thảo luận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BIỆN PHÁP TU TỪ ĐỐI</dc:title>
  <dc:creator>0978629169</dc:creator>
  <cp:lastModifiedBy>Admin</cp:lastModifiedBy>
  <cp:revision>42</cp:revision>
  <dcterms:created xsi:type="dcterms:W3CDTF">2006-08-16T00:00:00Z</dcterms:created>
  <dcterms:modified xsi:type="dcterms:W3CDTF">2024-10-02T17:19:28Z</dcterms:modified>
  <dc:identifier>DAFqGOa4dcY</dc:identifier>
</cp:coreProperties>
</file>