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Lst>
  <p:notesMasterIdLst>
    <p:notesMasterId r:id="rId26"/>
  </p:notesMasterIdLst>
  <p:sldIdLst>
    <p:sldId id="362" r:id="rId3"/>
    <p:sldId id="356" r:id="rId4"/>
    <p:sldId id="264" r:id="rId5"/>
    <p:sldId id="355" r:id="rId6"/>
    <p:sldId id="338" r:id="rId7"/>
    <p:sldId id="343" r:id="rId8"/>
    <p:sldId id="346" r:id="rId9"/>
    <p:sldId id="347" r:id="rId10"/>
    <p:sldId id="348" r:id="rId11"/>
    <p:sldId id="344" r:id="rId12"/>
    <p:sldId id="339" r:id="rId13"/>
    <p:sldId id="358" r:id="rId14"/>
    <p:sldId id="340" r:id="rId15"/>
    <p:sldId id="342" r:id="rId16"/>
    <p:sldId id="359" r:id="rId17"/>
    <p:sldId id="341" r:id="rId18"/>
    <p:sldId id="360" r:id="rId19"/>
    <p:sldId id="351" r:id="rId20"/>
    <p:sldId id="349" r:id="rId21"/>
    <p:sldId id="353" r:id="rId22"/>
    <p:sldId id="354" r:id="rId23"/>
    <p:sldId id="350" r:id="rId24"/>
    <p:sldId id="36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5" autoAdjust="0"/>
    <p:restoredTop sz="93447" autoAdjust="0"/>
  </p:normalViewPr>
  <p:slideViewPr>
    <p:cSldViewPr snapToGrid="0">
      <p:cViewPr varScale="1">
        <p:scale>
          <a:sx n="59" d="100"/>
          <a:sy n="59" d="100"/>
        </p:scale>
        <p:origin x="960" y="5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48B5DD-D8B0-459C-B09F-EEA8AF52D5CB}" type="datetimeFigureOut">
              <a:rPr lang="en-US" smtClean="0"/>
              <a:t>10/12/2024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1DD2DB-76D0-43C6-9B63-A13D563E0F4D}" type="slidenum">
              <a:rPr lang="en-US" smtClean="0"/>
              <a:t>‹#›</a:t>
            </a:fld>
            <a:endParaRPr lang="en-US"/>
          </a:p>
        </p:txBody>
      </p:sp>
    </p:spTree>
    <p:extLst>
      <p:ext uri="{BB962C8B-B14F-4D97-AF65-F5344CB8AC3E}">
        <p14:creationId xmlns:p14="http://schemas.microsoft.com/office/powerpoint/2010/main" val="2020074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a:extLst>
            <a:ext uri="{FF2B5EF4-FFF2-40B4-BE49-F238E27FC236}">
              <a16:creationId xmlns:a16="http://schemas.microsoft.com/office/drawing/2014/main" id="{B5563C7F-A952-96FD-F7F4-4085C11D9E5C}"/>
            </a:ext>
          </a:extLst>
        </p:cNvPr>
        <p:cNvGrpSpPr/>
        <p:nvPr/>
      </p:nvGrpSpPr>
      <p:grpSpPr>
        <a:xfrm>
          <a:off x="0" y="0"/>
          <a:ext cx="0" cy="0"/>
          <a:chOff x="0" y="0"/>
          <a:chExt cx="0" cy="0"/>
        </a:xfrm>
      </p:grpSpPr>
      <p:sp>
        <p:nvSpPr>
          <p:cNvPr id="390" name="Google Shape;390;p:notes">
            <a:extLst>
              <a:ext uri="{FF2B5EF4-FFF2-40B4-BE49-F238E27FC236}">
                <a16:creationId xmlns:a16="http://schemas.microsoft.com/office/drawing/2014/main" id="{E53854D9-471E-31A3-8632-03A1E073243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p:notes">
            <a:extLst>
              <a:ext uri="{FF2B5EF4-FFF2-40B4-BE49-F238E27FC236}">
                <a16:creationId xmlns:a16="http://schemas.microsoft.com/office/drawing/2014/main" id="{0B4A83F6-3CF8-89B9-195E-0D5BE989BE2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5980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geb71ed2a6d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 name="Google Shape;790;geb71ed2a6d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8645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geb71ed2a6d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 name="Google Shape;790;geb71ed2a6d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68638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dk2"/>
        </a:solid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20000"/>
          </a:blip>
          <a:stretch>
            <a:fillRect/>
          </a:stretch>
        </p:blipFill>
        <p:spPr>
          <a:xfrm>
            <a:off x="11791" y="0"/>
            <a:ext cx="12191999" cy="6858000"/>
          </a:xfrm>
          <a:prstGeom prst="rect">
            <a:avLst/>
          </a:prstGeom>
          <a:noFill/>
          <a:ln>
            <a:noFill/>
          </a:ln>
        </p:spPr>
      </p:pic>
      <p:sp>
        <p:nvSpPr>
          <p:cNvPr id="10" name="Google Shape;10;p2"/>
          <p:cNvSpPr txBox="1">
            <a:spLocks noGrp="1"/>
          </p:cNvSpPr>
          <p:nvPr>
            <p:ph type="subTitle" idx="1"/>
          </p:nvPr>
        </p:nvSpPr>
        <p:spPr>
          <a:xfrm>
            <a:off x="1344833" y="4765533"/>
            <a:ext cx="4487200" cy="59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lt1"/>
                </a:solidFill>
              </a:defRPr>
            </a:lvl1pPr>
            <a:lvl2pPr lvl="1" algn="r" rtl="0">
              <a:lnSpc>
                <a:spcPct val="100000"/>
              </a:lnSpc>
              <a:spcBef>
                <a:spcPts val="0"/>
              </a:spcBef>
              <a:spcAft>
                <a:spcPts val="0"/>
              </a:spcAft>
              <a:buSzPts val="1400"/>
              <a:buNone/>
              <a:defRPr/>
            </a:lvl2pPr>
            <a:lvl3pPr lvl="2" algn="r" rtl="0">
              <a:lnSpc>
                <a:spcPct val="100000"/>
              </a:lnSpc>
              <a:spcBef>
                <a:spcPts val="2133"/>
              </a:spcBef>
              <a:spcAft>
                <a:spcPts val="0"/>
              </a:spcAft>
              <a:buSzPts val="1400"/>
              <a:buNone/>
              <a:defRPr/>
            </a:lvl3pPr>
            <a:lvl4pPr lvl="3" algn="r" rtl="0">
              <a:lnSpc>
                <a:spcPct val="100000"/>
              </a:lnSpc>
              <a:spcBef>
                <a:spcPts val="2133"/>
              </a:spcBef>
              <a:spcAft>
                <a:spcPts val="0"/>
              </a:spcAft>
              <a:buSzPts val="1400"/>
              <a:buNone/>
              <a:defRPr/>
            </a:lvl4pPr>
            <a:lvl5pPr lvl="4" algn="r" rtl="0">
              <a:lnSpc>
                <a:spcPct val="100000"/>
              </a:lnSpc>
              <a:spcBef>
                <a:spcPts val="2133"/>
              </a:spcBef>
              <a:spcAft>
                <a:spcPts val="0"/>
              </a:spcAft>
              <a:buSzPts val="1400"/>
              <a:buNone/>
              <a:defRPr/>
            </a:lvl5pPr>
            <a:lvl6pPr lvl="5" algn="r" rtl="0">
              <a:lnSpc>
                <a:spcPct val="100000"/>
              </a:lnSpc>
              <a:spcBef>
                <a:spcPts val="2133"/>
              </a:spcBef>
              <a:spcAft>
                <a:spcPts val="0"/>
              </a:spcAft>
              <a:buSzPts val="1400"/>
              <a:buNone/>
              <a:defRPr/>
            </a:lvl6pPr>
            <a:lvl7pPr lvl="6" algn="r" rtl="0">
              <a:lnSpc>
                <a:spcPct val="100000"/>
              </a:lnSpc>
              <a:spcBef>
                <a:spcPts val="2133"/>
              </a:spcBef>
              <a:spcAft>
                <a:spcPts val="0"/>
              </a:spcAft>
              <a:buSzPts val="1400"/>
              <a:buNone/>
              <a:defRPr/>
            </a:lvl7pPr>
            <a:lvl8pPr lvl="7" algn="r" rtl="0">
              <a:lnSpc>
                <a:spcPct val="100000"/>
              </a:lnSpc>
              <a:spcBef>
                <a:spcPts val="2133"/>
              </a:spcBef>
              <a:spcAft>
                <a:spcPts val="0"/>
              </a:spcAft>
              <a:buSzPts val="1400"/>
              <a:buNone/>
              <a:defRPr/>
            </a:lvl8pPr>
            <a:lvl9pPr lvl="8" algn="r" rtl="0">
              <a:lnSpc>
                <a:spcPct val="100000"/>
              </a:lnSpc>
              <a:spcBef>
                <a:spcPts val="2133"/>
              </a:spcBef>
              <a:spcAft>
                <a:spcPts val="2133"/>
              </a:spcAft>
              <a:buSzPts val="1400"/>
              <a:buNone/>
              <a:defRPr/>
            </a:lvl9pPr>
          </a:lstStyle>
          <a:p>
            <a:endParaRPr/>
          </a:p>
        </p:txBody>
      </p:sp>
      <p:sp>
        <p:nvSpPr>
          <p:cNvPr id="11" name="Google Shape;11;p2"/>
          <p:cNvSpPr txBox="1">
            <a:spLocks noGrp="1"/>
          </p:cNvSpPr>
          <p:nvPr>
            <p:ph type="ctrTitle"/>
          </p:nvPr>
        </p:nvSpPr>
        <p:spPr>
          <a:xfrm>
            <a:off x="960000" y="976224"/>
            <a:ext cx="5256800" cy="38704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191919"/>
              </a:buClr>
              <a:buSzPts val="5200"/>
              <a:buNone/>
              <a:defRPr sz="7733">
                <a:solidFill>
                  <a:srgbClr val="191919"/>
                </a:solidFill>
                <a:latin typeface="Fredoka One"/>
                <a:ea typeface="Fredoka One"/>
                <a:cs typeface="Fredoka One"/>
                <a:sym typeface="Fredoka One"/>
              </a:defRPr>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Tree>
    <p:extLst>
      <p:ext uri="{BB962C8B-B14F-4D97-AF65-F5344CB8AC3E}">
        <p14:creationId xmlns:p14="http://schemas.microsoft.com/office/powerpoint/2010/main" val="856471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dk2"/>
        </a:solid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20000"/>
          </a:blip>
          <a:stretch>
            <a:fillRect/>
          </a:stretch>
        </p:blipFill>
        <p:spPr>
          <a:xfrm>
            <a:off x="11791" y="0"/>
            <a:ext cx="12191999" cy="6858000"/>
          </a:xfrm>
          <a:prstGeom prst="rect">
            <a:avLst/>
          </a:prstGeom>
          <a:noFill/>
          <a:ln>
            <a:noFill/>
          </a:ln>
        </p:spPr>
      </p:pic>
      <p:sp>
        <p:nvSpPr>
          <p:cNvPr id="10" name="Google Shape;10;p2"/>
          <p:cNvSpPr txBox="1">
            <a:spLocks noGrp="1"/>
          </p:cNvSpPr>
          <p:nvPr>
            <p:ph type="subTitle" idx="1"/>
          </p:nvPr>
        </p:nvSpPr>
        <p:spPr>
          <a:xfrm>
            <a:off x="1344833" y="4765533"/>
            <a:ext cx="4487200" cy="59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lt1"/>
                </a:solidFill>
              </a:defRPr>
            </a:lvl1pPr>
            <a:lvl2pPr lvl="1" algn="r" rtl="0">
              <a:lnSpc>
                <a:spcPct val="100000"/>
              </a:lnSpc>
              <a:spcBef>
                <a:spcPts val="0"/>
              </a:spcBef>
              <a:spcAft>
                <a:spcPts val="0"/>
              </a:spcAft>
              <a:buSzPts val="1400"/>
              <a:buNone/>
              <a:defRPr/>
            </a:lvl2pPr>
            <a:lvl3pPr lvl="2" algn="r" rtl="0">
              <a:lnSpc>
                <a:spcPct val="100000"/>
              </a:lnSpc>
              <a:spcBef>
                <a:spcPts val="2133"/>
              </a:spcBef>
              <a:spcAft>
                <a:spcPts val="0"/>
              </a:spcAft>
              <a:buSzPts val="1400"/>
              <a:buNone/>
              <a:defRPr/>
            </a:lvl3pPr>
            <a:lvl4pPr lvl="3" algn="r" rtl="0">
              <a:lnSpc>
                <a:spcPct val="100000"/>
              </a:lnSpc>
              <a:spcBef>
                <a:spcPts val="2133"/>
              </a:spcBef>
              <a:spcAft>
                <a:spcPts val="0"/>
              </a:spcAft>
              <a:buSzPts val="1400"/>
              <a:buNone/>
              <a:defRPr/>
            </a:lvl4pPr>
            <a:lvl5pPr lvl="4" algn="r" rtl="0">
              <a:lnSpc>
                <a:spcPct val="100000"/>
              </a:lnSpc>
              <a:spcBef>
                <a:spcPts val="2133"/>
              </a:spcBef>
              <a:spcAft>
                <a:spcPts val="0"/>
              </a:spcAft>
              <a:buSzPts val="1400"/>
              <a:buNone/>
              <a:defRPr/>
            </a:lvl5pPr>
            <a:lvl6pPr lvl="5" algn="r" rtl="0">
              <a:lnSpc>
                <a:spcPct val="100000"/>
              </a:lnSpc>
              <a:spcBef>
                <a:spcPts val="2133"/>
              </a:spcBef>
              <a:spcAft>
                <a:spcPts val="0"/>
              </a:spcAft>
              <a:buSzPts val="1400"/>
              <a:buNone/>
              <a:defRPr/>
            </a:lvl6pPr>
            <a:lvl7pPr lvl="6" algn="r" rtl="0">
              <a:lnSpc>
                <a:spcPct val="100000"/>
              </a:lnSpc>
              <a:spcBef>
                <a:spcPts val="2133"/>
              </a:spcBef>
              <a:spcAft>
                <a:spcPts val="0"/>
              </a:spcAft>
              <a:buSzPts val="1400"/>
              <a:buNone/>
              <a:defRPr/>
            </a:lvl7pPr>
            <a:lvl8pPr lvl="7" algn="r" rtl="0">
              <a:lnSpc>
                <a:spcPct val="100000"/>
              </a:lnSpc>
              <a:spcBef>
                <a:spcPts val="2133"/>
              </a:spcBef>
              <a:spcAft>
                <a:spcPts val="0"/>
              </a:spcAft>
              <a:buSzPts val="1400"/>
              <a:buNone/>
              <a:defRPr/>
            </a:lvl8pPr>
            <a:lvl9pPr lvl="8" algn="r" rtl="0">
              <a:lnSpc>
                <a:spcPct val="100000"/>
              </a:lnSpc>
              <a:spcBef>
                <a:spcPts val="2133"/>
              </a:spcBef>
              <a:spcAft>
                <a:spcPts val="2133"/>
              </a:spcAft>
              <a:buSzPts val="1400"/>
              <a:buNone/>
              <a:defRPr/>
            </a:lvl9pPr>
          </a:lstStyle>
          <a:p>
            <a:endParaRPr/>
          </a:p>
        </p:txBody>
      </p:sp>
      <p:sp>
        <p:nvSpPr>
          <p:cNvPr id="11" name="Google Shape;11;p2"/>
          <p:cNvSpPr txBox="1">
            <a:spLocks noGrp="1"/>
          </p:cNvSpPr>
          <p:nvPr>
            <p:ph type="ctrTitle"/>
          </p:nvPr>
        </p:nvSpPr>
        <p:spPr>
          <a:xfrm>
            <a:off x="960000" y="976224"/>
            <a:ext cx="5256800" cy="38704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191919"/>
              </a:buClr>
              <a:buSzPts val="5200"/>
              <a:buNone/>
              <a:defRPr sz="7733">
                <a:solidFill>
                  <a:srgbClr val="191919"/>
                </a:solidFill>
                <a:latin typeface="Fredoka One"/>
                <a:ea typeface="Fredoka One"/>
                <a:cs typeface="Fredoka One"/>
                <a:sym typeface="Fredoka One"/>
              </a:defRPr>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Tree>
    <p:extLst>
      <p:ext uri="{BB962C8B-B14F-4D97-AF65-F5344CB8AC3E}">
        <p14:creationId xmlns:p14="http://schemas.microsoft.com/office/powerpoint/2010/main" val="1957381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5"/>
        </a:solidFill>
        <a:effectLst/>
      </p:bgPr>
    </p:bg>
    <p:spTree>
      <p:nvGrpSpPr>
        <p:cNvPr id="1" name="Shape 12"/>
        <p:cNvGrpSpPr/>
        <p:nvPr/>
      </p:nvGrpSpPr>
      <p:grpSpPr>
        <a:xfrm>
          <a:off x="0" y="0"/>
          <a:ext cx="0" cy="0"/>
          <a:chOff x="0" y="0"/>
          <a:chExt cx="0" cy="0"/>
        </a:xfrm>
      </p:grpSpPr>
      <p:pic>
        <p:nvPicPr>
          <p:cNvPr id="13" name="Google Shape;13;p3"/>
          <p:cNvPicPr preferRelativeResize="0"/>
          <p:nvPr/>
        </p:nvPicPr>
        <p:blipFill>
          <a:blip r:embed="rId2">
            <a:alphaModFix amt="24000"/>
          </a:blip>
          <a:stretch>
            <a:fillRect/>
          </a:stretch>
        </p:blipFill>
        <p:spPr>
          <a:xfrm>
            <a:off x="11791" y="0"/>
            <a:ext cx="12191999" cy="6858000"/>
          </a:xfrm>
          <a:prstGeom prst="rect">
            <a:avLst/>
          </a:prstGeom>
          <a:noFill/>
          <a:ln>
            <a:noFill/>
          </a:ln>
        </p:spPr>
      </p:pic>
      <p:sp>
        <p:nvSpPr>
          <p:cNvPr id="14" name="Google Shape;14;p3"/>
          <p:cNvSpPr txBox="1">
            <a:spLocks noGrp="1"/>
          </p:cNvSpPr>
          <p:nvPr>
            <p:ph type="title" hasCustomPrompt="1"/>
          </p:nvPr>
        </p:nvSpPr>
        <p:spPr>
          <a:xfrm>
            <a:off x="7882333" y="893447"/>
            <a:ext cx="1654800" cy="13064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7200">
                <a:solidFill>
                  <a:schemeClr val="lt1"/>
                </a:solidFill>
              </a:defRPr>
            </a:lvl1pPr>
            <a:lvl2pPr lvl="1" algn="ctr" rtl="0">
              <a:spcBef>
                <a:spcPts val="0"/>
              </a:spcBef>
              <a:spcAft>
                <a:spcPts val="0"/>
              </a:spcAft>
              <a:buClr>
                <a:schemeClr val="lt1"/>
              </a:buClr>
              <a:buSzPts val="6000"/>
              <a:buNone/>
              <a:defRPr sz="8000">
                <a:solidFill>
                  <a:schemeClr val="lt1"/>
                </a:solidFill>
              </a:defRPr>
            </a:lvl2pPr>
            <a:lvl3pPr lvl="2" algn="ctr" rtl="0">
              <a:spcBef>
                <a:spcPts val="0"/>
              </a:spcBef>
              <a:spcAft>
                <a:spcPts val="0"/>
              </a:spcAft>
              <a:buClr>
                <a:schemeClr val="lt1"/>
              </a:buClr>
              <a:buSzPts val="6000"/>
              <a:buNone/>
              <a:defRPr sz="8000">
                <a:solidFill>
                  <a:schemeClr val="lt1"/>
                </a:solidFill>
              </a:defRPr>
            </a:lvl3pPr>
            <a:lvl4pPr lvl="3" algn="ctr" rtl="0">
              <a:spcBef>
                <a:spcPts val="0"/>
              </a:spcBef>
              <a:spcAft>
                <a:spcPts val="0"/>
              </a:spcAft>
              <a:buClr>
                <a:schemeClr val="lt1"/>
              </a:buClr>
              <a:buSzPts val="6000"/>
              <a:buNone/>
              <a:defRPr sz="8000">
                <a:solidFill>
                  <a:schemeClr val="lt1"/>
                </a:solidFill>
              </a:defRPr>
            </a:lvl4pPr>
            <a:lvl5pPr lvl="4" algn="ctr" rtl="0">
              <a:spcBef>
                <a:spcPts val="0"/>
              </a:spcBef>
              <a:spcAft>
                <a:spcPts val="0"/>
              </a:spcAft>
              <a:buClr>
                <a:schemeClr val="lt1"/>
              </a:buClr>
              <a:buSzPts val="6000"/>
              <a:buNone/>
              <a:defRPr sz="8000">
                <a:solidFill>
                  <a:schemeClr val="lt1"/>
                </a:solidFill>
              </a:defRPr>
            </a:lvl5pPr>
            <a:lvl6pPr lvl="5" algn="ctr" rtl="0">
              <a:spcBef>
                <a:spcPts val="0"/>
              </a:spcBef>
              <a:spcAft>
                <a:spcPts val="0"/>
              </a:spcAft>
              <a:buClr>
                <a:schemeClr val="lt1"/>
              </a:buClr>
              <a:buSzPts val="6000"/>
              <a:buNone/>
              <a:defRPr sz="8000">
                <a:solidFill>
                  <a:schemeClr val="lt1"/>
                </a:solidFill>
              </a:defRPr>
            </a:lvl6pPr>
            <a:lvl7pPr lvl="6" algn="ctr" rtl="0">
              <a:spcBef>
                <a:spcPts val="0"/>
              </a:spcBef>
              <a:spcAft>
                <a:spcPts val="0"/>
              </a:spcAft>
              <a:buClr>
                <a:schemeClr val="lt1"/>
              </a:buClr>
              <a:buSzPts val="6000"/>
              <a:buNone/>
              <a:defRPr sz="8000">
                <a:solidFill>
                  <a:schemeClr val="lt1"/>
                </a:solidFill>
              </a:defRPr>
            </a:lvl7pPr>
            <a:lvl8pPr lvl="7" algn="ctr" rtl="0">
              <a:spcBef>
                <a:spcPts val="0"/>
              </a:spcBef>
              <a:spcAft>
                <a:spcPts val="0"/>
              </a:spcAft>
              <a:buClr>
                <a:schemeClr val="lt1"/>
              </a:buClr>
              <a:buSzPts val="6000"/>
              <a:buNone/>
              <a:defRPr sz="8000">
                <a:solidFill>
                  <a:schemeClr val="lt1"/>
                </a:solidFill>
              </a:defRPr>
            </a:lvl8pPr>
            <a:lvl9pPr lvl="8" algn="ctr" rtl="0">
              <a:spcBef>
                <a:spcPts val="0"/>
              </a:spcBef>
              <a:spcAft>
                <a:spcPts val="0"/>
              </a:spcAft>
              <a:buClr>
                <a:schemeClr val="lt1"/>
              </a:buClr>
              <a:buSzPts val="6000"/>
              <a:buNone/>
              <a:defRPr sz="8000">
                <a:solidFill>
                  <a:schemeClr val="lt1"/>
                </a:solidFill>
              </a:defRPr>
            </a:lvl9pPr>
          </a:lstStyle>
          <a:p>
            <a:r>
              <a:t>xx%</a:t>
            </a:r>
          </a:p>
        </p:txBody>
      </p:sp>
      <p:sp>
        <p:nvSpPr>
          <p:cNvPr id="15" name="Google Shape;15;p3"/>
          <p:cNvSpPr txBox="1">
            <a:spLocks noGrp="1"/>
          </p:cNvSpPr>
          <p:nvPr>
            <p:ph type="subTitle" idx="1"/>
          </p:nvPr>
        </p:nvSpPr>
        <p:spPr>
          <a:xfrm rot="462">
            <a:off x="7220933" y="5297767"/>
            <a:ext cx="2977600" cy="8408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6" name="Google Shape;16;p3"/>
          <p:cNvSpPr txBox="1">
            <a:spLocks noGrp="1"/>
          </p:cNvSpPr>
          <p:nvPr>
            <p:ph type="ctrTitle" idx="2"/>
          </p:nvPr>
        </p:nvSpPr>
        <p:spPr>
          <a:xfrm>
            <a:off x="6470333" y="2907967"/>
            <a:ext cx="4478800" cy="1925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5200"/>
              <a:buNone/>
              <a:defRPr sz="5733">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5200"/>
              <a:buNone/>
              <a:defRPr sz="6933">
                <a:solidFill>
                  <a:schemeClr val="lt1"/>
                </a:solidFill>
              </a:defRPr>
            </a:lvl2pPr>
            <a:lvl3pPr lvl="2" algn="ctr" rtl="0">
              <a:spcBef>
                <a:spcPts val="0"/>
              </a:spcBef>
              <a:spcAft>
                <a:spcPts val="0"/>
              </a:spcAft>
              <a:buClr>
                <a:schemeClr val="lt1"/>
              </a:buClr>
              <a:buSzPts val="5200"/>
              <a:buNone/>
              <a:defRPr sz="6933">
                <a:solidFill>
                  <a:schemeClr val="lt1"/>
                </a:solidFill>
              </a:defRPr>
            </a:lvl3pPr>
            <a:lvl4pPr lvl="3" algn="ctr" rtl="0">
              <a:spcBef>
                <a:spcPts val="0"/>
              </a:spcBef>
              <a:spcAft>
                <a:spcPts val="0"/>
              </a:spcAft>
              <a:buClr>
                <a:schemeClr val="lt1"/>
              </a:buClr>
              <a:buSzPts val="5200"/>
              <a:buNone/>
              <a:defRPr sz="6933">
                <a:solidFill>
                  <a:schemeClr val="lt1"/>
                </a:solidFill>
              </a:defRPr>
            </a:lvl4pPr>
            <a:lvl5pPr lvl="4" algn="ctr" rtl="0">
              <a:spcBef>
                <a:spcPts val="0"/>
              </a:spcBef>
              <a:spcAft>
                <a:spcPts val="0"/>
              </a:spcAft>
              <a:buClr>
                <a:schemeClr val="lt1"/>
              </a:buClr>
              <a:buSzPts val="5200"/>
              <a:buNone/>
              <a:defRPr sz="6933">
                <a:solidFill>
                  <a:schemeClr val="lt1"/>
                </a:solidFill>
              </a:defRPr>
            </a:lvl5pPr>
            <a:lvl6pPr lvl="5" algn="ctr" rtl="0">
              <a:spcBef>
                <a:spcPts val="0"/>
              </a:spcBef>
              <a:spcAft>
                <a:spcPts val="0"/>
              </a:spcAft>
              <a:buClr>
                <a:schemeClr val="lt1"/>
              </a:buClr>
              <a:buSzPts val="5200"/>
              <a:buNone/>
              <a:defRPr sz="6933">
                <a:solidFill>
                  <a:schemeClr val="lt1"/>
                </a:solidFill>
              </a:defRPr>
            </a:lvl6pPr>
            <a:lvl7pPr lvl="6" algn="ctr" rtl="0">
              <a:spcBef>
                <a:spcPts val="0"/>
              </a:spcBef>
              <a:spcAft>
                <a:spcPts val="0"/>
              </a:spcAft>
              <a:buClr>
                <a:schemeClr val="lt1"/>
              </a:buClr>
              <a:buSzPts val="5200"/>
              <a:buNone/>
              <a:defRPr sz="6933">
                <a:solidFill>
                  <a:schemeClr val="lt1"/>
                </a:solidFill>
              </a:defRPr>
            </a:lvl7pPr>
            <a:lvl8pPr lvl="7" algn="ctr" rtl="0">
              <a:spcBef>
                <a:spcPts val="0"/>
              </a:spcBef>
              <a:spcAft>
                <a:spcPts val="0"/>
              </a:spcAft>
              <a:buClr>
                <a:schemeClr val="lt1"/>
              </a:buClr>
              <a:buSzPts val="5200"/>
              <a:buNone/>
              <a:defRPr sz="6933">
                <a:solidFill>
                  <a:schemeClr val="lt1"/>
                </a:solidFill>
              </a:defRPr>
            </a:lvl8pPr>
            <a:lvl9pPr lvl="8" algn="ctr" rtl="0">
              <a:spcBef>
                <a:spcPts val="0"/>
              </a:spcBef>
              <a:spcAft>
                <a:spcPts val="0"/>
              </a:spcAft>
              <a:buClr>
                <a:schemeClr val="lt1"/>
              </a:buClr>
              <a:buSzPts val="5200"/>
              <a:buNone/>
              <a:defRPr sz="6933">
                <a:solidFill>
                  <a:schemeClr val="lt1"/>
                </a:solidFill>
              </a:defRPr>
            </a:lvl9pPr>
          </a:lstStyle>
          <a:p>
            <a:endParaRPr/>
          </a:p>
        </p:txBody>
      </p:sp>
    </p:spTree>
    <p:extLst>
      <p:ext uri="{BB962C8B-B14F-4D97-AF65-F5344CB8AC3E}">
        <p14:creationId xmlns:p14="http://schemas.microsoft.com/office/powerpoint/2010/main" val="26407398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accent3"/>
        </a:solidFill>
        <a:effectLst/>
      </p:bgPr>
    </p:bg>
    <p:spTree>
      <p:nvGrpSpPr>
        <p:cNvPr id="1" name="Shape 17"/>
        <p:cNvGrpSpPr/>
        <p:nvPr/>
      </p:nvGrpSpPr>
      <p:grpSpPr>
        <a:xfrm>
          <a:off x="0" y="0"/>
          <a:ext cx="0" cy="0"/>
          <a:chOff x="0" y="0"/>
          <a:chExt cx="0" cy="0"/>
        </a:xfrm>
      </p:grpSpPr>
      <p:pic>
        <p:nvPicPr>
          <p:cNvPr id="18" name="Google Shape;18;p4"/>
          <p:cNvPicPr preferRelativeResize="0"/>
          <p:nvPr/>
        </p:nvPicPr>
        <p:blipFill>
          <a:blip r:embed="rId2">
            <a:alphaModFix amt="19000"/>
          </a:blip>
          <a:stretch>
            <a:fillRect/>
          </a:stretch>
        </p:blipFill>
        <p:spPr>
          <a:xfrm>
            <a:off x="11791" y="0"/>
            <a:ext cx="12191999" cy="6858000"/>
          </a:xfrm>
          <a:prstGeom prst="rect">
            <a:avLst/>
          </a:prstGeom>
          <a:noFill/>
          <a:ln>
            <a:noFill/>
          </a:ln>
        </p:spPr>
      </p:pic>
      <p:sp>
        <p:nvSpPr>
          <p:cNvPr id="19" name="Google Shape;19;p4"/>
          <p:cNvSpPr txBox="1">
            <a:spLocks noGrp="1"/>
          </p:cNvSpPr>
          <p:nvPr>
            <p:ph type="body" idx="1"/>
          </p:nvPr>
        </p:nvSpPr>
        <p:spPr>
          <a:xfrm>
            <a:off x="960000" y="1798233"/>
            <a:ext cx="10272000" cy="4339600"/>
          </a:xfrm>
          <a:prstGeom prst="rect">
            <a:avLst/>
          </a:prstGeom>
        </p:spPr>
        <p:txBody>
          <a:bodyPr spcFirstLastPara="1" wrap="square" lIns="91425" tIns="91425" rIns="91425" bIns="91425" anchor="t" anchorCtr="0">
            <a:noAutofit/>
          </a:bodyPr>
          <a:lstStyle>
            <a:lvl1pPr marL="609585" lvl="0" indent="-423323" rtl="0">
              <a:lnSpc>
                <a:spcPct val="115000"/>
              </a:lnSpc>
              <a:spcBef>
                <a:spcPts val="0"/>
              </a:spcBef>
              <a:spcAft>
                <a:spcPts val="0"/>
              </a:spcAft>
              <a:buSzPts val="1400"/>
              <a:buChar char="●"/>
              <a:defRPr sz="1400"/>
            </a:lvl1pPr>
            <a:lvl2pPr marL="1219170" lvl="1" indent="-423323" rtl="0">
              <a:lnSpc>
                <a:spcPct val="115000"/>
              </a:lnSpc>
              <a:spcBef>
                <a:spcPts val="0"/>
              </a:spcBef>
              <a:spcAft>
                <a:spcPts val="0"/>
              </a:spcAft>
              <a:buSzPts val="1400"/>
              <a:buChar char="○"/>
              <a:defRPr/>
            </a:lvl2pPr>
            <a:lvl3pPr marL="1828754" lvl="2" indent="-423323" rtl="0">
              <a:lnSpc>
                <a:spcPct val="115000"/>
              </a:lnSpc>
              <a:spcBef>
                <a:spcPts val="2133"/>
              </a:spcBef>
              <a:spcAft>
                <a:spcPts val="0"/>
              </a:spcAft>
              <a:buSzPts val="1400"/>
              <a:buChar char="■"/>
              <a:defRPr/>
            </a:lvl3pPr>
            <a:lvl4pPr marL="2438339" lvl="3" indent="-423323" rtl="0">
              <a:lnSpc>
                <a:spcPct val="115000"/>
              </a:lnSpc>
              <a:spcBef>
                <a:spcPts val="2133"/>
              </a:spcBef>
              <a:spcAft>
                <a:spcPts val="0"/>
              </a:spcAft>
              <a:buSzPts val="1400"/>
              <a:buChar char="●"/>
              <a:defRPr/>
            </a:lvl4pPr>
            <a:lvl5pPr marL="3047924" lvl="4" indent="-423323" rtl="0">
              <a:lnSpc>
                <a:spcPct val="115000"/>
              </a:lnSpc>
              <a:spcBef>
                <a:spcPts val="2133"/>
              </a:spcBef>
              <a:spcAft>
                <a:spcPts val="0"/>
              </a:spcAft>
              <a:buSzPts val="1400"/>
              <a:buChar char="○"/>
              <a:defRPr/>
            </a:lvl5pPr>
            <a:lvl6pPr marL="3657509" lvl="5" indent="-423323" rtl="0">
              <a:lnSpc>
                <a:spcPct val="115000"/>
              </a:lnSpc>
              <a:spcBef>
                <a:spcPts val="2133"/>
              </a:spcBef>
              <a:spcAft>
                <a:spcPts val="0"/>
              </a:spcAft>
              <a:buSzPts val="1400"/>
              <a:buChar char="■"/>
              <a:defRPr/>
            </a:lvl6pPr>
            <a:lvl7pPr marL="4267093" lvl="6" indent="-423323" rtl="0">
              <a:lnSpc>
                <a:spcPct val="115000"/>
              </a:lnSpc>
              <a:spcBef>
                <a:spcPts val="2133"/>
              </a:spcBef>
              <a:spcAft>
                <a:spcPts val="0"/>
              </a:spcAft>
              <a:buSzPts val="1400"/>
              <a:buChar char="●"/>
              <a:defRPr/>
            </a:lvl7pPr>
            <a:lvl8pPr marL="4876678" lvl="7" indent="-423323" rtl="0">
              <a:lnSpc>
                <a:spcPct val="115000"/>
              </a:lnSpc>
              <a:spcBef>
                <a:spcPts val="2133"/>
              </a:spcBef>
              <a:spcAft>
                <a:spcPts val="0"/>
              </a:spcAft>
              <a:buSzPts val="1400"/>
              <a:buChar char="○"/>
              <a:defRPr/>
            </a:lvl8pPr>
            <a:lvl9pPr marL="5486263" lvl="8" indent="-423323" rtl="0">
              <a:lnSpc>
                <a:spcPct val="115000"/>
              </a:lnSpc>
              <a:spcBef>
                <a:spcPts val="2133"/>
              </a:spcBef>
              <a:spcAft>
                <a:spcPts val="2133"/>
              </a:spcAft>
              <a:buSzPts val="1400"/>
              <a:buChar char="■"/>
              <a:defRPr/>
            </a:lvl9pPr>
          </a:lstStyle>
          <a:p>
            <a:endParaRPr/>
          </a:p>
        </p:txBody>
      </p:sp>
      <p:sp>
        <p:nvSpPr>
          <p:cNvPr id="20" name="Google Shape;20;p4"/>
          <p:cNvSpPr/>
          <p:nvPr/>
        </p:nvSpPr>
        <p:spPr>
          <a:xfrm>
            <a:off x="960000" y="720000"/>
            <a:ext cx="10272000" cy="752400"/>
          </a:xfrm>
          <a:prstGeom prst="roundRect">
            <a:avLst>
              <a:gd name="adj" fmla="val 16667"/>
            </a:avLst>
          </a:prstGeom>
          <a:solidFill>
            <a:schemeClr val="accent6"/>
          </a:solidFill>
          <a:ln>
            <a:noFill/>
          </a:ln>
          <a:effectLst>
            <a:outerShdw dist="133350" dir="2820000" algn="bl" rotWithShape="0">
              <a:srgbClr val="000000">
                <a:alpha val="14000"/>
              </a:srgbClr>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endParaRPr sz="2400"/>
          </a:p>
        </p:txBody>
      </p:sp>
      <p:sp>
        <p:nvSpPr>
          <p:cNvPr id="21" name="Google Shape;21;p4"/>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228064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dk2"/>
        </a:solidFill>
        <a:effectLst/>
      </p:bgPr>
    </p:bg>
    <p:spTree>
      <p:nvGrpSpPr>
        <p:cNvPr id="1" name="Shape 22"/>
        <p:cNvGrpSpPr/>
        <p:nvPr/>
      </p:nvGrpSpPr>
      <p:grpSpPr>
        <a:xfrm>
          <a:off x="0" y="0"/>
          <a:ext cx="0" cy="0"/>
          <a:chOff x="0" y="0"/>
          <a:chExt cx="0" cy="0"/>
        </a:xfrm>
      </p:grpSpPr>
      <p:pic>
        <p:nvPicPr>
          <p:cNvPr id="23" name="Google Shape;23;p5"/>
          <p:cNvPicPr preferRelativeResize="0"/>
          <p:nvPr/>
        </p:nvPicPr>
        <p:blipFill>
          <a:blip r:embed="rId2">
            <a:alphaModFix amt="20000"/>
          </a:blip>
          <a:stretch>
            <a:fillRect/>
          </a:stretch>
        </p:blipFill>
        <p:spPr>
          <a:xfrm>
            <a:off x="11791" y="0"/>
            <a:ext cx="12191999" cy="6858000"/>
          </a:xfrm>
          <a:prstGeom prst="rect">
            <a:avLst/>
          </a:prstGeom>
          <a:noFill/>
          <a:ln>
            <a:noFill/>
          </a:ln>
        </p:spPr>
      </p:pic>
      <p:sp>
        <p:nvSpPr>
          <p:cNvPr id="24" name="Google Shape;24;p5"/>
          <p:cNvSpPr txBox="1">
            <a:spLocks noGrp="1"/>
          </p:cNvSpPr>
          <p:nvPr>
            <p:ph type="subTitle" idx="1"/>
          </p:nvPr>
        </p:nvSpPr>
        <p:spPr>
          <a:xfrm>
            <a:off x="960000" y="3053103"/>
            <a:ext cx="3876800" cy="110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2133"/>
              </a:spcBef>
              <a:spcAft>
                <a:spcPts val="0"/>
              </a:spcAft>
              <a:buSzPts val="1400"/>
              <a:buChar char="■"/>
              <a:defRPr/>
            </a:lvl3pPr>
            <a:lvl4pPr lvl="3" algn="ctr" rtl="0">
              <a:lnSpc>
                <a:spcPct val="100000"/>
              </a:lnSpc>
              <a:spcBef>
                <a:spcPts val="2133"/>
              </a:spcBef>
              <a:spcAft>
                <a:spcPts val="0"/>
              </a:spcAft>
              <a:buSzPts val="1400"/>
              <a:buChar char="●"/>
              <a:defRPr/>
            </a:lvl4pPr>
            <a:lvl5pPr lvl="4" algn="ctr" rtl="0">
              <a:lnSpc>
                <a:spcPct val="100000"/>
              </a:lnSpc>
              <a:spcBef>
                <a:spcPts val="2133"/>
              </a:spcBef>
              <a:spcAft>
                <a:spcPts val="0"/>
              </a:spcAft>
              <a:buSzPts val="1400"/>
              <a:buChar char="○"/>
              <a:defRPr/>
            </a:lvl5pPr>
            <a:lvl6pPr lvl="5" algn="ctr" rtl="0">
              <a:lnSpc>
                <a:spcPct val="100000"/>
              </a:lnSpc>
              <a:spcBef>
                <a:spcPts val="2133"/>
              </a:spcBef>
              <a:spcAft>
                <a:spcPts val="0"/>
              </a:spcAft>
              <a:buSzPts val="1400"/>
              <a:buChar char="■"/>
              <a:defRPr/>
            </a:lvl6pPr>
            <a:lvl7pPr lvl="6" algn="ctr" rtl="0">
              <a:lnSpc>
                <a:spcPct val="100000"/>
              </a:lnSpc>
              <a:spcBef>
                <a:spcPts val="2133"/>
              </a:spcBef>
              <a:spcAft>
                <a:spcPts val="0"/>
              </a:spcAft>
              <a:buSzPts val="1400"/>
              <a:buChar char="●"/>
              <a:defRPr/>
            </a:lvl7pPr>
            <a:lvl8pPr lvl="7" algn="ctr" rtl="0">
              <a:lnSpc>
                <a:spcPct val="100000"/>
              </a:lnSpc>
              <a:spcBef>
                <a:spcPts val="2133"/>
              </a:spcBef>
              <a:spcAft>
                <a:spcPts val="0"/>
              </a:spcAft>
              <a:buSzPts val="1400"/>
              <a:buChar char="○"/>
              <a:defRPr/>
            </a:lvl8pPr>
            <a:lvl9pPr lvl="8" algn="ctr" rtl="0">
              <a:lnSpc>
                <a:spcPct val="100000"/>
              </a:lnSpc>
              <a:spcBef>
                <a:spcPts val="2133"/>
              </a:spcBef>
              <a:spcAft>
                <a:spcPts val="2133"/>
              </a:spcAft>
              <a:buSzPts val="1400"/>
              <a:buChar char="■"/>
              <a:defRPr/>
            </a:lvl9pPr>
          </a:lstStyle>
          <a:p>
            <a:endParaRPr/>
          </a:p>
        </p:txBody>
      </p:sp>
      <p:sp>
        <p:nvSpPr>
          <p:cNvPr id="25" name="Google Shape;25;p5"/>
          <p:cNvSpPr txBox="1">
            <a:spLocks noGrp="1"/>
          </p:cNvSpPr>
          <p:nvPr>
            <p:ph type="subTitle" idx="2"/>
          </p:nvPr>
        </p:nvSpPr>
        <p:spPr>
          <a:xfrm>
            <a:off x="7355200" y="5036403"/>
            <a:ext cx="3876800" cy="110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2133"/>
              </a:spcBef>
              <a:spcAft>
                <a:spcPts val="0"/>
              </a:spcAft>
              <a:buSzPts val="1400"/>
              <a:buChar char="■"/>
              <a:defRPr/>
            </a:lvl3pPr>
            <a:lvl4pPr lvl="3" algn="ctr" rtl="0">
              <a:lnSpc>
                <a:spcPct val="100000"/>
              </a:lnSpc>
              <a:spcBef>
                <a:spcPts val="2133"/>
              </a:spcBef>
              <a:spcAft>
                <a:spcPts val="0"/>
              </a:spcAft>
              <a:buSzPts val="1400"/>
              <a:buChar char="●"/>
              <a:defRPr/>
            </a:lvl4pPr>
            <a:lvl5pPr lvl="4" algn="ctr" rtl="0">
              <a:lnSpc>
                <a:spcPct val="100000"/>
              </a:lnSpc>
              <a:spcBef>
                <a:spcPts val="2133"/>
              </a:spcBef>
              <a:spcAft>
                <a:spcPts val="0"/>
              </a:spcAft>
              <a:buSzPts val="1400"/>
              <a:buChar char="○"/>
              <a:defRPr/>
            </a:lvl5pPr>
            <a:lvl6pPr lvl="5" algn="ctr" rtl="0">
              <a:lnSpc>
                <a:spcPct val="100000"/>
              </a:lnSpc>
              <a:spcBef>
                <a:spcPts val="2133"/>
              </a:spcBef>
              <a:spcAft>
                <a:spcPts val="0"/>
              </a:spcAft>
              <a:buSzPts val="1400"/>
              <a:buChar char="■"/>
              <a:defRPr/>
            </a:lvl6pPr>
            <a:lvl7pPr lvl="6" algn="ctr" rtl="0">
              <a:lnSpc>
                <a:spcPct val="100000"/>
              </a:lnSpc>
              <a:spcBef>
                <a:spcPts val="2133"/>
              </a:spcBef>
              <a:spcAft>
                <a:spcPts val="0"/>
              </a:spcAft>
              <a:buSzPts val="1400"/>
              <a:buChar char="●"/>
              <a:defRPr/>
            </a:lvl7pPr>
            <a:lvl8pPr lvl="7" algn="ctr" rtl="0">
              <a:lnSpc>
                <a:spcPct val="100000"/>
              </a:lnSpc>
              <a:spcBef>
                <a:spcPts val="2133"/>
              </a:spcBef>
              <a:spcAft>
                <a:spcPts val="0"/>
              </a:spcAft>
              <a:buSzPts val="1400"/>
              <a:buChar char="○"/>
              <a:defRPr/>
            </a:lvl8pPr>
            <a:lvl9pPr lvl="8" algn="ctr" rtl="0">
              <a:lnSpc>
                <a:spcPct val="100000"/>
              </a:lnSpc>
              <a:spcBef>
                <a:spcPts val="2133"/>
              </a:spcBef>
              <a:spcAft>
                <a:spcPts val="2133"/>
              </a:spcAft>
              <a:buSzPts val="1400"/>
              <a:buChar char="■"/>
              <a:defRPr/>
            </a:lvl9pPr>
          </a:lstStyle>
          <a:p>
            <a:endParaRPr/>
          </a:p>
        </p:txBody>
      </p:sp>
      <p:sp>
        <p:nvSpPr>
          <p:cNvPr id="26" name="Google Shape;26;p5"/>
          <p:cNvSpPr/>
          <p:nvPr/>
        </p:nvSpPr>
        <p:spPr>
          <a:xfrm>
            <a:off x="960000" y="720000"/>
            <a:ext cx="10272000" cy="752400"/>
          </a:xfrm>
          <a:prstGeom prst="roundRect">
            <a:avLst>
              <a:gd name="adj" fmla="val 16667"/>
            </a:avLst>
          </a:prstGeom>
          <a:solidFill>
            <a:schemeClr val="accent6"/>
          </a:solidFill>
          <a:ln>
            <a:noFill/>
          </a:ln>
          <a:effectLst>
            <a:outerShdw dist="133350" dir="2820000" algn="bl" rotWithShape="0">
              <a:srgbClr val="000000">
                <a:alpha val="14000"/>
              </a:srgbClr>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endParaRPr sz="2400"/>
          </a:p>
        </p:txBody>
      </p:sp>
      <p:sp>
        <p:nvSpPr>
          <p:cNvPr id="27" name="Google Shape;27;p5"/>
          <p:cNvSpPr txBox="1">
            <a:spLocks noGrp="1"/>
          </p:cNvSpPr>
          <p:nvPr>
            <p:ph type="subTitle" idx="3"/>
          </p:nvPr>
        </p:nvSpPr>
        <p:spPr>
          <a:xfrm>
            <a:off x="960000" y="1914433"/>
            <a:ext cx="3876800" cy="104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1pPr>
            <a:lvl2pPr lvl="1"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2pPr>
            <a:lvl3pPr lvl="2"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3pPr>
            <a:lvl4pPr lvl="3"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4pPr>
            <a:lvl5pPr lvl="4"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5pPr>
            <a:lvl6pPr lvl="5"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6pPr>
            <a:lvl7pPr lvl="6"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7pPr>
            <a:lvl8pPr lvl="7"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8pPr>
            <a:lvl9pPr lvl="8" algn="r" rtl="0">
              <a:lnSpc>
                <a:spcPct val="100000"/>
              </a:lnSpc>
              <a:spcBef>
                <a:spcPts val="2133"/>
              </a:spcBef>
              <a:spcAft>
                <a:spcPts val="2133"/>
              </a:spcAft>
              <a:buClr>
                <a:schemeClr val="lt1"/>
              </a:buClr>
              <a:buSzPts val="2000"/>
              <a:buFont typeface="Fredoka One"/>
              <a:buNone/>
              <a:defRPr sz="2667">
                <a:solidFill>
                  <a:schemeClr val="lt1"/>
                </a:solidFill>
                <a:latin typeface="Fredoka One"/>
                <a:ea typeface="Fredoka One"/>
                <a:cs typeface="Fredoka One"/>
                <a:sym typeface="Fredoka One"/>
              </a:defRPr>
            </a:lvl9pPr>
          </a:lstStyle>
          <a:p>
            <a:endParaRPr/>
          </a:p>
        </p:txBody>
      </p:sp>
      <p:sp>
        <p:nvSpPr>
          <p:cNvPr id="28" name="Google Shape;28;p5"/>
          <p:cNvSpPr txBox="1">
            <a:spLocks noGrp="1"/>
          </p:cNvSpPr>
          <p:nvPr>
            <p:ph type="subTitle" idx="4"/>
          </p:nvPr>
        </p:nvSpPr>
        <p:spPr>
          <a:xfrm>
            <a:off x="7355200" y="3897833"/>
            <a:ext cx="3876800" cy="104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1pPr>
            <a:lvl2pPr lvl="1"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2pPr>
            <a:lvl3pPr lvl="2"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3pPr>
            <a:lvl4pPr lvl="3"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4pPr>
            <a:lvl5pPr lvl="4"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5pPr>
            <a:lvl6pPr lvl="5"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6pPr>
            <a:lvl7pPr lvl="6"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7pPr>
            <a:lvl8pPr lvl="7"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8pPr>
            <a:lvl9pPr lvl="8" algn="r" rtl="0">
              <a:lnSpc>
                <a:spcPct val="100000"/>
              </a:lnSpc>
              <a:spcBef>
                <a:spcPts val="2133"/>
              </a:spcBef>
              <a:spcAft>
                <a:spcPts val="2133"/>
              </a:spcAft>
              <a:buClr>
                <a:schemeClr val="lt1"/>
              </a:buClr>
              <a:buSzPts val="2000"/>
              <a:buFont typeface="Fredoka One"/>
              <a:buNone/>
              <a:defRPr sz="2667">
                <a:solidFill>
                  <a:schemeClr val="lt1"/>
                </a:solidFill>
                <a:latin typeface="Fredoka One"/>
                <a:ea typeface="Fredoka One"/>
                <a:cs typeface="Fredoka One"/>
                <a:sym typeface="Fredoka One"/>
              </a:defRPr>
            </a:lvl9pPr>
          </a:lstStyle>
          <a:p>
            <a:endParaRPr/>
          </a:p>
        </p:txBody>
      </p:sp>
      <p:sp>
        <p:nvSpPr>
          <p:cNvPr id="29" name="Google Shape;29;p5"/>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15824597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accent6"/>
        </a:solidFill>
        <a:effectLst/>
      </p:bgPr>
    </p:bg>
    <p:spTree>
      <p:nvGrpSpPr>
        <p:cNvPr id="1" name="Shape 30"/>
        <p:cNvGrpSpPr/>
        <p:nvPr/>
      </p:nvGrpSpPr>
      <p:grpSpPr>
        <a:xfrm>
          <a:off x="0" y="0"/>
          <a:ext cx="0" cy="0"/>
          <a:chOff x="0" y="0"/>
          <a:chExt cx="0" cy="0"/>
        </a:xfrm>
      </p:grpSpPr>
      <p:pic>
        <p:nvPicPr>
          <p:cNvPr id="31" name="Google Shape;31;p6"/>
          <p:cNvPicPr preferRelativeResize="0"/>
          <p:nvPr/>
        </p:nvPicPr>
        <p:blipFill>
          <a:blip r:embed="rId2">
            <a:alphaModFix amt="14000"/>
          </a:blip>
          <a:stretch>
            <a:fillRect/>
          </a:stretch>
        </p:blipFill>
        <p:spPr>
          <a:xfrm>
            <a:off x="11791" y="0"/>
            <a:ext cx="12191999" cy="6858000"/>
          </a:xfrm>
          <a:prstGeom prst="rect">
            <a:avLst/>
          </a:prstGeom>
          <a:noFill/>
          <a:ln>
            <a:noFill/>
          </a:ln>
        </p:spPr>
      </p:pic>
      <p:sp>
        <p:nvSpPr>
          <p:cNvPr id="32" name="Google Shape;32;p6"/>
          <p:cNvSpPr/>
          <p:nvPr/>
        </p:nvSpPr>
        <p:spPr>
          <a:xfrm>
            <a:off x="960000" y="720000"/>
            <a:ext cx="10272000" cy="752400"/>
          </a:xfrm>
          <a:prstGeom prst="roundRect">
            <a:avLst>
              <a:gd name="adj" fmla="val 16667"/>
            </a:avLst>
          </a:prstGeom>
          <a:solidFill>
            <a:schemeClr val="accent3"/>
          </a:solidFill>
          <a:ln>
            <a:noFill/>
          </a:ln>
          <a:effectLst>
            <a:outerShdw dist="133350" dir="2820000" algn="bl" rotWithShape="0">
              <a:srgbClr val="000000">
                <a:alpha val="14000"/>
              </a:srgbClr>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endParaRPr sz="2400"/>
          </a:p>
        </p:txBody>
      </p:sp>
      <p:sp>
        <p:nvSpPr>
          <p:cNvPr id="33" name="Google Shape;33;p6"/>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100"/>
              <a:buFont typeface="Fredoka One"/>
              <a:buNone/>
              <a:defRPr sz="4133">
                <a:latin typeface="Fredoka One"/>
                <a:ea typeface="Fredoka One"/>
                <a:cs typeface="Fredoka One"/>
                <a:sym typeface="Fredoka One"/>
              </a:defRPr>
            </a:lvl1pPr>
            <a:lvl2pPr lvl="1" algn="ctr" rtl="0">
              <a:spcBef>
                <a:spcPts val="0"/>
              </a:spcBef>
              <a:spcAft>
                <a:spcPts val="0"/>
              </a:spcAft>
              <a:buSzPts val="3100"/>
              <a:buFont typeface="Fredoka One"/>
              <a:buNone/>
              <a:defRPr sz="4133">
                <a:latin typeface="Fredoka One"/>
                <a:ea typeface="Fredoka One"/>
                <a:cs typeface="Fredoka One"/>
                <a:sym typeface="Fredoka One"/>
              </a:defRPr>
            </a:lvl2pPr>
            <a:lvl3pPr lvl="2" algn="ctr" rtl="0">
              <a:spcBef>
                <a:spcPts val="0"/>
              </a:spcBef>
              <a:spcAft>
                <a:spcPts val="0"/>
              </a:spcAft>
              <a:buSzPts val="3100"/>
              <a:buFont typeface="Fredoka One"/>
              <a:buNone/>
              <a:defRPr sz="4133">
                <a:latin typeface="Fredoka One"/>
                <a:ea typeface="Fredoka One"/>
                <a:cs typeface="Fredoka One"/>
                <a:sym typeface="Fredoka One"/>
              </a:defRPr>
            </a:lvl3pPr>
            <a:lvl4pPr lvl="3" algn="ctr" rtl="0">
              <a:spcBef>
                <a:spcPts val="0"/>
              </a:spcBef>
              <a:spcAft>
                <a:spcPts val="0"/>
              </a:spcAft>
              <a:buSzPts val="3100"/>
              <a:buFont typeface="Fredoka One"/>
              <a:buNone/>
              <a:defRPr sz="4133">
                <a:latin typeface="Fredoka One"/>
                <a:ea typeface="Fredoka One"/>
                <a:cs typeface="Fredoka One"/>
                <a:sym typeface="Fredoka One"/>
              </a:defRPr>
            </a:lvl4pPr>
            <a:lvl5pPr lvl="4" algn="ctr" rtl="0">
              <a:spcBef>
                <a:spcPts val="0"/>
              </a:spcBef>
              <a:spcAft>
                <a:spcPts val="0"/>
              </a:spcAft>
              <a:buSzPts val="3100"/>
              <a:buFont typeface="Fredoka One"/>
              <a:buNone/>
              <a:defRPr sz="4133">
                <a:latin typeface="Fredoka One"/>
                <a:ea typeface="Fredoka One"/>
                <a:cs typeface="Fredoka One"/>
                <a:sym typeface="Fredoka One"/>
              </a:defRPr>
            </a:lvl5pPr>
            <a:lvl6pPr lvl="5" algn="ctr" rtl="0">
              <a:spcBef>
                <a:spcPts val="0"/>
              </a:spcBef>
              <a:spcAft>
                <a:spcPts val="0"/>
              </a:spcAft>
              <a:buSzPts val="3100"/>
              <a:buFont typeface="Fredoka One"/>
              <a:buNone/>
              <a:defRPr sz="4133">
                <a:latin typeface="Fredoka One"/>
                <a:ea typeface="Fredoka One"/>
                <a:cs typeface="Fredoka One"/>
                <a:sym typeface="Fredoka One"/>
              </a:defRPr>
            </a:lvl6pPr>
            <a:lvl7pPr lvl="6" algn="ctr" rtl="0">
              <a:spcBef>
                <a:spcPts val="0"/>
              </a:spcBef>
              <a:spcAft>
                <a:spcPts val="0"/>
              </a:spcAft>
              <a:buSzPts val="3100"/>
              <a:buFont typeface="Fredoka One"/>
              <a:buNone/>
              <a:defRPr sz="4133">
                <a:latin typeface="Fredoka One"/>
                <a:ea typeface="Fredoka One"/>
                <a:cs typeface="Fredoka One"/>
                <a:sym typeface="Fredoka One"/>
              </a:defRPr>
            </a:lvl7pPr>
            <a:lvl8pPr lvl="7" algn="ctr" rtl="0">
              <a:spcBef>
                <a:spcPts val="0"/>
              </a:spcBef>
              <a:spcAft>
                <a:spcPts val="0"/>
              </a:spcAft>
              <a:buSzPts val="3100"/>
              <a:buFont typeface="Fredoka One"/>
              <a:buNone/>
              <a:defRPr sz="4133">
                <a:latin typeface="Fredoka One"/>
                <a:ea typeface="Fredoka One"/>
                <a:cs typeface="Fredoka One"/>
                <a:sym typeface="Fredoka One"/>
              </a:defRPr>
            </a:lvl8pPr>
            <a:lvl9pPr lvl="8" algn="ctr" rtl="0">
              <a:spcBef>
                <a:spcPts val="0"/>
              </a:spcBef>
              <a:spcAft>
                <a:spcPts val="0"/>
              </a:spcAft>
              <a:buSzPts val="3100"/>
              <a:buFont typeface="Fredoka One"/>
              <a:buNone/>
              <a:defRPr sz="4133">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6844998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3"/>
        </a:solidFill>
        <a:effectLst/>
      </p:bgPr>
    </p:bg>
    <p:spTree>
      <p:nvGrpSpPr>
        <p:cNvPr id="1" name="Shape 34"/>
        <p:cNvGrpSpPr/>
        <p:nvPr/>
      </p:nvGrpSpPr>
      <p:grpSpPr>
        <a:xfrm>
          <a:off x="0" y="0"/>
          <a:ext cx="0" cy="0"/>
          <a:chOff x="0" y="0"/>
          <a:chExt cx="0" cy="0"/>
        </a:xfrm>
      </p:grpSpPr>
      <p:pic>
        <p:nvPicPr>
          <p:cNvPr id="35" name="Google Shape;35;p7"/>
          <p:cNvPicPr preferRelativeResize="0"/>
          <p:nvPr/>
        </p:nvPicPr>
        <p:blipFill>
          <a:blip r:embed="rId2">
            <a:alphaModFix amt="19000"/>
          </a:blip>
          <a:stretch>
            <a:fillRect/>
          </a:stretch>
        </p:blipFill>
        <p:spPr>
          <a:xfrm>
            <a:off x="11791" y="0"/>
            <a:ext cx="12191999" cy="6858000"/>
          </a:xfrm>
          <a:prstGeom prst="rect">
            <a:avLst/>
          </a:prstGeom>
          <a:noFill/>
          <a:ln>
            <a:noFill/>
          </a:ln>
        </p:spPr>
      </p:pic>
      <p:sp>
        <p:nvSpPr>
          <p:cNvPr id="36" name="Google Shape;36;p7"/>
          <p:cNvSpPr txBox="1">
            <a:spLocks noGrp="1"/>
          </p:cNvSpPr>
          <p:nvPr>
            <p:ph type="subTitle" idx="1"/>
          </p:nvPr>
        </p:nvSpPr>
        <p:spPr>
          <a:xfrm rot="-278">
            <a:off x="960000" y="2513988"/>
            <a:ext cx="4946800" cy="3093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lt2"/>
              </a:buClr>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2133"/>
              </a:spcBef>
              <a:spcAft>
                <a:spcPts val="0"/>
              </a:spcAft>
              <a:buSzPts val="1400"/>
              <a:buChar char="■"/>
              <a:defRPr/>
            </a:lvl3pPr>
            <a:lvl4pPr lvl="3" algn="ctr" rtl="0">
              <a:lnSpc>
                <a:spcPct val="100000"/>
              </a:lnSpc>
              <a:spcBef>
                <a:spcPts val="2133"/>
              </a:spcBef>
              <a:spcAft>
                <a:spcPts val="0"/>
              </a:spcAft>
              <a:buSzPts val="1400"/>
              <a:buChar char="●"/>
              <a:defRPr/>
            </a:lvl4pPr>
            <a:lvl5pPr lvl="4" algn="ctr" rtl="0">
              <a:lnSpc>
                <a:spcPct val="100000"/>
              </a:lnSpc>
              <a:spcBef>
                <a:spcPts val="2133"/>
              </a:spcBef>
              <a:spcAft>
                <a:spcPts val="0"/>
              </a:spcAft>
              <a:buSzPts val="1400"/>
              <a:buChar char="○"/>
              <a:defRPr/>
            </a:lvl5pPr>
            <a:lvl6pPr lvl="5" algn="ctr" rtl="0">
              <a:lnSpc>
                <a:spcPct val="100000"/>
              </a:lnSpc>
              <a:spcBef>
                <a:spcPts val="2133"/>
              </a:spcBef>
              <a:spcAft>
                <a:spcPts val="0"/>
              </a:spcAft>
              <a:buSzPts val="1400"/>
              <a:buChar char="■"/>
              <a:defRPr/>
            </a:lvl6pPr>
            <a:lvl7pPr lvl="6" algn="ctr" rtl="0">
              <a:lnSpc>
                <a:spcPct val="100000"/>
              </a:lnSpc>
              <a:spcBef>
                <a:spcPts val="2133"/>
              </a:spcBef>
              <a:spcAft>
                <a:spcPts val="0"/>
              </a:spcAft>
              <a:buSzPts val="1400"/>
              <a:buChar char="●"/>
              <a:defRPr/>
            </a:lvl7pPr>
            <a:lvl8pPr lvl="7" algn="ctr" rtl="0">
              <a:lnSpc>
                <a:spcPct val="100000"/>
              </a:lnSpc>
              <a:spcBef>
                <a:spcPts val="2133"/>
              </a:spcBef>
              <a:spcAft>
                <a:spcPts val="0"/>
              </a:spcAft>
              <a:buSzPts val="1400"/>
              <a:buChar char="○"/>
              <a:defRPr/>
            </a:lvl8pPr>
            <a:lvl9pPr lvl="8" algn="ctr" rtl="0">
              <a:lnSpc>
                <a:spcPct val="100000"/>
              </a:lnSpc>
              <a:spcBef>
                <a:spcPts val="2133"/>
              </a:spcBef>
              <a:spcAft>
                <a:spcPts val="2133"/>
              </a:spcAft>
              <a:buSzPts val="1400"/>
              <a:buChar char="■"/>
              <a:defRPr/>
            </a:lvl9pPr>
          </a:lstStyle>
          <a:p>
            <a:endParaRPr/>
          </a:p>
        </p:txBody>
      </p:sp>
      <p:sp>
        <p:nvSpPr>
          <p:cNvPr id="37" name="Google Shape;37;p7"/>
          <p:cNvSpPr/>
          <p:nvPr/>
        </p:nvSpPr>
        <p:spPr>
          <a:xfrm>
            <a:off x="960000" y="720000"/>
            <a:ext cx="10272000" cy="752400"/>
          </a:xfrm>
          <a:prstGeom prst="roundRect">
            <a:avLst>
              <a:gd name="adj" fmla="val 16667"/>
            </a:avLst>
          </a:prstGeom>
          <a:solidFill>
            <a:schemeClr val="accent6"/>
          </a:solidFill>
          <a:ln>
            <a:noFill/>
          </a:ln>
          <a:effectLst>
            <a:outerShdw dist="133350" dir="2820000" algn="bl" rotWithShape="0">
              <a:srgbClr val="000000">
                <a:alpha val="14000"/>
              </a:srgbClr>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endParaRPr sz="2400"/>
          </a:p>
        </p:txBody>
      </p:sp>
      <p:sp>
        <p:nvSpPr>
          <p:cNvPr id="38" name="Google Shape;38;p7"/>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27776229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6"/>
        </a:solidFill>
        <a:effectLst/>
      </p:bgPr>
    </p:bg>
    <p:spTree>
      <p:nvGrpSpPr>
        <p:cNvPr id="1" name="Shape 39"/>
        <p:cNvGrpSpPr/>
        <p:nvPr/>
      </p:nvGrpSpPr>
      <p:grpSpPr>
        <a:xfrm>
          <a:off x="0" y="0"/>
          <a:ext cx="0" cy="0"/>
          <a:chOff x="0" y="0"/>
          <a:chExt cx="0" cy="0"/>
        </a:xfrm>
      </p:grpSpPr>
      <p:pic>
        <p:nvPicPr>
          <p:cNvPr id="40" name="Google Shape;40;p8"/>
          <p:cNvPicPr preferRelativeResize="0"/>
          <p:nvPr/>
        </p:nvPicPr>
        <p:blipFill>
          <a:blip r:embed="rId2">
            <a:alphaModFix amt="14000"/>
          </a:blip>
          <a:stretch>
            <a:fillRect/>
          </a:stretch>
        </p:blipFill>
        <p:spPr>
          <a:xfrm>
            <a:off x="11791" y="0"/>
            <a:ext cx="12191999" cy="6858000"/>
          </a:xfrm>
          <a:prstGeom prst="rect">
            <a:avLst/>
          </a:prstGeom>
          <a:noFill/>
          <a:ln>
            <a:noFill/>
          </a:ln>
        </p:spPr>
      </p:pic>
      <p:sp>
        <p:nvSpPr>
          <p:cNvPr id="41" name="Google Shape;41;p8"/>
          <p:cNvSpPr txBox="1">
            <a:spLocks noGrp="1"/>
          </p:cNvSpPr>
          <p:nvPr>
            <p:ph type="ctrTitle"/>
          </p:nvPr>
        </p:nvSpPr>
        <p:spPr>
          <a:xfrm>
            <a:off x="2075567" y="1549800"/>
            <a:ext cx="8040800" cy="37584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12800">
                <a:latin typeface="Fredoka One"/>
                <a:ea typeface="Fredoka One"/>
                <a:cs typeface="Fredoka One"/>
                <a:sym typeface="Fredoka One"/>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Tree>
    <p:extLst>
      <p:ext uri="{BB962C8B-B14F-4D97-AF65-F5344CB8AC3E}">
        <p14:creationId xmlns:p14="http://schemas.microsoft.com/office/powerpoint/2010/main" val="23029991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6"/>
        </a:solidFill>
        <a:effectLst/>
      </p:bgPr>
    </p:bg>
    <p:spTree>
      <p:nvGrpSpPr>
        <p:cNvPr id="1" name="Shape 42"/>
        <p:cNvGrpSpPr/>
        <p:nvPr/>
      </p:nvGrpSpPr>
      <p:grpSpPr>
        <a:xfrm>
          <a:off x="0" y="0"/>
          <a:ext cx="0" cy="0"/>
          <a:chOff x="0" y="0"/>
          <a:chExt cx="0" cy="0"/>
        </a:xfrm>
      </p:grpSpPr>
      <p:pic>
        <p:nvPicPr>
          <p:cNvPr id="43" name="Google Shape;43;p9"/>
          <p:cNvPicPr preferRelativeResize="0"/>
          <p:nvPr/>
        </p:nvPicPr>
        <p:blipFill>
          <a:blip r:embed="rId2">
            <a:alphaModFix amt="14000"/>
          </a:blip>
          <a:stretch>
            <a:fillRect/>
          </a:stretch>
        </p:blipFill>
        <p:spPr>
          <a:xfrm>
            <a:off x="11791" y="0"/>
            <a:ext cx="12191999" cy="6858000"/>
          </a:xfrm>
          <a:prstGeom prst="rect">
            <a:avLst/>
          </a:prstGeom>
          <a:noFill/>
          <a:ln>
            <a:noFill/>
          </a:ln>
        </p:spPr>
      </p:pic>
      <p:sp>
        <p:nvSpPr>
          <p:cNvPr id="44" name="Google Shape;44;p9"/>
          <p:cNvSpPr txBox="1">
            <a:spLocks noGrp="1"/>
          </p:cNvSpPr>
          <p:nvPr>
            <p:ph type="subTitle" idx="1"/>
          </p:nvPr>
        </p:nvSpPr>
        <p:spPr>
          <a:xfrm>
            <a:off x="1329600" y="3577617"/>
            <a:ext cx="6137600" cy="167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2133">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2133"/>
              </a:spcBef>
              <a:spcAft>
                <a:spcPts val="0"/>
              </a:spcAft>
              <a:buClr>
                <a:schemeClr val="lt1"/>
              </a:buClr>
              <a:buSzPts val="1400"/>
              <a:buNone/>
              <a:defRPr>
                <a:solidFill>
                  <a:schemeClr val="lt1"/>
                </a:solidFill>
              </a:defRPr>
            </a:lvl3pPr>
            <a:lvl4pPr lvl="3" algn="ctr" rtl="0">
              <a:lnSpc>
                <a:spcPct val="100000"/>
              </a:lnSpc>
              <a:spcBef>
                <a:spcPts val="2133"/>
              </a:spcBef>
              <a:spcAft>
                <a:spcPts val="0"/>
              </a:spcAft>
              <a:buClr>
                <a:schemeClr val="lt1"/>
              </a:buClr>
              <a:buSzPts val="1400"/>
              <a:buNone/>
              <a:defRPr>
                <a:solidFill>
                  <a:schemeClr val="lt1"/>
                </a:solidFill>
              </a:defRPr>
            </a:lvl4pPr>
            <a:lvl5pPr lvl="4" algn="ctr" rtl="0">
              <a:lnSpc>
                <a:spcPct val="100000"/>
              </a:lnSpc>
              <a:spcBef>
                <a:spcPts val="2133"/>
              </a:spcBef>
              <a:spcAft>
                <a:spcPts val="0"/>
              </a:spcAft>
              <a:buClr>
                <a:schemeClr val="lt1"/>
              </a:buClr>
              <a:buSzPts val="1400"/>
              <a:buNone/>
              <a:defRPr>
                <a:solidFill>
                  <a:schemeClr val="lt1"/>
                </a:solidFill>
              </a:defRPr>
            </a:lvl5pPr>
            <a:lvl6pPr lvl="5" algn="ctr" rtl="0">
              <a:lnSpc>
                <a:spcPct val="100000"/>
              </a:lnSpc>
              <a:spcBef>
                <a:spcPts val="2133"/>
              </a:spcBef>
              <a:spcAft>
                <a:spcPts val="0"/>
              </a:spcAft>
              <a:buClr>
                <a:schemeClr val="lt1"/>
              </a:buClr>
              <a:buSzPts val="1400"/>
              <a:buNone/>
              <a:defRPr>
                <a:solidFill>
                  <a:schemeClr val="lt1"/>
                </a:solidFill>
              </a:defRPr>
            </a:lvl6pPr>
            <a:lvl7pPr lvl="6" algn="ctr" rtl="0">
              <a:lnSpc>
                <a:spcPct val="100000"/>
              </a:lnSpc>
              <a:spcBef>
                <a:spcPts val="2133"/>
              </a:spcBef>
              <a:spcAft>
                <a:spcPts val="0"/>
              </a:spcAft>
              <a:buClr>
                <a:schemeClr val="lt1"/>
              </a:buClr>
              <a:buSzPts val="1400"/>
              <a:buNone/>
              <a:defRPr>
                <a:solidFill>
                  <a:schemeClr val="lt1"/>
                </a:solidFill>
              </a:defRPr>
            </a:lvl7pPr>
            <a:lvl8pPr lvl="7" algn="ctr" rtl="0">
              <a:lnSpc>
                <a:spcPct val="100000"/>
              </a:lnSpc>
              <a:spcBef>
                <a:spcPts val="2133"/>
              </a:spcBef>
              <a:spcAft>
                <a:spcPts val="0"/>
              </a:spcAft>
              <a:buClr>
                <a:schemeClr val="lt1"/>
              </a:buClr>
              <a:buSzPts val="1400"/>
              <a:buNone/>
              <a:defRPr>
                <a:solidFill>
                  <a:schemeClr val="lt1"/>
                </a:solidFill>
              </a:defRPr>
            </a:lvl8pPr>
            <a:lvl9pPr lvl="8" algn="ctr" rtl="0">
              <a:lnSpc>
                <a:spcPct val="100000"/>
              </a:lnSpc>
              <a:spcBef>
                <a:spcPts val="2133"/>
              </a:spcBef>
              <a:spcAft>
                <a:spcPts val="2133"/>
              </a:spcAft>
              <a:buClr>
                <a:schemeClr val="lt1"/>
              </a:buClr>
              <a:buSzPts val="1400"/>
              <a:buNone/>
              <a:defRPr>
                <a:solidFill>
                  <a:schemeClr val="lt1"/>
                </a:solidFill>
              </a:defRPr>
            </a:lvl9pPr>
          </a:lstStyle>
          <a:p>
            <a:endParaRPr/>
          </a:p>
        </p:txBody>
      </p:sp>
      <p:sp>
        <p:nvSpPr>
          <p:cNvPr id="45" name="Google Shape;45;p9"/>
          <p:cNvSpPr txBox="1">
            <a:spLocks noGrp="1"/>
          </p:cNvSpPr>
          <p:nvPr>
            <p:ph type="ctrTitle"/>
          </p:nvPr>
        </p:nvSpPr>
        <p:spPr>
          <a:xfrm>
            <a:off x="1133467" y="1478600"/>
            <a:ext cx="6530000" cy="19252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8000">
                <a:latin typeface="Fredoka One"/>
                <a:ea typeface="Fredoka One"/>
                <a:cs typeface="Fredoka One"/>
                <a:sym typeface="Fredoka One"/>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Tree>
    <p:extLst>
      <p:ext uri="{BB962C8B-B14F-4D97-AF65-F5344CB8AC3E}">
        <p14:creationId xmlns:p14="http://schemas.microsoft.com/office/powerpoint/2010/main" val="3379758365"/>
      </p:ext>
    </p:extLst>
  </p:cSld>
  <p:clrMapOvr>
    <a:masterClrMapping/>
  </p:clrMapOvr>
  <p:extLst>
    <p:ext uri="{DCECCB84-F9BA-43D5-87BE-67443E8EF086}">
      <p15:sldGuideLst xmlns:p15="http://schemas.microsoft.com/office/powerpoint/2012/main">
        <p15:guide id="1" orient="horz" pos="2483">
          <p15:clr>
            <a:srgbClr val="FA7B17"/>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3"/>
        </a:solidFill>
        <a:effectLst/>
      </p:bgPr>
    </p:bg>
    <p:spTree>
      <p:nvGrpSpPr>
        <p:cNvPr id="1" name="Shape 46"/>
        <p:cNvGrpSpPr/>
        <p:nvPr/>
      </p:nvGrpSpPr>
      <p:grpSpPr>
        <a:xfrm>
          <a:off x="0" y="0"/>
          <a:ext cx="0" cy="0"/>
          <a:chOff x="0" y="0"/>
          <a:chExt cx="0" cy="0"/>
        </a:xfrm>
      </p:grpSpPr>
      <p:pic>
        <p:nvPicPr>
          <p:cNvPr id="47" name="Google Shape;47;p10"/>
          <p:cNvPicPr preferRelativeResize="0"/>
          <p:nvPr/>
        </p:nvPicPr>
        <p:blipFill>
          <a:blip r:embed="rId2">
            <a:alphaModFix amt="14000"/>
          </a:blip>
          <a:stretch>
            <a:fillRect/>
          </a:stretch>
        </p:blipFill>
        <p:spPr>
          <a:xfrm>
            <a:off x="11791" y="0"/>
            <a:ext cx="12191999" cy="6858000"/>
          </a:xfrm>
          <a:prstGeom prst="rect">
            <a:avLst/>
          </a:prstGeom>
          <a:noFill/>
          <a:ln>
            <a:noFill/>
          </a:ln>
        </p:spPr>
      </p:pic>
      <p:sp>
        <p:nvSpPr>
          <p:cNvPr id="48" name="Google Shape;48;p10"/>
          <p:cNvSpPr txBox="1">
            <a:spLocks noGrp="1"/>
          </p:cNvSpPr>
          <p:nvPr>
            <p:ph type="ctrTitle"/>
          </p:nvPr>
        </p:nvSpPr>
        <p:spPr>
          <a:xfrm>
            <a:off x="2831000" y="4382433"/>
            <a:ext cx="6530000" cy="16708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4933">
                <a:latin typeface="Fredoka One"/>
                <a:ea typeface="Fredoka One"/>
                <a:cs typeface="Fredoka One"/>
                <a:sym typeface="Fredoka One"/>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Tree>
    <p:extLst>
      <p:ext uri="{BB962C8B-B14F-4D97-AF65-F5344CB8AC3E}">
        <p14:creationId xmlns:p14="http://schemas.microsoft.com/office/powerpoint/2010/main" val="41865451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6"/>
        </a:solidFill>
        <a:effectLst/>
      </p:bgPr>
    </p:bg>
    <p:spTree>
      <p:nvGrpSpPr>
        <p:cNvPr id="1" name="Shape 49"/>
        <p:cNvGrpSpPr/>
        <p:nvPr/>
      </p:nvGrpSpPr>
      <p:grpSpPr>
        <a:xfrm>
          <a:off x="0" y="0"/>
          <a:ext cx="0" cy="0"/>
          <a:chOff x="0" y="0"/>
          <a:chExt cx="0" cy="0"/>
        </a:xfrm>
      </p:grpSpPr>
      <p:pic>
        <p:nvPicPr>
          <p:cNvPr id="50" name="Google Shape;50;p11"/>
          <p:cNvPicPr preferRelativeResize="0"/>
          <p:nvPr/>
        </p:nvPicPr>
        <p:blipFill>
          <a:blip r:embed="rId2">
            <a:alphaModFix amt="14000"/>
          </a:blip>
          <a:stretch>
            <a:fillRect/>
          </a:stretch>
        </p:blipFill>
        <p:spPr>
          <a:xfrm>
            <a:off x="11791" y="0"/>
            <a:ext cx="12191999" cy="6858000"/>
          </a:xfrm>
          <a:prstGeom prst="rect">
            <a:avLst/>
          </a:prstGeom>
          <a:noFill/>
          <a:ln>
            <a:noFill/>
          </a:ln>
        </p:spPr>
      </p:pic>
      <p:sp>
        <p:nvSpPr>
          <p:cNvPr id="51" name="Google Shape;51;p11"/>
          <p:cNvSpPr txBox="1">
            <a:spLocks noGrp="1"/>
          </p:cNvSpPr>
          <p:nvPr>
            <p:ph type="subTitle" idx="1"/>
          </p:nvPr>
        </p:nvSpPr>
        <p:spPr>
          <a:xfrm>
            <a:off x="6295000" y="4699383"/>
            <a:ext cx="4617600" cy="5872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a:solidFill>
                  <a:schemeClr val="lt1"/>
                </a:solidFill>
              </a:defRPr>
            </a:lvl1pPr>
            <a:lvl2pPr lvl="1" algn="ctr" rtl="0">
              <a:lnSpc>
                <a:spcPct val="100000"/>
              </a:lnSpc>
              <a:spcBef>
                <a:spcPts val="2133"/>
              </a:spcBef>
              <a:spcAft>
                <a:spcPts val="0"/>
              </a:spcAft>
              <a:buClr>
                <a:schemeClr val="lt1"/>
              </a:buClr>
              <a:buSzPts val="1400"/>
              <a:buNone/>
              <a:defRPr>
                <a:solidFill>
                  <a:schemeClr val="lt1"/>
                </a:solidFill>
              </a:defRPr>
            </a:lvl2pPr>
            <a:lvl3pPr lvl="2" algn="ctr" rtl="0">
              <a:lnSpc>
                <a:spcPct val="100000"/>
              </a:lnSpc>
              <a:spcBef>
                <a:spcPts val="2133"/>
              </a:spcBef>
              <a:spcAft>
                <a:spcPts val="0"/>
              </a:spcAft>
              <a:buClr>
                <a:schemeClr val="lt1"/>
              </a:buClr>
              <a:buSzPts val="1400"/>
              <a:buNone/>
              <a:defRPr>
                <a:solidFill>
                  <a:schemeClr val="lt1"/>
                </a:solidFill>
              </a:defRPr>
            </a:lvl3pPr>
            <a:lvl4pPr lvl="3" algn="ctr" rtl="0">
              <a:lnSpc>
                <a:spcPct val="100000"/>
              </a:lnSpc>
              <a:spcBef>
                <a:spcPts val="2133"/>
              </a:spcBef>
              <a:spcAft>
                <a:spcPts val="0"/>
              </a:spcAft>
              <a:buClr>
                <a:schemeClr val="lt1"/>
              </a:buClr>
              <a:buSzPts val="1400"/>
              <a:buNone/>
              <a:defRPr>
                <a:solidFill>
                  <a:schemeClr val="lt1"/>
                </a:solidFill>
              </a:defRPr>
            </a:lvl4pPr>
            <a:lvl5pPr lvl="4" algn="ctr" rtl="0">
              <a:lnSpc>
                <a:spcPct val="100000"/>
              </a:lnSpc>
              <a:spcBef>
                <a:spcPts val="2133"/>
              </a:spcBef>
              <a:spcAft>
                <a:spcPts val="0"/>
              </a:spcAft>
              <a:buClr>
                <a:schemeClr val="lt1"/>
              </a:buClr>
              <a:buSzPts val="1400"/>
              <a:buNone/>
              <a:defRPr>
                <a:solidFill>
                  <a:schemeClr val="lt1"/>
                </a:solidFill>
              </a:defRPr>
            </a:lvl5pPr>
            <a:lvl6pPr lvl="5" algn="ctr" rtl="0">
              <a:lnSpc>
                <a:spcPct val="100000"/>
              </a:lnSpc>
              <a:spcBef>
                <a:spcPts val="2133"/>
              </a:spcBef>
              <a:spcAft>
                <a:spcPts val="0"/>
              </a:spcAft>
              <a:buClr>
                <a:schemeClr val="lt1"/>
              </a:buClr>
              <a:buSzPts val="1400"/>
              <a:buNone/>
              <a:defRPr>
                <a:solidFill>
                  <a:schemeClr val="lt1"/>
                </a:solidFill>
              </a:defRPr>
            </a:lvl6pPr>
            <a:lvl7pPr lvl="6" algn="ctr" rtl="0">
              <a:lnSpc>
                <a:spcPct val="100000"/>
              </a:lnSpc>
              <a:spcBef>
                <a:spcPts val="2133"/>
              </a:spcBef>
              <a:spcAft>
                <a:spcPts val="0"/>
              </a:spcAft>
              <a:buClr>
                <a:schemeClr val="lt1"/>
              </a:buClr>
              <a:buSzPts val="1400"/>
              <a:buNone/>
              <a:defRPr>
                <a:solidFill>
                  <a:schemeClr val="lt1"/>
                </a:solidFill>
              </a:defRPr>
            </a:lvl7pPr>
            <a:lvl8pPr lvl="7" algn="ctr" rtl="0">
              <a:lnSpc>
                <a:spcPct val="100000"/>
              </a:lnSpc>
              <a:spcBef>
                <a:spcPts val="2133"/>
              </a:spcBef>
              <a:spcAft>
                <a:spcPts val="0"/>
              </a:spcAft>
              <a:buClr>
                <a:schemeClr val="lt1"/>
              </a:buClr>
              <a:buSzPts val="1400"/>
              <a:buNone/>
              <a:defRPr>
                <a:solidFill>
                  <a:schemeClr val="lt1"/>
                </a:solidFill>
              </a:defRPr>
            </a:lvl8pPr>
            <a:lvl9pPr lvl="8" algn="ctr" rtl="0">
              <a:lnSpc>
                <a:spcPct val="100000"/>
              </a:lnSpc>
              <a:spcBef>
                <a:spcPts val="2133"/>
              </a:spcBef>
              <a:spcAft>
                <a:spcPts val="2133"/>
              </a:spcAft>
              <a:buClr>
                <a:schemeClr val="lt1"/>
              </a:buClr>
              <a:buSzPts val="1400"/>
              <a:buNone/>
              <a:defRPr>
                <a:solidFill>
                  <a:schemeClr val="lt1"/>
                </a:solidFill>
              </a:defRPr>
            </a:lvl9pPr>
          </a:lstStyle>
          <a:p>
            <a:endParaRPr/>
          </a:p>
        </p:txBody>
      </p:sp>
      <p:sp>
        <p:nvSpPr>
          <p:cNvPr id="52" name="Google Shape;52;p11"/>
          <p:cNvSpPr txBox="1">
            <a:spLocks noGrp="1"/>
          </p:cNvSpPr>
          <p:nvPr>
            <p:ph type="title" hasCustomPrompt="1"/>
          </p:nvPr>
        </p:nvSpPr>
        <p:spPr>
          <a:xfrm rot="651">
            <a:off x="6490000" y="1886519"/>
            <a:ext cx="4227600" cy="2536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16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Tree>
    <p:extLst>
      <p:ext uri="{BB962C8B-B14F-4D97-AF65-F5344CB8AC3E}">
        <p14:creationId xmlns:p14="http://schemas.microsoft.com/office/powerpoint/2010/main" val="4061281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5"/>
        </a:solidFill>
        <a:effectLst/>
      </p:bgPr>
    </p:bg>
    <p:spTree>
      <p:nvGrpSpPr>
        <p:cNvPr id="1" name="Shape 12"/>
        <p:cNvGrpSpPr/>
        <p:nvPr/>
      </p:nvGrpSpPr>
      <p:grpSpPr>
        <a:xfrm>
          <a:off x="0" y="0"/>
          <a:ext cx="0" cy="0"/>
          <a:chOff x="0" y="0"/>
          <a:chExt cx="0" cy="0"/>
        </a:xfrm>
      </p:grpSpPr>
      <p:pic>
        <p:nvPicPr>
          <p:cNvPr id="13" name="Google Shape;13;p3"/>
          <p:cNvPicPr preferRelativeResize="0"/>
          <p:nvPr/>
        </p:nvPicPr>
        <p:blipFill>
          <a:blip r:embed="rId2">
            <a:alphaModFix amt="24000"/>
          </a:blip>
          <a:stretch>
            <a:fillRect/>
          </a:stretch>
        </p:blipFill>
        <p:spPr>
          <a:xfrm>
            <a:off x="11791" y="0"/>
            <a:ext cx="12191999" cy="6858000"/>
          </a:xfrm>
          <a:prstGeom prst="rect">
            <a:avLst/>
          </a:prstGeom>
          <a:noFill/>
          <a:ln>
            <a:noFill/>
          </a:ln>
        </p:spPr>
      </p:pic>
      <p:sp>
        <p:nvSpPr>
          <p:cNvPr id="14" name="Google Shape;14;p3"/>
          <p:cNvSpPr txBox="1">
            <a:spLocks noGrp="1"/>
          </p:cNvSpPr>
          <p:nvPr>
            <p:ph type="title" hasCustomPrompt="1"/>
          </p:nvPr>
        </p:nvSpPr>
        <p:spPr>
          <a:xfrm>
            <a:off x="7882333" y="893447"/>
            <a:ext cx="1654800" cy="13064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7200">
                <a:solidFill>
                  <a:schemeClr val="lt1"/>
                </a:solidFill>
              </a:defRPr>
            </a:lvl1pPr>
            <a:lvl2pPr lvl="1" algn="ctr" rtl="0">
              <a:spcBef>
                <a:spcPts val="0"/>
              </a:spcBef>
              <a:spcAft>
                <a:spcPts val="0"/>
              </a:spcAft>
              <a:buClr>
                <a:schemeClr val="lt1"/>
              </a:buClr>
              <a:buSzPts val="6000"/>
              <a:buNone/>
              <a:defRPr sz="8000">
                <a:solidFill>
                  <a:schemeClr val="lt1"/>
                </a:solidFill>
              </a:defRPr>
            </a:lvl2pPr>
            <a:lvl3pPr lvl="2" algn="ctr" rtl="0">
              <a:spcBef>
                <a:spcPts val="0"/>
              </a:spcBef>
              <a:spcAft>
                <a:spcPts val="0"/>
              </a:spcAft>
              <a:buClr>
                <a:schemeClr val="lt1"/>
              </a:buClr>
              <a:buSzPts val="6000"/>
              <a:buNone/>
              <a:defRPr sz="8000">
                <a:solidFill>
                  <a:schemeClr val="lt1"/>
                </a:solidFill>
              </a:defRPr>
            </a:lvl3pPr>
            <a:lvl4pPr lvl="3" algn="ctr" rtl="0">
              <a:spcBef>
                <a:spcPts val="0"/>
              </a:spcBef>
              <a:spcAft>
                <a:spcPts val="0"/>
              </a:spcAft>
              <a:buClr>
                <a:schemeClr val="lt1"/>
              </a:buClr>
              <a:buSzPts val="6000"/>
              <a:buNone/>
              <a:defRPr sz="8000">
                <a:solidFill>
                  <a:schemeClr val="lt1"/>
                </a:solidFill>
              </a:defRPr>
            </a:lvl4pPr>
            <a:lvl5pPr lvl="4" algn="ctr" rtl="0">
              <a:spcBef>
                <a:spcPts val="0"/>
              </a:spcBef>
              <a:spcAft>
                <a:spcPts val="0"/>
              </a:spcAft>
              <a:buClr>
                <a:schemeClr val="lt1"/>
              </a:buClr>
              <a:buSzPts val="6000"/>
              <a:buNone/>
              <a:defRPr sz="8000">
                <a:solidFill>
                  <a:schemeClr val="lt1"/>
                </a:solidFill>
              </a:defRPr>
            </a:lvl5pPr>
            <a:lvl6pPr lvl="5" algn="ctr" rtl="0">
              <a:spcBef>
                <a:spcPts val="0"/>
              </a:spcBef>
              <a:spcAft>
                <a:spcPts val="0"/>
              </a:spcAft>
              <a:buClr>
                <a:schemeClr val="lt1"/>
              </a:buClr>
              <a:buSzPts val="6000"/>
              <a:buNone/>
              <a:defRPr sz="8000">
                <a:solidFill>
                  <a:schemeClr val="lt1"/>
                </a:solidFill>
              </a:defRPr>
            </a:lvl6pPr>
            <a:lvl7pPr lvl="6" algn="ctr" rtl="0">
              <a:spcBef>
                <a:spcPts val="0"/>
              </a:spcBef>
              <a:spcAft>
                <a:spcPts val="0"/>
              </a:spcAft>
              <a:buClr>
                <a:schemeClr val="lt1"/>
              </a:buClr>
              <a:buSzPts val="6000"/>
              <a:buNone/>
              <a:defRPr sz="8000">
                <a:solidFill>
                  <a:schemeClr val="lt1"/>
                </a:solidFill>
              </a:defRPr>
            </a:lvl7pPr>
            <a:lvl8pPr lvl="7" algn="ctr" rtl="0">
              <a:spcBef>
                <a:spcPts val="0"/>
              </a:spcBef>
              <a:spcAft>
                <a:spcPts val="0"/>
              </a:spcAft>
              <a:buClr>
                <a:schemeClr val="lt1"/>
              </a:buClr>
              <a:buSzPts val="6000"/>
              <a:buNone/>
              <a:defRPr sz="8000">
                <a:solidFill>
                  <a:schemeClr val="lt1"/>
                </a:solidFill>
              </a:defRPr>
            </a:lvl8pPr>
            <a:lvl9pPr lvl="8" algn="ctr" rtl="0">
              <a:spcBef>
                <a:spcPts val="0"/>
              </a:spcBef>
              <a:spcAft>
                <a:spcPts val="0"/>
              </a:spcAft>
              <a:buClr>
                <a:schemeClr val="lt1"/>
              </a:buClr>
              <a:buSzPts val="6000"/>
              <a:buNone/>
              <a:defRPr sz="8000">
                <a:solidFill>
                  <a:schemeClr val="lt1"/>
                </a:solidFill>
              </a:defRPr>
            </a:lvl9pPr>
          </a:lstStyle>
          <a:p>
            <a:r>
              <a:t>xx%</a:t>
            </a:r>
          </a:p>
        </p:txBody>
      </p:sp>
      <p:sp>
        <p:nvSpPr>
          <p:cNvPr id="15" name="Google Shape;15;p3"/>
          <p:cNvSpPr txBox="1">
            <a:spLocks noGrp="1"/>
          </p:cNvSpPr>
          <p:nvPr>
            <p:ph type="subTitle" idx="1"/>
          </p:nvPr>
        </p:nvSpPr>
        <p:spPr>
          <a:xfrm rot="462">
            <a:off x="7220933" y="5297767"/>
            <a:ext cx="2977600" cy="8408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6" name="Google Shape;16;p3"/>
          <p:cNvSpPr txBox="1">
            <a:spLocks noGrp="1"/>
          </p:cNvSpPr>
          <p:nvPr>
            <p:ph type="ctrTitle" idx="2"/>
          </p:nvPr>
        </p:nvSpPr>
        <p:spPr>
          <a:xfrm>
            <a:off x="6470333" y="2907967"/>
            <a:ext cx="4478800" cy="1925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5200"/>
              <a:buNone/>
              <a:defRPr sz="5733">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5200"/>
              <a:buNone/>
              <a:defRPr sz="6933">
                <a:solidFill>
                  <a:schemeClr val="lt1"/>
                </a:solidFill>
              </a:defRPr>
            </a:lvl2pPr>
            <a:lvl3pPr lvl="2" algn="ctr" rtl="0">
              <a:spcBef>
                <a:spcPts val="0"/>
              </a:spcBef>
              <a:spcAft>
                <a:spcPts val="0"/>
              </a:spcAft>
              <a:buClr>
                <a:schemeClr val="lt1"/>
              </a:buClr>
              <a:buSzPts val="5200"/>
              <a:buNone/>
              <a:defRPr sz="6933">
                <a:solidFill>
                  <a:schemeClr val="lt1"/>
                </a:solidFill>
              </a:defRPr>
            </a:lvl3pPr>
            <a:lvl4pPr lvl="3" algn="ctr" rtl="0">
              <a:spcBef>
                <a:spcPts val="0"/>
              </a:spcBef>
              <a:spcAft>
                <a:spcPts val="0"/>
              </a:spcAft>
              <a:buClr>
                <a:schemeClr val="lt1"/>
              </a:buClr>
              <a:buSzPts val="5200"/>
              <a:buNone/>
              <a:defRPr sz="6933">
                <a:solidFill>
                  <a:schemeClr val="lt1"/>
                </a:solidFill>
              </a:defRPr>
            </a:lvl4pPr>
            <a:lvl5pPr lvl="4" algn="ctr" rtl="0">
              <a:spcBef>
                <a:spcPts val="0"/>
              </a:spcBef>
              <a:spcAft>
                <a:spcPts val="0"/>
              </a:spcAft>
              <a:buClr>
                <a:schemeClr val="lt1"/>
              </a:buClr>
              <a:buSzPts val="5200"/>
              <a:buNone/>
              <a:defRPr sz="6933">
                <a:solidFill>
                  <a:schemeClr val="lt1"/>
                </a:solidFill>
              </a:defRPr>
            </a:lvl5pPr>
            <a:lvl6pPr lvl="5" algn="ctr" rtl="0">
              <a:spcBef>
                <a:spcPts val="0"/>
              </a:spcBef>
              <a:spcAft>
                <a:spcPts val="0"/>
              </a:spcAft>
              <a:buClr>
                <a:schemeClr val="lt1"/>
              </a:buClr>
              <a:buSzPts val="5200"/>
              <a:buNone/>
              <a:defRPr sz="6933">
                <a:solidFill>
                  <a:schemeClr val="lt1"/>
                </a:solidFill>
              </a:defRPr>
            </a:lvl6pPr>
            <a:lvl7pPr lvl="6" algn="ctr" rtl="0">
              <a:spcBef>
                <a:spcPts val="0"/>
              </a:spcBef>
              <a:spcAft>
                <a:spcPts val="0"/>
              </a:spcAft>
              <a:buClr>
                <a:schemeClr val="lt1"/>
              </a:buClr>
              <a:buSzPts val="5200"/>
              <a:buNone/>
              <a:defRPr sz="6933">
                <a:solidFill>
                  <a:schemeClr val="lt1"/>
                </a:solidFill>
              </a:defRPr>
            </a:lvl7pPr>
            <a:lvl8pPr lvl="7" algn="ctr" rtl="0">
              <a:spcBef>
                <a:spcPts val="0"/>
              </a:spcBef>
              <a:spcAft>
                <a:spcPts val="0"/>
              </a:spcAft>
              <a:buClr>
                <a:schemeClr val="lt1"/>
              </a:buClr>
              <a:buSzPts val="5200"/>
              <a:buNone/>
              <a:defRPr sz="6933">
                <a:solidFill>
                  <a:schemeClr val="lt1"/>
                </a:solidFill>
              </a:defRPr>
            </a:lvl8pPr>
            <a:lvl9pPr lvl="8" algn="ctr" rtl="0">
              <a:spcBef>
                <a:spcPts val="0"/>
              </a:spcBef>
              <a:spcAft>
                <a:spcPts val="0"/>
              </a:spcAft>
              <a:buClr>
                <a:schemeClr val="lt1"/>
              </a:buClr>
              <a:buSzPts val="5200"/>
              <a:buNone/>
              <a:defRPr sz="6933">
                <a:solidFill>
                  <a:schemeClr val="lt1"/>
                </a:solidFill>
              </a:defRPr>
            </a:lvl9pPr>
          </a:lstStyle>
          <a:p>
            <a:endParaRPr/>
          </a:p>
        </p:txBody>
      </p:sp>
    </p:spTree>
    <p:extLst>
      <p:ext uri="{BB962C8B-B14F-4D97-AF65-F5344CB8AC3E}">
        <p14:creationId xmlns:p14="http://schemas.microsoft.com/office/powerpoint/2010/main" val="21273362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3"/>
        <p:cNvGrpSpPr/>
        <p:nvPr/>
      </p:nvGrpSpPr>
      <p:grpSpPr>
        <a:xfrm>
          <a:off x="0" y="0"/>
          <a:ext cx="0" cy="0"/>
          <a:chOff x="0" y="0"/>
          <a:chExt cx="0" cy="0"/>
        </a:xfrm>
      </p:grpSpPr>
    </p:spTree>
    <p:extLst>
      <p:ext uri="{BB962C8B-B14F-4D97-AF65-F5344CB8AC3E}">
        <p14:creationId xmlns:p14="http://schemas.microsoft.com/office/powerpoint/2010/main" val="24212031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accent1"/>
        </a:solidFill>
        <a:effectLst/>
      </p:bgPr>
    </p:bg>
    <p:spTree>
      <p:nvGrpSpPr>
        <p:cNvPr id="1" name="Shape 54"/>
        <p:cNvGrpSpPr/>
        <p:nvPr/>
      </p:nvGrpSpPr>
      <p:grpSpPr>
        <a:xfrm>
          <a:off x="0" y="0"/>
          <a:ext cx="0" cy="0"/>
          <a:chOff x="0" y="0"/>
          <a:chExt cx="0" cy="0"/>
        </a:xfrm>
      </p:grpSpPr>
      <p:pic>
        <p:nvPicPr>
          <p:cNvPr id="55" name="Google Shape;55;p13"/>
          <p:cNvPicPr preferRelativeResize="0"/>
          <p:nvPr/>
        </p:nvPicPr>
        <p:blipFill>
          <a:blip r:embed="rId2">
            <a:alphaModFix amt="26000"/>
          </a:blip>
          <a:stretch>
            <a:fillRect/>
          </a:stretch>
        </p:blipFill>
        <p:spPr>
          <a:xfrm>
            <a:off x="11791" y="0"/>
            <a:ext cx="12191999" cy="6858000"/>
          </a:xfrm>
          <a:prstGeom prst="rect">
            <a:avLst/>
          </a:prstGeom>
          <a:noFill/>
          <a:ln>
            <a:noFill/>
          </a:ln>
        </p:spPr>
      </p:pic>
      <p:sp>
        <p:nvSpPr>
          <p:cNvPr id="56" name="Google Shape;56;p13">
            <a:hlinkClick r:id="rId3" action="ppaction://hlinksldjump"/>
          </p:cNvPr>
          <p:cNvSpPr txBox="1">
            <a:spLocks noGrp="1"/>
          </p:cNvSpPr>
          <p:nvPr>
            <p:ph type="subTitle" idx="1"/>
          </p:nvPr>
        </p:nvSpPr>
        <p:spPr>
          <a:xfrm>
            <a:off x="971533" y="2527843"/>
            <a:ext cx="3115200" cy="83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hlink"/>
                </a:solidFill>
              </a:defRPr>
            </a:lvl1pPr>
            <a:lvl2pPr lvl="1" algn="r" rtl="0">
              <a:lnSpc>
                <a:spcPct val="100000"/>
              </a:lnSpc>
              <a:spcBef>
                <a:spcPts val="0"/>
              </a:spcBef>
              <a:spcAft>
                <a:spcPts val="0"/>
              </a:spcAft>
              <a:buSzPts val="1400"/>
              <a:buNone/>
              <a:defRPr/>
            </a:lvl2pPr>
            <a:lvl3pPr lvl="2" algn="r" rtl="0">
              <a:lnSpc>
                <a:spcPct val="100000"/>
              </a:lnSpc>
              <a:spcBef>
                <a:spcPts val="2133"/>
              </a:spcBef>
              <a:spcAft>
                <a:spcPts val="0"/>
              </a:spcAft>
              <a:buSzPts val="1400"/>
              <a:buNone/>
              <a:defRPr/>
            </a:lvl3pPr>
            <a:lvl4pPr lvl="3" algn="r" rtl="0">
              <a:lnSpc>
                <a:spcPct val="100000"/>
              </a:lnSpc>
              <a:spcBef>
                <a:spcPts val="2133"/>
              </a:spcBef>
              <a:spcAft>
                <a:spcPts val="0"/>
              </a:spcAft>
              <a:buSzPts val="1400"/>
              <a:buNone/>
              <a:defRPr/>
            </a:lvl4pPr>
            <a:lvl5pPr lvl="4" algn="r" rtl="0">
              <a:lnSpc>
                <a:spcPct val="100000"/>
              </a:lnSpc>
              <a:spcBef>
                <a:spcPts val="2133"/>
              </a:spcBef>
              <a:spcAft>
                <a:spcPts val="0"/>
              </a:spcAft>
              <a:buSzPts val="1400"/>
              <a:buNone/>
              <a:defRPr/>
            </a:lvl5pPr>
            <a:lvl6pPr lvl="5" algn="r" rtl="0">
              <a:lnSpc>
                <a:spcPct val="100000"/>
              </a:lnSpc>
              <a:spcBef>
                <a:spcPts val="2133"/>
              </a:spcBef>
              <a:spcAft>
                <a:spcPts val="0"/>
              </a:spcAft>
              <a:buSzPts val="1400"/>
              <a:buNone/>
              <a:defRPr/>
            </a:lvl6pPr>
            <a:lvl7pPr lvl="6" algn="r" rtl="0">
              <a:lnSpc>
                <a:spcPct val="100000"/>
              </a:lnSpc>
              <a:spcBef>
                <a:spcPts val="2133"/>
              </a:spcBef>
              <a:spcAft>
                <a:spcPts val="0"/>
              </a:spcAft>
              <a:buSzPts val="1400"/>
              <a:buNone/>
              <a:defRPr/>
            </a:lvl7pPr>
            <a:lvl8pPr lvl="7" algn="r" rtl="0">
              <a:lnSpc>
                <a:spcPct val="100000"/>
              </a:lnSpc>
              <a:spcBef>
                <a:spcPts val="2133"/>
              </a:spcBef>
              <a:spcAft>
                <a:spcPts val="0"/>
              </a:spcAft>
              <a:buSzPts val="1400"/>
              <a:buNone/>
              <a:defRPr/>
            </a:lvl8pPr>
            <a:lvl9pPr lvl="8" algn="r" rtl="0">
              <a:lnSpc>
                <a:spcPct val="100000"/>
              </a:lnSpc>
              <a:spcBef>
                <a:spcPts val="2133"/>
              </a:spcBef>
              <a:spcAft>
                <a:spcPts val="2133"/>
              </a:spcAft>
              <a:buSzPts val="1400"/>
              <a:buNone/>
              <a:defRPr/>
            </a:lvl9pPr>
          </a:lstStyle>
          <a:p>
            <a:endParaRPr/>
          </a:p>
        </p:txBody>
      </p:sp>
      <p:sp>
        <p:nvSpPr>
          <p:cNvPr id="57" name="Google Shape;57;p13">
            <a:hlinkClick r:id="rId3" action="ppaction://hlinksldjump"/>
          </p:cNvPr>
          <p:cNvSpPr txBox="1">
            <a:spLocks noGrp="1"/>
          </p:cNvSpPr>
          <p:nvPr>
            <p:ph type="title" hasCustomPrompt="1"/>
          </p:nvPr>
        </p:nvSpPr>
        <p:spPr>
          <a:xfrm rot="1973">
            <a:off x="1832333" y="833989"/>
            <a:ext cx="1393600" cy="790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58" name="Google Shape;58;p13"/>
          <p:cNvSpPr txBox="1">
            <a:spLocks noGrp="1"/>
          </p:cNvSpPr>
          <p:nvPr>
            <p:ph type="subTitle" idx="2"/>
          </p:nvPr>
        </p:nvSpPr>
        <p:spPr>
          <a:xfrm>
            <a:off x="4544067" y="2527843"/>
            <a:ext cx="3115200" cy="83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r" rtl="0">
              <a:lnSpc>
                <a:spcPct val="100000"/>
              </a:lnSpc>
              <a:spcBef>
                <a:spcPts val="0"/>
              </a:spcBef>
              <a:spcAft>
                <a:spcPts val="0"/>
              </a:spcAft>
              <a:buSzPts val="1400"/>
              <a:buNone/>
              <a:defRPr/>
            </a:lvl2pPr>
            <a:lvl3pPr lvl="2" algn="r" rtl="0">
              <a:lnSpc>
                <a:spcPct val="100000"/>
              </a:lnSpc>
              <a:spcBef>
                <a:spcPts val="2133"/>
              </a:spcBef>
              <a:spcAft>
                <a:spcPts val="0"/>
              </a:spcAft>
              <a:buSzPts val="1400"/>
              <a:buNone/>
              <a:defRPr/>
            </a:lvl3pPr>
            <a:lvl4pPr lvl="3" algn="r" rtl="0">
              <a:lnSpc>
                <a:spcPct val="100000"/>
              </a:lnSpc>
              <a:spcBef>
                <a:spcPts val="2133"/>
              </a:spcBef>
              <a:spcAft>
                <a:spcPts val="0"/>
              </a:spcAft>
              <a:buSzPts val="1400"/>
              <a:buNone/>
              <a:defRPr/>
            </a:lvl4pPr>
            <a:lvl5pPr lvl="4" algn="r" rtl="0">
              <a:lnSpc>
                <a:spcPct val="100000"/>
              </a:lnSpc>
              <a:spcBef>
                <a:spcPts val="2133"/>
              </a:spcBef>
              <a:spcAft>
                <a:spcPts val="0"/>
              </a:spcAft>
              <a:buSzPts val="1400"/>
              <a:buNone/>
              <a:defRPr/>
            </a:lvl5pPr>
            <a:lvl6pPr lvl="5" algn="r" rtl="0">
              <a:lnSpc>
                <a:spcPct val="100000"/>
              </a:lnSpc>
              <a:spcBef>
                <a:spcPts val="2133"/>
              </a:spcBef>
              <a:spcAft>
                <a:spcPts val="0"/>
              </a:spcAft>
              <a:buSzPts val="1400"/>
              <a:buNone/>
              <a:defRPr/>
            </a:lvl6pPr>
            <a:lvl7pPr lvl="6" algn="r" rtl="0">
              <a:lnSpc>
                <a:spcPct val="100000"/>
              </a:lnSpc>
              <a:spcBef>
                <a:spcPts val="2133"/>
              </a:spcBef>
              <a:spcAft>
                <a:spcPts val="0"/>
              </a:spcAft>
              <a:buSzPts val="1400"/>
              <a:buNone/>
              <a:defRPr/>
            </a:lvl7pPr>
            <a:lvl8pPr lvl="7" algn="r" rtl="0">
              <a:lnSpc>
                <a:spcPct val="100000"/>
              </a:lnSpc>
              <a:spcBef>
                <a:spcPts val="2133"/>
              </a:spcBef>
              <a:spcAft>
                <a:spcPts val="0"/>
              </a:spcAft>
              <a:buSzPts val="1400"/>
              <a:buNone/>
              <a:defRPr/>
            </a:lvl8pPr>
            <a:lvl9pPr lvl="8" algn="r" rtl="0">
              <a:lnSpc>
                <a:spcPct val="100000"/>
              </a:lnSpc>
              <a:spcBef>
                <a:spcPts val="2133"/>
              </a:spcBef>
              <a:spcAft>
                <a:spcPts val="2133"/>
              </a:spcAft>
              <a:buSzPts val="1400"/>
              <a:buNone/>
              <a:defRPr/>
            </a:lvl9pPr>
          </a:lstStyle>
          <a:p>
            <a:endParaRPr/>
          </a:p>
        </p:txBody>
      </p:sp>
      <p:sp>
        <p:nvSpPr>
          <p:cNvPr id="59" name="Google Shape;59;p13"/>
          <p:cNvSpPr txBox="1">
            <a:spLocks noGrp="1"/>
          </p:cNvSpPr>
          <p:nvPr>
            <p:ph type="title" idx="3" hasCustomPrompt="1"/>
          </p:nvPr>
        </p:nvSpPr>
        <p:spPr>
          <a:xfrm rot="1973">
            <a:off x="5404867" y="833989"/>
            <a:ext cx="1393600" cy="790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60" name="Google Shape;60;p13"/>
          <p:cNvSpPr txBox="1">
            <a:spLocks noGrp="1"/>
          </p:cNvSpPr>
          <p:nvPr>
            <p:ph type="subTitle" idx="4"/>
          </p:nvPr>
        </p:nvSpPr>
        <p:spPr>
          <a:xfrm>
            <a:off x="8116600" y="2527843"/>
            <a:ext cx="3115200" cy="83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r" rtl="0">
              <a:lnSpc>
                <a:spcPct val="100000"/>
              </a:lnSpc>
              <a:spcBef>
                <a:spcPts val="0"/>
              </a:spcBef>
              <a:spcAft>
                <a:spcPts val="0"/>
              </a:spcAft>
              <a:buSzPts val="1400"/>
              <a:buNone/>
              <a:defRPr/>
            </a:lvl2pPr>
            <a:lvl3pPr lvl="2" algn="r" rtl="0">
              <a:lnSpc>
                <a:spcPct val="100000"/>
              </a:lnSpc>
              <a:spcBef>
                <a:spcPts val="2133"/>
              </a:spcBef>
              <a:spcAft>
                <a:spcPts val="0"/>
              </a:spcAft>
              <a:buSzPts val="1400"/>
              <a:buNone/>
              <a:defRPr/>
            </a:lvl3pPr>
            <a:lvl4pPr lvl="3" algn="r" rtl="0">
              <a:lnSpc>
                <a:spcPct val="100000"/>
              </a:lnSpc>
              <a:spcBef>
                <a:spcPts val="2133"/>
              </a:spcBef>
              <a:spcAft>
                <a:spcPts val="0"/>
              </a:spcAft>
              <a:buSzPts val="1400"/>
              <a:buNone/>
              <a:defRPr/>
            </a:lvl4pPr>
            <a:lvl5pPr lvl="4" algn="r" rtl="0">
              <a:lnSpc>
                <a:spcPct val="100000"/>
              </a:lnSpc>
              <a:spcBef>
                <a:spcPts val="2133"/>
              </a:spcBef>
              <a:spcAft>
                <a:spcPts val="0"/>
              </a:spcAft>
              <a:buSzPts val="1400"/>
              <a:buNone/>
              <a:defRPr/>
            </a:lvl5pPr>
            <a:lvl6pPr lvl="5" algn="r" rtl="0">
              <a:lnSpc>
                <a:spcPct val="100000"/>
              </a:lnSpc>
              <a:spcBef>
                <a:spcPts val="2133"/>
              </a:spcBef>
              <a:spcAft>
                <a:spcPts val="0"/>
              </a:spcAft>
              <a:buSzPts val="1400"/>
              <a:buNone/>
              <a:defRPr/>
            </a:lvl6pPr>
            <a:lvl7pPr lvl="6" algn="r" rtl="0">
              <a:lnSpc>
                <a:spcPct val="100000"/>
              </a:lnSpc>
              <a:spcBef>
                <a:spcPts val="2133"/>
              </a:spcBef>
              <a:spcAft>
                <a:spcPts val="0"/>
              </a:spcAft>
              <a:buSzPts val="1400"/>
              <a:buNone/>
              <a:defRPr/>
            </a:lvl7pPr>
            <a:lvl8pPr lvl="7" algn="r" rtl="0">
              <a:lnSpc>
                <a:spcPct val="100000"/>
              </a:lnSpc>
              <a:spcBef>
                <a:spcPts val="2133"/>
              </a:spcBef>
              <a:spcAft>
                <a:spcPts val="0"/>
              </a:spcAft>
              <a:buSzPts val="1400"/>
              <a:buNone/>
              <a:defRPr/>
            </a:lvl8pPr>
            <a:lvl9pPr lvl="8" algn="r" rtl="0">
              <a:lnSpc>
                <a:spcPct val="100000"/>
              </a:lnSpc>
              <a:spcBef>
                <a:spcPts val="2133"/>
              </a:spcBef>
              <a:spcAft>
                <a:spcPts val="2133"/>
              </a:spcAft>
              <a:buSzPts val="1400"/>
              <a:buNone/>
              <a:defRPr/>
            </a:lvl9pPr>
          </a:lstStyle>
          <a:p>
            <a:endParaRPr/>
          </a:p>
        </p:txBody>
      </p:sp>
      <p:sp>
        <p:nvSpPr>
          <p:cNvPr id="61" name="Google Shape;61;p13"/>
          <p:cNvSpPr txBox="1">
            <a:spLocks noGrp="1"/>
          </p:cNvSpPr>
          <p:nvPr>
            <p:ph type="title" idx="5" hasCustomPrompt="1"/>
          </p:nvPr>
        </p:nvSpPr>
        <p:spPr>
          <a:xfrm rot="1973">
            <a:off x="8977400" y="833989"/>
            <a:ext cx="1393600" cy="790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62" name="Google Shape;62;p13"/>
          <p:cNvSpPr txBox="1">
            <a:spLocks noGrp="1"/>
          </p:cNvSpPr>
          <p:nvPr>
            <p:ph type="subTitle" idx="6"/>
          </p:nvPr>
        </p:nvSpPr>
        <p:spPr>
          <a:xfrm>
            <a:off x="971533" y="5307209"/>
            <a:ext cx="3115200" cy="83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r" rtl="0">
              <a:lnSpc>
                <a:spcPct val="100000"/>
              </a:lnSpc>
              <a:spcBef>
                <a:spcPts val="0"/>
              </a:spcBef>
              <a:spcAft>
                <a:spcPts val="0"/>
              </a:spcAft>
              <a:buSzPts val="1400"/>
              <a:buNone/>
              <a:defRPr/>
            </a:lvl2pPr>
            <a:lvl3pPr lvl="2" algn="r" rtl="0">
              <a:lnSpc>
                <a:spcPct val="100000"/>
              </a:lnSpc>
              <a:spcBef>
                <a:spcPts val="2133"/>
              </a:spcBef>
              <a:spcAft>
                <a:spcPts val="0"/>
              </a:spcAft>
              <a:buSzPts val="1400"/>
              <a:buNone/>
              <a:defRPr/>
            </a:lvl3pPr>
            <a:lvl4pPr lvl="3" algn="r" rtl="0">
              <a:lnSpc>
                <a:spcPct val="100000"/>
              </a:lnSpc>
              <a:spcBef>
                <a:spcPts val="2133"/>
              </a:spcBef>
              <a:spcAft>
                <a:spcPts val="0"/>
              </a:spcAft>
              <a:buSzPts val="1400"/>
              <a:buNone/>
              <a:defRPr/>
            </a:lvl4pPr>
            <a:lvl5pPr lvl="4" algn="r" rtl="0">
              <a:lnSpc>
                <a:spcPct val="100000"/>
              </a:lnSpc>
              <a:spcBef>
                <a:spcPts val="2133"/>
              </a:spcBef>
              <a:spcAft>
                <a:spcPts val="0"/>
              </a:spcAft>
              <a:buSzPts val="1400"/>
              <a:buNone/>
              <a:defRPr/>
            </a:lvl5pPr>
            <a:lvl6pPr lvl="5" algn="r" rtl="0">
              <a:lnSpc>
                <a:spcPct val="100000"/>
              </a:lnSpc>
              <a:spcBef>
                <a:spcPts val="2133"/>
              </a:spcBef>
              <a:spcAft>
                <a:spcPts val="0"/>
              </a:spcAft>
              <a:buSzPts val="1400"/>
              <a:buNone/>
              <a:defRPr/>
            </a:lvl6pPr>
            <a:lvl7pPr lvl="6" algn="r" rtl="0">
              <a:lnSpc>
                <a:spcPct val="100000"/>
              </a:lnSpc>
              <a:spcBef>
                <a:spcPts val="2133"/>
              </a:spcBef>
              <a:spcAft>
                <a:spcPts val="0"/>
              </a:spcAft>
              <a:buSzPts val="1400"/>
              <a:buNone/>
              <a:defRPr/>
            </a:lvl7pPr>
            <a:lvl8pPr lvl="7" algn="r" rtl="0">
              <a:lnSpc>
                <a:spcPct val="100000"/>
              </a:lnSpc>
              <a:spcBef>
                <a:spcPts val="2133"/>
              </a:spcBef>
              <a:spcAft>
                <a:spcPts val="0"/>
              </a:spcAft>
              <a:buSzPts val="1400"/>
              <a:buNone/>
              <a:defRPr/>
            </a:lvl8pPr>
            <a:lvl9pPr lvl="8" algn="r" rtl="0">
              <a:lnSpc>
                <a:spcPct val="100000"/>
              </a:lnSpc>
              <a:spcBef>
                <a:spcPts val="2133"/>
              </a:spcBef>
              <a:spcAft>
                <a:spcPts val="2133"/>
              </a:spcAft>
              <a:buSzPts val="1400"/>
              <a:buNone/>
              <a:defRPr/>
            </a:lvl9pPr>
          </a:lstStyle>
          <a:p>
            <a:endParaRPr/>
          </a:p>
        </p:txBody>
      </p:sp>
      <p:sp>
        <p:nvSpPr>
          <p:cNvPr id="63" name="Google Shape;63;p13"/>
          <p:cNvSpPr txBox="1">
            <a:spLocks noGrp="1"/>
          </p:cNvSpPr>
          <p:nvPr>
            <p:ph type="title" idx="7" hasCustomPrompt="1"/>
          </p:nvPr>
        </p:nvSpPr>
        <p:spPr>
          <a:xfrm rot="1973">
            <a:off x="1832333" y="3627656"/>
            <a:ext cx="1393600" cy="790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64" name="Google Shape;64;p13"/>
          <p:cNvSpPr txBox="1">
            <a:spLocks noGrp="1"/>
          </p:cNvSpPr>
          <p:nvPr>
            <p:ph type="subTitle" idx="8"/>
          </p:nvPr>
        </p:nvSpPr>
        <p:spPr>
          <a:xfrm>
            <a:off x="4544067" y="5307209"/>
            <a:ext cx="3115200" cy="83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r" rtl="0">
              <a:lnSpc>
                <a:spcPct val="100000"/>
              </a:lnSpc>
              <a:spcBef>
                <a:spcPts val="0"/>
              </a:spcBef>
              <a:spcAft>
                <a:spcPts val="0"/>
              </a:spcAft>
              <a:buSzPts val="1400"/>
              <a:buNone/>
              <a:defRPr/>
            </a:lvl2pPr>
            <a:lvl3pPr lvl="2" algn="r" rtl="0">
              <a:lnSpc>
                <a:spcPct val="100000"/>
              </a:lnSpc>
              <a:spcBef>
                <a:spcPts val="2133"/>
              </a:spcBef>
              <a:spcAft>
                <a:spcPts val="0"/>
              </a:spcAft>
              <a:buSzPts val="1400"/>
              <a:buNone/>
              <a:defRPr/>
            </a:lvl3pPr>
            <a:lvl4pPr lvl="3" algn="r" rtl="0">
              <a:lnSpc>
                <a:spcPct val="100000"/>
              </a:lnSpc>
              <a:spcBef>
                <a:spcPts val="2133"/>
              </a:spcBef>
              <a:spcAft>
                <a:spcPts val="0"/>
              </a:spcAft>
              <a:buSzPts val="1400"/>
              <a:buNone/>
              <a:defRPr/>
            </a:lvl4pPr>
            <a:lvl5pPr lvl="4" algn="r" rtl="0">
              <a:lnSpc>
                <a:spcPct val="100000"/>
              </a:lnSpc>
              <a:spcBef>
                <a:spcPts val="2133"/>
              </a:spcBef>
              <a:spcAft>
                <a:spcPts val="0"/>
              </a:spcAft>
              <a:buSzPts val="1400"/>
              <a:buNone/>
              <a:defRPr/>
            </a:lvl5pPr>
            <a:lvl6pPr lvl="5" algn="r" rtl="0">
              <a:lnSpc>
                <a:spcPct val="100000"/>
              </a:lnSpc>
              <a:spcBef>
                <a:spcPts val="2133"/>
              </a:spcBef>
              <a:spcAft>
                <a:spcPts val="0"/>
              </a:spcAft>
              <a:buSzPts val="1400"/>
              <a:buNone/>
              <a:defRPr/>
            </a:lvl6pPr>
            <a:lvl7pPr lvl="6" algn="r" rtl="0">
              <a:lnSpc>
                <a:spcPct val="100000"/>
              </a:lnSpc>
              <a:spcBef>
                <a:spcPts val="2133"/>
              </a:spcBef>
              <a:spcAft>
                <a:spcPts val="0"/>
              </a:spcAft>
              <a:buSzPts val="1400"/>
              <a:buNone/>
              <a:defRPr/>
            </a:lvl7pPr>
            <a:lvl8pPr lvl="7" algn="r" rtl="0">
              <a:lnSpc>
                <a:spcPct val="100000"/>
              </a:lnSpc>
              <a:spcBef>
                <a:spcPts val="2133"/>
              </a:spcBef>
              <a:spcAft>
                <a:spcPts val="0"/>
              </a:spcAft>
              <a:buSzPts val="1400"/>
              <a:buNone/>
              <a:defRPr/>
            </a:lvl8pPr>
            <a:lvl9pPr lvl="8" algn="r" rtl="0">
              <a:lnSpc>
                <a:spcPct val="100000"/>
              </a:lnSpc>
              <a:spcBef>
                <a:spcPts val="2133"/>
              </a:spcBef>
              <a:spcAft>
                <a:spcPts val="2133"/>
              </a:spcAft>
              <a:buSzPts val="1400"/>
              <a:buNone/>
              <a:defRPr/>
            </a:lvl9pPr>
          </a:lstStyle>
          <a:p>
            <a:endParaRPr/>
          </a:p>
        </p:txBody>
      </p:sp>
      <p:sp>
        <p:nvSpPr>
          <p:cNvPr id="65" name="Google Shape;65;p13"/>
          <p:cNvSpPr txBox="1">
            <a:spLocks noGrp="1"/>
          </p:cNvSpPr>
          <p:nvPr>
            <p:ph type="title" idx="9" hasCustomPrompt="1"/>
          </p:nvPr>
        </p:nvSpPr>
        <p:spPr>
          <a:xfrm rot="1973">
            <a:off x="5404867" y="3627656"/>
            <a:ext cx="1393600" cy="790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66" name="Google Shape;66;p13"/>
          <p:cNvSpPr txBox="1">
            <a:spLocks noGrp="1"/>
          </p:cNvSpPr>
          <p:nvPr>
            <p:ph type="subTitle" idx="13"/>
          </p:nvPr>
        </p:nvSpPr>
        <p:spPr>
          <a:xfrm>
            <a:off x="8116600" y="5307209"/>
            <a:ext cx="3115200" cy="83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r" rtl="0">
              <a:lnSpc>
                <a:spcPct val="100000"/>
              </a:lnSpc>
              <a:spcBef>
                <a:spcPts val="0"/>
              </a:spcBef>
              <a:spcAft>
                <a:spcPts val="0"/>
              </a:spcAft>
              <a:buSzPts val="1400"/>
              <a:buNone/>
              <a:defRPr/>
            </a:lvl2pPr>
            <a:lvl3pPr lvl="2" algn="r" rtl="0">
              <a:lnSpc>
                <a:spcPct val="100000"/>
              </a:lnSpc>
              <a:spcBef>
                <a:spcPts val="2133"/>
              </a:spcBef>
              <a:spcAft>
                <a:spcPts val="0"/>
              </a:spcAft>
              <a:buSzPts val="1400"/>
              <a:buNone/>
              <a:defRPr/>
            </a:lvl3pPr>
            <a:lvl4pPr lvl="3" algn="r" rtl="0">
              <a:lnSpc>
                <a:spcPct val="100000"/>
              </a:lnSpc>
              <a:spcBef>
                <a:spcPts val="2133"/>
              </a:spcBef>
              <a:spcAft>
                <a:spcPts val="0"/>
              </a:spcAft>
              <a:buSzPts val="1400"/>
              <a:buNone/>
              <a:defRPr/>
            </a:lvl4pPr>
            <a:lvl5pPr lvl="4" algn="r" rtl="0">
              <a:lnSpc>
                <a:spcPct val="100000"/>
              </a:lnSpc>
              <a:spcBef>
                <a:spcPts val="2133"/>
              </a:spcBef>
              <a:spcAft>
                <a:spcPts val="0"/>
              </a:spcAft>
              <a:buSzPts val="1400"/>
              <a:buNone/>
              <a:defRPr/>
            </a:lvl5pPr>
            <a:lvl6pPr lvl="5" algn="r" rtl="0">
              <a:lnSpc>
                <a:spcPct val="100000"/>
              </a:lnSpc>
              <a:spcBef>
                <a:spcPts val="2133"/>
              </a:spcBef>
              <a:spcAft>
                <a:spcPts val="0"/>
              </a:spcAft>
              <a:buSzPts val="1400"/>
              <a:buNone/>
              <a:defRPr/>
            </a:lvl6pPr>
            <a:lvl7pPr lvl="6" algn="r" rtl="0">
              <a:lnSpc>
                <a:spcPct val="100000"/>
              </a:lnSpc>
              <a:spcBef>
                <a:spcPts val="2133"/>
              </a:spcBef>
              <a:spcAft>
                <a:spcPts val="0"/>
              </a:spcAft>
              <a:buSzPts val="1400"/>
              <a:buNone/>
              <a:defRPr/>
            </a:lvl7pPr>
            <a:lvl8pPr lvl="7" algn="r" rtl="0">
              <a:lnSpc>
                <a:spcPct val="100000"/>
              </a:lnSpc>
              <a:spcBef>
                <a:spcPts val="2133"/>
              </a:spcBef>
              <a:spcAft>
                <a:spcPts val="0"/>
              </a:spcAft>
              <a:buSzPts val="1400"/>
              <a:buNone/>
              <a:defRPr/>
            </a:lvl8pPr>
            <a:lvl9pPr lvl="8" algn="r" rtl="0">
              <a:lnSpc>
                <a:spcPct val="100000"/>
              </a:lnSpc>
              <a:spcBef>
                <a:spcPts val="2133"/>
              </a:spcBef>
              <a:spcAft>
                <a:spcPts val="2133"/>
              </a:spcAft>
              <a:buSzPts val="1400"/>
              <a:buNone/>
              <a:defRPr/>
            </a:lvl9pPr>
          </a:lstStyle>
          <a:p>
            <a:endParaRPr/>
          </a:p>
        </p:txBody>
      </p:sp>
      <p:sp>
        <p:nvSpPr>
          <p:cNvPr id="67" name="Google Shape;67;p13"/>
          <p:cNvSpPr txBox="1">
            <a:spLocks noGrp="1"/>
          </p:cNvSpPr>
          <p:nvPr>
            <p:ph type="title" idx="14" hasCustomPrompt="1"/>
          </p:nvPr>
        </p:nvSpPr>
        <p:spPr>
          <a:xfrm rot="1973">
            <a:off x="8977400" y="3627656"/>
            <a:ext cx="1393600" cy="790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68" name="Google Shape;68;p13">
            <a:hlinkClick r:id="rId3" action="ppaction://hlinksldjump"/>
          </p:cNvPr>
          <p:cNvSpPr txBox="1">
            <a:spLocks noGrp="1"/>
          </p:cNvSpPr>
          <p:nvPr>
            <p:ph type="subTitle" idx="15"/>
          </p:nvPr>
        </p:nvSpPr>
        <p:spPr>
          <a:xfrm>
            <a:off x="971533" y="1872800"/>
            <a:ext cx="3115200" cy="65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2pPr>
            <a:lvl3pPr lvl="2"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3pPr>
            <a:lvl4pPr lvl="3"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4pPr>
            <a:lvl5pPr lvl="4"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5pPr>
            <a:lvl6pPr lvl="5"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6pPr>
            <a:lvl7pPr lvl="6"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7pPr>
            <a:lvl8pPr lvl="7"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8pPr>
            <a:lvl9pPr lvl="8" algn="r" rtl="0">
              <a:lnSpc>
                <a:spcPct val="100000"/>
              </a:lnSpc>
              <a:spcBef>
                <a:spcPts val="2133"/>
              </a:spcBef>
              <a:spcAft>
                <a:spcPts val="2133"/>
              </a:spcAft>
              <a:buClr>
                <a:schemeClr val="lt1"/>
              </a:buClr>
              <a:buSzPts val="2000"/>
              <a:buFont typeface="Fredoka One"/>
              <a:buNone/>
              <a:defRPr sz="2667">
                <a:solidFill>
                  <a:schemeClr val="lt1"/>
                </a:solidFill>
                <a:latin typeface="Fredoka One"/>
                <a:ea typeface="Fredoka One"/>
                <a:cs typeface="Fredoka One"/>
                <a:sym typeface="Fredoka One"/>
              </a:defRPr>
            </a:lvl9pPr>
          </a:lstStyle>
          <a:p>
            <a:endParaRPr/>
          </a:p>
        </p:txBody>
      </p:sp>
      <p:sp>
        <p:nvSpPr>
          <p:cNvPr id="69" name="Google Shape;69;p13"/>
          <p:cNvSpPr txBox="1">
            <a:spLocks noGrp="1"/>
          </p:cNvSpPr>
          <p:nvPr>
            <p:ph type="subTitle" idx="16"/>
          </p:nvPr>
        </p:nvSpPr>
        <p:spPr>
          <a:xfrm>
            <a:off x="4544067" y="1872800"/>
            <a:ext cx="3115200" cy="65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2pPr>
            <a:lvl3pPr lvl="2"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3pPr>
            <a:lvl4pPr lvl="3"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4pPr>
            <a:lvl5pPr lvl="4"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5pPr>
            <a:lvl6pPr lvl="5"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6pPr>
            <a:lvl7pPr lvl="6"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7pPr>
            <a:lvl8pPr lvl="7"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8pPr>
            <a:lvl9pPr lvl="8" algn="r" rtl="0">
              <a:lnSpc>
                <a:spcPct val="100000"/>
              </a:lnSpc>
              <a:spcBef>
                <a:spcPts val="2133"/>
              </a:spcBef>
              <a:spcAft>
                <a:spcPts val="2133"/>
              </a:spcAft>
              <a:buClr>
                <a:schemeClr val="lt1"/>
              </a:buClr>
              <a:buSzPts val="2000"/>
              <a:buFont typeface="Fredoka One"/>
              <a:buNone/>
              <a:defRPr sz="2667">
                <a:solidFill>
                  <a:schemeClr val="lt1"/>
                </a:solidFill>
                <a:latin typeface="Fredoka One"/>
                <a:ea typeface="Fredoka One"/>
                <a:cs typeface="Fredoka One"/>
                <a:sym typeface="Fredoka One"/>
              </a:defRPr>
            </a:lvl9pPr>
          </a:lstStyle>
          <a:p>
            <a:endParaRPr/>
          </a:p>
        </p:txBody>
      </p:sp>
      <p:sp>
        <p:nvSpPr>
          <p:cNvPr id="70" name="Google Shape;70;p13"/>
          <p:cNvSpPr txBox="1">
            <a:spLocks noGrp="1"/>
          </p:cNvSpPr>
          <p:nvPr>
            <p:ph type="subTitle" idx="17"/>
          </p:nvPr>
        </p:nvSpPr>
        <p:spPr>
          <a:xfrm>
            <a:off x="8116600" y="1872800"/>
            <a:ext cx="3115200" cy="65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2pPr>
            <a:lvl3pPr lvl="2"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3pPr>
            <a:lvl4pPr lvl="3"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4pPr>
            <a:lvl5pPr lvl="4"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5pPr>
            <a:lvl6pPr lvl="5"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6pPr>
            <a:lvl7pPr lvl="6"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7pPr>
            <a:lvl8pPr lvl="7"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8pPr>
            <a:lvl9pPr lvl="8" algn="r" rtl="0">
              <a:lnSpc>
                <a:spcPct val="100000"/>
              </a:lnSpc>
              <a:spcBef>
                <a:spcPts val="2133"/>
              </a:spcBef>
              <a:spcAft>
                <a:spcPts val="2133"/>
              </a:spcAft>
              <a:buClr>
                <a:schemeClr val="lt1"/>
              </a:buClr>
              <a:buSzPts val="2000"/>
              <a:buFont typeface="Fredoka One"/>
              <a:buNone/>
              <a:defRPr sz="2667">
                <a:solidFill>
                  <a:schemeClr val="lt1"/>
                </a:solidFill>
                <a:latin typeface="Fredoka One"/>
                <a:ea typeface="Fredoka One"/>
                <a:cs typeface="Fredoka One"/>
                <a:sym typeface="Fredoka One"/>
              </a:defRPr>
            </a:lvl9pPr>
          </a:lstStyle>
          <a:p>
            <a:endParaRPr/>
          </a:p>
        </p:txBody>
      </p:sp>
      <p:sp>
        <p:nvSpPr>
          <p:cNvPr id="71" name="Google Shape;71;p13"/>
          <p:cNvSpPr txBox="1">
            <a:spLocks noGrp="1"/>
          </p:cNvSpPr>
          <p:nvPr>
            <p:ph type="subTitle" idx="18"/>
          </p:nvPr>
        </p:nvSpPr>
        <p:spPr>
          <a:xfrm>
            <a:off x="971533" y="4665027"/>
            <a:ext cx="3115200" cy="65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2pPr>
            <a:lvl3pPr lvl="2"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3pPr>
            <a:lvl4pPr lvl="3"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4pPr>
            <a:lvl5pPr lvl="4"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5pPr>
            <a:lvl6pPr lvl="5"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6pPr>
            <a:lvl7pPr lvl="6"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7pPr>
            <a:lvl8pPr lvl="7"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8pPr>
            <a:lvl9pPr lvl="8" algn="r" rtl="0">
              <a:lnSpc>
                <a:spcPct val="100000"/>
              </a:lnSpc>
              <a:spcBef>
                <a:spcPts val="2133"/>
              </a:spcBef>
              <a:spcAft>
                <a:spcPts val="2133"/>
              </a:spcAft>
              <a:buClr>
                <a:schemeClr val="lt1"/>
              </a:buClr>
              <a:buSzPts val="2000"/>
              <a:buFont typeface="Fredoka One"/>
              <a:buNone/>
              <a:defRPr sz="2667">
                <a:solidFill>
                  <a:schemeClr val="lt1"/>
                </a:solidFill>
                <a:latin typeface="Fredoka One"/>
                <a:ea typeface="Fredoka One"/>
                <a:cs typeface="Fredoka One"/>
                <a:sym typeface="Fredoka One"/>
              </a:defRPr>
            </a:lvl9pPr>
          </a:lstStyle>
          <a:p>
            <a:endParaRPr/>
          </a:p>
        </p:txBody>
      </p:sp>
      <p:sp>
        <p:nvSpPr>
          <p:cNvPr id="72" name="Google Shape;72;p13"/>
          <p:cNvSpPr txBox="1">
            <a:spLocks noGrp="1"/>
          </p:cNvSpPr>
          <p:nvPr>
            <p:ph type="subTitle" idx="19"/>
          </p:nvPr>
        </p:nvSpPr>
        <p:spPr>
          <a:xfrm>
            <a:off x="4544067" y="4665027"/>
            <a:ext cx="3115200" cy="65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2pPr>
            <a:lvl3pPr lvl="2"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3pPr>
            <a:lvl4pPr lvl="3"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4pPr>
            <a:lvl5pPr lvl="4"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5pPr>
            <a:lvl6pPr lvl="5"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6pPr>
            <a:lvl7pPr lvl="6"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7pPr>
            <a:lvl8pPr lvl="7"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8pPr>
            <a:lvl9pPr lvl="8" algn="r" rtl="0">
              <a:lnSpc>
                <a:spcPct val="100000"/>
              </a:lnSpc>
              <a:spcBef>
                <a:spcPts val="2133"/>
              </a:spcBef>
              <a:spcAft>
                <a:spcPts val="2133"/>
              </a:spcAft>
              <a:buClr>
                <a:schemeClr val="lt1"/>
              </a:buClr>
              <a:buSzPts val="2000"/>
              <a:buFont typeface="Fredoka One"/>
              <a:buNone/>
              <a:defRPr sz="2667">
                <a:solidFill>
                  <a:schemeClr val="lt1"/>
                </a:solidFill>
                <a:latin typeface="Fredoka One"/>
                <a:ea typeface="Fredoka One"/>
                <a:cs typeface="Fredoka One"/>
                <a:sym typeface="Fredoka One"/>
              </a:defRPr>
            </a:lvl9pPr>
          </a:lstStyle>
          <a:p>
            <a:endParaRPr/>
          </a:p>
        </p:txBody>
      </p:sp>
      <p:sp>
        <p:nvSpPr>
          <p:cNvPr id="73" name="Google Shape;73;p13"/>
          <p:cNvSpPr txBox="1">
            <a:spLocks noGrp="1"/>
          </p:cNvSpPr>
          <p:nvPr>
            <p:ph type="subTitle" idx="20"/>
          </p:nvPr>
        </p:nvSpPr>
        <p:spPr>
          <a:xfrm>
            <a:off x="8116600" y="4665027"/>
            <a:ext cx="3115200" cy="65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2pPr>
            <a:lvl3pPr lvl="2"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3pPr>
            <a:lvl4pPr lvl="3"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4pPr>
            <a:lvl5pPr lvl="4"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5pPr>
            <a:lvl6pPr lvl="5"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6pPr>
            <a:lvl7pPr lvl="6"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7pPr>
            <a:lvl8pPr lvl="7"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8pPr>
            <a:lvl9pPr lvl="8" algn="r" rtl="0">
              <a:lnSpc>
                <a:spcPct val="100000"/>
              </a:lnSpc>
              <a:spcBef>
                <a:spcPts val="2133"/>
              </a:spcBef>
              <a:spcAft>
                <a:spcPts val="2133"/>
              </a:spcAft>
              <a:buClr>
                <a:schemeClr val="lt1"/>
              </a:buClr>
              <a:buSzPts val="2000"/>
              <a:buFont typeface="Fredoka One"/>
              <a:buNone/>
              <a:defRPr sz="2667">
                <a:solidFill>
                  <a:schemeClr val="lt1"/>
                </a:solidFill>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11602545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able of contents 1">
  <p:cSld name="Table of contents 1">
    <p:bg>
      <p:bgPr>
        <a:solidFill>
          <a:schemeClr val="accent3"/>
        </a:solidFill>
        <a:effectLst/>
      </p:bgPr>
    </p:bg>
    <p:spTree>
      <p:nvGrpSpPr>
        <p:cNvPr id="1" name="Shape 74"/>
        <p:cNvGrpSpPr/>
        <p:nvPr/>
      </p:nvGrpSpPr>
      <p:grpSpPr>
        <a:xfrm>
          <a:off x="0" y="0"/>
          <a:ext cx="0" cy="0"/>
          <a:chOff x="0" y="0"/>
          <a:chExt cx="0" cy="0"/>
        </a:xfrm>
      </p:grpSpPr>
      <p:pic>
        <p:nvPicPr>
          <p:cNvPr id="75" name="Google Shape;75;p14"/>
          <p:cNvPicPr preferRelativeResize="0"/>
          <p:nvPr/>
        </p:nvPicPr>
        <p:blipFill>
          <a:blip r:embed="rId2">
            <a:alphaModFix amt="26000"/>
          </a:blip>
          <a:stretch>
            <a:fillRect/>
          </a:stretch>
        </p:blipFill>
        <p:spPr>
          <a:xfrm>
            <a:off x="11791" y="0"/>
            <a:ext cx="12191999" cy="6858000"/>
          </a:xfrm>
          <a:prstGeom prst="rect">
            <a:avLst/>
          </a:prstGeom>
          <a:noFill/>
          <a:ln>
            <a:noFill/>
          </a:ln>
        </p:spPr>
      </p:pic>
      <p:sp>
        <p:nvSpPr>
          <p:cNvPr id="76" name="Google Shape;76;p14"/>
          <p:cNvSpPr/>
          <p:nvPr/>
        </p:nvSpPr>
        <p:spPr>
          <a:xfrm>
            <a:off x="960000" y="720000"/>
            <a:ext cx="10272000" cy="752400"/>
          </a:xfrm>
          <a:prstGeom prst="roundRect">
            <a:avLst>
              <a:gd name="adj" fmla="val 16667"/>
            </a:avLst>
          </a:prstGeom>
          <a:solidFill>
            <a:schemeClr val="accent4"/>
          </a:solidFill>
          <a:ln>
            <a:noFill/>
          </a:ln>
          <a:effectLst>
            <a:outerShdw dist="133350" dir="2820000" algn="bl" rotWithShape="0">
              <a:srgbClr val="000000">
                <a:alpha val="14000"/>
              </a:srgbClr>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endParaRPr sz="2400"/>
          </a:p>
        </p:txBody>
      </p:sp>
      <p:sp>
        <p:nvSpPr>
          <p:cNvPr id="77" name="Google Shape;77;p14"/>
          <p:cNvSpPr txBox="1">
            <a:spLocks noGrp="1"/>
          </p:cNvSpPr>
          <p:nvPr>
            <p:ph type="title"/>
          </p:nvPr>
        </p:nvSpPr>
        <p:spPr>
          <a:xfrm>
            <a:off x="960000" y="720000"/>
            <a:ext cx="10272000" cy="752400"/>
          </a:xfrm>
          <a:prstGeom prst="rect">
            <a:avLst/>
          </a:prstGeom>
          <a:solidFill>
            <a:schemeClr val="accent6"/>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9pPr>
          </a:lstStyle>
          <a:p>
            <a:endParaRPr/>
          </a:p>
        </p:txBody>
      </p:sp>
      <p:sp>
        <p:nvSpPr>
          <p:cNvPr id="78" name="Google Shape;78;p14">
            <a:hlinkClick r:id="rId3" action="ppaction://hlinksldjump"/>
          </p:cNvPr>
          <p:cNvSpPr txBox="1">
            <a:spLocks noGrp="1"/>
          </p:cNvSpPr>
          <p:nvPr>
            <p:ph type="subTitle" idx="1"/>
          </p:nvPr>
        </p:nvSpPr>
        <p:spPr>
          <a:xfrm>
            <a:off x="2702451" y="2426243"/>
            <a:ext cx="3115200" cy="83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r" rtl="0">
              <a:lnSpc>
                <a:spcPct val="100000"/>
              </a:lnSpc>
              <a:spcBef>
                <a:spcPts val="0"/>
              </a:spcBef>
              <a:spcAft>
                <a:spcPts val="0"/>
              </a:spcAft>
              <a:buSzPts val="1400"/>
              <a:buNone/>
              <a:defRPr/>
            </a:lvl2pPr>
            <a:lvl3pPr lvl="2" algn="r" rtl="0">
              <a:lnSpc>
                <a:spcPct val="100000"/>
              </a:lnSpc>
              <a:spcBef>
                <a:spcPts val="2133"/>
              </a:spcBef>
              <a:spcAft>
                <a:spcPts val="0"/>
              </a:spcAft>
              <a:buSzPts val="1400"/>
              <a:buNone/>
              <a:defRPr/>
            </a:lvl3pPr>
            <a:lvl4pPr lvl="3" algn="r" rtl="0">
              <a:lnSpc>
                <a:spcPct val="100000"/>
              </a:lnSpc>
              <a:spcBef>
                <a:spcPts val="2133"/>
              </a:spcBef>
              <a:spcAft>
                <a:spcPts val="0"/>
              </a:spcAft>
              <a:buSzPts val="1400"/>
              <a:buNone/>
              <a:defRPr/>
            </a:lvl4pPr>
            <a:lvl5pPr lvl="4" algn="r" rtl="0">
              <a:lnSpc>
                <a:spcPct val="100000"/>
              </a:lnSpc>
              <a:spcBef>
                <a:spcPts val="2133"/>
              </a:spcBef>
              <a:spcAft>
                <a:spcPts val="0"/>
              </a:spcAft>
              <a:buSzPts val="1400"/>
              <a:buNone/>
              <a:defRPr/>
            </a:lvl5pPr>
            <a:lvl6pPr lvl="5" algn="r" rtl="0">
              <a:lnSpc>
                <a:spcPct val="100000"/>
              </a:lnSpc>
              <a:spcBef>
                <a:spcPts val="2133"/>
              </a:spcBef>
              <a:spcAft>
                <a:spcPts val="0"/>
              </a:spcAft>
              <a:buSzPts val="1400"/>
              <a:buNone/>
              <a:defRPr/>
            </a:lvl6pPr>
            <a:lvl7pPr lvl="6" algn="r" rtl="0">
              <a:lnSpc>
                <a:spcPct val="100000"/>
              </a:lnSpc>
              <a:spcBef>
                <a:spcPts val="2133"/>
              </a:spcBef>
              <a:spcAft>
                <a:spcPts val="0"/>
              </a:spcAft>
              <a:buSzPts val="1400"/>
              <a:buNone/>
              <a:defRPr/>
            </a:lvl7pPr>
            <a:lvl8pPr lvl="7" algn="r" rtl="0">
              <a:lnSpc>
                <a:spcPct val="100000"/>
              </a:lnSpc>
              <a:spcBef>
                <a:spcPts val="2133"/>
              </a:spcBef>
              <a:spcAft>
                <a:spcPts val="0"/>
              </a:spcAft>
              <a:buSzPts val="1400"/>
              <a:buNone/>
              <a:defRPr/>
            </a:lvl8pPr>
            <a:lvl9pPr lvl="8" algn="r" rtl="0">
              <a:lnSpc>
                <a:spcPct val="100000"/>
              </a:lnSpc>
              <a:spcBef>
                <a:spcPts val="2133"/>
              </a:spcBef>
              <a:spcAft>
                <a:spcPts val="2133"/>
              </a:spcAft>
              <a:buSzPts val="1400"/>
              <a:buNone/>
              <a:defRPr/>
            </a:lvl9pPr>
          </a:lstStyle>
          <a:p>
            <a:endParaRPr/>
          </a:p>
        </p:txBody>
      </p:sp>
      <p:sp>
        <p:nvSpPr>
          <p:cNvPr id="79" name="Google Shape;79;p14">
            <a:hlinkClick r:id="rId3" action="ppaction://hlinksldjump"/>
          </p:cNvPr>
          <p:cNvSpPr txBox="1">
            <a:spLocks noGrp="1"/>
          </p:cNvSpPr>
          <p:nvPr>
            <p:ph type="title" idx="2" hasCustomPrompt="1"/>
          </p:nvPr>
        </p:nvSpPr>
        <p:spPr>
          <a:xfrm rot="1973">
            <a:off x="1176227" y="2044344"/>
            <a:ext cx="1393600" cy="790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80" name="Google Shape;80;p14"/>
          <p:cNvSpPr txBox="1">
            <a:spLocks noGrp="1"/>
          </p:cNvSpPr>
          <p:nvPr>
            <p:ph type="subTitle" idx="3"/>
          </p:nvPr>
        </p:nvSpPr>
        <p:spPr>
          <a:xfrm>
            <a:off x="7900567" y="3035843"/>
            <a:ext cx="3115200" cy="83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r" rtl="0">
              <a:lnSpc>
                <a:spcPct val="100000"/>
              </a:lnSpc>
              <a:spcBef>
                <a:spcPts val="0"/>
              </a:spcBef>
              <a:spcAft>
                <a:spcPts val="0"/>
              </a:spcAft>
              <a:buSzPts val="1400"/>
              <a:buNone/>
              <a:defRPr/>
            </a:lvl2pPr>
            <a:lvl3pPr lvl="2" algn="r" rtl="0">
              <a:lnSpc>
                <a:spcPct val="100000"/>
              </a:lnSpc>
              <a:spcBef>
                <a:spcPts val="2133"/>
              </a:spcBef>
              <a:spcAft>
                <a:spcPts val="0"/>
              </a:spcAft>
              <a:buSzPts val="1400"/>
              <a:buNone/>
              <a:defRPr/>
            </a:lvl3pPr>
            <a:lvl4pPr lvl="3" algn="r" rtl="0">
              <a:lnSpc>
                <a:spcPct val="100000"/>
              </a:lnSpc>
              <a:spcBef>
                <a:spcPts val="2133"/>
              </a:spcBef>
              <a:spcAft>
                <a:spcPts val="0"/>
              </a:spcAft>
              <a:buSzPts val="1400"/>
              <a:buNone/>
              <a:defRPr/>
            </a:lvl4pPr>
            <a:lvl5pPr lvl="4" algn="r" rtl="0">
              <a:lnSpc>
                <a:spcPct val="100000"/>
              </a:lnSpc>
              <a:spcBef>
                <a:spcPts val="2133"/>
              </a:spcBef>
              <a:spcAft>
                <a:spcPts val="0"/>
              </a:spcAft>
              <a:buSzPts val="1400"/>
              <a:buNone/>
              <a:defRPr/>
            </a:lvl5pPr>
            <a:lvl6pPr lvl="5" algn="r" rtl="0">
              <a:lnSpc>
                <a:spcPct val="100000"/>
              </a:lnSpc>
              <a:spcBef>
                <a:spcPts val="2133"/>
              </a:spcBef>
              <a:spcAft>
                <a:spcPts val="0"/>
              </a:spcAft>
              <a:buSzPts val="1400"/>
              <a:buNone/>
              <a:defRPr/>
            </a:lvl6pPr>
            <a:lvl7pPr lvl="6" algn="r" rtl="0">
              <a:lnSpc>
                <a:spcPct val="100000"/>
              </a:lnSpc>
              <a:spcBef>
                <a:spcPts val="2133"/>
              </a:spcBef>
              <a:spcAft>
                <a:spcPts val="0"/>
              </a:spcAft>
              <a:buSzPts val="1400"/>
              <a:buNone/>
              <a:defRPr/>
            </a:lvl7pPr>
            <a:lvl8pPr lvl="7" algn="r" rtl="0">
              <a:lnSpc>
                <a:spcPct val="100000"/>
              </a:lnSpc>
              <a:spcBef>
                <a:spcPts val="2133"/>
              </a:spcBef>
              <a:spcAft>
                <a:spcPts val="0"/>
              </a:spcAft>
              <a:buSzPts val="1400"/>
              <a:buNone/>
              <a:defRPr/>
            </a:lvl8pPr>
            <a:lvl9pPr lvl="8" algn="r" rtl="0">
              <a:lnSpc>
                <a:spcPct val="100000"/>
              </a:lnSpc>
              <a:spcBef>
                <a:spcPts val="2133"/>
              </a:spcBef>
              <a:spcAft>
                <a:spcPts val="2133"/>
              </a:spcAft>
              <a:buSzPts val="1400"/>
              <a:buNone/>
              <a:defRPr/>
            </a:lvl9pPr>
          </a:lstStyle>
          <a:p>
            <a:endParaRPr/>
          </a:p>
        </p:txBody>
      </p:sp>
      <p:sp>
        <p:nvSpPr>
          <p:cNvPr id="81" name="Google Shape;81;p14"/>
          <p:cNvSpPr txBox="1">
            <a:spLocks noGrp="1"/>
          </p:cNvSpPr>
          <p:nvPr>
            <p:ph type="title" idx="4" hasCustomPrompt="1"/>
          </p:nvPr>
        </p:nvSpPr>
        <p:spPr>
          <a:xfrm rot="1973">
            <a:off x="6346773" y="2653944"/>
            <a:ext cx="1393600" cy="790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82" name="Google Shape;82;p14"/>
          <p:cNvSpPr txBox="1">
            <a:spLocks noGrp="1"/>
          </p:cNvSpPr>
          <p:nvPr>
            <p:ph type="subTitle" idx="5"/>
          </p:nvPr>
        </p:nvSpPr>
        <p:spPr>
          <a:xfrm>
            <a:off x="2702451" y="5491900"/>
            <a:ext cx="3115200" cy="83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r" rtl="0">
              <a:lnSpc>
                <a:spcPct val="100000"/>
              </a:lnSpc>
              <a:spcBef>
                <a:spcPts val="0"/>
              </a:spcBef>
              <a:spcAft>
                <a:spcPts val="0"/>
              </a:spcAft>
              <a:buSzPts val="1400"/>
              <a:buNone/>
              <a:defRPr/>
            </a:lvl2pPr>
            <a:lvl3pPr lvl="2" algn="r" rtl="0">
              <a:lnSpc>
                <a:spcPct val="100000"/>
              </a:lnSpc>
              <a:spcBef>
                <a:spcPts val="2133"/>
              </a:spcBef>
              <a:spcAft>
                <a:spcPts val="0"/>
              </a:spcAft>
              <a:buSzPts val="1400"/>
              <a:buNone/>
              <a:defRPr/>
            </a:lvl3pPr>
            <a:lvl4pPr lvl="3" algn="r" rtl="0">
              <a:lnSpc>
                <a:spcPct val="100000"/>
              </a:lnSpc>
              <a:spcBef>
                <a:spcPts val="2133"/>
              </a:spcBef>
              <a:spcAft>
                <a:spcPts val="0"/>
              </a:spcAft>
              <a:buSzPts val="1400"/>
              <a:buNone/>
              <a:defRPr/>
            </a:lvl4pPr>
            <a:lvl5pPr lvl="4" algn="r" rtl="0">
              <a:lnSpc>
                <a:spcPct val="100000"/>
              </a:lnSpc>
              <a:spcBef>
                <a:spcPts val="2133"/>
              </a:spcBef>
              <a:spcAft>
                <a:spcPts val="0"/>
              </a:spcAft>
              <a:buSzPts val="1400"/>
              <a:buNone/>
              <a:defRPr/>
            </a:lvl5pPr>
            <a:lvl6pPr lvl="5" algn="r" rtl="0">
              <a:lnSpc>
                <a:spcPct val="100000"/>
              </a:lnSpc>
              <a:spcBef>
                <a:spcPts val="2133"/>
              </a:spcBef>
              <a:spcAft>
                <a:spcPts val="0"/>
              </a:spcAft>
              <a:buSzPts val="1400"/>
              <a:buNone/>
              <a:defRPr/>
            </a:lvl6pPr>
            <a:lvl7pPr lvl="6" algn="r" rtl="0">
              <a:lnSpc>
                <a:spcPct val="100000"/>
              </a:lnSpc>
              <a:spcBef>
                <a:spcPts val="2133"/>
              </a:spcBef>
              <a:spcAft>
                <a:spcPts val="0"/>
              </a:spcAft>
              <a:buSzPts val="1400"/>
              <a:buNone/>
              <a:defRPr/>
            </a:lvl7pPr>
            <a:lvl8pPr lvl="7" algn="r" rtl="0">
              <a:lnSpc>
                <a:spcPct val="100000"/>
              </a:lnSpc>
              <a:spcBef>
                <a:spcPts val="2133"/>
              </a:spcBef>
              <a:spcAft>
                <a:spcPts val="0"/>
              </a:spcAft>
              <a:buSzPts val="1400"/>
              <a:buNone/>
              <a:defRPr/>
            </a:lvl8pPr>
            <a:lvl9pPr lvl="8" algn="r" rtl="0">
              <a:lnSpc>
                <a:spcPct val="100000"/>
              </a:lnSpc>
              <a:spcBef>
                <a:spcPts val="2133"/>
              </a:spcBef>
              <a:spcAft>
                <a:spcPts val="2133"/>
              </a:spcAft>
              <a:buSzPts val="1400"/>
              <a:buNone/>
              <a:defRPr/>
            </a:lvl9pPr>
          </a:lstStyle>
          <a:p>
            <a:endParaRPr/>
          </a:p>
        </p:txBody>
      </p:sp>
      <p:sp>
        <p:nvSpPr>
          <p:cNvPr id="83" name="Google Shape;83;p14"/>
          <p:cNvSpPr txBox="1">
            <a:spLocks noGrp="1"/>
          </p:cNvSpPr>
          <p:nvPr>
            <p:ph type="title" idx="6" hasCustomPrompt="1"/>
          </p:nvPr>
        </p:nvSpPr>
        <p:spPr>
          <a:xfrm rot="1973">
            <a:off x="1176227" y="5114095"/>
            <a:ext cx="1393600" cy="790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84" name="Google Shape;84;p14"/>
          <p:cNvSpPr txBox="1">
            <a:spLocks noGrp="1"/>
          </p:cNvSpPr>
          <p:nvPr>
            <p:ph type="subTitle" idx="7"/>
          </p:nvPr>
        </p:nvSpPr>
        <p:spPr>
          <a:xfrm>
            <a:off x="7900567" y="4465967"/>
            <a:ext cx="3115200" cy="83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r" rtl="0">
              <a:lnSpc>
                <a:spcPct val="100000"/>
              </a:lnSpc>
              <a:spcBef>
                <a:spcPts val="0"/>
              </a:spcBef>
              <a:spcAft>
                <a:spcPts val="0"/>
              </a:spcAft>
              <a:buSzPts val="1400"/>
              <a:buNone/>
              <a:defRPr/>
            </a:lvl2pPr>
            <a:lvl3pPr lvl="2" algn="r" rtl="0">
              <a:lnSpc>
                <a:spcPct val="100000"/>
              </a:lnSpc>
              <a:spcBef>
                <a:spcPts val="2133"/>
              </a:spcBef>
              <a:spcAft>
                <a:spcPts val="0"/>
              </a:spcAft>
              <a:buSzPts val="1400"/>
              <a:buNone/>
              <a:defRPr/>
            </a:lvl3pPr>
            <a:lvl4pPr lvl="3" algn="r" rtl="0">
              <a:lnSpc>
                <a:spcPct val="100000"/>
              </a:lnSpc>
              <a:spcBef>
                <a:spcPts val="2133"/>
              </a:spcBef>
              <a:spcAft>
                <a:spcPts val="0"/>
              </a:spcAft>
              <a:buSzPts val="1400"/>
              <a:buNone/>
              <a:defRPr/>
            </a:lvl4pPr>
            <a:lvl5pPr lvl="4" algn="r" rtl="0">
              <a:lnSpc>
                <a:spcPct val="100000"/>
              </a:lnSpc>
              <a:spcBef>
                <a:spcPts val="2133"/>
              </a:spcBef>
              <a:spcAft>
                <a:spcPts val="0"/>
              </a:spcAft>
              <a:buSzPts val="1400"/>
              <a:buNone/>
              <a:defRPr/>
            </a:lvl5pPr>
            <a:lvl6pPr lvl="5" algn="r" rtl="0">
              <a:lnSpc>
                <a:spcPct val="100000"/>
              </a:lnSpc>
              <a:spcBef>
                <a:spcPts val="2133"/>
              </a:spcBef>
              <a:spcAft>
                <a:spcPts val="0"/>
              </a:spcAft>
              <a:buSzPts val="1400"/>
              <a:buNone/>
              <a:defRPr/>
            </a:lvl6pPr>
            <a:lvl7pPr lvl="6" algn="r" rtl="0">
              <a:lnSpc>
                <a:spcPct val="100000"/>
              </a:lnSpc>
              <a:spcBef>
                <a:spcPts val="2133"/>
              </a:spcBef>
              <a:spcAft>
                <a:spcPts val="0"/>
              </a:spcAft>
              <a:buSzPts val="1400"/>
              <a:buNone/>
              <a:defRPr/>
            </a:lvl7pPr>
            <a:lvl8pPr lvl="7" algn="r" rtl="0">
              <a:lnSpc>
                <a:spcPct val="100000"/>
              </a:lnSpc>
              <a:spcBef>
                <a:spcPts val="2133"/>
              </a:spcBef>
              <a:spcAft>
                <a:spcPts val="0"/>
              </a:spcAft>
              <a:buSzPts val="1400"/>
              <a:buNone/>
              <a:defRPr/>
            </a:lvl8pPr>
            <a:lvl9pPr lvl="8" algn="r" rtl="0">
              <a:lnSpc>
                <a:spcPct val="100000"/>
              </a:lnSpc>
              <a:spcBef>
                <a:spcPts val="2133"/>
              </a:spcBef>
              <a:spcAft>
                <a:spcPts val="2133"/>
              </a:spcAft>
              <a:buSzPts val="1400"/>
              <a:buNone/>
              <a:defRPr/>
            </a:lvl9pPr>
          </a:lstStyle>
          <a:p>
            <a:endParaRPr/>
          </a:p>
        </p:txBody>
      </p:sp>
      <p:sp>
        <p:nvSpPr>
          <p:cNvPr id="85" name="Google Shape;85;p14"/>
          <p:cNvSpPr txBox="1">
            <a:spLocks noGrp="1"/>
          </p:cNvSpPr>
          <p:nvPr>
            <p:ph type="title" idx="8" hasCustomPrompt="1"/>
          </p:nvPr>
        </p:nvSpPr>
        <p:spPr>
          <a:xfrm rot="1973">
            <a:off x="6346773" y="4076928"/>
            <a:ext cx="1393600" cy="790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86" name="Google Shape;86;p14">
            <a:hlinkClick r:id="rId3" action="ppaction://hlinksldjump"/>
          </p:cNvPr>
          <p:cNvSpPr txBox="1">
            <a:spLocks noGrp="1"/>
          </p:cNvSpPr>
          <p:nvPr>
            <p:ph type="subTitle" idx="9"/>
          </p:nvPr>
        </p:nvSpPr>
        <p:spPr>
          <a:xfrm>
            <a:off x="2702451" y="1771200"/>
            <a:ext cx="3115200" cy="65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2pPr>
            <a:lvl3pPr lvl="2"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3pPr>
            <a:lvl4pPr lvl="3"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4pPr>
            <a:lvl5pPr lvl="4"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5pPr>
            <a:lvl6pPr lvl="5"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6pPr>
            <a:lvl7pPr lvl="6"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7pPr>
            <a:lvl8pPr lvl="7"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8pPr>
            <a:lvl9pPr lvl="8" algn="r" rtl="0">
              <a:lnSpc>
                <a:spcPct val="100000"/>
              </a:lnSpc>
              <a:spcBef>
                <a:spcPts val="2133"/>
              </a:spcBef>
              <a:spcAft>
                <a:spcPts val="2133"/>
              </a:spcAft>
              <a:buClr>
                <a:schemeClr val="lt1"/>
              </a:buClr>
              <a:buSzPts val="2000"/>
              <a:buFont typeface="Fredoka One"/>
              <a:buNone/>
              <a:defRPr sz="2667">
                <a:solidFill>
                  <a:schemeClr val="lt1"/>
                </a:solidFill>
                <a:latin typeface="Fredoka One"/>
                <a:ea typeface="Fredoka One"/>
                <a:cs typeface="Fredoka One"/>
                <a:sym typeface="Fredoka One"/>
              </a:defRPr>
            </a:lvl9pPr>
          </a:lstStyle>
          <a:p>
            <a:endParaRPr/>
          </a:p>
        </p:txBody>
      </p:sp>
      <p:sp>
        <p:nvSpPr>
          <p:cNvPr id="87" name="Google Shape;87;p14"/>
          <p:cNvSpPr txBox="1">
            <a:spLocks noGrp="1"/>
          </p:cNvSpPr>
          <p:nvPr>
            <p:ph type="subTitle" idx="13"/>
          </p:nvPr>
        </p:nvSpPr>
        <p:spPr>
          <a:xfrm>
            <a:off x="7900567" y="2380800"/>
            <a:ext cx="3115200" cy="65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2pPr>
            <a:lvl3pPr lvl="2"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3pPr>
            <a:lvl4pPr lvl="3"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4pPr>
            <a:lvl5pPr lvl="4"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5pPr>
            <a:lvl6pPr lvl="5"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6pPr>
            <a:lvl7pPr lvl="6"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7pPr>
            <a:lvl8pPr lvl="7"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8pPr>
            <a:lvl9pPr lvl="8" algn="r" rtl="0">
              <a:lnSpc>
                <a:spcPct val="100000"/>
              </a:lnSpc>
              <a:spcBef>
                <a:spcPts val="2133"/>
              </a:spcBef>
              <a:spcAft>
                <a:spcPts val="2133"/>
              </a:spcAft>
              <a:buClr>
                <a:schemeClr val="lt1"/>
              </a:buClr>
              <a:buSzPts val="2000"/>
              <a:buFont typeface="Fredoka One"/>
              <a:buNone/>
              <a:defRPr sz="2667">
                <a:solidFill>
                  <a:schemeClr val="lt1"/>
                </a:solidFill>
                <a:latin typeface="Fredoka One"/>
                <a:ea typeface="Fredoka One"/>
                <a:cs typeface="Fredoka One"/>
                <a:sym typeface="Fredoka One"/>
              </a:defRPr>
            </a:lvl9pPr>
          </a:lstStyle>
          <a:p>
            <a:endParaRPr/>
          </a:p>
        </p:txBody>
      </p:sp>
      <p:sp>
        <p:nvSpPr>
          <p:cNvPr id="88" name="Google Shape;88;p14"/>
          <p:cNvSpPr txBox="1">
            <a:spLocks noGrp="1"/>
          </p:cNvSpPr>
          <p:nvPr>
            <p:ph type="subTitle" idx="14"/>
          </p:nvPr>
        </p:nvSpPr>
        <p:spPr>
          <a:xfrm>
            <a:off x="2702451" y="4849716"/>
            <a:ext cx="3115200" cy="65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2pPr>
            <a:lvl3pPr lvl="2"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3pPr>
            <a:lvl4pPr lvl="3"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4pPr>
            <a:lvl5pPr lvl="4"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5pPr>
            <a:lvl6pPr lvl="5"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6pPr>
            <a:lvl7pPr lvl="6"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7pPr>
            <a:lvl8pPr lvl="7"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8pPr>
            <a:lvl9pPr lvl="8" algn="r" rtl="0">
              <a:lnSpc>
                <a:spcPct val="100000"/>
              </a:lnSpc>
              <a:spcBef>
                <a:spcPts val="2133"/>
              </a:spcBef>
              <a:spcAft>
                <a:spcPts val="2133"/>
              </a:spcAft>
              <a:buClr>
                <a:schemeClr val="lt1"/>
              </a:buClr>
              <a:buSzPts val="2000"/>
              <a:buFont typeface="Fredoka One"/>
              <a:buNone/>
              <a:defRPr sz="2667">
                <a:solidFill>
                  <a:schemeClr val="lt1"/>
                </a:solidFill>
                <a:latin typeface="Fredoka One"/>
                <a:ea typeface="Fredoka One"/>
                <a:cs typeface="Fredoka One"/>
                <a:sym typeface="Fredoka One"/>
              </a:defRPr>
            </a:lvl9pPr>
          </a:lstStyle>
          <a:p>
            <a:endParaRPr/>
          </a:p>
        </p:txBody>
      </p:sp>
      <p:sp>
        <p:nvSpPr>
          <p:cNvPr id="89" name="Google Shape;89;p14"/>
          <p:cNvSpPr txBox="1">
            <a:spLocks noGrp="1"/>
          </p:cNvSpPr>
          <p:nvPr>
            <p:ph type="subTitle" idx="15"/>
          </p:nvPr>
        </p:nvSpPr>
        <p:spPr>
          <a:xfrm>
            <a:off x="7900567" y="3823783"/>
            <a:ext cx="3115200" cy="65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2pPr>
            <a:lvl3pPr lvl="2"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3pPr>
            <a:lvl4pPr lvl="3"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4pPr>
            <a:lvl5pPr lvl="4"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5pPr>
            <a:lvl6pPr lvl="5"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6pPr>
            <a:lvl7pPr lvl="6"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7pPr>
            <a:lvl8pPr lvl="7"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8pPr>
            <a:lvl9pPr lvl="8" algn="r" rtl="0">
              <a:lnSpc>
                <a:spcPct val="100000"/>
              </a:lnSpc>
              <a:spcBef>
                <a:spcPts val="2133"/>
              </a:spcBef>
              <a:spcAft>
                <a:spcPts val="2133"/>
              </a:spcAft>
              <a:buClr>
                <a:schemeClr val="lt1"/>
              </a:buClr>
              <a:buSzPts val="2000"/>
              <a:buFont typeface="Fredoka One"/>
              <a:buNone/>
              <a:defRPr sz="2667">
                <a:solidFill>
                  <a:schemeClr val="lt1"/>
                </a:solidFill>
                <a:latin typeface="Fredoka One"/>
                <a:ea typeface="Fredoka One"/>
                <a:cs typeface="Fredoka One"/>
                <a:sym typeface="Fredoka One"/>
              </a:defRPr>
            </a:lvl9pPr>
          </a:lstStyle>
          <a:p>
            <a:endParaRPr/>
          </a:p>
        </p:txBody>
      </p:sp>
      <p:sp>
        <p:nvSpPr>
          <p:cNvPr id="90" name="Google Shape;90;p14"/>
          <p:cNvSpPr txBox="1">
            <a:spLocks noGrp="1"/>
          </p:cNvSpPr>
          <p:nvPr>
            <p:ph type="subTitle" idx="16"/>
          </p:nvPr>
        </p:nvSpPr>
        <p:spPr>
          <a:xfrm>
            <a:off x="2730029" y="3914761"/>
            <a:ext cx="3115200" cy="83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r" rtl="0">
              <a:lnSpc>
                <a:spcPct val="100000"/>
              </a:lnSpc>
              <a:spcBef>
                <a:spcPts val="0"/>
              </a:spcBef>
              <a:spcAft>
                <a:spcPts val="0"/>
              </a:spcAft>
              <a:buSzPts val="1400"/>
              <a:buNone/>
              <a:defRPr/>
            </a:lvl2pPr>
            <a:lvl3pPr lvl="2" algn="r" rtl="0">
              <a:lnSpc>
                <a:spcPct val="100000"/>
              </a:lnSpc>
              <a:spcBef>
                <a:spcPts val="2133"/>
              </a:spcBef>
              <a:spcAft>
                <a:spcPts val="0"/>
              </a:spcAft>
              <a:buSzPts val="1400"/>
              <a:buNone/>
              <a:defRPr/>
            </a:lvl3pPr>
            <a:lvl4pPr lvl="3" algn="r" rtl="0">
              <a:lnSpc>
                <a:spcPct val="100000"/>
              </a:lnSpc>
              <a:spcBef>
                <a:spcPts val="2133"/>
              </a:spcBef>
              <a:spcAft>
                <a:spcPts val="0"/>
              </a:spcAft>
              <a:buSzPts val="1400"/>
              <a:buNone/>
              <a:defRPr/>
            </a:lvl4pPr>
            <a:lvl5pPr lvl="4" algn="r" rtl="0">
              <a:lnSpc>
                <a:spcPct val="100000"/>
              </a:lnSpc>
              <a:spcBef>
                <a:spcPts val="2133"/>
              </a:spcBef>
              <a:spcAft>
                <a:spcPts val="0"/>
              </a:spcAft>
              <a:buSzPts val="1400"/>
              <a:buNone/>
              <a:defRPr/>
            </a:lvl5pPr>
            <a:lvl6pPr lvl="5" algn="r" rtl="0">
              <a:lnSpc>
                <a:spcPct val="100000"/>
              </a:lnSpc>
              <a:spcBef>
                <a:spcPts val="2133"/>
              </a:spcBef>
              <a:spcAft>
                <a:spcPts val="0"/>
              </a:spcAft>
              <a:buSzPts val="1400"/>
              <a:buNone/>
              <a:defRPr/>
            </a:lvl6pPr>
            <a:lvl7pPr lvl="6" algn="r" rtl="0">
              <a:lnSpc>
                <a:spcPct val="100000"/>
              </a:lnSpc>
              <a:spcBef>
                <a:spcPts val="2133"/>
              </a:spcBef>
              <a:spcAft>
                <a:spcPts val="0"/>
              </a:spcAft>
              <a:buSzPts val="1400"/>
              <a:buNone/>
              <a:defRPr/>
            </a:lvl7pPr>
            <a:lvl8pPr lvl="7" algn="r" rtl="0">
              <a:lnSpc>
                <a:spcPct val="100000"/>
              </a:lnSpc>
              <a:spcBef>
                <a:spcPts val="2133"/>
              </a:spcBef>
              <a:spcAft>
                <a:spcPts val="0"/>
              </a:spcAft>
              <a:buSzPts val="1400"/>
              <a:buNone/>
              <a:defRPr/>
            </a:lvl8pPr>
            <a:lvl9pPr lvl="8" algn="r" rtl="0">
              <a:lnSpc>
                <a:spcPct val="100000"/>
              </a:lnSpc>
              <a:spcBef>
                <a:spcPts val="2133"/>
              </a:spcBef>
              <a:spcAft>
                <a:spcPts val="2133"/>
              </a:spcAft>
              <a:buSzPts val="1400"/>
              <a:buNone/>
              <a:defRPr/>
            </a:lvl9pPr>
          </a:lstStyle>
          <a:p>
            <a:endParaRPr/>
          </a:p>
        </p:txBody>
      </p:sp>
      <p:sp>
        <p:nvSpPr>
          <p:cNvPr id="91" name="Google Shape;91;p14"/>
          <p:cNvSpPr txBox="1">
            <a:spLocks noGrp="1"/>
          </p:cNvSpPr>
          <p:nvPr>
            <p:ph type="title" idx="17" hasCustomPrompt="1"/>
          </p:nvPr>
        </p:nvSpPr>
        <p:spPr>
          <a:xfrm rot="1973">
            <a:off x="1176211" y="3555261"/>
            <a:ext cx="1393600" cy="790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92" name="Google Shape;92;p14"/>
          <p:cNvSpPr txBox="1">
            <a:spLocks noGrp="1"/>
          </p:cNvSpPr>
          <p:nvPr>
            <p:ph type="subTitle" idx="18"/>
          </p:nvPr>
        </p:nvSpPr>
        <p:spPr>
          <a:xfrm>
            <a:off x="2730029" y="3272579"/>
            <a:ext cx="3115200" cy="65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2pPr>
            <a:lvl3pPr lvl="2"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3pPr>
            <a:lvl4pPr lvl="3"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4pPr>
            <a:lvl5pPr lvl="4"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5pPr>
            <a:lvl6pPr lvl="5"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6pPr>
            <a:lvl7pPr lvl="6"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7pPr>
            <a:lvl8pPr lvl="7"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8pPr>
            <a:lvl9pPr lvl="8" algn="r" rtl="0">
              <a:lnSpc>
                <a:spcPct val="100000"/>
              </a:lnSpc>
              <a:spcBef>
                <a:spcPts val="2133"/>
              </a:spcBef>
              <a:spcAft>
                <a:spcPts val="2133"/>
              </a:spcAft>
              <a:buClr>
                <a:schemeClr val="lt1"/>
              </a:buClr>
              <a:buSzPts val="2000"/>
              <a:buFont typeface="Fredoka One"/>
              <a:buNone/>
              <a:defRPr sz="2667">
                <a:solidFill>
                  <a:schemeClr val="lt1"/>
                </a:solidFill>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34838235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able of contents 2">
  <p:cSld name="Table of contents 2">
    <p:bg>
      <p:bgPr>
        <a:solidFill>
          <a:schemeClr val="dk2"/>
        </a:solidFill>
        <a:effectLst/>
      </p:bgPr>
    </p:bg>
    <p:spTree>
      <p:nvGrpSpPr>
        <p:cNvPr id="1" name="Shape 93"/>
        <p:cNvGrpSpPr/>
        <p:nvPr/>
      </p:nvGrpSpPr>
      <p:grpSpPr>
        <a:xfrm>
          <a:off x="0" y="0"/>
          <a:ext cx="0" cy="0"/>
          <a:chOff x="0" y="0"/>
          <a:chExt cx="0" cy="0"/>
        </a:xfrm>
      </p:grpSpPr>
      <p:pic>
        <p:nvPicPr>
          <p:cNvPr id="94" name="Google Shape;94;p15"/>
          <p:cNvPicPr preferRelativeResize="0"/>
          <p:nvPr/>
        </p:nvPicPr>
        <p:blipFill>
          <a:blip r:embed="rId2">
            <a:alphaModFix amt="26000"/>
          </a:blip>
          <a:stretch>
            <a:fillRect/>
          </a:stretch>
        </p:blipFill>
        <p:spPr>
          <a:xfrm>
            <a:off x="11791" y="0"/>
            <a:ext cx="12191999" cy="6858000"/>
          </a:xfrm>
          <a:prstGeom prst="rect">
            <a:avLst/>
          </a:prstGeom>
          <a:noFill/>
          <a:ln>
            <a:noFill/>
          </a:ln>
        </p:spPr>
      </p:pic>
      <p:sp>
        <p:nvSpPr>
          <p:cNvPr id="95" name="Google Shape;95;p15"/>
          <p:cNvSpPr/>
          <p:nvPr/>
        </p:nvSpPr>
        <p:spPr>
          <a:xfrm>
            <a:off x="960000" y="720000"/>
            <a:ext cx="10272000" cy="752400"/>
          </a:xfrm>
          <a:prstGeom prst="roundRect">
            <a:avLst>
              <a:gd name="adj" fmla="val 16667"/>
            </a:avLst>
          </a:prstGeom>
          <a:solidFill>
            <a:schemeClr val="accent4"/>
          </a:solidFill>
          <a:ln>
            <a:noFill/>
          </a:ln>
          <a:effectLst>
            <a:outerShdw dist="133350" dir="2820000" algn="bl" rotWithShape="0">
              <a:srgbClr val="000000">
                <a:alpha val="14000"/>
              </a:srgbClr>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endParaRPr sz="2400"/>
          </a:p>
        </p:txBody>
      </p:sp>
      <p:sp>
        <p:nvSpPr>
          <p:cNvPr id="96" name="Google Shape;96;p15"/>
          <p:cNvSpPr txBox="1">
            <a:spLocks noGrp="1"/>
          </p:cNvSpPr>
          <p:nvPr>
            <p:ph type="title"/>
          </p:nvPr>
        </p:nvSpPr>
        <p:spPr>
          <a:xfrm>
            <a:off x="960000" y="720000"/>
            <a:ext cx="10272000" cy="752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9pPr>
          </a:lstStyle>
          <a:p>
            <a:endParaRPr/>
          </a:p>
        </p:txBody>
      </p:sp>
      <p:sp>
        <p:nvSpPr>
          <p:cNvPr id="97" name="Google Shape;97;p15">
            <a:hlinkClick r:id="rId3" action="ppaction://hlinksldjump"/>
          </p:cNvPr>
          <p:cNvSpPr txBox="1">
            <a:spLocks noGrp="1"/>
          </p:cNvSpPr>
          <p:nvPr>
            <p:ph type="subTitle" idx="1"/>
          </p:nvPr>
        </p:nvSpPr>
        <p:spPr>
          <a:xfrm>
            <a:off x="2702451" y="2955184"/>
            <a:ext cx="3115200" cy="83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r" rtl="0">
              <a:lnSpc>
                <a:spcPct val="100000"/>
              </a:lnSpc>
              <a:spcBef>
                <a:spcPts val="0"/>
              </a:spcBef>
              <a:spcAft>
                <a:spcPts val="0"/>
              </a:spcAft>
              <a:buSzPts val="1400"/>
              <a:buNone/>
              <a:defRPr/>
            </a:lvl2pPr>
            <a:lvl3pPr lvl="2" algn="r" rtl="0">
              <a:lnSpc>
                <a:spcPct val="100000"/>
              </a:lnSpc>
              <a:spcBef>
                <a:spcPts val="2133"/>
              </a:spcBef>
              <a:spcAft>
                <a:spcPts val="0"/>
              </a:spcAft>
              <a:buSzPts val="1400"/>
              <a:buNone/>
              <a:defRPr/>
            </a:lvl3pPr>
            <a:lvl4pPr lvl="3" algn="r" rtl="0">
              <a:lnSpc>
                <a:spcPct val="100000"/>
              </a:lnSpc>
              <a:spcBef>
                <a:spcPts val="2133"/>
              </a:spcBef>
              <a:spcAft>
                <a:spcPts val="0"/>
              </a:spcAft>
              <a:buSzPts val="1400"/>
              <a:buNone/>
              <a:defRPr/>
            </a:lvl4pPr>
            <a:lvl5pPr lvl="4" algn="r" rtl="0">
              <a:lnSpc>
                <a:spcPct val="100000"/>
              </a:lnSpc>
              <a:spcBef>
                <a:spcPts val="2133"/>
              </a:spcBef>
              <a:spcAft>
                <a:spcPts val="0"/>
              </a:spcAft>
              <a:buSzPts val="1400"/>
              <a:buNone/>
              <a:defRPr/>
            </a:lvl5pPr>
            <a:lvl6pPr lvl="5" algn="r" rtl="0">
              <a:lnSpc>
                <a:spcPct val="100000"/>
              </a:lnSpc>
              <a:spcBef>
                <a:spcPts val="2133"/>
              </a:spcBef>
              <a:spcAft>
                <a:spcPts val="0"/>
              </a:spcAft>
              <a:buSzPts val="1400"/>
              <a:buNone/>
              <a:defRPr/>
            </a:lvl6pPr>
            <a:lvl7pPr lvl="6" algn="r" rtl="0">
              <a:lnSpc>
                <a:spcPct val="100000"/>
              </a:lnSpc>
              <a:spcBef>
                <a:spcPts val="2133"/>
              </a:spcBef>
              <a:spcAft>
                <a:spcPts val="0"/>
              </a:spcAft>
              <a:buSzPts val="1400"/>
              <a:buNone/>
              <a:defRPr/>
            </a:lvl7pPr>
            <a:lvl8pPr lvl="7" algn="r" rtl="0">
              <a:lnSpc>
                <a:spcPct val="100000"/>
              </a:lnSpc>
              <a:spcBef>
                <a:spcPts val="2133"/>
              </a:spcBef>
              <a:spcAft>
                <a:spcPts val="0"/>
              </a:spcAft>
              <a:buSzPts val="1400"/>
              <a:buNone/>
              <a:defRPr/>
            </a:lvl8pPr>
            <a:lvl9pPr lvl="8" algn="r" rtl="0">
              <a:lnSpc>
                <a:spcPct val="100000"/>
              </a:lnSpc>
              <a:spcBef>
                <a:spcPts val="2133"/>
              </a:spcBef>
              <a:spcAft>
                <a:spcPts val="2133"/>
              </a:spcAft>
              <a:buSzPts val="1400"/>
              <a:buNone/>
              <a:defRPr/>
            </a:lvl9pPr>
          </a:lstStyle>
          <a:p>
            <a:endParaRPr/>
          </a:p>
        </p:txBody>
      </p:sp>
      <p:sp>
        <p:nvSpPr>
          <p:cNvPr id="98" name="Google Shape;98;p15">
            <a:hlinkClick r:id="rId3" action="ppaction://hlinksldjump"/>
          </p:cNvPr>
          <p:cNvSpPr txBox="1">
            <a:spLocks noGrp="1"/>
          </p:cNvSpPr>
          <p:nvPr>
            <p:ph type="title" idx="2" hasCustomPrompt="1"/>
          </p:nvPr>
        </p:nvSpPr>
        <p:spPr>
          <a:xfrm rot="1973">
            <a:off x="1176227" y="2541873"/>
            <a:ext cx="1393600" cy="790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99" name="Google Shape;99;p15"/>
          <p:cNvSpPr txBox="1">
            <a:spLocks noGrp="1"/>
          </p:cNvSpPr>
          <p:nvPr>
            <p:ph type="subTitle" idx="3"/>
          </p:nvPr>
        </p:nvSpPr>
        <p:spPr>
          <a:xfrm>
            <a:off x="7900567" y="2955184"/>
            <a:ext cx="3115200" cy="83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r" rtl="0">
              <a:lnSpc>
                <a:spcPct val="100000"/>
              </a:lnSpc>
              <a:spcBef>
                <a:spcPts val="0"/>
              </a:spcBef>
              <a:spcAft>
                <a:spcPts val="0"/>
              </a:spcAft>
              <a:buSzPts val="1400"/>
              <a:buNone/>
              <a:defRPr/>
            </a:lvl2pPr>
            <a:lvl3pPr lvl="2" algn="r" rtl="0">
              <a:lnSpc>
                <a:spcPct val="100000"/>
              </a:lnSpc>
              <a:spcBef>
                <a:spcPts val="2133"/>
              </a:spcBef>
              <a:spcAft>
                <a:spcPts val="0"/>
              </a:spcAft>
              <a:buSzPts val="1400"/>
              <a:buNone/>
              <a:defRPr/>
            </a:lvl3pPr>
            <a:lvl4pPr lvl="3" algn="r" rtl="0">
              <a:lnSpc>
                <a:spcPct val="100000"/>
              </a:lnSpc>
              <a:spcBef>
                <a:spcPts val="2133"/>
              </a:spcBef>
              <a:spcAft>
                <a:spcPts val="0"/>
              </a:spcAft>
              <a:buSzPts val="1400"/>
              <a:buNone/>
              <a:defRPr/>
            </a:lvl4pPr>
            <a:lvl5pPr lvl="4" algn="r" rtl="0">
              <a:lnSpc>
                <a:spcPct val="100000"/>
              </a:lnSpc>
              <a:spcBef>
                <a:spcPts val="2133"/>
              </a:spcBef>
              <a:spcAft>
                <a:spcPts val="0"/>
              </a:spcAft>
              <a:buSzPts val="1400"/>
              <a:buNone/>
              <a:defRPr/>
            </a:lvl5pPr>
            <a:lvl6pPr lvl="5" algn="r" rtl="0">
              <a:lnSpc>
                <a:spcPct val="100000"/>
              </a:lnSpc>
              <a:spcBef>
                <a:spcPts val="2133"/>
              </a:spcBef>
              <a:spcAft>
                <a:spcPts val="0"/>
              </a:spcAft>
              <a:buSzPts val="1400"/>
              <a:buNone/>
              <a:defRPr/>
            </a:lvl6pPr>
            <a:lvl7pPr lvl="6" algn="r" rtl="0">
              <a:lnSpc>
                <a:spcPct val="100000"/>
              </a:lnSpc>
              <a:spcBef>
                <a:spcPts val="2133"/>
              </a:spcBef>
              <a:spcAft>
                <a:spcPts val="0"/>
              </a:spcAft>
              <a:buSzPts val="1400"/>
              <a:buNone/>
              <a:defRPr/>
            </a:lvl7pPr>
            <a:lvl8pPr lvl="7" algn="r" rtl="0">
              <a:lnSpc>
                <a:spcPct val="100000"/>
              </a:lnSpc>
              <a:spcBef>
                <a:spcPts val="2133"/>
              </a:spcBef>
              <a:spcAft>
                <a:spcPts val="0"/>
              </a:spcAft>
              <a:buSzPts val="1400"/>
              <a:buNone/>
              <a:defRPr/>
            </a:lvl8pPr>
            <a:lvl9pPr lvl="8" algn="r" rtl="0">
              <a:lnSpc>
                <a:spcPct val="100000"/>
              </a:lnSpc>
              <a:spcBef>
                <a:spcPts val="2133"/>
              </a:spcBef>
              <a:spcAft>
                <a:spcPts val="2133"/>
              </a:spcAft>
              <a:buSzPts val="1400"/>
              <a:buNone/>
              <a:defRPr/>
            </a:lvl9pPr>
          </a:lstStyle>
          <a:p>
            <a:endParaRPr/>
          </a:p>
        </p:txBody>
      </p:sp>
      <p:sp>
        <p:nvSpPr>
          <p:cNvPr id="100" name="Google Shape;100;p15"/>
          <p:cNvSpPr txBox="1">
            <a:spLocks noGrp="1"/>
          </p:cNvSpPr>
          <p:nvPr>
            <p:ph type="title" idx="4" hasCustomPrompt="1"/>
          </p:nvPr>
        </p:nvSpPr>
        <p:spPr>
          <a:xfrm rot="1973">
            <a:off x="6346773" y="2541873"/>
            <a:ext cx="1393600" cy="790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01" name="Google Shape;101;p15"/>
          <p:cNvSpPr txBox="1">
            <a:spLocks noGrp="1"/>
          </p:cNvSpPr>
          <p:nvPr>
            <p:ph type="subTitle" idx="5"/>
          </p:nvPr>
        </p:nvSpPr>
        <p:spPr>
          <a:xfrm>
            <a:off x="7900567" y="5029420"/>
            <a:ext cx="3115200" cy="83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r" rtl="0">
              <a:lnSpc>
                <a:spcPct val="100000"/>
              </a:lnSpc>
              <a:spcBef>
                <a:spcPts val="0"/>
              </a:spcBef>
              <a:spcAft>
                <a:spcPts val="0"/>
              </a:spcAft>
              <a:buSzPts val="1400"/>
              <a:buNone/>
              <a:defRPr/>
            </a:lvl2pPr>
            <a:lvl3pPr lvl="2" algn="r" rtl="0">
              <a:lnSpc>
                <a:spcPct val="100000"/>
              </a:lnSpc>
              <a:spcBef>
                <a:spcPts val="2133"/>
              </a:spcBef>
              <a:spcAft>
                <a:spcPts val="0"/>
              </a:spcAft>
              <a:buSzPts val="1400"/>
              <a:buNone/>
              <a:defRPr/>
            </a:lvl3pPr>
            <a:lvl4pPr lvl="3" algn="r" rtl="0">
              <a:lnSpc>
                <a:spcPct val="100000"/>
              </a:lnSpc>
              <a:spcBef>
                <a:spcPts val="2133"/>
              </a:spcBef>
              <a:spcAft>
                <a:spcPts val="0"/>
              </a:spcAft>
              <a:buSzPts val="1400"/>
              <a:buNone/>
              <a:defRPr/>
            </a:lvl4pPr>
            <a:lvl5pPr lvl="4" algn="r" rtl="0">
              <a:lnSpc>
                <a:spcPct val="100000"/>
              </a:lnSpc>
              <a:spcBef>
                <a:spcPts val="2133"/>
              </a:spcBef>
              <a:spcAft>
                <a:spcPts val="0"/>
              </a:spcAft>
              <a:buSzPts val="1400"/>
              <a:buNone/>
              <a:defRPr/>
            </a:lvl5pPr>
            <a:lvl6pPr lvl="5" algn="r" rtl="0">
              <a:lnSpc>
                <a:spcPct val="100000"/>
              </a:lnSpc>
              <a:spcBef>
                <a:spcPts val="2133"/>
              </a:spcBef>
              <a:spcAft>
                <a:spcPts val="0"/>
              </a:spcAft>
              <a:buSzPts val="1400"/>
              <a:buNone/>
              <a:defRPr/>
            </a:lvl6pPr>
            <a:lvl7pPr lvl="6" algn="r" rtl="0">
              <a:lnSpc>
                <a:spcPct val="100000"/>
              </a:lnSpc>
              <a:spcBef>
                <a:spcPts val="2133"/>
              </a:spcBef>
              <a:spcAft>
                <a:spcPts val="0"/>
              </a:spcAft>
              <a:buSzPts val="1400"/>
              <a:buNone/>
              <a:defRPr/>
            </a:lvl7pPr>
            <a:lvl8pPr lvl="7" algn="r" rtl="0">
              <a:lnSpc>
                <a:spcPct val="100000"/>
              </a:lnSpc>
              <a:spcBef>
                <a:spcPts val="2133"/>
              </a:spcBef>
              <a:spcAft>
                <a:spcPts val="0"/>
              </a:spcAft>
              <a:buSzPts val="1400"/>
              <a:buNone/>
              <a:defRPr/>
            </a:lvl8pPr>
            <a:lvl9pPr lvl="8" algn="r" rtl="0">
              <a:lnSpc>
                <a:spcPct val="100000"/>
              </a:lnSpc>
              <a:spcBef>
                <a:spcPts val="2133"/>
              </a:spcBef>
              <a:spcAft>
                <a:spcPts val="2133"/>
              </a:spcAft>
              <a:buSzPts val="1400"/>
              <a:buNone/>
              <a:defRPr/>
            </a:lvl9pPr>
          </a:lstStyle>
          <a:p>
            <a:endParaRPr/>
          </a:p>
        </p:txBody>
      </p:sp>
      <p:sp>
        <p:nvSpPr>
          <p:cNvPr id="102" name="Google Shape;102;p15"/>
          <p:cNvSpPr txBox="1">
            <a:spLocks noGrp="1"/>
          </p:cNvSpPr>
          <p:nvPr>
            <p:ph type="title" idx="6" hasCustomPrompt="1"/>
          </p:nvPr>
        </p:nvSpPr>
        <p:spPr>
          <a:xfrm rot="1973">
            <a:off x="6346773" y="4629911"/>
            <a:ext cx="1393600" cy="790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03" name="Google Shape;103;p15">
            <a:hlinkClick r:id="rId3" action="ppaction://hlinksldjump"/>
          </p:cNvPr>
          <p:cNvSpPr txBox="1">
            <a:spLocks noGrp="1"/>
          </p:cNvSpPr>
          <p:nvPr>
            <p:ph type="subTitle" idx="7"/>
          </p:nvPr>
        </p:nvSpPr>
        <p:spPr>
          <a:xfrm>
            <a:off x="2702451" y="2300140"/>
            <a:ext cx="3115200" cy="65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2pPr>
            <a:lvl3pPr lvl="2"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3pPr>
            <a:lvl4pPr lvl="3"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4pPr>
            <a:lvl5pPr lvl="4"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5pPr>
            <a:lvl6pPr lvl="5"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6pPr>
            <a:lvl7pPr lvl="6"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7pPr>
            <a:lvl8pPr lvl="7"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8pPr>
            <a:lvl9pPr lvl="8" algn="r" rtl="0">
              <a:lnSpc>
                <a:spcPct val="100000"/>
              </a:lnSpc>
              <a:spcBef>
                <a:spcPts val="2133"/>
              </a:spcBef>
              <a:spcAft>
                <a:spcPts val="2133"/>
              </a:spcAft>
              <a:buClr>
                <a:schemeClr val="lt1"/>
              </a:buClr>
              <a:buSzPts val="2000"/>
              <a:buFont typeface="Fredoka One"/>
              <a:buNone/>
              <a:defRPr sz="2667">
                <a:solidFill>
                  <a:schemeClr val="lt1"/>
                </a:solidFill>
                <a:latin typeface="Fredoka One"/>
                <a:ea typeface="Fredoka One"/>
                <a:cs typeface="Fredoka One"/>
                <a:sym typeface="Fredoka One"/>
              </a:defRPr>
            </a:lvl9pPr>
          </a:lstStyle>
          <a:p>
            <a:endParaRPr/>
          </a:p>
        </p:txBody>
      </p:sp>
      <p:sp>
        <p:nvSpPr>
          <p:cNvPr id="104" name="Google Shape;104;p15"/>
          <p:cNvSpPr txBox="1">
            <a:spLocks noGrp="1"/>
          </p:cNvSpPr>
          <p:nvPr>
            <p:ph type="subTitle" idx="8"/>
          </p:nvPr>
        </p:nvSpPr>
        <p:spPr>
          <a:xfrm>
            <a:off x="7900567" y="2300140"/>
            <a:ext cx="3115200" cy="65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2pPr>
            <a:lvl3pPr lvl="2"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3pPr>
            <a:lvl4pPr lvl="3"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4pPr>
            <a:lvl5pPr lvl="4"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5pPr>
            <a:lvl6pPr lvl="5"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6pPr>
            <a:lvl7pPr lvl="6"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7pPr>
            <a:lvl8pPr lvl="7"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8pPr>
            <a:lvl9pPr lvl="8" algn="r" rtl="0">
              <a:lnSpc>
                <a:spcPct val="100000"/>
              </a:lnSpc>
              <a:spcBef>
                <a:spcPts val="2133"/>
              </a:spcBef>
              <a:spcAft>
                <a:spcPts val="2133"/>
              </a:spcAft>
              <a:buClr>
                <a:schemeClr val="lt1"/>
              </a:buClr>
              <a:buSzPts val="2000"/>
              <a:buFont typeface="Fredoka One"/>
              <a:buNone/>
              <a:defRPr sz="2667">
                <a:solidFill>
                  <a:schemeClr val="lt1"/>
                </a:solidFill>
                <a:latin typeface="Fredoka One"/>
                <a:ea typeface="Fredoka One"/>
                <a:cs typeface="Fredoka One"/>
                <a:sym typeface="Fredoka One"/>
              </a:defRPr>
            </a:lvl9pPr>
          </a:lstStyle>
          <a:p>
            <a:endParaRPr/>
          </a:p>
        </p:txBody>
      </p:sp>
      <p:sp>
        <p:nvSpPr>
          <p:cNvPr id="105" name="Google Shape;105;p15"/>
          <p:cNvSpPr txBox="1">
            <a:spLocks noGrp="1"/>
          </p:cNvSpPr>
          <p:nvPr>
            <p:ph type="subTitle" idx="9"/>
          </p:nvPr>
        </p:nvSpPr>
        <p:spPr>
          <a:xfrm>
            <a:off x="7900567" y="4387236"/>
            <a:ext cx="3115200" cy="65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2pPr>
            <a:lvl3pPr lvl="2"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3pPr>
            <a:lvl4pPr lvl="3"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4pPr>
            <a:lvl5pPr lvl="4"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5pPr>
            <a:lvl6pPr lvl="5"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6pPr>
            <a:lvl7pPr lvl="6"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7pPr>
            <a:lvl8pPr lvl="7"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8pPr>
            <a:lvl9pPr lvl="8" algn="r" rtl="0">
              <a:lnSpc>
                <a:spcPct val="100000"/>
              </a:lnSpc>
              <a:spcBef>
                <a:spcPts val="2133"/>
              </a:spcBef>
              <a:spcAft>
                <a:spcPts val="2133"/>
              </a:spcAft>
              <a:buClr>
                <a:schemeClr val="lt1"/>
              </a:buClr>
              <a:buSzPts val="2000"/>
              <a:buFont typeface="Fredoka One"/>
              <a:buNone/>
              <a:defRPr sz="2667">
                <a:solidFill>
                  <a:schemeClr val="lt1"/>
                </a:solidFill>
                <a:latin typeface="Fredoka One"/>
                <a:ea typeface="Fredoka One"/>
                <a:cs typeface="Fredoka One"/>
                <a:sym typeface="Fredoka One"/>
              </a:defRPr>
            </a:lvl9pPr>
          </a:lstStyle>
          <a:p>
            <a:endParaRPr/>
          </a:p>
        </p:txBody>
      </p:sp>
      <p:sp>
        <p:nvSpPr>
          <p:cNvPr id="106" name="Google Shape;106;p15"/>
          <p:cNvSpPr txBox="1">
            <a:spLocks noGrp="1"/>
          </p:cNvSpPr>
          <p:nvPr>
            <p:ph type="subTitle" idx="13"/>
          </p:nvPr>
        </p:nvSpPr>
        <p:spPr>
          <a:xfrm>
            <a:off x="2730029" y="5039588"/>
            <a:ext cx="3115200" cy="83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r" rtl="0">
              <a:lnSpc>
                <a:spcPct val="100000"/>
              </a:lnSpc>
              <a:spcBef>
                <a:spcPts val="0"/>
              </a:spcBef>
              <a:spcAft>
                <a:spcPts val="0"/>
              </a:spcAft>
              <a:buSzPts val="1400"/>
              <a:buNone/>
              <a:defRPr/>
            </a:lvl2pPr>
            <a:lvl3pPr lvl="2" algn="r" rtl="0">
              <a:lnSpc>
                <a:spcPct val="100000"/>
              </a:lnSpc>
              <a:spcBef>
                <a:spcPts val="2133"/>
              </a:spcBef>
              <a:spcAft>
                <a:spcPts val="0"/>
              </a:spcAft>
              <a:buSzPts val="1400"/>
              <a:buNone/>
              <a:defRPr/>
            </a:lvl3pPr>
            <a:lvl4pPr lvl="3" algn="r" rtl="0">
              <a:lnSpc>
                <a:spcPct val="100000"/>
              </a:lnSpc>
              <a:spcBef>
                <a:spcPts val="2133"/>
              </a:spcBef>
              <a:spcAft>
                <a:spcPts val="0"/>
              </a:spcAft>
              <a:buSzPts val="1400"/>
              <a:buNone/>
              <a:defRPr/>
            </a:lvl4pPr>
            <a:lvl5pPr lvl="4" algn="r" rtl="0">
              <a:lnSpc>
                <a:spcPct val="100000"/>
              </a:lnSpc>
              <a:spcBef>
                <a:spcPts val="2133"/>
              </a:spcBef>
              <a:spcAft>
                <a:spcPts val="0"/>
              </a:spcAft>
              <a:buSzPts val="1400"/>
              <a:buNone/>
              <a:defRPr/>
            </a:lvl5pPr>
            <a:lvl6pPr lvl="5" algn="r" rtl="0">
              <a:lnSpc>
                <a:spcPct val="100000"/>
              </a:lnSpc>
              <a:spcBef>
                <a:spcPts val="2133"/>
              </a:spcBef>
              <a:spcAft>
                <a:spcPts val="0"/>
              </a:spcAft>
              <a:buSzPts val="1400"/>
              <a:buNone/>
              <a:defRPr/>
            </a:lvl6pPr>
            <a:lvl7pPr lvl="6" algn="r" rtl="0">
              <a:lnSpc>
                <a:spcPct val="100000"/>
              </a:lnSpc>
              <a:spcBef>
                <a:spcPts val="2133"/>
              </a:spcBef>
              <a:spcAft>
                <a:spcPts val="0"/>
              </a:spcAft>
              <a:buSzPts val="1400"/>
              <a:buNone/>
              <a:defRPr/>
            </a:lvl7pPr>
            <a:lvl8pPr lvl="7" algn="r" rtl="0">
              <a:lnSpc>
                <a:spcPct val="100000"/>
              </a:lnSpc>
              <a:spcBef>
                <a:spcPts val="2133"/>
              </a:spcBef>
              <a:spcAft>
                <a:spcPts val="0"/>
              </a:spcAft>
              <a:buSzPts val="1400"/>
              <a:buNone/>
              <a:defRPr/>
            </a:lvl8pPr>
            <a:lvl9pPr lvl="8" algn="r" rtl="0">
              <a:lnSpc>
                <a:spcPct val="100000"/>
              </a:lnSpc>
              <a:spcBef>
                <a:spcPts val="2133"/>
              </a:spcBef>
              <a:spcAft>
                <a:spcPts val="2133"/>
              </a:spcAft>
              <a:buSzPts val="1400"/>
              <a:buNone/>
              <a:defRPr/>
            </a:lvl9pPr>
          </a:lstStyle>
          <a:p>
            <a:endParaRPr/>
          </a:p>
        </p:txBody>
      </p:sp>
      <p:sp>
        <p:nvSpPr>
          <p:cNvPr id="107" name="Google Shape;107;p15"/>
          <p:cNvSpPr txBox="1">
            <a:spLocks noGrp="1"/>
          </p:cNvSpPr>
          <p:nvPr>
            <p:ph type="title" idx="14" hasCustomPrompt="1"/>
          </p:nvPr>
        </p:nvSpPr>
        <p:spPr>
          <a:xfrm rot="1973">
            <a:off x="1176211" y="4629911"/>
            <a:ext cx="1393600" cy="790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08" name="Google Shape;108;p15"/>
          <p:cNvSpPr txBox="1">
            <a:spLocks noGrp="1"/>
          </p:cNvSpPr>
          <p:nvPr>
            <p:ph type="subTitle" idx="15"/>
          </p:nvPr>
        </p:nvSpPr>
        <p:spPr>
          <a:xfrm>
            <a:off x="2730029" y="4397404"/>
            <a:ext cx="3115200" cy="65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2pPr>
            <a:lvl3pPr lvl="2"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3pPr>
            <a:lvl4pPr lvl="3"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4pPr>
            <a:lvl5pPr lvl="4"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5pPr>
            <a:lvl6pPr lvl="5"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6pPr>
            <a:lvl7pPr lvl="6"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7pPr>
            <a:lvl8pPr lvl="7"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8pPr>
            <a:lvl9pPr lvl="8" algn="r" rtl="0">
              <a:lnSpc>
                <a:spcPct val="100000"/>
              </a:lnSpc>
              <a:spcBef>
                <a:spcPts val="2133"/>
              </a:spcBef>
              <a:spcAft>
                <a:spcPts val="2133"/>
              </a:spcAft>
              <a:buClr>
                <a:schemeClr val="lt1"/>
              </a:buClr>
              <a:buSzPts val="2000"/>
              <a:buFont typeface="Fredoka One"/>
              <a:buNone/>
              <a:defRPr sz="2667">
                <a:solidFill>
                  <a:schemeClr val="lt1"/>
                </a:solidFill>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11555606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dk2"/>
        </a:solidFill>
        <a:effectLst/>
      </p:bgPr>
    </p:bg>
    <p:spTree>
      <p:nvGrpSpPr>
        <p:cNvPr id="1" name="Shape 109"/>
        <p:cNvGrpSpPr/>
        <p:nvPr/>
      </p:nvGrpSpPr>
      <p:grpSpPr>
        <a:xfrm>
          <a:off x="0" y="0"/>
          <a:ext cx="0" cy="0"/>
          <a:chOff x="0" y="0"/>
          <a:chExt cx="0" cy="0"/>
        </a:xfrm>
      </p:grpSpPr>
      <p:pic>
        <p:nvPicPr>
          <p:cNvPr id="110" name="Google Shape;110;p16"/>
          <p:cNvPicPr preferRelativeResize="0"/>
          <p:nvPr/>
        </p:nvPicPr>
        <p:blipFill>
          <a:blip r:embed="rId2">
            <a:alphaModFix amt="20000"/>
          </a:blip>
          <a:stretch>
            <a:fillRect/>
          </a:stretch>
        </p:blipFill>
        <p:spPr>
          <a:xfrm>
            <a:off x="11791" y="0"/>
            <a:ext cx="12191999" cy="6858000"/>
          </a:xfrm>
          <a:prstGeom prst="rect">
            <a:avLst/>
          </a:prstGeom>
          <a:noFill/>
          <a:ln>
            <a:noFill/>
          </a:ln>
        </p:spPr>
      </p:pic>
      <p:sp>
        <p:nvSpPr>
          <p:cNvPr id="111" name="Google Shape;111;p16"/>
          <p:cNvSpPr txBox="1">
            <a:spLocks noGrp="1"/>
          </p:cNvSpPr>
          <p:nvPr>
            <p:ph type="subTitle" idx="1"/>
          </p:nvPr>
        </p:nvSpPr>
        <p:spPr>
          <a:xfrm>
            <a:off x="1077767" y="1859649"/>
            <a:ext cx="6085200" cy="230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32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12" name="Google Shape;112;p16"/>
          <p:cNvSpPr txBox="1">
            <a:spLocks noGrp="1"/>
          </p:cNvSpPr>
          <p:nvPr>
            <p:ph type="subTitle" idx="2"/>
          </p:nvPr>
        </p:nvSpPr>
        <p:spPr>
          <a:xfrm>
            <a:off x="965800" y="4218767"/>
            <a:ext cx="4122000" cy="75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3200">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2pPr>
            <a:lvl3pPr lvl="2"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3pPr>
            <a:lvl4pPr lvl="3"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4pPr>
            <a:lvl5pPr lvl="4"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5pPr>
            <a:lvl6pPr lvl="5"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6pPr>
            <a:lvl7pPr lvl="6"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7pPr>
            <a:lvl8pPr lvl="7"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8pPr>
            <a:lvl9pPr lvl="8" algn="r" rtl="0">
              <a:lnSpc>
                <a:spcPct val="100000"/>
              </a:lnSpc>
              <a:spcBef>
                <a:spcPts val="2133"/>
              </a:spcBef>
              <a:spcAft>
                <a:spcPts val="2133"/>
              </a:spcAft>
              <a:buClr>
                <a:schemeClr val="lt1"/>
              </a:buClr>
              <a:buSzPts val="2000"/>
              <a:buFont typeface="Fredoka One"/>
              <a:buNone/>
              <a:defRPr sz="2667">
                <a:solidFill>
                  <a:schemeClr val="lt1"/>
                </a:solidFill>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38447748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Quote 1">
  <p:cSld name="Quote 1">
    <p:bg>
      <p:bgPr>
        <a:solidFill>
          <a:schemeClr val="accent6"/>
        </a:solidFill>
        <a:effectLst/>
      </p:bgPr>
    </p:bg>
    <p:spTree>
      <p:nvGrpSpPr>
        <p:cNvPr id="1" name="Shape 113"/>
        <p:cNvGrpSpPr/>
        <p:nvPr/>
      </p:nvGrpSpPr>
      <p:grpSpPr>
        <a:xfrm>
          <a:off x="0" y="0"/>
          <a:ext cx="0" cy="0"/>
          <a:chOff x="0" y="0"/>
          <a:chExt cx="0" cy="0"/>
        </a:xfrm>
      </p:grpSpPr>
      <p:pic>
        <p:nvPicPr>
          <p:cNvPr id="114" name="Google Shape;114;p17"/>
          <p:cNvPicPr preferRelativeResize="0"/>
          <p:nvPr/>
        </p:nvPicPr>
        <p:blipFill>
          <a:blip r:embed="rId2">
            <a:alphaModFix amt="20000"/>
          </a:blip>
          <a:stretch>
            <a:fillRect/>
          </a:stretch>
        </p:blipFill>
        <p:spPr>
          <a:xfrm>
            <a:off x="11791" y="0"/>
            <a:ext cx="12191999" cy="6858000"/>
          </a:xfrm>
          <a:prstGeom prst="rect">
            <a:avLst/>
          </a:prstGeom>
          <a:noFill/>
          <a:ln>
            <a:noFill/>
          </a:ln>
        </p:spPr>
      </p:pic>
      <p:sp>
        <p:nvSpPr>
          <p:cNvPr id="115" name="Google Shape;115;p17"/>
          <p:cNvSpPr txBox="1">
            <a:spLocks noGrp="1"/>
          </p:cNvSpPr>
          <p:nvPr>
            <p:ph type="subTitle" idx="1"/>
          </p:nvPr>
        </p:nvSpPr>
        <p:spPr>
          <a:xfrm>
            <a:off x="2048233" y="2107367"/>
            <a:ext cx="8095600" cy="217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32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16" name="Google Shape;116;p17"/>
          <p:cNvSpPr txBox="1">
            <a:spLocks noGrp="1"/>
          </p:cNvSpPr>
          <p:nvPr>
            <p:ph type="subTitle" idx="2"/>
          </p:nvPr>
        </p:nvSpPr>
        <p:spPr>
          <a:xfrm>
            <a:off x="4035000" y="4128033"/>
            <a:ext cx="4122000" cy="75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3200">
                <a:latin typeface="Fredoka One"/>
                <a:ea typeface="Fredoka One"/>
                <a:cs typeface="Fredoka One"/>
                <a:sym typeface="Fredoka One"/>
              </a:defRPr>
            </a:lvl1pPr>
            <a:lvl2pPr lvl="1" algn="ctr"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2pPr>
            <a:lvl3pPr lvl="2"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3pPr>
            <a:lvl4pPr lvl="3"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4pPr>
            <a:lvl5pPr lvl="4"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5pPr>
            <a:lvl6pPr lvl="5"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6pPr>
            <a:lvl7pPr lvl="6"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7pPr>
            <a:lvl8pPr lvl="7"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8pPr>
            <a:lvl9pPr lvl="8" algn="ctr" rtl="0">
              <a:lnSpc>
                <a:spcPct val="100000"/>
              </a:lnSpc>
              <a:spcBef>
                <a:spcPts val="2133"/>
              </a:spcBef>
              <a:spcAft>
                <a:spcPts val="2133"/>
              </a:spcAft>
              <a:buClr>
                <a:schemeClr val="lt1"/>
              </a:buClr>
              <a:buSzPts val="2000"/>
              <a:buFont typeface="Fredoka One"/>
              <a:buNone/>
              <a:defRPr sz="2667">
                <a:solidFill>
                  <a:schemeClr val="lt1"/>
                </a:solidFill>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26286086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1">
  <p:cSld name="Title only 1">
    <p:bg>
      <p:bgPr>
        <a:solidFill>
          <a:schemeClr val="dk2"/>
        </a:solidFill>
        <a:effectLst/>
      </p:bgPr>
    </p:bg>
    <p:spTree>
      <p:nvGrpSpPr>
        <p:cNvPr id="1" name="Shape 117"/>
        <p:cNvGrpSpPr/>
        <p:nvPr/>
      </p:nvGrpSpPr>
      <p:grpSpPr>
        <a:xfrm>
          <a:off x="0" y="0"/>
          <a:ext cx="0" cy="0"/>
          <a:chOff x="0" y="0"/>
          <a:chExt cx="0" cy="0"/>
        </a:xfrm>
      </p:grpSpPr>
      <p:pic>
        <p:nvPicPr>
          <p:cNvPr id="118" name="Google Shape;118;p18"/>
          <p:cNvPicPr preferRelativeResize="0"/>
          <p:nvPr/>
        </p:nvPicPr>
        <p:blipFill>
          <a:blip r:embed="rId2">
            <a:alphaModFix amt="20000"/>
          </a:blip>
          <a:stretch>
            <a:fillRect/>
          </a:stretch>
        </p:blipFill>
        <p:spPr>
          <a:xfrm>
            <a:off x="11791" y="0"/>
            <a:ext cx="12191999" cy="6858000"/>
          </a:xfrm>
          <a:prstGeom prst="rect">
            <a:avLst/>
          </a:prstGeom>
          <a:noFill/>
          <a:ln>
            <a:noFill/>
          </a:ln>
        </p:spPr>
      </p:pic>
      <p:sp>
        <p:nvSpPr>
          <p:cNvPr id="119" name="Google Shape;119;p18"/>
          <p:cNvSpPr/>
          <p:nvPr/>
        </p:nvSpPr>
        <p:spPr>
          <a:xfrm>
            <a:off x="960000" y="720000"/>
            <a:ext cx="10272000" cy="752400"/>
          </a:xfrm>
          <a:prstGeom prst="roundRect">
            <a:avLst>
              <a:gd name="adj" fmla="val 16667"/>
            </a:avLst>
          </a:prstGeom>
          <a:solidFill>
            <a:schemeClr val="accent6"/>
          </a:solidFill>
          <a:ln>
            <a:noFill/>
          </a:ln>
          <a:effectLst>
            <a:outerShdw dist="133350" dir="2820000" algn="bl" rotWithShape="0">
              <a:srgbClr val="000000">
                <a:alpha val="14000"/>
              </a:srgbClr>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endParaRPr sz="2400"/>
          </a:p>
        </p:txBody>
      </p:sp>
      <p:sp>
        <p:nvSpPr>
          <p:cNvPr id="120" name="Google Shape;120;p18"/>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34412557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2">
  <p:cSld name="Title only 2">
    <p:bg>
      <p:bgPr>
        <a:solidFill>
          <a:schemeClr val="accent5"/>
        </a:solidFill>
        <a:effectLst/>
      </p:bgPr>
    </p:bg>
    <p:spTree>
      <p:nvGrpSpPr>
        <p:cNvPr id="1" name="Shape 121"/>
        <p:cNvGrpSpPr/>
        <p:nvPr/>
      </p:nvGrpSpPr>
      <p:grpSpPr>
        <a:xfrm>
          <a:off x="0" y="0"/>
          <a:ext cx="0" cy="0"/>
          <a:chOff x="0" y="0"/>
          <a:chExt cx="0" cy="0"/>
        </a:xfrm>
      </p:grpSpPr>
      <p:pic>
        <p:nvPicPr>
          <p:cNvPr id="122" name="Google Shape;122;p19"/>
          <p:cNvPicPr preferRelativeResize="0"/>
          <p:nvPr/>
        </p:nvPicPr>
        <p:blipFill>
          <a:blip r:embed="rId2">
            <a:alphaModFix amt="24000"/>
          </a:blip>
          <a:stretch>
            <a:fillRect/>
          </a:stretch>
        </p:blipFill>
        <p:spPr>
          <a:xfrm>
            <a:off x="11791" y="0"/>
            <a:ext cx="12191999" cy="6858000"/>
          </a:xfrm>
          <a:prstGeom prst="rect">
            <a:avLst/>
          </a:prstGeom>
          <a:noFill/>
          <a:ln>
            <a:noFill/>
          </a:ln>
        </p:spPr>
      </p:pic>
      <p:sp>
        <p:nvSpPr>
          <p:cNvPr id="123" name="Google Shape;123;p19"/>
          <p:cNvSpPr/>
          <p:nvPr/>
        </p:nvSpPr>
        <p:spPr>
          <a:xfrm>
            <a:off x="960000" y="720000"/>
            <a:ext cx="10272000" cy="752400"/>
          </a:xfrm>
          <a:prstGeom prst="roundRect">
            <a:avLst>
              <a:gd name="adj" fmla="val 16667"/>
            </a:avLst>
          </a:prstGeom>
          <a:solidFill>
            <a:schemeClr val="accent6"/>
          </a:solidFill>
          <a:ln>
            <a:noFill/>
          </a:ln>
          <a:effectLst>
            <a:outerShdw dist="133350" dir="2820000" algn="bl" rotWithShape="0">
              <a:srgbClr val="000000">
                <a:alpha val="14000"/>
              </a:srgbClr>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endParaRPr sz="2400"/>
          </a:p>
        </p:txBody>
      </p:sp>
      <p:sp>
        <p:nvSpPr>
          <p:cNvPr id="124" name="Google Shape;124;p19"/>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35648355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3">
  <p:cSld name="Title only 3">
    <p:bg>
      <p:bgPr>
        <a:solidFill>
          <a:schemeClr val="accent1"/>
        </a:solidFill>
        <a:effectLst/>
      </p:bgPr>
    </p:bg>
    <p:spTree>
      <p:nvGrpSpPr>
        <p:cNvPr id="1" name="Shape 125"/>
        <p:cNvGrpSpPr/>
        <p:nvPr/>
      </p:nvGrpSpPr>
      <p:grpSpPr>
        <a:xfrm>
          <a:off x="0" y="0"/>
          <a:ext cx="0" cy="0"/>
          <a:chOff x="0" y="0"/>
          <a:chExt cx="0" cy="0"/>
        </a:xfrm>
      </p:grpSpPr>
      <p:pic>
        <p:nvPicPr>
          <p:cNvPr id="126" name="Google Shape;126;p20"/>
          <p:cNvPicPr preferRelativeResize="0"/>
          <p:nvPr/>
        </p:nvPicPr>
        <p:blipFill>
          <a:blip r:embed="rId2">
            <a:alphaModFix amt="26000"/>
          </a:blip>
          <a:stretch>
            <a:fillRect/>
          </a:stretch>
        </p:blipFill>
        <p:spPr>
          <a:xfrm>
            <a:off x="11791" y="0"/>
            <a:ext cx="12191999" cy="6858000"/>
          </a:xfrm>
          <a:prstGeom prst="rect">
            <a:avLst/>
          </a:prstGeom>
          <a:noFill/>
          <a:ln>
            <a:noFill/>
          </a:ln>
        </p:spPr>
      </p:pic>
      <p:sp>
        <p:nvSpPr>
          <p:cNvPr id="127" name="Google Shape;127;p20"/>
          <p:cNvSpPr/>
          <p:nvPr/>
        </p:nvSpPr>
        <p:spPr>
          <a:xfrm>
            <a:off x="960000" y="720000"/>
            <a:ext cx="10272000" cy="752400"/>
          </a:xfrm>
          <a:prstGeom prst="roundRect">
            <a:avLst>
              <a:gd name="adj" fmla="val 16667"/>
            </a:avLst>
          </a:prstGeom>
          <a:solidFill>
            <a:schemeClr val="accent4"/>
          </a:solidFill>
          <a:ln>
            <a:noFill/>
          </a:ln>
          <a:effectLst>
            <a:outerShdw dist="133350" dir="2820000" algn="bl" rotWithShape="0">
              <a:srgbClr val="000000">
                <a:alpha val="14000"/>
              </a:srgbClr>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endParaRPr sz="2400"/>
          </a:p>
        </p:txBody>
      </p:sp>
      <p:sp>
        <p:nvSpPr>
          <p:cNvPr id="128" name="Google Shape;128;p20"/>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4679666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4">
  <p:cSld name="Title only 4">
    <p:bg>
      <p:bgPr>
        <a:solidFill>
          <a:schemeClr val="accent3"/>
        </a:solidFill>
        <a:effectLst/>
      </p:bgPr>
    </p:bg>
    <p:spTree>
      <p:nvGrpSpPr>
        <p:cNvPr id="1" name="Shape 129"/>
        <p:cNvGrpSpPr/>
        <p:nvPr/>
      </p:nvGrpSpPr>
      <p:grpSpPr>
        <a:xfrm>
          <a:off x="0" y="0"/>
          <a:ext cx="0" cy="0"/>
          <a:chOff x="0" y="0"/>
          <a:chExt cx="0" cy="0"/>
        </a:xfrm>
      </p:grpSpPr>
      <p:pic>
        <p:nvPicPr>
          <p:cNvPr id="130" name="Google Shape;130;p21"/>
          <p:cNvPicPr preferRelativeResize="0"/>
          <p:nvPr/>
        </p:nvPicPr>
        <p:blipFill>
          <a:blip r:embed="rId2">
            <a:alphaModFix amt="26000"/>
          </a:blip>
          <a:stretch>
            <a:fillRect/>
          </a:stretch>
        </p:blipFill>
        <p:spPr>
          <a:xfrm>
            <a:off x="11791" y="0"/>
            <a:ext cx="12191999" cy="6858000"/>
          </a:xfrm>
          <a:prstGeom prst="rect">
            <a:avLst/>
          </a:prstGeom>
          <a:noFill/>
          <a:ln>
            <a:noFill/>
          </a:ln>
        </p:spPr>
      </p:pic>
      <p:sp>
        <p:nvSpPr>
          <p:cNvPr id="131" name="Google Shape;131;p21"/>
          <p:cNvSpPr/>
          <p:nvPr/>
        </p:nvSpPr>
        <p:spPr>
          <a:xfrm>
            <a:off x="960000" y="720000"/>
            <a:ext cx="10272000" cy="752400"/>
          </a:xfrm>
          <a:prstGeom prst="roundRect">
            <a:avLst>
              <a:gd name="adj" fmla="val 16667"/>
            </a:avLst>
          </a:prstGeom>
          <a:solidFill>
            <a:schemeClr val="accent6"/>
          </a:solidFill>
          <a:ln>
            <a:noFill/>
          </a:ln>
          <a:effectLst>
            <a:outerShdw dist="133350" dir="2820000" algn="bl" rotWithShape="0">
              <a:srgbClr val="000000">
                <a:alpha val="14000"/>
              </a:srgbClr>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endParaRPr sz="2400"/>
          </a:p>
        </p:txBody>
      </p:sp>
      <p:sp>
        <p:nvSpPr>
          <p:cNvPr id="132" name="Google Shape;132;p21"/>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1615370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3"/>
        <p:cNvGrpSpPr/>
        <p:nvPr/>
      </p:nvGrpSpPr>
      <p:grpSpPr>
        <a:xfrm>
          <a:off x="0" y="0"/>
          <a:ext cx="0" cy="0"/>
          <a:chOff x="0" y="0"/>
          <a:chExt cx="0" cy="0"/>
        </a:xfrm>
      </p:grpSpPr>
    </p:spTree>
    <p:extLst>
      <p:ext uri="{BB962C8B-B14F-4D97-AF65-F5344CB8AC3E}">
        <p14:creationId xmlns:p14="http://schemas.microsoft.com/office/powerpoint/2010/main" val="23632662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aption 1">
  <p:cSld name="Caption 1">
    <p:bg>
      <p:bgPr>
        <a:solidFill>
          <a:schemeClr val="accent3"/>
        </a:solidFill>
        <a:effectLst/>
      </p:bgPr>
    </p:bg>
    <p:spTree>
      <p:nvGrpSpPr>
        <p:cNvPr id="1" name="Shape 133"/>
        <p:cNvGrpSpPr/>
        <p:nvPr/>
      </p:nvGrpSpPr>
      <p:grpSpPr>
        <a:xfrm>
          <a:off x="0" y="0"/>
          <a:ext cx="0" cy="0"/>
          <a:chOff x="0" y="0"/>
          <a:chExt cx="0" cy="0"/>
        </a:xfrm>
      </p:grpSpPr>
      <p:pic>
        <p:nvPicPr>
          <p:cNvPr id="134" name="Google Shape;134;p22"/>
          <p:cNvPicPr preferRelativeResize="0"/>
          <p:nvPr/>
        </p:nvPicPr>
        <p:blipFill>
          <a:blip r:embed="rId2">
            <a:alphaModFix amt="19000"/>
          </a:blip>
          <a:stretch>
            <a:fillRect/>
          </a:stretch>
        </p:blipFill>
        <p:spPr>
          <a:xfrm>
            <a:off x="11791" y="0"/>
            <a:ext cx="12191999" cy="6858000"/>
          </a:xfrm>
          <a:prstGeom prst="rect">
            <a:avLst/>
          </a:prstGeom>
          <a:noFill/>
          <a:ln>
            <a:noFill/>
          </a:ln>
        </p:spPr>
      </p:pic>
      <p:sp>
        <p:nvSpPr>
          <p:cNvPr id="135" name="Google Shape;135;p22"/>
          <p:cNvSpPr txBox="1">
            <a:spLocks noGrp="1"/>
          </p:cNvSpPr>
          <p:nvPr>
            <p:ph type="ctrTitle"/>
          </p:nvPr>
        </p:nvSpPr>
        <p:spPr>
          <a:xfrm>
            <a:off x="1254149" y="836944"/>
            <a:ext cx="6168000" cy="1670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5200"/>
              <a:buNone/>
              <a:defRPr sz="4933">
                <a:latin typeface="Fredoka One"/>
                <a:ea typeface="Fredoka One"/>
                <a:cs typeface="Fredoka One"/>
                <a:sym typeface="Fredoka One"/>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Tree>
    <p:extLst>
      <p:ext uri="{BB962C8B-B14F-4D97-AF65-F5344CB8AC3E}">
        <p14:creationId xmlns:p14="http://schemas.microsoft.com/office/powerpoint/2010/main" val="13789827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2">
  <p:cSld name="Caption 2">
    <p:bg>
      <p:bgPr>
        <a:solidFill>
          <a:schemeClr val="accent3"/>
        </a:solidFill>
        <a:effectLst/>
      </p:bgPr>
    </p:bg>
    <p:spTree>
      <p:nvGrpSpPr>
        <p:cNvPr id="1" name="Shape 136"/>
        <p:cNvGrpSpPr/>
        <p:nvPr/>
      </p:nvGrpSpPr>
      <p:grpSpPr>
        <a:xfrm>
          <a:off x="0" y="0"/>
          <a:ext cx="0" cy="0"/>
          <a:chOff x="0" y="0"/>
          <a:chExt cx="0" cy="0"/>
        </a:xfrm>
      </p:grpSpPr>
      <p:pic>
        <p:nvPicPr>
          <p:cNvPr id="137" name="Google Shape;137;p23"/>
          <p:cNvPicPr preferRelativeResize="0"/>
          <p:nvPr/>
        </p:nvPicPr>
        <p:blipFill>
          <a:blip r:embed="rId2">
            <a:alphaModFix amt="19000"/>
          </a:blip>
          <a:stretch>
            <a:fillRect/>
          </a:stretch>
        </p:blipFill>
        <p:spPr>
          <a:xfrm>
            <a:off x="11791" y="0"/>
            <a:ext cx="12191999" cy="6858000"/>
          </a:xfrm>
          <a:prstGeom prst="rect">
            <a:avLst/>
          </a:prstGeom>
          <a:noFill/>
          <a:ln>
            <a:noFill/>
          </a:ln>
        </p:spPr>
      </p:pic>
      <p:sp>
        <p:nvSpPr>
          <p:cNvPr id="138" name="Google Shape;138;p23"/>
          <p:cNvSpPr txBox="1">
            <a:spLocks noGrp="1"/>
          </p:cNvSpPr>
          <p:nvPr>
            <p:ph type="ctrTitle"/>
          </p:nvPr>
        </p:nvSpPr>
        <p:spPr>
          <a:xfrm>
            <a:off x="6847700" y="1442389"/>
            <a:ext cx="4083200" cy="3287600"/>
          </a:xfrm>
          <a:prstGeom prst="rect">
            <a:avLst/>
          </a:prstGeom>
        </p:spPr>
        <p:txBody>
          <a:bodyPr spcFirstLastPara="1" wrap="square" lIns="91425" tIns="91425" rIns="91425" bIns="91425" anchor="t" anchorCtr="0">
            <a:noAutofit/>
          </a:bodyPr>
          <a:lstStyle>
            <a:lvl1pPr lvl="0" rtl="0">
              <a:spcBef>
                <a:spcPts val="0"/>
              </a:spcBef>
              <a:spcAft>
                <a:spcPts val="0"/>
              </a:spcAft>
              <a:buSzPts val="5200"/>
              <a:buNone/>
              <a:defRPr sz="4933">
                <a:latin typeface="Fredoka One"/>
                <a:ea typeface="Fredoka One"/>
                <a:cs typeface="Fredoka One"/>
                <a:sym typeface="Fredoka One"/>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Tree>
    <p:extLst>
      <p:ext uri="{BB962C8B-B14F-4D97-AF65-F5344CB8AC3E}">
        <p14:creationId xmlns:p14="http://schemas.microsoft.com/office/powerpoint/2010/main" val="13062931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Main idea 1">
  <p:cSld name="Main idea 1">
    <p:bg>
      <p:bgPr>
        <a:solidFill>
          <a:schemeClr val="accent1"/>
        </a:solidFill>
        <a:effectLst/>
      </p:bgPr>
    </p:bg>
    <p:spTree>
      <p:nvGrpSpPr>
        <p:cNvPr id="1" name="Shape 139"/>
        <p:cNvGrpSpPr/>
        <p:nvPr/>
      </p:nvGrpSpPr>
      <p:grpSpPr>
        <a:xfrm>
          <a:off x="0" y="0"/>
          <a:ext cx="0" cy="0"/>
          <a:chOff x="0" y="0"/>
          <a:chExt cx="0" cy="0"/>
        </a:xfrm>
      </p:grpSpPr>
      <p:pic>
        <p:nvPicPr>
          <p:cNvPr id="140" name="Google Shape;140;p24"/>
          <p:cNvPicPr preferRelativeResize="0"/>
          <p:nvPr/>
        </p:nvPicPr>
        <p:blipFill>
          <a:blip r:embed="rId2">
            <a:alphaModFix amt="26000"/>
          </a:blip>
          <a:stretch>
            <a:fillRect/>
          </a:stretch>
        </p:blipFill>
        <p:spPr>
          <a:xfrm>
            <a:off x="11791" y="0"/>
            <a:ext cx="12191999" cy="6858000"/>
          </a:xfrm>
          <a:prstGeom prst="rect">
            <a:avLst/>
          </a:prstGeom>
          <a:noFill/>
          <a:ln>
            <a:noFill/>
          </a:ln>
        </p:spPr>
      </p:pic>
      <p:sp>
        <p:nvSpPr>
          <p:cNvPr id="141" name="Google Shape;141;p24"/>
          <p:cNvSpPr txBox="1">
            <a:spLocks noGrp="1"/>
          </p:cNvSpPr>
          <p:nvPr>
            <p:ph type="ctrTitle"/>
          </p:nvPr>
        </p:nvSpPr>
        <p:spPr>
          <a:xfrm>
            <a:off x="1364367" y="1549800"/>
            <a:ext cx="6876800" cy="3758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5200"/>
              <a:buNone/>
              <a:defRPr sz="10533">
                <a:solidFill>
                  <a:schemeClr val="lt1"/>
                </a:solidFill>
                <a:latin typeface="Fredoka One"/>
                <a:ea typeface="Fredoka One"/>
                <a:cs typeface="Fredoka One"/>
                <a:sym typeface="Fredoka One"/>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Tree>
    <p:extLst>
      <p:ext uri="{BB962C8B-B14F-4D97-AF65-F5344CB8AC3E}">
        <p14:creationId xmlns:p14="http://schemas.microsoft.com/office/powerpoint/2010/main" val="1438023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ig number 1">
  <p:cSld name="Big number 1">
    <p:bg>
      <p:bgPr>
        <a:solidFill>
          <a:schemeClr val="accent1"/>
        </a:solidFill>
        <a:effectLst/>
      </p:bgPr>
    </p:bg>
    <p:spTree>
      <p:nvGrpSpPr>
        <p:cNvPr id="1" name="Shape 142"/>
        <p:cNvGrpSpPr/>
        <p:nvPr/>
      </p:nvGrpSpPr>
      <p:grpSpPr>
        <a:xfrm>
          <a:off x="0" y="0"/>
          <a:ext cx="0" cy="0"/>
          <a:chOff x="0" y="0"/>
          <a:chExt cx="0" cy="0"/>
        </a:xfrm>
      </p:grpSpPr>
      <p:pic>
        <p:nvPicPr>
          <p:cNvPr id="143" name="Google Shape;143;p25"/>
          <p:cNvPicPr preferRelativeResize="0"/>
          <p:nvPr/>
        </p:nvPicPr>
        <p:blipFill>
          <a:blip r:embed="rId2">
            <a:alphaModFix amt="26000"/>
          </a:blip>
          <a:stretch>
            <a:fillRect/>
          </a:stretch>
        </p:blipFill>
        <p:spPr>
          <a:xfrm>
            <a:off x="11791" y="0"/>
            <a:ext cx="12191999" cy="6858000"/>
          </a:xfrm>
          <a:prstGeom prst="rect">
            <a:avLst/>
          </a:prstGeom>
          <a:noFill/>
          <a:ln>
            <a:noFill/>
          </a:ln>
        </p:spPr>
      </p:pic>
      <p:sp>
        <p:nvSpPr>
          <p:cNvPr id="144" name="Google Shape;144;p25"/>
          <p:cNvSpPr txBox="1">
            <a:spLocks noGrp="1"/>
          </p:cNvSpPr>
          <p:nvPr>
            <p:ph type="subTitle" idx="1"/>
          </p:nvPr>
        </p:nvSpPr>
        <p:spPr>
          <a:xfrm>
            <a:off x="907528" y="4699367"/>
            <a:ext cx="6910800" cy="5872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400"/>
              <a:buNone/>
              <a:defRPr sz="2400"/>
            </a:lvl1pPr>
            <a:lvl2pPr lvl="1" algn="ctr" rtl="0">
              <a:lnSpc>
                <a:spcPct val="100000"/>
              </a:lnSpc>
              <a:spcBef>
                <a:spcPts val="2133"/>
              </a:spcBef>
              <a:spcAft>
                <a:spcPts val="0"/>
              </a:spcAft>
              <a:buClr>
                <a:schemeClr val="lt1"/>
              </a:buClr>
              <a:buSzPts val="1400"/>
              <a:buNone/>
              <a:defRPr>
                <a:solidFill>
                  <a:schemeClr val="lt1"/>
                </a:solidFill>
              </a:defRPr>
            </a:lvl2pPr>
            <a:lvl3pPr lvl="2" algn="ctr" rtl="0">
              <a:lnSpc>
                <a:spcPct val="100000"/>
              </a:lnSpc>
              <a:spcBef>
                <a:spcPts val="2133"/>
              </a:spcBef>
              <a:spcAft>
                <a:spcPts val="0"/>
              </a:spcAft>
              <a:buClr>
                <a:schemeClr val="lt1"/>
              </a:buClr>
              <a:buSzPts val="1400"/>
              <a:buNone/>
              <a:defRPr>
                <a:solidFill>
                  <a:schemeClr val="lt1"/>
                </a:solidFill>
              </a:defRPr>
            </a:lvl3pPr>
            <a:lvl4pPr lvl="3" algn="ctr" rtl="0">
              <a:lnSpc>
                <a:spcPct val="100000"/>
              </a:lnSpc>
              <a:spcBef>
                <a:spcPts val="2133"/>
              </a:spcBef>
              <a:spcAft>
                <a:spcPts val="0"/>
              </a:spcAft>
              <a:buClr>
                <a:schemeClr val="lt1"/>
              </a:buClr>
              <a:buSzPts val="1400"/>
              <a:buNone/>
              <a:defRPr>
                <a:solidFill>
                  <a:schemeClr val="lt1"/>
                </a:solidFill>
              </a:defRPr>
            </a:lvl4pPr>
            <a:lvl5pPr lvl="4" algn="ctr" rtl="0">
              <a:lnSpc>
                <a:spcPct val="100000"/>
              </a:lnSpc>
              <a:spcBef>
                <a:spcPts val="2133"/>
              </a:spcBef>
              <a:spcAft>
                <a:spcPts val="0"/>
              </a:spcAft>
              <a:buClr>
                <a:schemeClr val="lt1"/>
              </a:buClr>
              <a:buSzPts val="1400"/>
              <a:buNone/>
              <a:defRPr>
                <a:solidFill>
                  <a:schemeClr val="lt1"/>
                </a:solidFill>
              </a:defRPr>
            </a:lvl5pPr>
            <a:lvl6pPr lvl="5" algn="ctr" rtl="0">
              <a:lnSpc>
                <a:spcPct val="100000"/>
              </a:lnSpc>
              <a:spcBef>
                <a:spcPts val="2133"/>
              </a:spcBef>
              <a:spcAft>
                <a:spcPts val="0"/>
              </a:spcAft>
              <a:buClr>
                <a:schemeClr val="lt1"/>
              </a:buClr>
              <a:buSzPts val="1400"/>
              <a:buNone/>
              <a:defRPr>
                <a:solidFill>
                  <a:schemeClr val="lt1"/>
                </a:solidFill>
              </a:defRPr>
            </a:lvl6pPr>
            <a:lvl7pPr lvl="6" algn="ctr" rtl="0">
              <a:lnSpc>
                <a:spcPct val="100000"/>
              </a:lnSpc>
              <a:spcBef>
                <a:spcPts val="2133"/>
              </a:spcBef>
              <a:spcAft>
                <a:spcPts val="0"/>
              </a:spcAft>
              <a:buClr>
                <a:schemeClr val="lt1"/>
              </a:buClr>
              <a:buSzPts val="1400"/>
              <a:buNone/>
              <a:defRPr>
                <a:solidFill>
                  <a:schemeClr val="lt1"/>
                </a:solidFill>
              </a:defRPr>
            </a:lvl7pPr>
            <a:lvl8pPr lvl="7" algn="ctr" rtl="0">
              <a:lnSpc>
                <a:spcPct val="100000"/>
              </a:lnSpc>
              <a:spcBef>
                <a:spcPts val="2133"/>
              </a:spcBef>
              <a:spcAft>
                <a:spcPts val="0"/>
              </a:spcAft>
              <a:buClr>
                <a:schemeClr val="lt1"/>
              </a:buClr>
              <a:buSzPts val="1400"/>
              <a:buNone/>
              <a:defRPr>
                <a:solidFill>
                  <a:schemeClr val="lt1"/>
                </a:solidFill>
              </a:defRPr>
            </a:lvl8pPr>
            <a:lvl9pPr lvl="8" algn="ctr" rtl="0">
              <a:lnSpc>
                <a:spcPct val="100000"/>
              </a:lnSpc>
              <a:spcBef>
                <a:spcPts val="2133"/>
              </a:spcBef>
              <a:spcAft>
                <a:spcPts val="2133"/>
              </a:spcAft>
              <a:buClr>
                <a:schemeClr val="lt1"/>
              </a:buClr>
              <a:buSzPts val="1400"/>
              <a:buNone/>
              <a:defRPr>
                <a:solidFill>
                  <a:schemeClr val="lt1"/>
                </a:solidFill>
              </a:defRPr>
            </a:lvl9pPr>
          </a:lstStyle>
          <a:p>
            <a:endParaRPr/>
          </a:p>
        </p:txBody>
      </p:sp>
      <p:sp>
        <p:nvSpPr>
          <p:cNvPr id="145" name="Google Shape;145;p25"/>
          <p:cNvSpPr txBox="1">
            <a:spLocks noGrp="1"/>
          </p:cNvSpPr>
          <p:nvPr>
            <p:ph type="title" hasCustomPrompt="1"/>
          </p:nvPr>
        </p:nvSpPr>
        <p:spPr>
          <a:xfrm rot="660">
            <a:off x="1313928" y="1886333"/>
            <a:ext cx="6254400" cy="2536800"/>
          </a:xfrm>
          <a:prstGeom prst="rect">
            <a:avLst/>
          </a:prstGeom>
          <a:noFill/>
          <a:ln>
            <a:noFill/>
          </a:ln>
        </p:spPr>
        <p:txBody>
          <a:bodyPr spcFirstLastPara="1" wrap="square" lIns="91425" tIns="91425" rIns="91425" bIns="91425" anchor="ctr" anchorCtr="0">
            <a:noAutofit/>
          </a:bodyPr>
          <a:lstStyle>
            <a:lvl1pPr lvl="0" algn="l" rtl="0">
              <a:spcBef>
                <a:spcPts val="0"/>
              </a:spcBef>
              <a:spcAft>
                <a:spcPts val="0"/>
              </a:spcAft>
              <a:buSzPts val="3000"/>
              <a:buNone/>
              <a:defRPr sz="12800">
                <a:solidFill>
                  <a:schemeClr val="l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Tree>
    <p:extLst>
      <p:ext uri="{BB962C8B-B14F-4D97-AF65-F5344CB8AC3E}">
        <p14:creationId xmlns:p14="http://schemas.microsoft.com/office/powerpoint/2010/main" val="29706290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accent3"/>
        </a:solidFill>
        <a:effectLst/>
      </p:bgPr>
    </p:bg>
    <p:spTree>
      <p:nvGrpSpPr>
        <p:cNvPr id="1" name="Shape 146"/>
        <p:cNvGrpSpPr/>
        <p:nvPr/>
      </p:nvGrpSpPr>
      <p:grpSpPr>
        <a:xfrm>
          <a:off x="0" y="0"/>
          <a:ext cx="0" cy="0"/>
          <a:chOff x="0" y="0"/>
          <a:chExt cx="0" cy="0"/>
        </a:xfrm>
      </p:grpSpPr>
      <p:pic>
        <p:nvPicPr>
          <p:cNvPr id="147" name="Google Shape;147;p26"/>
          <p:cNvPicPr preferRelativeResize="0"/>
          <p:nvPr/>
        </p:nvPicPr>
        <p:blipFill>
          <a:blip r:embed="rId2">
            <a:alphaModFix amt="19000"/>
          </a:blip>
          <a:stretch>
            <a:fillRect/>
          </a:stretch>
        </p:blipFill>
        <p:spPr>
          <a:xfrm>
            <a:off x="11791" y="0"/>
            <a:ext cx="12191999" cy="6858000"/>
          </a:xfrm>
          <a:prstGeom prst="rect">
            <a:avLst/>
          </a:prstGeom>
          <a:noFill/>
          <a:ln>
            <a:noFill/>
          </a:ln>
        </p:spPr>
      </p:pic>
      <p:sp>
        <p:nvSpPr>
          <p:cNvPr id="148" name="Google Shape;148;p26"/>
          <p:cNvSpPr txBox="1">
            <a:spLocks noGrp="1"/>
          </p:cNvSpPr>
          <p:nvPr>
            <p:ph type="subTitle" idx="1"/>
          </p:nvPr>
        </p:nvSpPr>
        <p:spPr>
          <a:xfrm rot="-278">
            <a:off x="960000" y="2372371"/>
            <a:ext cx="4946800" cy="3093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lt2"/>
              </a:buClr>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2133"/>
              </a:spcBef>
              <a:spcAft>
                <a:spcPts val="0"/>
              </a:spcAft>
              <a:buSzPts val="1400"/>
              <a:buChar char="■"/>
              <a:defRPr/>
            </a:lvl3pPr>
            <a:lvl4pPr lvl="3" algn="ctr" rtl="0">
              <a:lnSpc>
                <a:spcPct val="100000"/>
              </a:lnSpc>
              <a:spcBef>
                <a:spcPts val="2133"/>
              </a:spcBef>
              <a:spcAft>
                <a:spcPts val="0"/>
              </a:spcAft>
              <a:buSzPts val="1400"/>
              <a:buChar char="●"/>
              <a:defRPr/>
            </a:lvl4pPr>
            <a:lvl5pPr lvl="4" algn="ctr" rtl="0">
              <a:lnSpc>
                <a:spcPct val="100000"/>
              </a:lnSpc>
              <a:spcBef>
                <a:spcPts val="2133"/>
              </a:spcBef>
              <a:spcAft>
                <a:spcPts val="0"/>
              </a:spcAft>
              <a:buSzPts val="1400"/>
              <a:buChar char="○"/>
              <a:defRPr/>
            </a:lvl5pPr>
            <a:lvl6pPr lvl="5" algn="ctr" rtl="0">
              <a:lnSpc>
                <a:spcPct val="100000"/>
              </a:lnSpc>
              <a:spcBef>
                <a:spcPts val="2133"/>
              </a:spcBef>
              <a:spcAft>
                <a:spcPts val="0"/>
              </a:spcAft>
              <a:buSzPts val="1400"/>
              <a:buChar char="■"/>
              <a:defRPr/>
            </a:lvl6pPr>
            <a:lvl7pPr lvl="6" algn="ctr" rtl="0">
              <a:lnSpc>
                <a:spcPct val="100000"/>
              </a:lnSpc>
              <a:spcBef>
                <a:spcPts val="2133"/>
              </a:spcBef>
              <a:spcAft>
                <a:spcPts val="0"/>
              </a:spcAft>
              <a:buSzPts val="1400"/>
              <a:buChar char="●"/>
              <a:defRPr/>
            </a:lvl7pPr>
            <a:lvl8pPr lvl="7" algn="ctr" rtl="0">
              <a:lnSpc>
                <a:spcPct val="100000"/>
              </a:lnSpc>
              <a:spcBef>
                <a:spcPts val="2133"/>
              </a:spcBef>
              <a:spcAft>
                <a:spcPts val="0"/>
              </a:spcAft>
              <a:buSzPts val="1400"/>
              <a:buChar char="○"/>
              <a:defRPr/>
            </a:lvl8pPr>
            <a:lvl9pPr lvl="8" algn="ctr" rtl="0">
              <a:lnSpc>
                <a:spcPct val="100000"/>
              </a:lnSpc>
              <a:spcBef>
                <a:spcPts val="2133"/>
              </a:spcBef>
              <a:spcAft>
                <a:spcPts val="2133"/>
              </a:spcAft>
              <a:buSzPts val="1400"/>
              <a:buChar char="■"/>
              <a:defRPr/>
            </a:lvl9pPr>
          </a:lstStyle>
          <a:p>
            <a:endParaRPr/>
          </a:p>
        </p:txBody>
      </p:sp>
      <p:sp>
        <p:nvSpPr>
          <p:cNvPr id="149" name="Google Shape;149;p26"/>
          <p:cNvSpPr txBox="1">
            <a:spLocks noGrp="1"/>
          </p:cNvSpPr>
          <p:nvPr>
            <p:ph type="title"/>
          </p:nvPr>
        </p:nvSpPr>
        <p:spPr>
          <a:xfrm>
            <a:off x="960000" y="1391833"/>
            <a:ext cx="5136000" cy="752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17114599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ext 1">
  <p:cSld name="Title and text 1">
    <p:bg>
      <p:bgPr>
        <a:solidFill>
          <a:schemeClr val="dk2"/>
        </a:solidFill>
        <a:effectLst/>
      </p:bgPr>
    </p:bg>
    <p:spTree>
      <p:nvGrpSpPr>
        <p:cNvPr id="1" name="Shape 150"/>
        <p:cNvGrpSpPr/>
        <p:nvPr/>
      </p:nvGrpSpPr>
      <p:grpSpPr>
        <a:xfrm>
          <a:off x="0" y="0"/>
          <a:ext cx="0" cy="0"/>
          <a:chOff x="0" y="0"/>
          <a:chExt cx="0" cy="0"/>
        </a:xfrm>
      </p:grpSpPr>
      <p:pic>
        <p:nvPicPr>
          <p:cNvPr id="151" name="Google Shape;151;p27"/>
          <p:cNvPicPr preferRelativeResize="0"/>
          <p:nvPr/>
        </p:nvPicPr>
        <p:blipFill>
          <a:blip r:embed="rId2">
            <a:alphaModFix amt="20000"/>
          </a:blip>
          <a:stretch>
            <a:fillRect/>
          </a:stretch>
        </p:blipFill>
        <p:spPr>
          <a:xfrm>
            <a:off x="11791" y="0"/>
            <a:ext cx="12191999" cy="6858000"/>
          </a:xfrm>
          <a:prstGeom prst="rect">
            <a:avLst/>
          </a:prstGeom>
          <a:noFill/>
          <a:ln>
            <a:noFill/>
          </a:ln>
        </p:spPr>
      </p:pic>
      <p:sp>
        <p:nvSpPr>
          <p:cNvPr id="152" name="Google Shape;152;p27"/>
          <p:cNvSpPr txBox="1">
            <a:spLocks noGrp="1"/>
          </p:cNvSpPr>
          <p:nvPr>
            <p:ph type="subTitle" idx="1"/>
          </p:nvPr>
        </p:nvSpPr>
        <p:spPr>
          <a:xfrm>
            <a:off x="6779767" y="4150400"/>
            <a:ext cx="3728400" cy="142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53" name="Google Shape;153;p27"/>
          <p:cNvSpPr txBox="1">
            <a:spLocks noGrp="1"/>
          </p:cNvSpPr>
          <p:nvPr>
            <p:ph type="title"/>
          </p:nvPr>
        </p:nvSpPr>
        <p:spPr>
          <a:xfrm>
            <a:off x="6614633" y="1689533"/>
            <a:ext cx="4058800" cy="2094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19976910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ext 2">
  <p:cSld name="Title and text 2">
    <p:bg>
      <p:bgPr>
        <a:solidFill>
          <a:schemeClr val="accent3"/>
        </a:solidFill>
        <a:effectLst/>
      </p:bgPr>
    </p:bg>
    <p:spTree>
      <p:nvGrpSpPr>
        <p:cNvPr id="1" name="Shape 154"/>
        <p:cNvGrpSpPr/>
        <p:nvPr/>
      </p:nvGrpSpPr>
      <p:grpSpPr>
        <a:xfrm>
          <a:off x="0" y="0"/>
          <a:ext cx="0" cy="0"/>
          <a:chOff x="0" y="0"/>
          <a:chExt cx="0" cy="0"/>
        </a:xfrm>
      </p:grpSpPr>
      <p:pic>
        <p:nvPicPr>
          <p:cNvPr id="155" name="Google Shape;155;p28"/>
          <p:cNvPicPr preferRelativeResize="0"/>
          <p:nvPr/>
        </p:nvPicPr>
        <p:blipFill>
          <a:blip r:embed="rId2">
            <a:alphaModFix amt="19000"/>
          </a:blip>
          <a:stretch>
            <a:fillRect/>
          </a:stretch>
        </p:blipFill>
        <p:spPr>
          <a:xfrm>
            <a:off x="11791" y="0"/>
            <a:ext cx="12191999" cy="6858000"/>
          </a:xfrm>
          <a:prstGeom prst="rect">
            <a:avLst/>
          </a:prstGeom>
          <a:noFill/>
          <a:ln>
            <a:noFill/>
          </a:ln>
        </p:spPr>
      </p:pic>
      <p:sp>
        <p:nvSpPr>
          <p:cNvPr id="156" name="Google Shape;156;p28"/>
          <p:cNvSpPr txBox="1">
            <a:spLocks noGrp="1"/>
          </p:cNvSpPr>
          <p:nvPr>
            <p:ph type="subTitle" idx="1"/>
          </p:nvPr>
        </p:nvSpPr>
        <p:spPr>
          <a:xfrm>
            <a:off x="3072667" y="2711200"/>
            <a:ext cx="6046800" cy="3122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6"/>
              </a:buClr>
              <a:buSzPts val="1400"/>
              <a:buChar char="●"/>
              <a:defRPr sz="1867"/>
            </a:lvl1pPr>
            <a:lvl2pPr lvl="1" algn="ctr" rtl="0">
              <a:lnSpc>
                <a:spcPct val="100000"/>
              </a:lnSpc>
              <a:spcBef>
                <a:spcPts val="0"/>
              </a:spcBef>
              <a:spcAft>
                <a:spcPts val="0"/>
              </a:spcAft>
              <a:buSzPts val="1400"/>
              <a:buChar char="○"/>
              <a:defRPr/>
            </a:lvl2pPr>
            <a:lvl3pPr lvl="2" algn="ctr" rtl="0">
              <a:lnSpc>
                <a:spcPct val="100000"/>
              </a:lnSpc>
              <a:spcBef>
                <a:spcPts val="2133"/>
              </a:spcBef>
              <a:spcAft>
                <a:spcPts val="0"/>
              </a:spcAft>
              <a:buSzPts val="1400"/>
              <a:buChar char="■"/>
              <a:defRPr/>
            </a:lvl3pPr>
            <a:lvl4pPr lvl="3" algn="ctr" rtl="0">
              <a:lnSpc>
                <a:spcPct val="100000"/>
              </a:lnSpc>
              <a:spcBef>
                <a:spcPts val="2133"/>
              </a:spcBef>
              <a:spcAft>
                <a:spcPts val="0"/>
              </a:spcAft>
              <a:buSzPts val="1400"/>
              <a:buChar char="●"/>
              <a:defRPr/>
            </a:lvl4pPr>
            <a:lvl5pPr lvl="4" algn="ctr" rtl="0">
              <a:lnSpc>
                <a:spcPct val="100000"/>
              </a:lnSpc>
              <a:spcBef>
                <a:spcPts val="2133"/>
              </a:spcBef>
              <a:spcAft>
                <a:spcPts val="0"/>
              </a:spcAft>
              <a:buSzPts val="1400"/>
              <a:buChar char="○"/>
              <a:defRPr/>
            </a:lvl5pPr>
            <a:lvl6pPr lvl="5" algn="ctr" rtl="0">
              <a:lnSpc>
                <a:spcPct val="100000"/>
              </a:lnSpc>
              <a:spcBef>
                <a:spcPts val="2133"/>
              </a:spcBef>
              <a:spcAft>
                <a:spcPts val="0"/>
              </a:spcAft>
              <a:buSzPts val="1400"/>
              <a:buChar char="■"/>
              <a:defRPr/>
            </a:lvl6pPr>
            <a:lvl7pPr lvl="6" algn="ctr" rtl="0">
              <a:lnSpc>
                <a:spcPct val="100000"/>
              </a:lnSpc>
              <a:spcBef>
                <a:spcPts val="2133"/>
              </a:spcBef>
              <a:spcAft>
                <a:spcPts val="0"/>
              </a:spcAft>
              <a:buSzPts val="1400"/>
              <a:buChar char="●"/>
              <a:defRPr/>
            </a:lvl7pPr>
            <a:lvl8pPr lvl="7" algn="ctr" rtl="0">
              <a:lnSpc>
                <a:spcPct val="100000"/>
              </a:lnSpc>
              <a:spcBef>
                <a:spcPts val="2133"/>
              </a:spcBef>
              <a:spcAft>
                <a:spcPts val="0"/>
              </a:spcAft>
              <a:buSzPts val="1400"/>
              <a:buChar char="○"/>
              <a:defRPr/>
            </a:lvl8pPr>
            <a:lvl9pPr lvl="8" algn="ctr" rtl="0">
              <a:lnSpc>
                <a:spcPct val="100000"/>
              </a:lnSpc>
              <a:spcBef>
                <a:spcPts val="2133"/>
              </a:spcBef>
              <a:spcAft>
                <a:spcPts val="2133"/>
              </a:spcAft>
              <a:buSzPts val="1400"/>
              <a:buChar char="■"/>
              <a:defRPr/>
            </a:lvl9pPr>
          </a:lstStyle>
          <a:p>
            <a:endParaRPr/>
          </a:p>
        </p:txBody>
      </p:sp>
      <p:sp>
        <p:nvSpPr>
          <p:cNvPr id="157" name="Google Shape;157;p28"/>
          <p:cNvSpPr/>
          <p:nvPr/>
        </p:nvSpPr>
        <p:spPr>
          <a:xfrm>
            <a:off x="960000" y="720000"/>
            <a:ext cx="10272000" cy="752400"/>
          </a:xfrm>
          <a:prstGeom prst="roundRect">
            <a:avLst>
              <a:gd name="adj" fmla="val 16667"/>
            </a:avLst>
          </a:prstGeom>
          <a:solidFill>
            <a:schemeClr val="accent6"/>
          </a:solidFill>
          <a:ln>
            <a:noFill/>
          </a:ln>
          <a:effectLst>
            <a:outerShdw dist="133350" dir="2820000" algn="bl" rotWithShape="0">
              <a:srgbClr val="000000">
                <a:alpha val="14000"/>
              </a:srgbClr>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endParaRPr sz="2400"/>
          </a:p>
        </p:txBody>
      </p:sp>
      <p:sp>
        <p:nvSpPr>
          <p:cNvPr id="158" name="Google Shape;158;p28"/>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38031094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ext 3">
  <p:cSld name="Title and text 3">
    <p:bg>
      <p:bgPr>
        <a:solidFill>
          <a:schemeClr val="accent6"/>
        </a:solidFill>
        <a:effectLst/>
      </p:bgPr>
    </p:bg>
    <p:spTree>
      <p:nvGrpSpPr>
        <p:cNvPr id="1" name="Shape 159"/>
        <p:cNvGrpSpPr/>
        <p:nvPr/>
      </p:nvGrpSpPr>
      <p:grpSpPr>
        <a:xfrm>
          <a:off x="0" y="0"/>
          <a:ext cx="0" cy="0"/>
          <a:chOff x="0" y="0"/>
          <a:chExt cx="0" cy="0"/>
        </a:xfrm>
      </p:grpSpPr>
      <p:pic>
        <p:nvPicPr>
          <p:cNvPr id="160" name="Google Shape;160;p29"/>
          <p:cNvPicPr preferRelativeResize="0"/>
          <p:nvPr/>
        </p:nvPicPr>
        <p:blipFill>
          <a:blip r:embed="rId2">
            <a:alphaModFix amt="14000"/>
          </a:blip>
          <a:stretch>
            <a:fillRect/>
          </a:stretch>
        </p:blipFill>
        <p:spPr>
          <a:xfrm>
            <a:off x="11791" y="0"/>
            <a:ext cx="12191999" cy="6858000"/>
          </a:xfrm>
          <a:prstGeom prst="rect">
            <a:avLst/>
          </a:prstGeom>
          <a:noFill/>
          <a:ln>
            <a:noFill/>
          </a:ln>
        </p:spPr>
      </p:pic>
      <p:sp>
        <p:nvSpPr>
          <p:cNvPr id="161" name="Google Shape;161;p29"/>
          <p:cNvSpPr txBox="1">
            <a:spLocks noGrp="1"/>
          </p:cNvSpPr>
          <p:nvPr>
            <p:ph type="body" idx="1"/>
          </p:nvPr>
        </p:nvSpPr>
        <p:spPr>
          <a:xfrm>
            <a:off x="960000" y="1798233"/>
            <a:ext cx="10272000" cy="4339600"/>
          </a:xfrm>
          <a:prstGeom prst="rect">
            <a:avLst/>
          </a:prstGeom>
        </p:spPr>
        <p:txBody>
          <a:bodyPr spcFirstLastPara="1" wrap="square" lIns="91425" tIns="91425" rIns="91425" bIns="91425" anchor="t" anchorCtr="0">
            <a:noAutofit/>
          </a:bodyPr>
          <a:lstStyle>
            <a:lvl1pPr marL="609585" lvl="0" indent="-423323" rtl="0">
              <a:lnSpc>
                <a:spcPct val="115000"/>
              </a:lnSpc>
              <a:spcBef>
                <a:spcPts val="0"/>
              </a:spcBef>
              <a:spcAft>
                <a:spcPts val="0"/>
              </a:spcAft>
              <a:buClr>
                <a:schemeClr val="lt1"/>
              </a:buClr>
              <a:buSzPts val="1400"/>
              <a:buChar char="●"/>
              <a:defRPr sz="1400">
                <a:solidFill>
                  <a:schemeClr val="lt1"/>
                </a:solidFill>
              </a:defRPr>
            </a:lvl1pPr>
            <a:lvl2pPr marL="1219170" lvl="1" indent="-423323" rtl="0">
              <a:lnSpc>
                <a:spcPct val="115000"/>
              </a:lnSpc>
              <a:spcBef>
                <a:spcPts val="0"/>
              </a:spcBef>
              <a:spcAft>
                <a:spcPts val="0"/>
              </a:spcAft>
              <a:buClr>
                <a:schemeClr val="lt1"/>
              </a:buClr>
              <a:buSzPts val="1400"/>
              <a:buChar char="○"/>
              <a:defRPr>
                <a:solidFill>
                  <a:schemeClr val="lt1"/>
                </a:solidFill>
              </a:defRPr>
            </a:lvl2pPr>
            <a:lvl3pPr marL="1828754" lvl="2" indent="-423323" rtl="0">
              <a:lnSpc>
                <a:spcPct val="115000"/>
              </a:lnSpc>
              <a:spcBef>
                <a:spcPts val="2133"/>
              </a:spcBef>
              <a:spcAft>
                <a:spcPts val="0"/>
              </a:spcAft>
              <a:buClr>
                <a:schemeClr val="lt1"/>
              </a:buClr>
              <a:buSzPts val="1400"/>
              <a:buChar char="■"/>
              <a:defRPr>
                <a:solidFill>
                  <a:schemeClr val="lt1"/>
                </a:solidFill>
              </a:defRPr>
            </a:lvl3pPr>
            <a:lvl4pPr marL="2438339" lvl="3" indent="-423323" rtl="0">
              <a:lnSpc>
                <a:spcPct val="115000"/>
              </a:lnSpc>
              <a:spcBef>
                <a:spcPts val="2133"/>
              </a:spcBef>
              <a:spcAft>
                <a:spcPts val="0"/>
              </a:spcAft>
              <a:buClr>
                <a:schemeClr val="lt1"/>
              </a:buClr>
              <a:buSzPts val="1400"/>
              <a:buChar char="●"/>
              <a:defRPr>
                <a:solidFill>
                  <a:schemeClr val="lt1"/>
                </a:solidFill>
              </a:defRPr>
            </a:lvl4pPr>
            <a:lvl5pPr marL="3047924" lvl="4" indent="-423323" rtl="0">
              <a:lnSpc>
                <a:spcPct val="115000"/>
              </a:lnSpc>
              <a:spcBef>
                <a:spcPts val="2133"/>
              </a:spcBef>
              <a:spcAft>
                <a:spcPts val="0"/>
              </a:spcAft>
              <a:buClr>
                <a:schemeClr val="lt1"/>
              </a:buClr>
              <a:buSzPts val="1400"/>
              <a:buChar char="○"/>
              <a:defRPr>
                <a:solidFill>
                  <a:schemeClr val="lt1"/>
                </a:solidFill>
              </a:defRPr>
            </a:lvl5pPr>
            <a:lvl6pPr marL="3657509" lvl="5" indent="-423323" rtl="0">
              <a:lnSpc>
                <a:spcPct val="115000"/>
              </a:lnSpc>
              <a:spcBef>
                <a:spcPts val="2133"/>
              </a:spcBef>
              <a:spcAft>
                <a:spcPts val="0"/>
              </a:spcAft>
              <a:buClr>
                <a:schemeClr val="lt1"/>
              </a:buClr>
              <a:buSzPts val="1400"/>
              <a:buChar char="■"/>
              <a:defRPr>
                <a:solidFill>
                  <a:schemeClr val="lt1"/>
                </a:solidFill>
              </a:defRPr>
            </a:lvl6pPr>
            <a:lvl7pPr marL="4267093" lvl="6" indent="-423323" rtl="0">
              <a:lnSpc>
                <a:spcPct val="115000"/>
              </a:lnSpc>
              <a:spcBef>
                <a:spcPts val="2133"/>
              </a:spcBef>
              <a:spcAft>
                <a:spcPts val="0"/>
              </a:spcAft>
              <a:buClr>
                <a:schemeClr val="lt1"/>
              </a:buClr>
              <a:buSzPts val="1400"/>
              <a:buChar char="●"/>
              <a:defRPr>
                <a:solidFill>
                  <a:schemeClr val="lt1"/>
                </a:solidFill>
              </a:defRPr>
            </a:lvl7pPr>
            <a:lvl8pPr marL="4876678" lvl="7" indent="-423323" rtl="0">
              <a:lnSpc>
                <a:spcPct val="115000"/>
              </a:lnSpc>
              <a:spcBef>
                <a:spcPts val="2133"/>
              </a:spcBef>
              <a:spcAft>
                <a:spcPts val="0"/>
              </a:spcAft>
              <a:buClr>
                <a:schemeClr val="lt1"/>
              </a:buClr>
              <a:buSzPts val="1400"/>
              <a:buChar char="○"/>
              <a:defRPr>
                <a:solidFill>
                  <a:schemeClr val="lt1"/>
                </a:solidFill>
              </a:defRPr>
            </a:lvl8pPr>
            <a:lvl9pPr marL="5486263" lvl="8" indent="-423323" rtl="0">
              <a:lnSpc>
                <a:spcPct val="115000"/>
              </a:lnSpc>
              <a:spcBef>
                <a:spcPts val="2133"/>
              </a:spcBef>
              <a:spcAft>
                <a:spcPts val="2133"/>
              </a:spcAft>
              <a:buClr>
                <a:schemeClr val="lt1"/>
              </a:buClr>
              <a:buSzPts val="1400"/>
              <a:buChar char="■"/>
              <a:defRPr>
                <a:solidFill>
                  <a:schemeClr val="lt1"/>
                </a:solidFill>
              </a:defRPr>
            </a:lvl9pPr>
          </a:lstStyle>
          <a:p>
            <a:endParaRPr/>
          </a:p>
        </p:txBody>
      </p:sp>
      <p:sp>
        <p:nvSpPr>
          <p:cNvPr id="162" name="Google Shape;162;p29"/>
          <p:cNvSpPr/>
          <p:nvPr/>
        </p:nvSpPr>
        <p:spPr>
          <a:xfrm>
            <a:off x="960000" y="720000"/>
            <a:ext cx="10272000" cy="752400"/>
          </a:xfrm>
          <a:prstGeom prst="roundRect">
            <a:avLst>
              <a:gd name="adj" fmla="val 16667"/>
            </a:avLst>
          </a:prstGeom>
          <a:solidFill>
            <a:schemeClr val="accent3"/>
          </a:solidFill>
          <a:ln>
            <a:noFill/>
          </a:ln>
          <a:effectLst>
            <a:outerShdw dist="133350" dir="2820000" algn="bl" rotWithShape="0">
              <a:srgbClr val="000000">
                <a:alpha val="14000"/>
              </a:srgbClr>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endParaRPr sz="2400"/>
          </a:p>
        </p:txBody>
      </p:sp>
      <p:sp>
        <p:nvSpPr>
          <p:cNvPr id="163" name="Google Shape;163;p29"/>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100"/>
              <a:buFont typeface="Fredoka One"/>
              <a:buNone/>
              <a:defRPr sz="4133">
                <a:latin typeface="Fredoka One"/>
                <a:ea typeface="Fredoka One"/>
                <a:cs typeface="Fredoka One"/>
                <a:sym typeface="Fredoka One"/>
              </a:defRPr>
            </a:lvl1pPr>
            <a:lvl2pPr lvl="1" algn="ctr" rtl="0">
              <a:spcBef>
                <a:spcPts val="0"/>
              </a:spcBef>
              <a:spcAft>
                <a:spcPts val="0"/>
              </a:spcAft>
              <a:buSzPts val="3100"/>
              <a:buFont typeface="Fredoka One"/>
              <a:buNone/>
              <a:defRPr sz="4133">
                <a:latin typeface="Fredoka One"/>
                <a:ea typeface="Fredoka One"/>
                <a:cs typeface="Fredoka One"/>
                <a:sym typeface="Fredoka One"/>
              </a:defRPr>
            </a:lvl2pPr>
            <a:lvl3pPr lvl="2" algn="ctr" rtl="0">
              <a:spcBef>
                <a:spcPts val="0"/>
              </a:spcBef>
              <a:spcAft>
                <a:spcPts val="0"/>
              </a:spcAft>
              <a:buSzPts val="3100"/>
              <a:buFont typeface="Fredoka One"/>
              <a:buNone/>
              <a:defRPr sz="4133">
                <a:latin typeface="Fredoka One"/>
                <a:ea typeface="Fredoka One"/>
                <a:cs typeface="Fredoka One"/>
                <a:sym typeface="Fredoka One"/>
              </a:defRPr>
            </a:lvl3pPr>
            <a:lvl4pPr lvl="3" algn="ctr" rtl="0">
              <a:spcBef>
                <a:spcPts val="0"/>
              </a:spcBef>
              <a:spcAft>
                <a:spcPts val="0"/>
              </a:spcAft>
              <a:buSzPts val="3100"/>
              <a:buFont typeface="Fredoka One"/>
              <a:buNone/>
              <a:defRPr sz="4133">
                <a:latin typeface="Fredoka One"/>
                <a:ea typeface="Fredoka One"/>
                <a:cs typeface="Fredoka One"/>
                <a:sym typeface="Fredoka One"/>
              </a:defRPr>
            </a:lvl4pPr>
            <a:lvl5pPr lvl="4" algn="ctr" rtl="0">
              <a:spcBef>
                <a:spcPts val="0"/>
              </a:spcBef>
              <a:spcAft>
                <a:spcPts val="0"/>
              </a:spcAft>
              <a:buSzPts val="3100"/>
              <a:buFont typeface="Fredoka One"/>
              <a:buNone/>
              <a:defRPr sz="4133">
                <a:latin typeface="Fredoka One"/>
                <a:ea typeface="Fredoka One"/>
                <a:cs typeface="Fredoka One"/>
                <a:sym typeface="Fredoka One"/>
              </a:defRPr>
            </a:lvl5pPr>
            <a:lvl6pPr lvl="5" algn="ctr" rtl="0">
              <a:spcBef>
                <a:spcPts val="0"/>
              </a:spcBef>
              <a:spcAft>
                <a:spcPts val="0"/>
              </a:spcAft>
              <a:buSzPts val="3100"/>
              <a:buFont typeface="Fredoka One"/>
              <a:buNone/>
              <a:defRPr sz="4133">
                <a:latin typeface="Fredoka One"/>
                <a:ea typeface="Fredoka One"/>
                <a:cs typeface="Fredoka One"/>
                <a:sym typeface="Fredoka One"/>
              </a:defRPr>
            </a:lvl6pPr>
            <a:lvl7pPr lvl="6" algn="ctr" rtl="0">
              <a:spcBef>
                <a:spcPts val="0"/>
              </a:spcBef>
              <a:spcAft>
                <a:spcPts val="0"/>
              </a:spcAft>
              <a:buSzPts val="3100"/>
              <a:buFont typeface="Fredoka One"/>
              <a:buNone/>
              <a:defRPr sz="4133">
                <a:latin typeface="Fredoka One"/>
                <a:ea typeface="Fredoka One"/>
                <a:cs typeface="Fredoka One"/>
                <a:sym typeface="Fredoka One"/>
              </a:defRPr>
            </a:lvl7pPr>
            <a:lvl8pPr lvl="7" algn="ctr" rtl="0">
              <a:spcBef>
                <a:spcPts val="0"/>
              </a:spcBef>
              <a:spcAft>
                <a:spcPts val="0"/>
              </a:spcAft>
              <a:buSzPts val="3100"/>
              <a:buFont typeface="Fredoka One"/>
              <a:buNone/>
              <a:defRPr sz="4133">
                <a:latin typeface="Fredoka One"/>
                <a:ea typeface="Fredoka One"/>
                <a:cs typeface="Fredoka One"/>
                <a:sym typeface="Fredoka One"/>
              </a:defRPr>
            </a:lvl8pPr>
            <a:lvl9pPr lvl="8" algn="ctr" rtl="0">
              <a:spcBef>
                <a:spcPts val="0"/>
              </a:spcBef>
              <a:spcAft>
                <a:spcPts val="0"/>
              </a:spcAft>
              <a:buSzPts val="3100"/>
              <a:buFont typeface="Fredoka One"/>
              <a:buNone/>
              <a:defRPr sz="4133">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26771911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text 4">
  <p:cSld name="Title and text 4">
    <p:bg>
      <p:bgPr>
        <a:solidFill>
          <a:schemeClr val="dk2"/>
        </a:solidFill>
        <a:effectLst/>
      </p:bgPr>
    </p:bg>
    <p:spTree>
      <p:nvGrpSpPr>
        <p:cNvPr id="1" name="Shape 164"/>
        <p:cNvGrpSpPr/>
        <p:nvPr/>
      </p:nvGrpSpPr>
      <p:grpSpPr>
        <a:xfrm>
          <a:off x="0" y="0"/>
          <a:ext cx="0" cy="0"/>
          <a:chOff x="0" y="0"/>
          <a:chExt cx="0" cy="0"/>
        </a:xfrm>
      </p:grpSpPr>
      <p:pic>
        <p:nvPicPr>
          <p:cNvPr id="165" name="Google Shape;165;p30"/>
          <p:cNvPicPr preferRelativeResize="0"/>
          <p:nvPr/>
        </p:nvPicPr>
        <p:blipFill>
          <a:blip r:embed="rId2">
            <a:alphaModFix amt="20000"/>
          </a:blip>
          <a:stretch>
            <a:fillRect/>
          </a:stretch>
        </p:blipFill>
        <p:spPr>
          <a:xfrm>
            <a:off x="11791" y="0"/>
            <a:ext cx="12191999" cy="6858000"/>
          </a:xfrm>
          <a:prstGeom prst="rect">
            <a:avLst/>
          </a:prstGeom>
          <a:noFill/>
          <a:ln>
            <a:noFill/>
          </a:ln>
        </p:spPr>
      </p:pic>
      <p:sp>
        <p:nvSpPr>
          <p:cNvPr id="166" name="Google Shape;166;p30"/>
          <p:cNvSpPr txBox="1">
            <a:spLocks noGrp="1"/>
          </p:cNvSpPr>
          <p:nvPr>
            <p:ph type="body" idx="1"/>
          </p:nvPr>
        </p:nvSpPr>
        <p:spPr>
          <a:xfrm>
            <a:off x="960000" y="1798233"/>
            <a:ext cx="10272000" cy="4339600"/>
          </a:xfrm>
          <a:prstGeom prst="rect">
            <a:avLst/>
          </a:prstGeom>
        </p:spPr>
        <p:txBody>
          <a:bodyPr spcFirstLastPara="1" wrap="square" lIns="91425" tIns="91425" rIns="91425" bIns="91425" anchor="t" anchorCtr="0">
            <a:noAutofit/>
          </a:bodyPr>
          <a:lstStyle>
            <a:lvl1pPr marL="609585" lvl="0" indent="-423323" rtl="0">
              <a:lnSpc>
                <a:spcPct val="115000"/>
              </a:lnSpc>
              <a:spcBef>
                <a:spcPts val="0"/>
              </a:spcBef>
              <a:spcAft>
                <a:spcPts val="0"/>
              </a:spcAft>
              <a:buSzPts val="1400"/>
              <a:buChar char="●"/>
              <a:defRPr sz="1400"/>
            </a:lvl1pPr>
            <a:lvl2pPr marL="1219170" lvl="1" indent="-423323" rtl="0">
              <a:lnSpc>
                <a:spcPct val="115000"/>
              </a:lnSpc>
              <a:spcBef>
                <a:spcPts val="0"/>
              </a:spcBef>
              <a:spcAft>
                <a:spcPts val="0"/>
              </a:spcAft>
              <a:buSzPts val="1400"/>
              <a:buChar char="○"/>
              <a:defRPr/>
            </a:lvl2pPr>
            <a:lvl3pPr marL="1828754" lvl="2" indent="-423323" rtl="0">
              <a:lnSpc>
                <a:spcPct val="115000"/>
              </a:lnSpc>
              <a:spcBef>
                <a:spcPts val="2133"/>
              </a:spcBef>
              <a:spcAft>
                <a:spcPts val="0"/>
              </a:spcAft>
              <a:buSzPts val="1400"/>
              <a:buChar char="■"/>
              <a:defRPr/>
            </a:lvl3pPr>
            <a:lvl4pPr marL="2438339" lvl="3" indent="-423323" rtl="0">
              <a:lnSpc>
                <a:spcPct val="115000"/>
              </a:lnSpc>
              <a:spcBef>
                <a:spcPts val="2133"/>
              </a:spcBef>
              <a:spcAft>
                <a:spcPts val="0"/>
              </a:spcAft>
              <a:buSzPts val="1400"/>
              <a:buChar char="●"/>
              <a:defRPr/>
            </a:lvl4pPr>
            <a:lvl5pPr marL="3047924" lvl="4" indent="-423323" rtl="0">
              <a:lnSpc>
                <a:spcPct val="115000"/>
              </a:lnSpc>
              <a:spcBef>
                <a:spcPts val="2133"/>
              </a:spcBef>
              <a:spcAft>
                <a:spcPts val="0"/>
              </a:spcAft>
              <a:buSzPts val="1400"/>
              <a:buChar char="○"/>
              <a:defRPr/>
            </a:lvl5pPr>
            <a:lvl6pPr marL="3657509" lvl="5" indent="-423323" rtl="0">
              <a:lnSpc>
                <a:spcPct val="115000"/>
              </a:lnSpc>
              <a:spcBef>
                <a:spcPts val="2133"/>
              </a:spcBef>
              <a:spcAft>
                <a:spcPts val="0"/>
              </a:spcAft>
              <a:buSzPts val="1400"/>
              <a:buChar char="■"/>
              <a:defRPr/>
            </a:lvl6pPr>
            <a:lvl7pPr marL="4267093" lvl="6" indent="-423323" rtl="0">
              <a:lnSpc>
                <a:spcPct val="115000"/>
              </a:lnSpc>
              <a:spcBef>
                <a:spcPts val="2133"/>
              </a:spcBef>
              <a:spcAft>
                <a:spcPts val="0"/>
              </a:spcAft>
              <a:buSzPts val="1400"/>
              <a:buChar char="●"/>
              <a:defRPr/>
            </a:lvl7pPr>
            <a:lvl8pPr marL="4876678" lvl="7" indent="-423323" rtl="0">
              <a:lnSpc>
                <a:spcPct val="115000"/>
              </a:lnSpc>
              <a:spcBef>
                <a:spcPts val="2133"/>
              </a:spcBef>
              <a:spcAft>
                <a:spcPts val="0"/>
              </a:spcAft>
              <a:buSzPts val="1400"/>
              <a:buChar char="○"/>
              <a:defRPr/>
            </a:lvl8pPr>
            <a:lvl9pPr marL="5486263" lvl="8" indent="-423323" rtl="0">
              <a:lnSpc>
                <a:spcPct val="115000"/>
              </a:lnSpc>
              <a:spcBef>
                <a:spcPts val="2133"/>
              </a:spcBef>
              <a:spcAft>
                <a:spcPts val="2133"/>
              </a:spcAft>
              <a:buSzPts val="1400"/>
              <a:buChar char="■"/>
              <a:defRPr/>
            </a:lvl9pPr>
          </a:lstStyle>
          <a:p>
            <a:endParaRPr/>
          </a:p>
        </p:txBody>
      </p:sp>
      <p:sp>
        <p:nvSpPr>
          <p:cNvPr id="167" name="Google Shape;167;p30"/>
          <p:cNvSpPr/>
          <p:nvPr/>
        </p:nvSpPr>
        <p:spPr>
          <a:xfrm>
            <a:off x="960000" y="720000"/>
            <a:ext cx="10272000" cy="752400"/>
          </a:xfrm>
          <a:prstGeom prst="roundRect">
            <a:avLst>
              <a:gd name="adj" fmla="val 16667"/>
            </a:avLst>
          </a:prstGeom>
          <a:solidFill>
            <a:schemeClr val="accent6"/>
          </a:solidFill>
          <a:ln>
            <a:noFill/>
          </a:ln>
          <a:effectLst>
            <a:outerShdw dist="133350" dir="2820000" algn="bl" rotWithShape="0">
              <a:srgbClr val="000000">
                <a:alpha val="14000"/>
              </a:srgbClr>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endParaRPr sz="2400"/>
          </a:p>
        </p:txBody>
      </p:sp>
      <p:sp>
        <p:nvSpPr>
          <p:cNvPr id="168" name="Google Shape;168;p30"/>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10151486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ext 5">
  <p:cSld name="Title and text 5">
    <p:bg>
      <p:bgPr>
        <a:solidFill>
          <a:schemeClr val="accent5"/>
        </a:solidFill>
        <a:effectLst/>
      </p:bgPr>
    </p:bg>
    <p:spTree>
      <p:nvGrpSpPr>
        <p:cNvPr id="1" name="Shape 169"/>
        <p:cNvGrpSpPr/>
        <p:nvPr/>
      </p:nvGrpSpPr>
      <p:grpSpPr>
        <a:xfrm>
          <a:off x="0" y="0"/>
          <a:ext cx="0" cy="0"/>
          <a:chOff x="0" y="0"/>
          <a:chExt cx="0" cy="0"/>
        </a:xfrm>
      </p:grpSpPr>
      <p:pic>
        <p:nvPicPr>
          <p:cNvPr id="170" name="Google Shape;170;p31"/>
          <p:cNvPicPr preferRelativeResize="0"/>
          <p:nvPr/>
        </p:nvPicPr>
        <p:blipFill>
          <a:blip r:embed="rId2">
            <a:alphaModFix amt="24000"/>
          </a:blip>
          <a:stretch>
            <a:fillRect/>
          </a:stretch>
        </p:blipFill>
        <p:spPr>
          <a:xfrm>
            <a:off x="11791" y="0"/>
            <a:ext cx="12191999" cy="6858000"/>
          </a:xfrm>
          <a:prstGeom prst="rect">
            <a:avLst/>
          </a:prstGeom>
          <a:noFill/>
          <a:ln>
            <a:noFill/>
          </a:ln>
        </p:spPr>
      </p:pic>
      <p:sp>
        <p:nvSpPr>
          <p:cNvPr id="171" name="Google Shape;171;p31"/>
          <p:cNvSpPr/>
          <p:nvPr/>
        </p:nvSpPr>
        <p:spPr>
          <a:xfrm>
            <a:off x="960000" y="720000"/>
            <a:ext cx="10272000" cy="752400"/>
          </a:xfrm>
          <a:prstGeom prst="roundRect">
            <a:avLst>
              <a:gd name="adj" fmla="val 16667"/>
            </a:avLst>
          </a:prstGeom>
          <a:solidFill>
            <a:schemeClr val="accent6"/>
          </a:solidFill>
          <a:ln>
            <a:noFill/>
          </a:ln>
          <a:effectLst>
            <a:outerShdw dist="133350" dir="2820000" algn="bl" rotWithShape="0">
              <a:srgbClr val="000000">
                <a:alpha val="14000"/>
              </a:srgbClr>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endParaRPr sz="2400"/>
          </a:p>
        </p:txBody>
      </p:sp>
      <p:sp>
        <p:nvSpPr>
          <p:cNvPr id="172" name="Google Shape;172;p31"/>
          <p:cNvSpPr txBox="1">
            <a:spLocks noGrp="1"/>
          </p:cNvSpPr>
          <p:nvPr>
            <p:ph type="subTitle" idx="1"/>
          </p:nvPr>
        </p:nvSpPr>
        <p:spPr>
          <a:xfrm>
            <a:off x="7411967" y="3172667"/>
            <a:ext cx="3728400" cy="142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867">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2133"/>
              </a:spcBef>
              <a:spcAft>
                <a:spcPts val="0"/>
              </a:spcAft>
              <a:buClr>
                <a:schemeClr val="lt1"/>
              </a:buClr>
              <a:buSzPts val="1400"/>
              <a:buNone/>
              <a:defRPr>
                <a:solidFill>
                  <a:schemeClr val="lt1"/>
                </a:solidFill>
              </a:defRPr>
            </a:lvl3pPr>
            <a:lvl4pPr lvl="3" algn="ctr" rtl="0">
              <a:lnSpc>
                <a:spcPct val="100000"/>
              </a:lnSpc>
              <a:spcBef>
                <a:spcPts val="2133"/>
              </a:spcBef>
              <a:spcAft>
                <a:spcPts val="0"/>
              </a:spcAft>
              <a:buClr>
                <a:schemeClr val="lt1"/>
              </a:buClr>
              <a:buSzPts val="1400"/>
              <a:buNone/>
              <a:defRPr>
                <a:solidFill>
                  <a:schemeClr val="lt1"/>
                </a:solidFill>
              </a:defRPr>
            </a:lvl4pPr>
            <a:lvl5pPr lvl="4" algn="ctr" rtl="0">
              <a:lnSpc>
                <a:spcPct val="100000"/>
              </a:lnSpc>
              <a:spcBef>
                <a:spcPts val="2133"/>
              </a:spcBef>
              <a:spcAft>
                <a:spcPts val="0"/>
              </a:spcAft>
              <a:buClr>
                <a:schemeClr val="lt1"/>
              </a:buClr>
              <a:buSzPts val="1400"/>
              <a:buNone/>
              <a:defRPr>
                <a:solidFill>
                  <a:schemeClr val="lt1"/>
                </a:solidFill>
              </a:defRPr>
            </a:lvl5pPr>
            <a:lvl6pPr lvl="5" algn="ctr" rtl="0">
              <a:lnSpc>
                <a:spcPct val="100000"/>
              </a:lnSpc>
              <a:spcBef>
                <a:spcPts val="2133"/>
              </a:spcBef>
              <a:spcAft>
                <a:spcPts val="0"/>
              </a:spcAft>
              <a:buClr>
                <a:schemeClr val="lt1"/>
              </a:buClr>
              <a:buSzPts val="1400"/>
              <a:buNone/>
              <a:defRPr>
                <a:solidFill>
                  <a:schemeClr val="lt1"/>
                </a:solidFill>
              </a:defRPr>
            </a:lvl6pPr>
            <a:lvl7pPr lvl="6" algn="ctr" rtl="0">
              <a:lnSpc>
                <a:spcPct val="100000"/>
              </a:lnSpc>
              <a:spcBef>
                <a:spcPts val="2133"/>
              </a:spcBef>
              <a:spcAft>
                <a:spcPts val="0"/>
              </a:spcAft>
              <a:buClr>
                <a:schemeClr val="lt1"/>
              </a:buClr>
              <a:buSzPts val="1400"/>
              <a:buNone/>
              <a:defRPr>
                <a:solidFill>
                  <a:schemeClr val="lt1"/>
                </a:solidFill>
              </a:defRPr>
            </a:lvl7pPr>
            <a:lvl8pPr lvl="7" algn="ctr" rtl="0">
              <a:lnSpc>
                <a:spcPct val="100000"/>
              </a:lnSpc>
              <a:spcBef>
                <a:spcPts val="2133"/>
              </a:spcBef>
              <a:spcAft>
                <a:spcPts val="0"/>
              </a:spcAft>
              <a:buClr>
                <a:schemeClr val="lt1"/>
              </a:buClr>
              <a:buSzPts val="1400"/>
              <a:buNone/>
              <a:defRPr>
                <a:solidFill>
                  <a:schemeClr val="lt1"/>
                </a:solidFill>
              </a:defRPr>
            </a:lvl8pPr>
            <a:lvl9pPr lvl="8" algn="ctr" rtl="0">
              <a:lnSpc>
                <a:spcPct val="100000"/>
              </a:lnSpc>
              <a:spcBef>
                <a:spcPts val="2133"/>
              </a:spcBef>
              <a:spcAft>
                <a:spcPts val="2133"/>
              </a:spcAft>
              <a:buClr>
                <a:schemeClr val="lt1"/>
              </a:buClr>
              <a:buSzPts val="1400"/>
              <a:buNone/>
              <a:defRPr>
                <a:solidFill>
                  <a:schemeClr val="lt1"/>
                </a:solidFill>
              </a:defRPr>
            </a:lvl9pPr>
          </a:lstStyle>
          <a:p>
            <a:endParaRPr/>
          </a:p>
        </p:txBody>
      </p:sp>
      <p:sp>
        <p:nvSpPr>
          <p:cNvPr id="173" name="Google Shape;173;p31"/>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2529191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2">
  <p:cSld name="Table of contents 2">
    <p:bg>
      <p:bgPr>
        <a:solidFill>
          <a:schemeClr val="dk2"/>
        </a:solidFill>
        <a:effectLst/>
      </p:bgPr>
    </p:bg>
    <p:spTree>
      <p:nvGrpSpPr>
        <p:cNvPr id="1" name="Shape 93"/>
        <p:cNvGrpSpPr/>
        <p:nvPr/>
      </p:nvGrpSpPr>
      <p:grpSpPr>
        <a:xfrm>
          <a:off x="0" y="0"/>
          <a:ext cx="0" cy="0"/>
          <a:chOff x="0" y="0"/>
          <a:chExt cx="0" cy="0"/>
        </a:xfrm>
      </p:grpSpPr>
      <p:pic>
        <p:nvPicPr>
          <p:cNvPr id="94" name="Google Shape;94;p15"/>
          <p:cNvPicPr preferRelativeResize="0"/>
          <p:nvPr/>
        </p:nvPicPr>
        <p:blipFill>
          <a:blip r:embed="rId2">
            <a:alphaModFix amt="26000"/>
          </a:blip>
          <a:stretch>
            <a:fillRect/>
          </a:stretch>
        </p:blipFill>
        <p:spPr>
          <a:xfrm>
            <a:off x="11791" y="0"/>
            <a:ext cx="12191999" cy="6858000"/>
          </a:xfrm>
          <a:prstGeom prst="rect">
            <a:avLst/>
          </a:prstGeom>
          <a:noFill/>
          <a:ln>
            <a:noFill/>
          </a:ln>
        </p:spPr>
      </p:pic>
      <p:sp>
        <p:nvSpPr>
          <p:cNvPr id="95" name="Google Shape;95;p15"/>
          <p:cNvSpPr/>
          <p:nvPr/>
        </p:nvSpPr>
        <p:spPr>
          <a:xfrm>
            <a:off x="960000" y="720000"/>
            <a:ext cx="10272000" cy="752400"/>
          </a:xfrm>
          <a:prstGeom prst="roundRect">
            <a:avLst>
              <a:gd name="adj" fmla="val 16667"/>
            </a:avLst>
          </a:prstGeom>
          <a:solidFill>
            <a:schemeClr val="accent4"/>
          </a:solidFill>
          <a:ln>
            <a:noFill/>
          </a:ln>
          <a:effectLst>
            <a:outerShdw dist="133350" dir="2820000" algn="bl" rotWithShape="0">
              <a:srgbClr val="000000">
                <a:alpha val="14000"/>
              </a:srgbClr>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endParaRPr sz="2400"/>
          </a:p>
        </p:txBody>
      </p:sp>
      <p:sp>
        <p:nvSpPr>
          <p:cNvPr id="96" name="Google Shape;96;p15"/>
          <p:cNvSpPr txBox="1">
            <a:spLocks noGrp="1"/>
          </p:cNvSpPr>
          <p:nvPr>
            <p:ph type="title"/>
          </p:nvPr>
        </p:nvSpPr>
        <p:spPr>
          <a:xfrm>
            <a:off x="960000" y="720000"/>
            <a:ext cx="10272000" cy="752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9pPr>
          </a:lstStyle>
          <a:p>
            <a:endParaRPr/>
          </a:p>
        </p:txBody>
      </p:sp>
      <p:sp>
        <p:nvSpPr>
          <p:cNvPr id="97" name="Google Shape;97;p15">
            <a:hlinkClick r:id="rId3" action="ppaction://hlinksldjump"/>
          </p:cNvPr>
          <p:cNvSpPr txBox="1">
            <a:spLocks noGrp="1"/>
          </p:cNvSpPr>
          <p:nvPr>
            <p:ph type="subTitle" idx="1"/>
          </p:nvPr>
        </p:nvSpPr>
        <p:spPr>
          <a:xfrm>
            <a:off x="2702451" y="2955184"/>
            <a:ext cx="3115200" cy="83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r" rtl="0">
              <a:lnSpc>
                <a:spcPct val="100000"/>
              </a:lnSpc>
              <a:spcBef>
                <a:spcPts val="0"/>
              </a:spcBef>
              <a:spcAft>
                <a:spcPts val="0"/>
              </a:spcAft>
              <a:buSzPts val="1400"/>
              <a:buNone/>
              <a:defRPr/>
            </a:lvl2pPr>
            <a:lvl3pPr lvl="2" algn="r" rtl="0">
              <a:lnSpc>
                <a:spcPct val="100000"/>
              </a:lnSpc>
              <a:spcBef>
                <a:spcPts val="2133"/>
              </a:spcBef>
              <a:spcAft>
                <a:spcPts val="0"/>
              </a:spcAft>
              <a:buSzPts val="1400"/>
              <a:buNone/>
              <a:defRPr/>
            </a:lvl3pPr>
            <a:lvl4pPr lvl="3" algn="r" rtl="0">
              <a:lnSpc>
                <a:spcPct val="100000"/>
              </a:lnSpc>
              <a:spcBef>
                <a:spcPts val="2133"/>
              </a:spcBef>
              <a:spcAft>
                <a:spcPts val="0"/>
              </a:spcAft>
              <a:buSzPts val="1400"/>
              <a:buNone/>
              <a:defRPr/>
            </a:lvl4pPr>
            <a:lvl5pPr lvl="4" algn="r" rtl="0">
              <a:lnSpc>
                <a:spcPct val="100000"/>
              </a:lnSpc>
              <a:spcBef>
                <a:spcPts val="2133"/>
              </a:spcBef>
              <a:spcAft>
                <a:spcPts val="0"/>
              </a:spcAft>
              <a:buSzPts val="1400"/>
              <a:buNone/>
              <a:defRPr/>
            </a:lvl5pPr>
            <a:lvl6pPr lvl="5" algn="r" rtl="0">
              <a:lnSpc>
                <a:spcPct val="100000"/>
              </a:lnSpc>
              <a:spcBef>
                <a:spcPts val="2133"/>
              </a:spcBef>
              <a:spcAft>
                <a:spcPts val="0"/>
              </a:spcAft>
              <a:buSzPts val="1400"/>
              <a:buNone/>
              <a:defRPr/>
            </a:lvl6pPr>
            <a:lvl7pPr lvl="6" algn="r" rtl="0">
              <a:lnSpc>
                <a:spcPct val="100000"/>
              </a:lnSpc>
              <a:spcBef>
                <a:spcPts val="2133"/>
              </a:spcBef>
              <a:spcAft>
                <a:spcPts val="0"/>
              </a:spcAft>
              <a:buSzPts val="1400"/>
              <a:buNone/>
              <a:defRPr/>
            </a:lvl7pPr>
            <a:lvl8pPr lvl="7" algn="r" rtl="0">
              <a:lnSpc>
                <a:spcPct val="100000"/>
              </a:lnSpc>
              <a:spcBef>
                <a:spcPts val="2133"/>
              </a:spcBef>
              <a:spcAft>
                <a:spcPts val="0"/>
              </a:spcAft>
              <a:buSzPts val="1400"/>
              <a:buNone/>
              <a:defRPr/>
            </a:lvl8pPr>
            <a:lvl9pPr lvl="8" algn="r" rtl="0">
              <a:lnSpc>
                <a:spcPct val="100000"/>
              </a:lnSpc>
              <a:spcBef>
                <a:spcPts val="2133"/>
              </a:spcBef>
              <a:spcAft>
                <a:spcPts val="2133"/>
              </a:spcAft>
              <a:buSzPts val="1400"/>
              <a:buNone/>
              <a:defRPr/>
            </a:lvl9pPr>
          </a:lstStyle>
          <a:p>
            <a:endParaRPr/>
          </a:p>
        </p:txBody>
      </p:sp>
      <p:sp>
        <p:nvSpPr>
          <p:cNvPr id="98" name="Google Shape;98;p15">
            <a:hlinkClick r:id="rId3" action="ppaction://hlinksldjump"/>
          </p:cNvPr>
          <p:cNvSpPr txBox="1">
            <a:spLocks noGrp="1"/>
          </p:cNvSpPr>
          <p:nvPr>
            <p:ph type="title" idx="2" hasCustomPrompt="1"/>
          </p:nvPr>
        </p:nvSpPr>
        <p:spPr>
          <a:xfrm rot="1973">
            <a:off x="1176227" y="2541873"/>
            <a:ext cx="1393600" cy="790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99" name="Google Shape;99;p15"/>
          <p:cNvSpPr txBox="1">
            <a:spLocks noGrp="1"/>
          </p:cNvSpPr>
          <p:nvPr>
            <p:ph type="subTitle" idx="3"/>
          </p:nvPr>
        </p:nvSpPr>
        <p:spPr>
          <a:xfrm>
            <a:off x="7900567" y="2955184"/>
            <a:ext cx="3115200" cy="83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r" rtl="0">
              <a:lnSpc>
                <a:spcPct val="100000"/>
              </a:lnSpc>
              <a:spcBef>
                <a:spcPts val="0"/>
              </a:spcBef>
              <a:spcAft>
                <a:spcPts val="0"/>
              </a:spcAft>
              <a:buSzPts val="1400"/>
              <a:buNone/>
              <a:defRPr/>
            </a:lvl2pPr>
            <a:lvl3pPr lvl="2" algn="r" rtl="0">
              <a:lnSpc>
                <a:spcPct val="100000"/>
              </a:lnSpc>
              <a:spcBef>
                <a:spcPts val="2133"/>
              </a:spcBef>
              <a:spcAft>
                <a:spcPts val="0"/>
              </a:spcAft>
              <a:buSzPts val="1400"/>
              <a:buNone/>
              <a:defRPr/>
            </a:lvl3pPr>
            <a:lvl4pPr lvl="3" algn="r" rtl="0">
              <a:lnSpc>
                <a:spcPct val="100000"/>
              </a:lnSpc>
              <a:spcBef>
                <a:spcPts val="2133"/>
              </a:spcBef>
              <a:spcAft>
                <a:spcPts val="0"/>
              </a:spcAft>
              <a:buSzPts val="1400"/>
              <a:buNone/>
              <a:defRPr/>
            </a:lvl4pPr>
            <a:lvl5pPr lvl="4" algn="r" rtl="0">
              <a:lnSpc>
                <a:spcPct val="100000"/>
              </a:lnSpc>
              <a:spcBef>
                <a:spcPts val="2133"/>
              </a:spcBef>
              <a:spcAft>
                <a:spcPts val="0"/>
              </a:spcAft>
              <a:buSzPts val="1400"/>
              <a:buNone/>
              <a:defRPr/>
            </a:lvl5pPr>
            <a:lvl6pPr lvl="5" algn="r" rtl="0">
              <a:lnSpc>
                <a:spcPct val="100000"/>
              </a:lnSpc>
              <a:spcBef>
                <a:spcPts val="2133"/>
              </a:spcBef>
              <a:spcAft>
                <a:spcPts val="0"/>
              </a:spcAft>
              <a:buSzPts val="1400"/>
              <a:buNone/>
              <a:defRPr/>
            </a:lvl6pPr>
            <a:lvl7pPr lvl="6" algn="r" rtl="0">
              <a:lnSpc>
                <a:spcPct val="100000"/>
              </a:lnSpc>
              <a:spcBef>
                <a:spcPts val="2133"/>
              </a:spcBef>
              <a:spcAft>
                <a:spcPts val="0"/>
              </a:spcAft>
              <a:buSzPts val="1400"/>
              <a:buNone/>
              <a:defRPr/>
            </a:lvl7pPr>
            <a:lvl8pPr lvl="7" algn="r" rtl="0">
              <a:lnSpc>
                <a:spcPct val="100000"/>
              </a:lnSpc>
              <a:spcBef>
                <a:spcPts val="2133"/>
              </a:spcBef>
              <a:spcAft>
                <a:spcPts val="0"/>
              </a:spcAft>
              <a:buSzPts val="1400"/>
              <a:buNone/>
              <a:defRPr/>
            </a:lvl8pPr>
            <a:lvl9pPr lvl="8" algn="r" rtl="0">
              <a:lnSpc>
                <a:spcPct val="100000"/>
              </a:lnSpc>
              <a:spcBef>
                <a:spcPts val="2133"/>
              </a:spcBef>
              <a:spcAft>
                <a:spcPts val="2133"/>
              </a:spcAft>
              <a:buSzPts val="1400"/>
              <a:buNone/>
              <a:defRPr/>
            </a:lvl9pPr>
          </a:lstStyle>
          <a:p>
            <a:endParaRPr/>
          </a:p>
        </p:txBody>
      </p:sp>
      <p:sp>
        <p:nvSpPr>
          <p:cNvPr id="100" name="Google Shape;100;p15"/>
          <p:cNvSpPr txBox="1">
            <a:spLocks noGrp="1"/>
          </p:cNvSpPr>
          <p:nvPr>
            <p:ph type="title" idx="4" hasCustomPrompt="1"/>
          </p:nvPr>
        </p:nvSpPr>
        <p:spPr>
          <a:xfrm rot="1973">
            <a:off x="6346773" y="2541873"/>
            <a:ext cx="1393600" cy="790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01" name="Google Shape;101;p15"/>
          <p:cNvSpPr txBox="1">
            <a:spLocks noGrp="1"/>
          </p:cNvSpPr>
          <p:nvPr>
            <p:ph type="subTitle" idx="5"/>
          </p:nvPr>
        </p:nvSpPr>
        <p:spPr>
          <a:xfrm>
            <a:off x="7900567" y="5029420"/>
            <a:ext cx="3115200" cy="83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r" rtl="0">
              <a:lnSpc>
                <a:spcPct val="100000"/>
              </a:lnSpc>
              <a:spcBef>
                <a:spcPts val="0"/>
              </a:spcBef>
              <a:spcAft>
                <a:spcPts val="0"/>
              </a:spcAft>
              <a:buSzPts val="1400"/>
              <a:buNone/>
              <a:defRPr/>
            </a:lvl2pPr>
            <a:lvl3pPr lvl="2" algn="r" rtl="0">
              <a:lnSpc>
                <a:spcPct val="100000"/>
              </a:lnSpc>
              <a:spcBef>
                <a:spcPts val="2133"/>
              </a:spcBef>
              <a:spcAft>
                <a:spcPts val="0"/>
              </a:spcAft>
              <a:buSzPts val="1400"/>
              <a:buNone/>
              <a:defRPr/>
            </a:lvl3pPr>
            <a:lvl4pPr lvl="3" algn="r" rtl="0">
              <a:lnSpc>
                <a:spcPct val="100000"/>
              </a:lnSpc>
              <a:spcBef>
                <a:spcPts val="2133"/>
              </a:spcBef>
              <a:spcAft>
                <a:spcPts val="0"/>
              </a:spcAft>
              <a:buSzPts val="1400"/>
              <a:buNone/>
              <a:defRPr/>
            </a:lvl4pPr>
            <a:lvl5pPr lvl="4" algn="r" rtl="0">
              <a:lnSpc>
                <a:spcPct val="100000"/>
              </a:lnSpc>
              <a:spcBef>
                <a:spcPts val="2133"/>
              </a:spcBef>
              <a:spcAft>
                <a:spcPts val="0"/>
              </a:spcAft>
              <a:buSzPts val="1400"/>
              <a:buNone/>
              <a:defRPr/>
            </a:lvl5pPr>
            <a:lvl6pPr lvl="5" algn="r" rtl="0">
              <a:lnSpc>
                <a:spcPct val="100000"/>
              </a:lnSpc>
              <a:spcBef>
                <a:spcPts val="2133"/>
              </a:spcBef>
              <a:spcAft>
                <a:spcPts val="0"/>
              </a:spcAft>
              <a:buSzPts val="1400"/>
              <a:buNone/>
              <a:defRPr/>
            </a:lvl6pPr>
            <a:lvl7pPr lvl="6" algn="r" rtl="0">
              <a:lnSpc>
                <a:spcPct val="100000"/>
              </a:lnSpc>
              <a:spcBef>
                <a:spcPts val="2133"/>
              </a:spcBef>
              <a:spcAft>
                <a:spcPts val="0"/>
              </a:spcAft>
              <a:buSzPts val="1400"/>
              <a:buNone/>
              <a:defRPr/>
            </a:lvl7pPr>
            <a:lvl8pPr lvl="7" algn="r" rtl="0">
              <a:lnSpc>
                <a:spcPct val="100000"/>
              </a:lnSpc>
              <a:spcBef>
                <a:spcPts val="2133"/>
              </a:spcBef>
              <a:spcAft>
                <a:spcPts val="0"/>
              </a:spcAft>
              <a:buSzPts val="1400"/>
              <a:buNone/>
              <a:defRPr/>
            </a:lvl8pPr>
            <a:lvl9pPr lvl="8" algn="r" rtl="0">
              <a:lnSpc>
                <a:spcPct val="100000"/>
              </a:lnSpc>
              <a:spcBef>
                <a:spcPts val="2133"/>
              </a:spcBef>
              <a:spcAft>
                <a:spcPts val="2133"/>
              </a:spcAft>
              <a:buSzPts val="1400"/>
              <a:buNone/>
              <a:defRPr/>
            </a:lvl9pPr>
          </a:lstStyle>
          <a:p>
            <a:endParaRPr/>
          </a:p>
        </p:txBody>
      </p:sp>
      <p:sp>
        <p:nvSpPr>
          <p:cNvPr id="102" name="Google Shape;102;p15"/>
          <p:cNvSpPr txBox="1">
            <a:spLocks noGrp="1"/>
          </p:cNvSpPr>
          <p:nvPr>
            <p:ph type="title" idx="6" hasCustomPrompt="1"/>
          </p:nvPr>
        </p:nvSpPr>
        <p:spPr>
          <a:xfrm rot="1973">
            <a:off x="6346773" y="4629911"/>
            <a:ext cx="1393600" cy="790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03" name="Google Shape;103;p15">
            <a:hlinkClick r:id="rId3" action="ppaction://hlinksldjump"/>
          </p:cNvPr>
          <p:cNvSpPr txBox="1">
            <a:spLocks noGrp="1"/>
          </p:cNvSpPr>
          <p:nvPr>
            <p:ph type="subTitle" idx="7"/>
          </p:nvPr>
        </p:nvSpPr>
        <p:spPr>
          <a:xfrm>
            <a:off x="2702451" y="2300140"/>
            <a:ext cx="3115200" cy="65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2pPr>
            <a:lvl3pPr lvl="2"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3pPr>
            <a:lvl4pPr lvl="3"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4pPr>
            <a:lvl5pPr lvl="4"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5pPr>
            <a:lvl6pPr lvl="5"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6pPr>
            <a:lvl7pPr lvl="6"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7pPr>
            <a:lvl8pPr lvl="7"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8pPr>
            <a:lvl9pPr lvl="8" algn="r" rtl="0">
              <a:lnSpc>
                <a:spcPct val="100000"/>
              </a:lnSpc>
              <a:spcBef>
                <a:spcPts val="2133"/>
              </a:spcBef>
              <a:spcAft>
                <a:spcPts val="2133"/>
              </a:spcAft>
              <a:buClr>
                <a:schemeClr val="lt1"/>
              </a:buClr>
              <a:buSzPts val="2000"/>
              <a:buFont typeface="Fredoka One"/>
              <a:buNone/>
              <a:defRPr sz="2667">
                <a:solidFill>
                  <a:schemeClr val="lt1"/>
                </a:solidFill>
                <a:latin typeface="Fredoka One"/>
                <a:ea typeface="Fredoka One"/>
                <a:cs typeface="Fredoka One"/>
                <a:sym typeface="Fredoka One"/>
              </a:defRPr>
            </a:lvl9pPr>
          </a:lstStyle>
          <a:p>
            <a:endParaRPr/>
          </a:p>
        </p:txBody>
      </p:sp>
      <p:sp>
        <p:nvSpPr>
          <p:cNvPr id="104" name="Google Shape;104;p15"/>
          <p:cNvSpPr txBox="1">
            <a:spLocks noGrp="1"/>
          </p:cNvSpPr>
          <p:nvPr>
            <p:ph type="subTitle" idx="8"/>
          </p:nvPr>
        </p:nvSpPr>
        <p:spPr>
          <a:xfrm>
            <a:off x="7900567" y="2300140"/>
            <a:ext cx="3115200" cy="65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2pPr>
            <a:lvl3pPr lvl="2"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3pPr>
            <a:lvl4pPr lvl="3"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4pPr>
            <a:lvl5pPr lvl="4"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5pPr>
            <a:lvl6pPr lvl="5"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6pPr>
            <a:lvl7pPr lvl="6"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7pPr>
            <a:lvl8pPr lvl="7"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8pPr>
            <a:lvl9pPr lvl="8" algn="r" rtl="0">
              <a:lnSpc>
                <a:spcPct val="100000"/>
              </a:lnSpc>
              <a:spcBef>
                <a:spcPts val="2133"/>
              </a:spcBef>
              <a:spcAft>
                <a:spcPts val="2133"/>
              </a:spcAft>
              <a:buClr>
                <a:schemeClr val="lt1"/>
              </a:buClr>
              <a:buSzPts val="2000"/>
              <a:buFont typeface="Fredoka One"/>
              <a:buNone/>
              <a:defRPr sz="2667">
                <a:solidFill>
                  <a:schemeClr val="lt1"/>
                </a:solidFill>
                <a:latin typeface="Fredoka One"/>
                <a:ea typeface="Fredoka One"/>
                <a:cs typeface="Fredoka One"/>
                <a:sym typeface="Fredoka One"/>
              </a:defRPr>
            </a:lvl9pPr>
          </a:lstStyle>
          <a:p>
            <a:endParaRPr/>
          </a:p>
        </p:txBody>
      </p:sp>
      <p:sp>
        <p:nvSpPr>
          <p:cNvPr id="105" name="Google Shape;105;p15"/>
          <p:cNvSpPr txBox="1">
            <a:spLocks noGrp="1"/>
          </p:cNvSpPr>
          <p:nvPr>
            <p:ph type="subTitle" idx="9"/>
          </p:nvPr>
        </p:nvSpPr>
        <p:spPr>
          <a:xfrm>
            <a:off x="7900567" y="4387236"/>
            <a:ext cx="3115200" cy="65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2pPr>
            <a:lvl3pPr lvl="2"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3pPr>
            <a:lvl4pPr lvl="3"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4pPr>
            <a:lvl5pPr lvl="4"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5pPr>
            <a:lvl6pPr lvl="5"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6pPr>
            <a:lvl7pPr lvl="6"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7pPr>
            <a:lvl8pPr lvl="7"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8pPr>
            <a:lvl9pPr lvl="8" algn="r" rtl="0">
              <a:lnSpc>
                <a:spcPct val="100000"/>
              </a:lnSpc>
              <a:spcBef>
                <a:spcPts val="2133"/>
              </a:spcBef>
              <a:spcAft>
                <a:spcPts val="2133"/>
              </a:spcAft>
              <a:buClr>
                <a:schemeClr val="lt1"/>
              </a:buClr>
              <a:buSzPts val="2000"/>
              <a:buFont typeface="Fredoka One"/>
              <a:buNone/>
              <a:defRPr sz="2667">
                <a:solidFill>
                  <a:schemeClr val="lt1"/>
                </a:solidFill>
                <a:latin typeface="Fredoka One"/>
                <a:ea typeface="Fredoka One"/>
                <a:cs typeface="Fredoka One"/>
                <a:sym typeface="Fredoka One"/>
              </a:defRPr>
            </a:lvl9pPr>
          </a:lstStyle>
          <a:p>
            <a:endParaRPr/>
          </a:p>
        </p:txBody>
      </p:sp>
      <p:sp>
        <p:nvSpPr>
          <p:cNvPr id="106" name="Google Shape;106;p15"/>
          <p:cNvSpPr txBox="1">
            <a:spLocks noGrp="1"/>
          </p:cNvSpPr>
          <p:nvPr>
            <p:ph type="subTitle" idx="13"/>
          </p:nvPr>
        </p:nvSpPr>
        <p:spPr>
          <a:xfrm>
            <a:off x="2730029" y="5039588"/>
            <a:ext cx="3115200" cy="83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r" rtl="0">
              <a:lnSpc>
                <a:spcPct val="100000"/>
              </a:lnSpc>
              <a:spcBef>
                <a:spcPts val="0"/>
              </a:spcBef>
              <a:spcAft>
                <a:spcPts val="0"/>
              </a:spcAft>
              <a:buSzPts val="1400"/>
              <a:buNone/>
              <a:defRPr/>
            </a:lvl2pPr>
            <a:lvl3pPr lvl="2" algn="r" rtl="0">
              <a:lnSpc>
                <a:spcPct val="100000"/>
              </a:lnSpc>
              <a:spcBef>
                <a:spcPts val="2133"/>
              </a:spcBef>
              <a:spcAft>
                <a:spcPts val="0"/>
              </a:spcAft>
              <a:buSzPts val="1400"/>
              <a:buNone/>
              <a:defRPr/>
            </a:lvl3pPr>
            <a:lvl4pPr lvl="3" algn="r" rtl="0">
              <a:lnSpc>
                <a:spcPct val="100000"/>
              </a:lnSpc>
              <a:spcBef>
                <a:spcPts val="2133"/>
              </a:spcBef>
              <a:spcAft>
                <a:spcPts val="0"/>
              </a:spcAft>
              <a:buSzPts val="1400"/>
              <a:buNone/>
              <a:defRPr/>
            </a:lvl4pPr>
            <a:lvl5pPr lvl="4" algn="r" rtl="0">
              <a:lnSpc>
                <a:spcPct val="100000"/>
              </a:lnSpc>
              <a:spcBef>
                <a:spcPts val="2133"/>
              </a:spcBef>
              <a:spcAft>
                <a:spcPts val="0"/>
              </a:spcAft>
              <a:buSzPts val="1400"/>
              <a:buNone/>
              <a:defRPr/>
            </a:lvl5pPr>
            <a:lvl6pPr lvl="5" algn="r" rtl="0">
              <a:lnSpc>
                <a:spcPct val="100000"/>
              </a:lnSpc>
              <a:spcBef>
                <a:spcPts val="2133"/>
              </a:spcBef>
              <a:spcAft>
                <a:spcPts val="0"/>
              </a:spcAft>
              <a:buSzPts val="1400"/>
              <a:buNone/>
              <a:defRPr/>
            </a:lvl6pPr>
            <a:lvl7pPr lvl="6" algn="r" rtl="0">
              <a:lnSpc>
                <a:spcPct val="100000"/>
              </a:lnSpc>
              <a:spcBef>
                <a:spcPts val="2133"/>
              </a:spcBef>
              <a:spcAft>
                <a:spcPts val="0"/>
              </a:spcAft>
              <a:buSzPts val="1400"/>
              <a:buNone/>
              <a:defRPr/>
            </a:lvl7pPr>
            <a:lvl8pPr lvl="7" algn="r" rtl="0">
              <a:lnSpc>
                <a:spcPct val="100000"/>
              </a:lnSpc>
              <a:spcBef>
                <a:spcPts val="2133"/>
              </a:spcBef>
              <a:spcAft>
                <a:spcPts val="0"/>
              </a:spcAft>
              <a:buSzPts val="1400"/>
              <a:buNone/>
              <a:defRPr/>
            </a:lvl8pPr>
            <a:lvl9pPr lvl="8" algn="r" rtl="0">
              <a:lnSpc>
                <a:spcPct val="100000"/>
              </a:lnSpc>
              <a:spcBef>
                <a:spcPts val="2133"/>
              </a:spcBef>
              <a:spcAft>
                <a:spcPts val="2133"/>
              </a:spcAft>
              <a:buSzPts val="1400"/>
              <a:buNone/>
              <a:defRPr/>
            </a:lvl9pPr>
          </a:lstStyle>
          <a:p>
            <a:endParaRPr/>
          </a:p>
        </p:txBody>
      </p:sp>
      <p:sp>
        <p:nvSpPr>
          <p:cNvPr id="107" name="Google Shape;107;p15"/>
          <p:cNvSpPr txBox="1">
            <a:spLocks noGrp="1"/>
          </p:cNvSpPr>
          <p:nvPr>
            <p:ph type="title" idx="14" hasCustomPrompt="1"/>
          </p:nvPr>
        </p:nvSpPr>
        <p:spPr>
          <a:xfrm rot="1973">
            <a:off x="1176211" y="4629911"/>
            <a:ext cx="1393600" cy="790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08" name="Google Shape;108;p15"/>
          <p:cNvSpPr txBox="1">
            <a:spLocks noGrp="1"/>
          </p:cNvSpPr>
          <p:nvPr>
            <p:ph type="subTitle" idx="15"/>
          </p:nvPr>
        </p:nvSpPr>
        <p:spPr>
          <a:xfrm>
            <a:off x="2730029" y="4397404"/>
            <a:ext cx="3115200" cy="65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2pPr>
            <a:lvl3pPr lvl="2"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3pPr>
            <a:lvl4pPr lvl="3"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4pPr>
            <a:lvl5pPr lvl="4"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5pPr>
            <a:lvl6pPr lvl="5"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6pPr>
            <a:lvl7pPr lvl="6"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7pPr>
            <a:lvl8pPr lvl="7"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8pPr>
            <a:lvl9pPr lvl="8" algn="r" rtl="0">
              <a:lnSpc>
                <a:spcPct val="100000"/>
              </a:lnSpc>
              <a:spcBef>
                <a:spcPts val="2133"/>
              </a:spcBef>
              <a:spcAft>
                <a:spcPts val="2133"/>
              </a:spcAft>
              <a:buClr>
                <a:schemeClr val="lt1"/>
              </a:buClr>
              <a:buSzPts val="2000"/>
              <a:buFont typeface="Fredoka One"/>
              <a:buNone/>
              <a:defRPr sz="2667">
                <a:solidFill>
                  <a:schemeClr val="lt1"/>
                </a:solidFill>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22786822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text 6">
  <p:cSld name="Title and text 6">
    <p:bg>
      <p:bgPr>
        <a:solidFill>
          <a:schemeClr val="accent6"/>
        </a:solidFill>
        <a:effectLst/>
      </p:bgPr>
    </p:bg>
    <p:spTree>
      <p:nvGrpSpPr>
        <p:cNvPr id="1" name="Shape 174"/>
        <p:cNvGrpSpPr/>
        <p:nvPr/>
      </p:nvGrpSpPr>
      <p:grpSpPr>
        <a:xfrm>
          <a:off x="0" y="0"/>
          <a:ext cx="0" cy="0"/>
          <a:chOff x="0" y="0"/>
          <a:chExt cx="0" cy="0"/>
        </a:xfrm>
      </p:grpSpPr>
      <p:pic>
        <p:nvPicPr>
          <p:cNvPr id="175" name="Google Shape;175;p32"/>
          <p:cNvPicPr preferRelativeResize="0"/>
          <p:nvPr/>
        </p:nvPicPr>
        <p:blipFill>
          <a:blip r:embed="rId2">
            <a:alphaModFix amt="14000"/>
          </a:blip>
          <a:stretch>
            <a:fillRect/>
          </a:stretch>
        </p:blipFill>
        <p:spPr>
          <a:xfrm>
            <a:off x="11791" y="0"/>
            <a:ext cx="12191999" cy="6858000"/>
          </a:xfrm>
          <a:prstGeom prst="rect">
            <a:avLst/>
          </a:prstGeom>
          <a:noFill/>
          <a:ln>
            <a:noFill/>
          </a:ln>
        </p:spPr>
      </p:pic>
      <p:sp>
        <p:nvSpPr>
          <p:cNvPr id="176" name="Google Shape;176;p32"/>
          <p:cNvSpPr/>
          <p:nvPr/>
        </p:nvSpPr>
        <p:spPr>
          <a:xfrm>
            <a:off x="960000" y="720000"/>
            <a:ext cx="10272000" cy="752400"/>
          </a:xfrm>
          <a:prstGeom prst="roundRect">
            <a:avLst>
              <a:gd name="adj" fmla="val 16667"/>
            </a:avLst>
          </a:prstGeom>
          <a:solidFill>
            <a:schemeClr val="accent3"/>
          </a:solidFill>
          <a:ln>
            <a:noFill/>
          </a:ln>
          <a:effectLst>
            <a:outerShdw dist="133350" dir="2820000" algn="bl" rotWithShape="0">
              <a:srgbClr val="000000">
                <a:alpha val="14000"/>
              </a:srgbClr>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endParaRPr sz="2400"/>
          </a:p>
        </p:txBody>
      </p:sp>
      <p:sp>
        <p:nvSpPr>
          <p:cNvPr id="177" name="Google Shape;177;p32"/>
          <p:cNvSpPr txBox="1">
            <a:spLocks noGrp="1"/>
          </p:cNvSpPr>
          <p:nvPr>
            <p:ph type="subTitle" idx="1"/>
          </p:nvPr>
        </p:nvSpPr>
        <p:spPr>
          <a:xfrm>
            <a:off x="960000" y="3172667"/>
            <a:ext cx="3728400" cy="142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78" name="Google Shape;178;p32"/>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100"/>
              <a:buFont typeface="Fredoka One"/>
              <a:buNone/>
              <a:defRPr sz="4133">
                <a:latin typeface="Fredoka One"/>
                <a:ea typeface="Fredoka One"/>
                <a:cs typeface="Fredoka One"/>
                <a:sym typeface="Fredoka One"/>
              </a:defRPr>
            </a:lvl1pPr>
            <a:lvl2pPr lvl="1" algn="ctr" rtl="0">
              <a:spcBef>
                <a:spcPts val="0"/>
              </a:spcBef>
              <a:spcAft>
                <a:spcPts val="0"/>
              </a:spcAft>
              <a:buSzPts val="3100"/>
              <a:buFont typeface="Fredoka One"/>
              <a:buNone/>
              <a:defRPr sz="4133">
                <a:latin typeface="Fredoka One"/>
                <a:ea typeface="Fredoka One"/>
                <a:cs typeface="Fredoka One"/>
                <a:sym typeface="Fredoka One"/>
              </a:defRPr>
            </a:lvl2pPr>
            <a:lvl3pPr lvl="2" algn="ctr" rtl="0">
              <a:spcBef>
                <a:spcPts val="0"/>
              </a:spcBef>
              <a:spcAft>
                <a:spcPts val="0"/>
              </a:spcAft>
              <a:buSzPts val="3100"/>
              <a:buFont typeface="Fredoka One"/>
              <a:buNone/>
              <a:defRPr sz="4133">
                <a:latin typeface="Fredoka One"/>
                <a:ea typeface="Fredoka One"/>
                <a:cs typeface="Fredoka One"/>
                <a:sym typeface="Fredoka One"/>
              </a:defRPr>
            </a:lvl3pPr>
            <a:lvl4pPr lvl="3" algn="ctr" rtl="0">
              <a:spcBef>
                <a:spcPts val="0"/>
              </a:spcBef>
              <a:spcAft>
                <a:spcPts val="0"/>
              </a:spcAft>
              <a:buSzPts val="3100"/>
              <a:buFont typeface="Fredoka One"/>
              <a:buNone/>
              <a:defRPr sz="4133">
                <a:latin typeface="Fredoka One"/>
                <a:ea typeface="Fredoka One"/>
                <a:cs typeface="Fredoka One"/>
                <a:sym typeface="Fredoka One"/>
              </a:defRPr>
            </a:lvl4pPr>
            <a:lvl5pPr lvl="4" algn="ctr" rtl="0">
              <a:spcBef>
                <a:spcPts val="0"/>
              </a:spcBef>
              <a:spcAft>
                <a:spcPts val="0"/>
              </a:spcAft>
              <a:buSzPts val="3100"/>
              <a:buFont typeface="Fredoka One"/>
              <a:buNone/>
              <a:defRPr sz="4133">
                <a:latin typeface="Fredoka One"/>
                <a:ea typeface="Fredoka One"/>
                <a:cs typeface="Fredoka One"/>
                <a:sym typeface="Fredoka One"/>
              </a:defRPr>
            </a:lvl5pPr>
            <a:lvl6pPr lvl="5" algn="ctr" rtl="0">
              <a:spcBef>
                <a:spcPts val="0"/>
              </a:spcBef>
              <a:spcAft>
                <a:spcPts val="0"/>
              </a:spcAft>
              <a:buSzPts val="3100"/>
              <a:buFont typeface="Fredoka One"/>
              <a:buNone/>
              <a:defRPr sz="4133">
                <a:latin typeface="Fredoka One"/>
                <a:ea typeface="Fredoka One"/>
                <a:cs typeface="Fredoka One"/>
                <a:sym typeface="Fredoka One"/>
              </a:defRPr>
            </a:lvl6pPr>
            <a:lvl7pPr lvl="6" algn="ctr" rtl="0">
              <a:spcBef>
                <a:spcPts val="0"/>
              </a:spcBef>
              <a:spcAft>
                <a:spcPts val="0"/>
              </a:spcAft>
              <a:buSzPts val="3100"/>
              <a:buFont typeface="Fredoka One"/>
              <a:buNone/>
              <a:defRPr sz="4133">
                <a:latin typeface="Fredoka One"/>
                <a:ea typeface="Fredoka One"/>
                <a:cs typeface="Fredoka One"/>
                <a:sym typeface="Fredoka One"/>
              </a:defRPr>
            </a:lvl7pPr>
            <a:lvl8pPr lvl="7" algn="ctr" rtl="0">
              <a:spcBef>
                <a:spcPts val="0"/>
              </a:spcBef>
              <a:spcAft>
                <a:spcPts val="0"/>
              </a:spcAft>
              <a:buSzPts val="3100"/>
              <a:buFont typeface="Fredoka One"/>
              <a:buNone/>
              <a:defRPr sz="4133">
                <a:latin typeface="Fredoka One"/>
                <a:ea typeface="Fredoka One"/>
                <a:cs typeface="Fredoka One"/>
                <a:sym typeface="Fredoka One"/>
              </a:defRPr>
            </a:lvl8pPr>
            <a:lvl9pPr lvl="8" algn="ctr" rtl="0">
              <a:spcBef>
                <a:spcPts val="0"/>
              </a:spcBef>
              <a:spcAft>
                <a:spcPts val="0"/>
              </a:spcAft>
              <a:buSzPts val="3100"/>
              <a:buFont typeface="Fredoka One"/>
              <a:buNone/>
              <a:defRPr sz="4133">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166573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ext 7">
  <p:cSld name="Title and text 7">
    <p:bg>
      <p:bgPr>
        <a:solidFill>
          <a:schemeClr val="accent1"/>
        </a:solidFill>
        <a:effectLst/>
      </p:bgPr>
    </p:bg>
    <p:spTree>
      <p:nvGrpSpPr>
        <p:cNvPr id="1" name="Shape 179"/>
        <p:cNvGrpSpPr/>
        <p:nvPr/>
      </p:nvGrpSpPr>
      <p:grpSpPr>
        <a:xfrm>
          <a:off x="0" y="0"/>
          <a:ext cx="0" cy="0"/>
          <a:chOff x="0" y="0"/>
          <a:chExt cx="0" cy="0"/>
        </a:xfrm>
      </p:grpSpPr>
      <p:pic>
        <p:nvPicPr>
          <p:cNvPr id="180" name="Google Shape;180;p33"/>
          <p:cNvPicPr preferRelativeResize="0"/>
          <p:nvPr/>
        </p:nvPicPr>
        <p:blipFill>
          <a:blip r:embed="rId2">
            <a:alphaModFix amt="26000"/>
          </a:blip>
          <a:stretch>
            <a:fillRect/>
          </a:stretch>
        </p:blipFill>
        <p:spPr>
          <a:xfrm>
            <a:off x="11791" y="0"/>
            <a:ext cx="12191999" cy="6858000"/>
          </a:xfrm>
          <a:prstGeom prst="rect">
            <a:avLst/>
          </a:prstGeom>
          <a:noFill/>
          <a:ln>
            <a:noFill/>
          </a:ln>
        </p:spPr>
      </p:pic>
      <p:sp>
        <p:nvSpPr>
          <p:cNvPr id="181" name="Google Shape;181;p33"/>
          <p:cNvSpPr txBox="1">
            <a:spLocks noGrp="1"/>
          </p:cNvSpPr>
          <p:nvPr>
            <p:ph type="subTitle" idx="1"/>
          </p:nvPr>
        </p:nvSpPr>
        <p:spPr>
          <a:xfrm>
            <a:off x="4201933" y="3780833"/>
            <a:ext cx="6876800" cy="1481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lt1"/>
              </a:buClr>
              <a:buSzPts val="1400"/>
              <a:buNone/>
              <a:defRPr sz="2133"/>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2133"/>
              </a:spcBef>
              <a:spcAft>
                <a:spcPts val="0"/>
              </a:spcAft>
              <a:buClr>
                <a:schemeClr val="lt1"/>
              </a:buClr>
              <a:buSzPts val="1400"/>
              <a:buNone/>
              <a:defRPr>
                <a:solidFill>
                  <a:schemeClr val="lt1"/>
                </a:solidFill>
              </a:defRPr>
            </a:lvl3pPr>
            <a:lvl4pPr lvl="3" algn="ctr" rtl="0">
              <a:lnSpc>
                <a:spcPct val="100000"/>
              </a:lnSpc>
              <a:spcBef>
                <a:spcPts val="2133"/>
              </a:spcBef>
              <a:spcAft>
                <a:spcPts val="0"/>
              </a:spcAft>
              <a:buClr>
                <a:schemeClr val="lt1"/>
              </a:buClr>
              <a:buSzPts val="1400"/>
              <a:buNone/>
              <a:defRPr>
                <a:solidFill>
                  <a:schemeClr val="lt1"/>
                </a:solidFill>
              </a:defRPr>
            </a:lvl4pPr>
            <a:lvl5pPr lvl="4" algn="ctr" rtl="0">
              <a:lnSpc>
                <a:spcPct val="100000"/>
              </a:lnSpc>
              <a:spcBef>
                <a:spcPts val="2133"/>
              </a:spcBef>
              <a:spcAft>
                <a:spcPts val="0"/>
              </a:spcAft>
              <a:buClr>
                <a:schemeClr val="lt1"/>
              </a:buClr>
              <a:buSzPts val="1400"/>
              <a:buNone/>
              <a:defRPr>
                <a:solidFill>
                  <a:schemeClr val="lt1"/>
                </a:solidFill>
              </a:defRPr>
            </a:lvl5pPr>
            <a:lvl6pPr lvl="5" algn="ctr" rtl="0">
              <a:lnSpc>
                <a:spcPct val="100000"/>
              </a:lnSpc>
              <a:spcBef>
                <a:spcPts val="2133"/>
              </a:spcBef>
              <a:spcAft>
                <a:spcPts val="0"/>
              </a:spcAft>
              <a:buClr>
                <a:schemeClr val="lt1"/>
              </a:buClr>
              <a:buSzPts val="1400"/>
              <a:buNone/>
              <a:defRPr>
                <a:solidFill>
                  <a:schemeClr val="lt1"/>
                </a:solidFill>
              </a:defRPr>
            </a:lvl6pPr>
            <a:lvl7pPr lvl="6" algn="ctr" rtl="0">
              <a:lnSpc>
                <a:spcPct val="100000"/>
              </a:lnSpc>
              <a:spcBef>
                <a:spcPts val="2133"/>
              </a:spcBef>
              <a:spcAft>
                <a:spcPts val="0"/>
              </a:spcAft>
              <a:buClr>
                <a:schemeClr val="lt1"/>
              </a:buClr>
              <a:buSzPts val="1400"/>
              <a:buNone/>
              <a:defRPr>
                <a:solidFill>
                  <a:schemeClr val="lt1"/>
                </a:solidFill>
              </a:defRPr>
            </a:lvl7pPr>
            <a:lvl8pPr lvl="7" algn="ctr" rtl="0">
              <a:lnSpc>
                <a:spcPct val="100000"/>
              </a:lnSpc>
              <a:spcBef>
                <a:spcPts val="2133"/>
              </a:spcBef>
              <a:spcAft>
                <a:spcPts val="0"/>
              </a:spcAft>
              <a:buClr>
                <a:schemeClr val="lt1"/>
              </a:buClr>
              <a:buSzPts val="1400"/>
              <a:buNone/>
              <a:defRPr>
                <a:solidFill>
                  <a:schemeClr val="lt1"/>
                </a:solidFill>
              </a:defRPr>
            </a:lvl8pPr>
            <a:lvl9pPr lvl="8" algn="ctr" rtl="0">
              <a:lnSpc>
                <a:spcPct val="100000"/>
              </a:lnSpc>
              <a:spcBef>
                <a:spcPts val="2133"/>
              </a:spcBef>
              <a:spcAft>
                <a:spcPts val="2133"/>
              </a:spcAft>
              <a:buClr>
                <a:schemeClr val="lt1"/>
              </a:buClr>
              <a:buSzPts val="1400"/>
              <a:buNone/>
              <a:defRPr>
                <a:solidFill>
                  <a:schemeClr val="lt1"/>
                </a:solidFill>
              </a:defRPr>
            </a:lvl9pPr>
          </a:lstStyle>
          <a:p>
            <a:endParaRPr/>
          </a:p>
        </p:txBody>
      </p:sp>
      <p:sp>
        <p:nvSpPr>
          <p:cNvPr id="182" name="Google Shape;182;p33"/>
          <p:cNvSpPr txBox="1">
            <a:spLocks noGrp="1"/>
          </p:cNvSpPr>
          <p:nvPr>
            <p:ph type="ctrTitle"/>
          </p:nvPr>
        </p:nvSpPr>
        <p:spPr>
          <a:xfrm>
            <a:off x="4548600" y="1681800"/>
            <a:ext cx="6530000" cy="19252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8000">
                <a:solidFill>
                  <a:schemeClr val="lt1"/>
                </a:solidFill>
                <a:latin typeface="Fredoka One"/>
                <a:ea typeface="Fredoka One"/>
                <a:cs typeface="Fredoka One"/>
                <a:sym typeface="Fredoka One"/>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Tree>
    <p:extLst>
      <p:ext uri="{BB962C8B-B14F-4D97-AF65-F5344CB8AC3E}">
        <p14:creationId xmlns:p14="http://schemas.microsoft.com/office/powerpoint/2010/main" val="14110567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ext 8">
  <p:cSld name="Title and text 8">
    <p:bg>
      <p:bgPr>
        <a:solidFill>
          <a:schemeClr val="accent5"/>
        </a:solidFill>
        <a:effectLst/>
      </p:bgPr>
    </p:bg>
    <p:spTree>
      <p:nvGrpSpPr>
        <p:cNvPr id="1" name="Shape 183"/>
        <p:cNvGrpSpPr/>
        <p:nvPr/>
      </p:nvGrpSpPr>
      <p:grpSpPr>
        <a:xfrm>
          <a:off x="0" y="0"/>
          <a:ext cx="0" cy="0"/>
          <a:chOff x="0" y="0"/>
          <a:chExt cx="0" cy="0"/>
        </a:xfrm>
      </p:grpSpPr>
      <p:pic>
        <p:nvPicPr>
          <p:cNvPr id="184" name="Google Shape;184;p34"/>
          <p:cNvPicPr preferRelativeResize="0"/>
          <p:nvPr/>
        </p:nvPicPr>
        <p:blipFill>
          <a:blip r:embed="rId2">
            <a:alphaModFix amt="20000"/>
          </a:blip>
          <a:stretch>
            <a:fillRect/>
          </a:stretch>
        </p:blipFill>
        <p:spPr>
          <a:xfrm>
            <a:off x="11791" y="0"/>
            <a:ext cx="12191999" cy="6858000"/>
          </a:xfrm>
          <a:prstGeom prst="rect">
            <a:avLst/>
          </a:prstGeom>
          <a:noFill/>
          <a:ln>
            <a:noFill/>
          </a:ln>
        </p:spPr>
      </p:pic>
      <p:sp>
        <p:nvSpPr>
          <p:cNvPr id="185" name="Google Shape;185;p34"/>
          <p:cNvSpPr txBox="1">
            <a:spLocks noGrp="1"/>
          </p:cNvSpPr>
          <p:nvPr>
            <p:ph type="body" idx="1"/>
          </p:nvPr>
        </p:nvSpPr>
        <p:spPr>
          <a:xfrm>
            <a:off x="960000" y="2288233"/>
            <a:ext cx="6442800" cy="3535600"/>
          </a:xfrm>
          <a:prstGeom prst="rect">
            <a:avLst/>
          </a:prstGeom>
        </p:spPr>
        <p:txBody>
          <a:bodyPr spcFirstLastPara="1" wrap="square" lIns="91425" tIns="91425" rIns="91425" bIns="91425" anchor="t" anchorCtr="0">
            <a:noAutofit/>
          </a:bodyPr>
          <a:lstStyle>
            <a:lvl1pPr marL="609585" lvl="0" indent="-389457" rtl="0">
              <a:spcBef>
                <a:spcPts val="0"/>
              </a:spcBef>
              <a:spcAft>
                <a:spcPts val="0"/>
              </a:spcAft>
              <a:buClr>
                <a:srgbClr val="595959"/>
              </a:buClr>
              <a:buSzPts val="1000"/>
              <a:buFont typeface="Anaheim"/>
              <a:buChar char="●"/>
              <a:defRPr/>
            </a:lvl1pPr>
            <a:lvl2pPr marL="1219170" lvl="1" indent="-423323" rtl="0">
              <a:lnSpc>
                <a:spcPct val="115000"/>
              </a:lnSpc>
              <a:spcBef>
                <a:spcPts val="0"/>
              </a:spcBef>
              <a:spcAft>
                <a:spcPts val="0"/>
              </a:spcAft>
              <a:buClr>
                <a:srgbClr val="595959"/>
              </a:buClr>
              <a:buSzPts val="1400"/>
              <a:buFont typeface="Anaheim"/>
              <a:buChar char="○"/>
              <a:defRPr/>
            </a:lvl2pPr>
            <a:lvl3pPr marL="1828754" lvl="2" indent="-423323" rtl="0">
              <a:lnSpc>
                <a:spcPct val="115000"/>
              </a:lnSpc>
              <a:spcBef>
                <a:spcPts val="2133"/>
              </a:spcBef>
              <a:spcAft>
                <a:spcPts val="0"/>
              </a:spcAft>
              <a:buClr>
                <a:srgbClr val="595959"/>
              </a:buClr>
              <a:buSzPts val="1400"/>
              <a:buFont typeface="Anaheim"/>
              <a:buChar char="■"/>
              <a:defRPr/>
            </a:lvl3pPr>
            <a:lvl4pPr marL="2438339" lvl="3" indent="-423323" rtl="0">
              <a:lnSpc>
                <a:spcPct val="115000"/>
              </a:lnSpc>
              <a:spcBef>
                <a:spcPts val="2133"/>
              </a:spcBef>
              <a:spcAft>
                <a:spcPts val="0"/>
              </a:spcAft>
              <a:buClr>
                <a:srgbClr val="595959"/>
              </a:buClr>
              <a:buSzPts val="1400"/>
              <a:buFont typeface="Anaheim"/>
              <a:buChar char="●"/>
              <a:defRPr/>
            </a:lvl4pPr>
            <a:lvl5pPr marL="3047924" lvl="4" indent="-423323" rtl="0">
              <a:lnSpc>
                <a:spcPct val="115000"/>
              </a:lnSpc>
              <a:spcBef>
                <a:spcPts val="2133"/>
              </a:spcBef>
              <a:spcAft>
                <a:spcPts val="0"/>
              </a:spcAft>
              <a:buClr>
                <a:srgbClr val="595959"/>
              </a:buClr>
              <a:buSzPts val="1400"/>
              <a:buFont typeface="Anaheim"/>
              <a:buChar char="○"/>
              <a:defRPr/>
            </a:lvl5pPr>
            <a:lvl6pPr marL="3657509" lvl="5" indent="-423323" rtl="0">
              <a:lnSpc>
                <a:spcPct val="115000"/>
              </a:lnSpc>
              <a:spcBef>
                <a:spcPts val="2133"/>
              </a:spcBef>
              <a:spcAft>
                <a:spcPts val="0"/>
              </a:spcAft>
              <a:buClr>
                <a:srgbClr val="595959"/>
              </a:buClr>
              <a:buSzPts val="1400"/>
              <a:buFont typeface="Anaheim"/>
              <a:buChar char="■"/>
              <a:defRPr/>
            </a:lvl6pPr>
            <a:lvl7pPr marL="4267093" lvl="6" indent="-423323" rtl="0">
              <a:lnSpc>
                <a:spcPct val="115000"/>
              </a:lnSpc>
              <a:spcBef>
                <a:spcPts val="2133"/>
              </a:spcBef>
              <a:spcAft>
                <a:spcPts val="0"/>
              </a:spcAft>
              <a:buClr>
                <a:srgbClr val="595959"/>
              </a:buClr>
              <a:buSzPts val="1400"/>
              <a:buFont typeface="Anaheim"/>
              <a:buChar char="●"/>
              <a:defRPr/>
            </a:lvl7pPr>
            <a:lvl8pPr marL="4876678" lvl="7" indent="-423323" rtl="0">
              <a:lnSpc>
                <a:spcPct val="115000"/>
              </a:lnSpc>
              <a:spcBef>
                <a:spcPts val="2133"/>
              </a:spcBef>
              <a:spcAft>
                <a:spcPts val="0"/>
              </a:spcAft>
              <a:buClr>
                <a:srgbClr val="595959"/>
              </a:buClr>
              <a:buSzPts val="1400"/>
              <a:buFont typeface="Anaheim"/>
              <a:buChar char="○"/>
              <a:defRPr/>
            </a:lvl8pPr>
            <a:lvl9pPr marL="5486263" lvl="8" indent="-423323" rtl="0">
              <a:lnSpc>
                <a:spcPct val="115000"/>
              </a:lnSpc>
              <a:spcBef>
                <a:spcPts val="2133"/>
              </a:spcBef>
              <a:spcAft>
                <a:spcPts val="2133"/>
              </a:spcAft>
              <a:buClr>
                <a:srgbClr val="595959"/>
              </a:buClr>
              <a:buSzPts val="1400"/>
              <a:buFont typeface="Anaheim"/>
              <a:buChar char="■"/>
              <a:defRPr/>
            </a:lvl9pPr>
          </a:lstStyle>
          <a:p>
            <a:endParaRPr/>
          </a:p>
        </p:txBody>
      </p:sp>
      <p:sp>
        <p:nvSpPr>
          <p:cNvPr id="186" name="Google Shape;186;p34"/>
          <p:cNvSpPr/>
          <p:nvPr/>
        </p:nvSpPr>
        <p:spPr>
          <a:xfrm>
            <a:off x="960000" y="720000"/>
            <a:ext cx="10272000" cy="752400"/>
          </a:xfrm>
          <a:prstGeom prst="roundRect">
            <a:avLst>
              <a:gd name="adj" fmla="val 16667"/>
            </a:avLst>
          </a:prstGeom>
          <a:solidFill>
            <a:schemeClr val="accent6"/>
          </a:solidFill>
          <a:ln>
            <a:noFill/>
          </a:ln>
          <a:effectLst>
            <a:outerShdw dist="133350" dir="2820000" algn="bl" rotWithShape="0">
              <a:srgbClr val="000000">
                <a:alpha val="14000"/>
              </a:srgbClr>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endParaRPr sz="2400"/>
          </a:p>
        </p:txBody>
      </p:sp>
      <p:sp>
        <p:nvSpPr>
          <p:cNvPr id="187" name="Google Shape;187;p34"/>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16033955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text 9">
  <p:cSld name="Title and text 9">
    <p:bg>
      <p:bgPr>
        <a:solidFill>
          <a:schemeClr val="accent1"/>
        </a:solidFill>
        <a:effectLst/>
      </p:bgPr>
    </p:bg>
    <p:spTree>
      <p:nvGrpSpPr>
        <p:cNvPr id="1" name="Shape 188"/>
        <p:cNvGrpSpPr/>
        <p:nvPr/>
      </p:nvGrpSpPr>
      <p:grpSpPr>
        <a:xfrm>
          <a:off x="0" y="0"/>
          <a:ext cx="0" cy="0"/>
          <a:chOff x="0" y="0"/>
          <a:chExt cx="0" cy="0"/>
        </a:xfrm>
      </p:grpSpPr>
      <p:pic>
        <p:nvPicPr>
          <p:cNvPr id="189" name="Google Shape;189;p35"/>
          <p:cNvPicPr preferRelativeResize="0"/>
          <p:nvPr/>
        </p:nvPicPr>
        <p:blipFill>
          <a:blip r:embed="rId2">
            <a:alphaModFix amt="26000"/>
          </a:blip>
          <a:stretch>
            <a:fillRect/>
          </a:stretch>
        </p:blipFill>
        <p:spPr>
          <a:xfrm>
            <a:off x="11791" y="0"/>
            <a:ext cx="12191999" cy="6858000"/>
          </a:xfrm>
          <a:prstGeom prst="rect">
            <a:avLst/>
          </a:prstGeom>
          <a:noFill/>
          <a:ln>
            <a:noFill/>
          </a:ln>
        </p:spPr>
      </p:pic>
      <p:sp>
        <p:nvSpPr>
          <p:cNvPr id="190" name="Google Shape;190;p35"/>
          <p:cNvSpPr/>
          <p:nvPr/>
        </p:nvSpPr>
        <p:spPr>
          <a:xfrm>
            <a:off x="960000" y="720000"/>
            <a:ext cx="10272000" cy="752400"/>
          </a:xfrm>
          <a:prstGeom prst="roundRect">
            <a:avLst>
              <a:gd name="adj" fmla="val 16667"/>
            </a:avLst>
          </a:prstGeom>
          <a:solidFill>
            <a:schemeClr val="accent4"/>
          </a:solidFill>
          <a:ln>
            <a:noFill/>
          </a:ln>
          <a:effectLst>
            <a:outerShdw dist="133350" dir="2820000" algn="bl" rotWithShape="0">
              <a:srgbClr val="000000">
                <a:alpha val="14000"/>
              </a:srgbClr>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endParaRPr sz="2400"/>
          </a:p>
        </p:txBody>
      </p:sp>
      <p:sp>
        <p:nvSpPr>
          <p:cNvPr id="191" name="Google Shape;191;p35"/>
          <p:cNvSpPr txBox="1">
            <a:spLocks noGrp="1"/>
          </p:cNvSpPr>
          <p:nvPr>
            <p:ph type="subTitle" idx="1"/>
          </p:nvPr>
        </p:nvSpPr>
        <p:spPr>
          <a:xfrm>
            <a:off x="2684400" y="5105700"/>
            <a:ext cx="6823200" cy="91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92" name="Google Shape;192;p35"/>
          <p:cNvSpPr txBox="1">
            <a:spLocks noGrp="1"/>
          </p:cNvSpPr>
          <p:nvPr>
            <p:ph type="title"/>
          </p:nvPr>
        </p:nvSpPr>
        <p:spPr>
          <a:xfrm>
            <a:off x="960000" y="720000"/>
            <a:ext cx="10272000" cy="752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100"/>
              <a:buFont typeface="Fredoka One"/>
              <a:buNone/>
              <a:defRPr sz="4133">
                <a:latin typeface="Fredoka One"/>
                <a:ea typeface="Fredoka One"/>
                <a:cs typeface="Fredoka One"/>
                <a:sym typeface="Fredoka One"/>
              </a:defRPr>
            </a:lvl1pPr>
            <a:lvl2pPr lvl="1" algn="ctr" rtl="0">
              <a:spcBef>
                <a:spcPts val="0"/>
              </a:spcBef>
              <a:spcAft>
                <a:spcPts val="0"/>
              </a:spcAft>
              <a:buSzPts val="3100"/>
              <a:buFont typeface="Fredoka One"/>
              <a:buNone/>
              <a:defRPr sz="4133">
                <a:latin typeface="Fredoka One"/>
                <a:ea typeface="Fredoka One"/>
                <a:cs typeface="Fredoka One"/>
                <a:sym typeface="Fredoka One"/>
              </a:defRPr>
            </a:lvl2pPr>
            <a:lvl3pPr lvl="2" algn="ctr" rtl="0">
              <a:spcBef>
                <a:spcPts val="0"/>
              </a:spcBef>
              <a:spcAft>
                <a:spcPts val="0"/>
              </a:spcAft>
              <a:buSzPts val="3100"/>
              <a:buFont typeface="Fredoka One"/>
              <a:buNone/>
              <a:defRPr sz="4133">
                <a:latin typeface="Fredoka One"/>
                <a:ea typeface="Fredoka One"/>
                <a:cs typeface="Fredoka One"/>
                <a:sym typeface="Fredoka One"/>
              </a:defRPr>
            </a:lvl3pPr>
            <a:lvl4pPr lvl="3" algn="ctr" rtl="0">
              <a:spcBef>
                <a:spcPts val="0"/>
              </a:spcBef>
              <a:spcAft>
                <a:spcPts val="0"/>
              </a:spcAft>
              <a:buSzPts val="3100"/>
              <a:buFont typeface="Fredoka One"/>
              <a:buNone/>
              <a:defRPr sz="4133">
                <a:latin typeface="Fredoka One"/>
                <a:ea typeface="Fredoka One"/>
                <a:cs typeface="Fredoka One"/>
                <a:sym typeface="Fredoka One"/>
              </a:defRPr>
            </a:lvl4pPr>
            <a:lvl5pPr lvl="4" algn="ctr" rtl="0">
              <a:spcBef>
                <a:spcPts val="0"/>
              </a:spcBef>
              <a:spcAft>
                <a:spcPts val="0"/>
              </a:spcAft>
              <a:buSzPts val="3100"/>
              <a:buFont typeface="Fredoka One"/>
              <a:buNone/>
              <a:defRPr sz="4133">
                <a:latin typeface="Fredoka One"/>
                <a:ea typeface="Fredoka One"/>
                <a:cs typeface="Fredoka One"/>
                <a:sym typeface="Fredoka One"/>
              </a:defRPr>
            </a:lvl5pPr>
            <a:lvl6pPr lvl="5" algn="ctr" rtl="0">
              <a:spcBef>
                <a:spcPts val="0"/>
              </a:spcBef>
              <a:spcAft>
                <a:spcPts val="0"/>
              </a:spcAft>
              <a:buSzPts val="3100"/>
              <a:buFont typeface="Fredoka One"/>
              <a:buNone/>
              <a:defRPr sz="4133">
                <a:latin typeface="Fredoka One"/>
                <a:ea typeface="Fredoka One"/>
                <a:cs typeface="Fredoka One"/>
                <a:sym typeface="Fredoka One"/>
              </a:defRPr>
            </a:lvl6pPr>
            <a:lvl7pPr lvl="6" algn="ctr" rtl="0">
              <a:spcBef>
                <a:spcPts val="0"/>
              </a:spcBef>
              <a:spcAft>
                <a:spcPts val="0"/>
              </a:spcAft>
              <a:buSzPts val="3100"/>
              <a:buFont typeface="Fredoka One"/>
              <a:buNone/>
              <a:defRPr sz="4133">
                <a:latin typeface="Fredoka One"/>
                <a:ea typeface="Fredoka One"/>
                <a:cs typeface="Fredoka One"/>
                <a:sym typeface="Fredoka One"/>
              </a:defRPr>
            </a:lvl7pPr>
            <a:lvl8pPr lvl="7" algn="ctr" rtl="0">
              <a:spcBef>
                <a:spcPts val="0"/>
              </a:spcBef>
              <a:spcAft>
                <a:spcPts val="0"/>
              </a:spcAft>
              <a:buSzPts val="3100"/>
              <a:buFont typeface="Fredoka One"/>
              <a:buNone/>
              <a:defRPr sz="4133">
                <a:latin typeface="Fredoka One"/>
                <a:ea typeface="Fredoka One"/>
                <a:cs typeface="Fredoka One"/>
                <a:sym typeface="Fredoka One"/>
              </a:defRPr>
            </a:lvl8pPr>
            <a:lvl9pPr lvl="8" algn="ctr" rtl="0">
              <a:spcBef>
                <a:spcPts val="0"/>
              </a:spcBef>
              <a:spcAft>
                <a:spcPts val="0"/>
              </a:spcAft>
              <a:buSzPts val="3100"/>
              <a:buFont typeface="Fredoka One"/>
              <a:buNone/>
              <a:defRPr sz="4133">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15462330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ext 10">
  <p:cSld name="Title and text 10">
    <p:bg>
      <p:bgPr>
        <a:solidFill>
          <a:schemeClr val="accent6"/>
        </a:solidFill>
        <a:effectLst/>
      </p:bgPr>
    </p:bg>
    <p:spTree>
      <p:nvGrpSpPr>
        <p:cNvPr id="1" name="Shape 193"/>
        <p:cNvGrpSpPr/>
        <p:nvPr/>
      </p:nvGrpSpPr>
      <p:grpSpPr>
        <a:xfrm>
          <a:off x="0" y="0"/>
          <a:ext cx="0" cy="0"/>
          <a:chOff x="0" y="0"/>
          <a:chExt cx="0" cy="0"/>
        </a:xfrm>
      </p:grpSpPr>
      <p:pic>
        <p:nvPicPr>
          <p:cNvPr id="194" name="Google Shape;194;p36"/>
          <p:cNvPicPr preferRelativeResize="0"/>
          <p:nvPr/>
        </p:nvPicPr>
        <p:blipFill>
          <a:blip r:embed="rId2">
            <a:alphaModFix amt="20000"/>
          </a:blip>
          <a:stretch>
            <a:fillRect/>
          </a:stretch>
        </p:blipFill>
        <p:spPr>
          <a:xfrm>
            <a:off x="11791" y="0"/>
            <a:ext cx="12191999" cy="6858000"/>
          </a:xfrm>
          <a:prstGeom prst="rect">
            <a:avLst/>
          </a:prstGeom>
          <a:noFill/>
          <a:ln>
            <a:noFill/>
          </a:ln>
        </p:spPr>
      </p:pic>
      <p:sp>
        <p:nvSpPr>
          <p:cNvPr id="195" name="Google Shape;195;p36"/>
          <p:cNvSpPr txBox="1">
            <a:spLocks noGrp="1"/>
          </p:cNvSpPr>
          <p:nvPr>
            <p:ph type="subTitle" idx="1"/>
          </p:nvPr>
        </p:nvSpPr>
        <p:spPr>
          <a:xfrm>
            <a:off x="1666236" y="4177117"/>
            <a:ext cx="4666000" cy="1216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96" name="Google Shape;196;p36"/>
          <p:cNvSpPr txBox="1">
            <a:spLocks noGrp="1"/>
          </p:cNvSpPr>
          <p:nvPr>
            <p:ph type="title"/>
          </p:nvPr>
        </p:nvSpPr>
        <p:spPr>
          <a:xfrm>
            <a:off x="1999164" y="1464484"/>
            <a:ext cx="4058800" cy="20944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3100"/>
              <a:buFont typeface="Fredoka One"/>
              <a:buNone/>
              <a:defRPr sz="4133">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2681246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ection title 1">
  <p:cSld name="Section title 1">
    <p:bg>
      <p:bgPr>
        <a:solidFill>
          <a:schemeClr val="dk2"/>
        </a:solidFill>
        <a:effectLst/>
      </p:bgPr>
    </p:bg>
    <p:spTree>
      <p:nvGrpSpPr>
        <p:cNvPr id="1" name="Shape 197"/>
        <p:cNvGrpSpPr/>
        <p:nvPr/>
      </p:nvGrpSpPr>
      <p:grpSpPr>
        <a:xfrm>
          <a:off x="0" y="0"/>
          <a:ext cx="0" cy="0"/>
          <a:chOff x="0" y="0"/>
          <a:chExt cx="0" cy="0"/>
        </a:xfrm>
      </p:grpSpPr>
      <p:pic>
        <p:nvPicPr>
          <p:cNvPr id="198" name="Google Shape;198;p37"/>
          <p:cNvPicPr preferRelativeResize="0"/>
          <p:nvPr/>
        </p:nvPicPr>
        <p:blipFill>
          <a:blip r:embed="rId2">
            <a:alphaModFix amt="24000"/>
          </a:blip>
          <a:stretch>
            <a:fillRect/>
          </a:stretch>
        </p:blipFill>
        <p:spPr>
          <a:xfrm>
            <a:off x="11791" y="0"/>
            <a:ext cx="12191999" cy="6858000"/>
          </a:xfrm>
          <a:prstGeom prst="rect">
            <a:avLst/>
          </a:prstGeom>
          <a:noFill/>
          <a:ln>
            <a:noFill/>
          </a:ln>
        </p:spPr>
      </p:pic>
      <p:sp>
        <p:nvSpPr>
          <p:cNvPr id="199" name="Google Shape;199;p37"/>
          <p:cNvSpPr txBox="1">
            <a:spLocks noGrp="1"/>
          </p:cNvSpPr>
          <p:nvPr>
            <p:ph type="title" hasCustomPrompt="1"/>
          </p:nvPr>
        </p:nvSpPr>
        <p:spPr>
          <a:xfrm>
            <a:off x="978713" y="2368880"/>
            <a:ext cx="1654800" cy="13064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7200">
                <a:solidFill>
                  <a:schemeClr val="lt1"/>
                </a:solidFill>
              </a:defRPr>
            </a:lvl1pPr>
            <a:lvl2pPr lvl="1" algn="ctr" rtl="0">
              <a:spcBef>
                <a:spcPts val="0"/>
              </a:spcBef>
              <a:spcAft>
                <a:spcPts val="0"/>
              </a:spcAft>
              <a:buClr>
                <a:schemeClr val="lt1"/>
              </a:buClr>
              <a:buSzPts val="6000"/>
              <a:buNone/>
              <a:defRPr sz="8000">
                <a:solidFill>
                  <a:schemeClr val="lt1"/>
                </a:solidFill>
              </a:defRPr>
            </a:lvl2pPr>
            <a:lvl3pPr lvl="2" algn="ctr" rtl="0">
              <a:spcBef>
                <a:spcPts val="0"/>
              </a:spcBef>
              <a:spcAft>
                <a:spcPts val="0"/>
              </a:spcAft>
              <a:buClr>
                <a:schemeClr val="lt1"/>
              </a:buClr>
              <a:buSzPts val="6000"/>
              <a:buNone/>
              <a:defRPr sz="8000">
                <a:solidFill>
                  <a:schemeClr val="lt1"/>
                </a:solidFill>
              </a:defRPr>
            </a:lvl3pPr>
            <a:lvl4pPr lvl="3" algn="ctr" rtl="0">
              <a:spcBef>
                <a:spcPts val="0"/>
              </a:spcBef>
              <a:spcAft>
                <a:spcPts val="0"/>
              </a:spcAft>
              <a:buClr>
                <a:schemeClr val="lt1"/>
              </a:buClr>
              <a:buSzPts val="6000"/>
              <a:buNone/>
              <a:defRPr sz="8000">
                <a:solidFill>
                  <a:schemeClr val="lt1"/>
                </a:solidFill>
              </a:defRPr>
            </a:lvl4pPr>
            <a:lvl5pPr lvl="4" algn="ctr" rtl="0">
              <a:spcBef>
                <a:spcPts val="0"/>
              </a:spcBef>
              <a:spcAft>
                <a:spcPts val="0"/>
              </a:spcAft>
              <a:buClr>
                <a:schemeClr val="lt1"/>
              </a:buClr>
              <a:buSzPts val="6000"/>
              <a:buNone/>
              <a:defRPr sz="8000">
                <a:solidFill>
                  <a:schemeClr val="lt1"/>
                </a:solidFill>
              </a:defRPr>
            </a:lvl5pPr>
            <a:lvl6pPr lvl="5" algn="ctr" rtl="0">
              <a:spcBef>
                <a:spcPts val="0"/>
              </a:spcBef>
              <a:spcAft>
                <a:spcPts val="0"/>
              </a:spcAft>
              <a:buClr>
                <a:schemeClr val="lt1"/>
              </a:buClr>
              <a:buSzPts val="6000"/>
              <a:buNone/>
              <a:defRPr sz="8000">
                <a:solidFill>
                  <a:schemeClr val="lt1"/>
                </a:solidFill>
              </a:defRPr>
            </a:lvl6pPr>
            <a:lvl7pPr lvl="6" algn="ctr" rtl="0">
              <a:spcBef>
                <a:spcPts val="0"/>
              </a:spcBef>
              <a:spcAft>
                <a:spcPts val="0"/>
              </a:spcAft>
              <a:buClr>
                <a:schemeClr val="lt1"/>
              </a:buClr>
              <a:buSzPts val="6000"/>
              <a:buNone/>
              <a:defRPr sz="8000">
                <a:solidFill>
                  <a:schemeClr val="lt1"/>
                </a:solidFill>
              </a:defRPr>
            </a:lvl7pPr>
            <a:lvl8pPr lvl="7" algn="ctr" rtl="0">
              <a:spcBef>
                <a:spcPts val="0"/>
              </a:spcBef>
              <a:spcAft>
                <a:spcPts val="0"/>
              </a:spcAft>
              <a:buClr>
                <a:schemeClr val="lt1"/>
              </a:buClr>
              <a:buSzPts val="6000"/>
              <a:buNone/>
              <a:defRPr sz="8000">
                <a:solidFill>
                  <a:schemeClr val="lt1"/>
                </a:solidFill>
              </a:defRPr>
            </a:lvl8pPr>
            <a:lvl9pPr lvl="8" algn="ctr" rtl="0">
              <a:spcBef>
                <a:spcPts val="0"/>
              </a:spcBef>
              <a:spcAft>
                <a:spcPts val="0"/>
              </a:spcAft>
              <a:buClr>
                <a:schemeClr val="lt1"/>
              </a:buClr>
              <a:buSzPts val="6000"/>
              <a:buNone/>
              <a:defRPr sz="8000">
                <a:solidFill>
                  <a:schemeClr val="lt1"/>
                </a:solidFill>
              </a:defRPr>
            </a:lvl9pPr>
          </a:lstStyle>
          <a:p>
            <a:r>
              <a:t>xx%</a:t>
            </a:r>
          </a:p>
        </p:txBody>
      </p:sp>
      <p:sp>
        <p:nvSpPr>
          <p:cNvPr id="200" name="Google Shape;200;p37"/>
          <p:cNvSpPr txBox="1">
            <a:spLocks noGrp="1"/>
          </p:cNvSpPr>
          <p:nvPr>
            <p:ph type="subTitle" idx="1"/>
          </p:nvPr>
        </p:nvSpPr>
        <p:spPr>
          <a:xfrm rot="285">
            <a:off x="2711413" y="4288733"/>
            <a:ext cx="4822000" cy="557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01" name="Google Shape;201;p37"/>
          <p:cNvSpPr txBox="1">
            <a:spLocks noGrp="1"/>
          </p:cNvSpPr>
          <p:nvPr>
            <p:ph type="ctrTitle" idx="2"/>
          </p:nvPr>
        </p:nvSpPr>
        <p:spPr>
          <a:xfrm>
            <a:off x="3167347" y="2094233"/>
            <a:ext cx="4478800" cy="19252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lt1"/>
              </a:buClr>
              <a:buSzPts val="5200"/>
              <a:buNone/>
              <a:defRPr sz="5733">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5200"/>
              <a:buNone/>
              <a:defRPr sz="6933">
                <a:solidFill>
                  <a:schemeClr val="lt1"/>
                </a:solidFill>
              </a:defRPr>
            </a:lvl2pPr>
            <a:lvl3pPr lvl="2" algn="ctr" rtl="0">
              <a:spcBef>
                <a:spcPts val="0"/>
              </a:spcBef>
              <a:spcAft>
                <a:spcPts val="0"/>
              </a:spcAft>
              <a:buClr>
                <a:schemeClr val="lt1"/>
              </a:buClr>
              <a:buSzPts val="5200"/>
              <a:buNone/>
              <a:defRPr sz="6933">
                <a:solidFill>
                  <a:schemeClr val="lt1"/>
                </a:solidFill>
              </a:defRPr>
            </a:lvl3pPr>
            <a:lvl4pPr lvl="3" algn="ctr" rtl="0">
              <a:spcBef>
                <a:spcPts val="0"/>
              </a:spcBef>
              <a:spcAft>
                <a:spcPts val="0"/>
              </a:spcAft>
              <a:buClr>
                <a:schemeClr val="lt1"/>
              </a:buClr>
              <a:buSzPts val="5200"/>
              <a:buNone/>
              <a:defRPr sz="6933">
                <a:solidFill>
                  <a:schemeClr val="lt1"/>
                </a:solidFill>
              </a:defRPr>
            </a:lvl4pPr>
            <a:lvl5pPr lvl="4" algn="ctr" rtl="0">
              <a:spcBef>
                <a:spcPts val="0"/>
              </a:spcBef>
              <a:spcAft>
                <a:spcPts val="0"/>
              </a:spcAft>
              <a:buClr>
                <a:schemeClr val="lt1"/>
              </a:buClr>
              <a:buSzPts val="5200"/>
              <a:buNone/>
              <a:defRPr sz="6933">
                <a:solidFill>
                  <a:schemeClr val="lt1"/>
                </a:solidFill>
              </a:defRPr>
            </a:lvl5pPr>
            <a:lvl6pPr lvl="5" algn="ctr" rtl="0">
              <a:spcBef>
                <a:spcPts val="0"/>
              </a:spcBef>
              <a:spcAft>
                <a:spcPts val="0"/>
              </a:spcAft>
              <a:buClr>
                <a:schemeClr val="lt1"/>
              </a:buClr>
              <a:buSzPts val="5200"/>
              <a:buNone/>
              <a:defRPr sz="6933">
                <a:solidFill>
                  <a:schemeClr val="lt1"/>
                </a:solidFill>
              </a:defRPr>
            </a:lvl6pPr>
            <a:lvl7pPr lvl="6" algn="ctr" rtl="0">
              <a:spcBef>
                <a:spcPts val="0"/>
              </a:spcBef>
              <a:spcAft>
                <a:spcPts val="0"/>
              </a:spcAft>
              <a:buClr>
                <a:schemeClr val="lt1"/>
              </a:buClr>
              <a:buSzPts val="5200"/>
              <a:buNone/>
              <a:defRPr sz="6933">
                <a:solidFill>
                  <a:schemeClr val="lt1"/>
                </a:solidFill>
              </a:defRPr>
            </a:lvl7pPr>
            <a:lvl8pPr lvl="7" algn="ctr" rtl="0">
              <a:spcBef>
                <a:spcPts val="0"/>
              </a:spcBef>
              <a:spcAft>
                <a:spcPts val="0"/>
              </a:spcAft>
              <a:buClr>
                <a:schemeClr val="lt1"/>
              </a:buClr>
              <a:buSzPts val="5200"/>
              <a:buNone/>
              <a:defRPr sz="6933">
                <a:solidFill>
                  <a:schemeClr val="lt1"/>
                </a:solidFill>
              </a:defRPr>
            </a:lvl8pPr>
            <a:lvl9pPr lvl="8" algn="ctr" rtl="0">
              <a:spcBef>
                <a:spcPts val="0"/>
              </a:spcBef>
              <a:spcAft>
                <a:spcPts val="0"/>
              </a:spcAft>
              <a:buClr>
                <a:schemeClr val="lt1"/>
              </a:buClr>
              <a:buSzPts val="5200"/>
              <a:buNone/>
              <a:defRPr sz="6933">
                <a:solidFill>
                  <a:schemeClr val="lt1"/>
                </a:solidFill>
              </a:defRPr>
            </a:lvl9pPr>
          </a:lstStyle>
          <a:p>
            <a:endParaRPr/>
          </a:p>
        </p:txBody>
      </p:sp>
    </p:spTree>
    <p:extLst>
      <p:ext uri="{BB962C8B-B14F-4D97-AF65-F5344CB8AC3E}">
        <p14:creationId xmlns:p14="http://schemas.microsoft.com/office/powerpoint/2010/main" val="14068609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 title 2">
  <p:cSld name="Section title 2">
    <p:bg>
      <p:bgPr>
        <a:solidFill>
          <a:schemeClr val="accent3"/>
        </a:solidFill>
        <a:effectLst/>
      </p:bgPr>
    </p:bg>
    <p:spTree>
      <p:nvGrpSpPr>
        <p:cNvPr id="1" name="Shape 202"/>
        <p:cNvGrpSpPr/>
        <p:nvPr/>
      </p:nvGrpSpPr>
      <p:grpSpPr>
        <a:xfrm>
          <a:off x="0" y="0"/>
          <a:ext cx="0" cy="0"/>
          <a:chOff x="0" y="0"/>
          <a:chExt cx="0" cy="0"/>
        </a:xfrm>
      </p:grpSpPr>
      <p:pic>
        <p:nvPicPr>
          <p:cNvPr id="203" name="Google Shape;203;p38"/>
          <p:cNvPicPr preferRelativeResize="0"/>
          <p:nvPr/>
        </p:nvPicPr>
        <p:blipFill>
          <a:blip r:embed="rId2">
            <a:alphaModFix amt="24000"/>
          </a:blip>
          <a:stretch>
            <a:fillRect/>
          </a:stretch>
        </p:blipFill>
        <p:spPr>
          <a:xfrm>
            <a:off x="11791" y="0"/>
            <a:ext cx="12191999" cy="6858000"/>
          </a:xfrm>
          <a:prstGeom prst="rect">
            <a:avLst/>
          </a:prstGeom>
          <a:noFill/>
          <a:ln>
            <a:noFill/>
          </a:ln>
        </p:spPr>
      </p:pic>
      <p:sp>
        <p:nvSpPr>
          <p:cNvPr id="204" name="Google Shape;204;p38"/>
          <p:cNvSpPr txBox="1">
            <a:spLocks noGrp="1"/>
          </p:cNvSpPr>
          <p:nvPr>
            <p:ph type="title" hasCustomPrompt="1"/>
          </p:nvPr>
        </p:nvSpPr>
        <p:spPr>
          <a:xfrm>
            <a:off x="2846767" y="893447"/>
            <a:ext cx="1654800" cy="13064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7200">
                <a:solidFill>
                  <a:schemeClr val="lt1"/>
                </a:solidFill>
              </a:defRPr>
            </a:lvl1pPr>
            <a:lvl2pPr lvl="1" algn="ctr" rtl="0">
              <a:spcBef>
                <a:spcPts val="0"/>
              </a:spcBef>
              <a:spcAft>
                <a:spcPts val="0"/>
              </a:spcAft>
              <a:buClr>
                <a:schemeClr val="lt1"/>
              </a:buClr>
              <a:buSzPts val="6000"/>
              <a:buNone/>
              <a:defRPr sz="8000">
                <a:solidFill>
                  <a:schemeClr val="lt1"/>
                </a:solidFill>
              </a:defRPr>
            </a:lvl2pPr>
            <a:lvl3pPr lvl="2" algn="ctr" rtl="0">
              <a:spcBef>
                <a:spcPts val="0"/>
              </a:spcBef>
              <a:spcAft>
                <a:spcPts val="0"/>
              </a:spcAft>
              <a:buClr>
                <a:schemeClr val="lt1"/>
              </a:buClr>
              <a:buSzPts val="6000"/>
              <a:buNone/>
              <a:defRPr sz="8000">
                <a:solidFill>
                  <a:schemeClr val="lt1"/>
                </a:solidFill>
              </a:defRPr>
            </a:lvl3pPr>
            <a:lvl4pPr lvl="3" algn="ctr" rtl="0">
              <a:spcBef>
                <a:spcPts val="0"/>
              </a:spcBef>
              <a:spcAft>
                <a:spcPts val="0"/>
              </a:spcAft>
              <a:buClr>
                <a:schemeClr val="lt1"/>
              </a:buClr>
              <a:buSzPts val="6000"/>
              <a:buNone/>
              <a:defRPr sz="8000">
                <a:solidFill>
                  <a:schemeClr val="lt1"/>
                </a:solidFill>
              </a:defRPr>
            </a:lvl4pPr>
            <a:lvl5pPr lvl="4" algn="ctr" rtl="0">
              <a:spcBef>
                <a:spcPts val="0"/>
              </a:spcBef>
              <a:spcAft>
                <a:spcPts val="0"/>
              </a:spcAft>
              <a:buClr>
                <a:schemeClr val="lt1"/>
              </a:buClr>
              <a:buSzPts val="6000"/>
              <a:buNone/>
              <a:defRPr sz="8000">
                <a:solidFill>
                  <a:schemeClr val="lt1"/>
                </a:solidFill>
              </a:defRPr>
            </a:lvl5pPr>
            <a:lvl6pPr lvl="5" algn="ctr" rtl="0">
              <a:spcBef>
                <a:spcPts val="0"/>
              </a:spcBef>
              <a:spcAft>
                <a:spcPts val="0"/>
              </a:spcAft>
              <a:buClr>
                <a:schemeClr val="lt1"/>
              </a:buClr>
              <a:buSzPts val="6000"/>
              <a:buNone/>
              <a:defRPr sz="8000">
                <a:solidFill>
                  <a:schemeClr val="lt1"/>
                </a:solidFill>
              </a:defRPr>
            </a:lvl6pPr>
            <a:lvl7pPr lvl="6" algn="ctr" rtl="0">
              <a:spcBef>
                <a:spcPts val="0"/>
              </a:spcBef>
              <a:spcAft>
                <a:spcPts val="0"/>
              </a:spcAft>
              <a:buClr>
                <a:schemeClr val="lt1"/>
              </a:buClr>
              <a:buSzPts val="6000"/>
              <a:buNone/>
              <a:defRPr sz="8000">
                <a:solidFill>
                  <a:schemeClr val="lt1"/>
                </a:solidFill>
              </a:defRPr>
            </a:lvl7pPr>
            <a:lvl8pPr lvl="7" algn="ctr" rtl="0">
              <a:spcBef>
                <a:spcPts val="0"/>
              </a:spcBef>
              <a:spcAft>
                <a:spcPts val="0"/>
              </a:spcAft>
              <a:buClr>
                <a:schemeClr val="lt1"/>
              </a:buClr>
              <a:buSzPts val="6000"/>
              <a:buNone/>
              <a:defRPr sz="8000">
                <a:solidFill>
                  <a:schemeClr val="lt1"/>
                </a:solidFill>
              </a:defRPr>
            </a:lvl8pPr>
            <a:lvl9pPr lvl="8" algn="ctr" rtl="0">
              <a:spcBef>
                <a:spcPts val="0"/>
              </a:spcBef>
              <a:spcAft>
                <a:spcPts val="0"/>
              </a:spcAft>
              <a:buClr>
                <a:schemeClr val="lt1"/>
              </a:buClr>
              <a:buSzPts val="6000"/>
              <a:buNone/>
              <a:defRPr sz="8000">
                <a:solidFill>
                  <a:schemeClr val="lt1"/>
                </a:solidFill>
              </a:defRPr>
            </a:lvl9pPr>
          </a:lstStyle>
          <a:p>
            <a:r>
              <a:t>xx%</a:t>
            </a:r>
          </a:p>
        </p:txBody>
      </p:sp>
      <p:sp>
        <p:nvSpPr>
          <p:cNvPr id="205" name="Google Shape;205;p38"/>
          <p:cNvSpPr txBox="1">
            <a:spLocks noGrp="1"/>
          </p:cNvSpPr>
          <p:nvPr>
            <p:ph type="subTitle" idx="1"/>
          </p:nvPr>
        </p:nvSpPr>
        <p:spPr>
          <a:xfrm rot="401">
            <a:off x="1958467" y="5195667"/>
            <a:ext cx="3431200" cy="8408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06" name="Google Shape;206;p38"/>
          <p:cNvSpPr txBox="1">
            <a:spLocks noGrp="1"/>
          </p:cNvSpPr>
          <p:nvPr>
            <p:ph type="ctrTitle" idx="2"/>
          </p:nvPr>
        </p:nvSpPr>
        <p:spPr>
          <a:xfrm>
            <a:off x="1434767" y="2907967"/>
            <a:ext cx="4478800" cy="1925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5200"/>
              <a:buNone/>
              <a:defRPr sz="5733">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5200"/>
              <a:buNone/>
              <a:defRPr sz="6933">
                <a:solidFill>
                  <a:schemeClr val="lt1"/>
                </a:solidFill>
              </a:defRPr>
            </a:lvl2pPr>
            <a:lvl3pPr lvl="2" algn="ctr" rtl="0">
              <a:spcBef>
                <a:spcPts val="0"/>
              </a:spcBef>
              <a:spcAft>
                <a:spcPts val="0"/>
              </a:spcAft>
              <a:buClr>
                <a:schemeClr val="lt1"/>
              </a:buClr>
              <a:buSzPts val="5200"/>
              <a:buNone/>
              <a:defRPr sz="6933">
                <a:solidFill>
                  <a:schemeClr val="lt1"/>
                </a:solidFill>
              </a:defRPr>
            </a:lvl3pPr>
            <a:lvl4pPr lvl="3" algn="ctr" rtl="0">
              <a:spcBef>
                <a:spcPts val="0"/>
              </a:spcBef>
              <a:spcAft>
                <a:spcPts val="0"/>
              </a:spcAft>
              <a:buClr>
                <a:schemeClr val="lt1"/>
              </a:buClr>
              <a:buSzPts val="5200"/>
              <a:buNone/>
              <a:defRPr sz="6933">
                <a:solidFill>
                  <a:schemeClr val="lt1"/>
                </a:solidFill>
              </a:defRPr>
            </a:lvl4pPr>
            <a:lvl5pPr lvl="4" algn="ctr" rtl="0">
              <a:spcBef>
                <a:spcPts val="0"/>
              </a:spcBef>
              <a:spcAft>
                <a:spcPts val="0"/>
              </a:spcAft>
              <a:buClr>
                <a:schemeClr val="lt1"/>
              </a:buClr>
              <a:buSzPts val="5200"/>
              <a:buNone/>
              <a:defRPr sz="6933">
                <a:solidFill>
                  <a:schemeClr val="lt1"/>
                </a:solidFill>
              </a:defRPr>
            </a:lvl5pPr>
            <a:lvl6pPr lvl="5" algn="ctr" rtl="0">
              <a:spcBef>
                <a:spcPts val="0"/>
              </a:spcBef>
              <a:spcAft>
                <a:spcPts val="0"/>
              </a:spcAft>
              <a:buClr>
                <a:schemeClr val="lt1"/>
              </a:buClr>
              <a:buSzPts val="5200"/>
              <a:buNone/>
              <a:defRPr sz="6933">
                <a:solidFill>
                  <a:schemeClr val="lt1"/>
                </a:solidFill>
              </a:defRPr>
            </a:lvl6pPr>
            <a:lvl7pPr lvl="6" algn="ctr" rtl="0">
              <a:spcBef>
                <a:spcPts val="0"/>
              </a:spcBef>
              <a:spcAft>
                <a:spcPts val="0"/>
              </a:spcAft>
              <a:buClr>
                <a:schemeClr val="lt1"/>
              </a:buClr>
              <a:buSzPts val="5200"/>
              <a:buNone/>
              <a:defRPr sz="6933">
                <a:solidFill>
                  <a:schemeClr val="lt1"/>
                </a:solidFill>
              </a:defRPr>
            </a:lvl7pPr>
            <a:lvl8pPr lvl="7" algn="ctr" rtl="0">
              <a:spcBef>
                <a:spcPts val="0"/>
              </a:spcBef>
              <a:spcAft>
                <a:spcPts val="0"/>
              </a:spcAft>
              <a:buClr>
                <a:schemeClr val="lt1"/>
              </a:buClr>
              <a:buSzPts val="5200"/>
              <a:buNone/>
              <a:defRPr sz="6933">
                <a:solidFill>
                  <a:schemeClr val="lt1"/>
                </a:solidFill>
              </a:defRPr>
            </a:lvl8pPr>
            <a:lvl9pPr lvl="8" algn="ctr" rtl="0">
              <a:spcBef>
                <a:spcPts val="0"/>
              </a:spcBef>
              <a:spcAft>
                <a:spcPts val="0"/>
              </a:spcAft>
              <a:buClr>
                <a:schemeClr val="lt1"/>
              </a:buClr>
              <a:buSzPts val="5200"/>
              <a:buNone/>
              <a:defRPr sz="6933">
                <a:solidFill>
                  <a:schemeClr val="lt1"/>
                </a:solidFill>
              </a:defRPr>
            </a:lvl9pPr>
          </a:lstStyle>
          <a:p>
            <a:endParaRPr/>
          </a:p>
        </p:txBody>
      </p:sp>
    </p:spTree>
    <p:extLst>
      <p:ext uri="{BB962C8B-B14F-4D97-AF65-F5344CB8AC3E}">
        <p14:creationId xmlns:p14="http://schemas.microsoft.com/office/powerpoint/2010/main" val="6813643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 two columns 1">
  <p:cSld name="Title an two columns 1">
    <p:bg>
      <p:bgPr>
        <a:solidFill>
          <a:schemeClr val="accent6"/>
        </a:solidFill>
        <a:effectLst/>
      </p:bgPr>
    </p:bg>
    <p:spTree>
      <p:nvGrpSpPr>
        <p:cNvPr id="1" name="Shape 207"/>
        <p:cNvGrpSpPr/>
        <p:nvPr/>
      </p:nvGrpSpPr>
      <p:grpSpPr>
        <a:xfrm>
          <a:off x="0" y="0"/>
          <a:ext cx="0" cy="0"/>
          <a:chOff x="0" y="0"/>
          <a:chExt cx="0" cy="0"/>
        </a:xfrm>
      </p:grpSpPr>
      <p:pic>
        <p:nvPicPr>
          <p:cNvPr id="208" name="Google Shape;208;p39"/>
          <p:cNvPicPr preferRelativeResize="0"/>
          <p:nvPr/>
        </p:nvPicPr>
        <p:blipFill>
          <a:blip r:embed="rId2">
            <a:alphaModFix amt="20000"/>
          </a:blip>
          <a:stretch>
            <a:fillRect/>
          </a:stretch>
        </p:blipFill>
        <p:spPr>
          <a:xfrm>
            <a:off x="11791" y="0"/>
            <a:ext cx="12191999" cy="6858000"/>
          </a:xfrm>
          <a:prstGeom prst="rect">
            <a:avLst/>
          </a:prstGeom>
          <a:noFill/>
          <a:ln>
            <a:noFill/>
          </a:ln>
        </p:spPr>
      </p:pic>
      <p:sp>
        <p:nvSpPr>
          <p:cNvPr id="209" name="Google Shape;209;p39"/>
          <p:cNvSpPr txBox="1">
            <a:spLocks noGrp="1"/>
          </p:cNvSpPr>
          <p:nvPr>
            <p:ph type="subTitle" idx="1"/>
          </p:nvPr>
        </p:nvSpPr>
        <p:spPr>
          <a:xfrm>
            <a:off x="1367233" y="3201531"/>
            <a:ext cx="3876800" cy="257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2133"/>
              </a:spcBef>
              <a:spcAft>
                <a:spcPts val="0"/>
              </a:spcAft>
              <a:buSzPts val="1400"/>
              <a:buChar char="■"/>
              <a:defRPr/>
            </a:lvl3pPr>
            <a:lvl4pPr lvl="3" algn="ctr" rtl="0">
              <a:lnSpc>
                <a:spcPct val="100000"/>
              </a:lnSpc>
              <a:spcBef>
                <a:spcPts val="2133"/>
              </a:spcBef>
              <a:spcAft>
                <a:spcPts val="0"/>
              </a:spcAft>
              <a:buSzPts val="1400"/>
              <a:buChar char="●"/>
              <a:defRPr/>
            </a:lvl4pPr>
            <a:lvl5pPr lvl="4" algn="ctr" rtl="0">
              <a:lnSpc>
                <a:spcPct val="100000"/>
              </a:lnSpc>
              <a:spcBef>
                <a:spcPts val="2133"/>
              </a:spcBef>
              <a:spcAft>
                <a:spcPts val="0"/>
              </a:spcAft>
              <a:buSzPts val="1400"/>
              <a:buChar char="○"/>
              <a:defRPr/>
            </a:lvl5pPr>
            <a:lvl6pPr lvl="5" algn="ctr" rtl="0">
              <a:lnSpc>
                <a:spcPct val="100000"/>
              </a:lnSpc>
              <a:spcBef>
                <a:spcPts val="2133"/>
              </a:spcBef>
              <a:spcAft>
                <a:spcPts val="0"/>
              </a:spcAft>
              <a:buSzPts val="1400"/>
              <a:buChar char="■"/>
              <a:defRPr/>
            </a:lvl6pPr>
            <a:lvl7pPr lvl="6" algn="ctr" rtl="0">
              <a:lnSpc>
                <a:spcPct val="100000"/>
              </a:lnSpc>
              <a:spcBef>
                <a:spcPts val="2133"/>
              </a:spcBef>
              <a:spcAft>
                <a:spcPts val="0"/>
              </a:spcAft>
              <a:buSzPts val="1400"/>
              <a:buChar char="●"/>
              <a:defRPr/>
            </a:lvl7pPr>
            <a:lvl8pPr lvl="7" algn="ctr" rtl="0">
              <a:lnSpc>
                <a:spcPct val="100000"/>
              </a:lnSpc>
              <a:spcBef>
                <a:spcPts val="2133"/>
              </a:spcBef>
              <a:spcAft>
                <a:spcPts val="0"/>
              </a:spcAft>
              <a:buSzPts val="1400"/>
              <a:buChar char="○"/>
              <a:defRPr/>
            </a:lvl8pPr>
            <a:lvl9pPr lvl="8" algn="ctr" rtl="0">
              <a:lnSpc>
                <a:spcPct val="100000"/>
              </a:lnSpc>
              <a:spcBef>
                <a:spcPts val="2133"/>
              </a:spcBef>
              <a:spcAft>
                <a:spcPts val="2133"/>
              </a:spcAft>
              <a:buSzPts val="1400"/>
              <a:buChar char="■"/>
              <a:defRPr/>
            </a:lvl9pPr>
          </a:lstStyle>
          <a:p>
            <a:endParaRPr/>
          </a:p>
        </p:txBody>
      </p:sp>
      <p:sp>
        <p:nvSpPr>
          <p:cNvPr id="210" name="Google Shape;210;p39"/>
          <p:cNvSpPr txBox="1">
            <a:spLocks noGrp="1"/>
          </p:cNvSpPr>
          <p:nvPr>
            <p:ph type="subTitle" idx="2"/>
          </p:nvPr>
        </p:nvSpPr>
        <p:spPr>
          <a:xfrm>
            <a:off x="6947967" y="3201296"/>
            <a:ext cx="3876800" cy="257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2133"/>
              </a:spcBef>
              <a:spcAft>
                <a:spcPts val="0"/>
              </a:spcAft>
              <a:buSzPts val="1400"/>
              <a:buChar char="■"/>
              <a:defRPr/>
            </a:lvl3pPr>
            <a:lvl4pPr lvl="3" algn="ctr" rtl="0">
              <a:lnSpc>
                <a:spcPct val="100000"/>
              </a:lnSpc>
              <a:spcBef>
                <a:spcPts val="2133"/>
              </a:spcBef>
              <a:spcAft>
                <a:spcPts val="0"/>
              </a:spcAft>
              <a:buSzPts val="1400"/>
              <a:buChar char="●"/>
              <a:defRPr/>
            </a:lvl4pPr>
            <a:lvl5pPr lvl="4" algn="ctr" rtl="0">
              <a:lnSpc>
                <a:spcPct val="100000"/>
              </a:lnSpc>
              <a:spcBef>
                <a:spcPts val="2133"/>
              </a:spcBef>
              <a:spcAft>
                <a:spcPts val="0"/>
              </a:spcAft>
              <a:buSzPts val="1400"/>
              <a:buChar char="○"/>
              <a:defRPr/>
            </a:lvl5pPr>
            <a:lvl6pPr lvl="5" algn="ctr" rtl="0">
              <a:lnSpc>
                <a:spcPct val="100000"/>
              </a:lnSpc>
              <a:spcBef>
                <a:spcPts val="2133"/>
              </a:spcBef>
              <a:spcAft>
                <a:spcPts val="0"/>
              </a:spcAft>
              <a:buSzPts val="1400"/>
              <a:buChar char="■"/>
              <a:defRPr/>
            </a:lvl6pPr>
            <a:lvl7pPr lvl="6" algn="ctr" rtl="0">
              <a:lnSpc>
                <a:spcPct val="100000"/>
              </a:lnSpc>
              <a:spcBef>
                <a:spcPts val="2133"/>
              </a:spcBef>
              <a:spcAft>
                <a:spcPts val="0"/>
              </a:spcAft>
              <a:buSzPts val="1400"/>
              <a:buChar char="●"/>
              <a:defRPr/>
            </a:lvl7pPr>
            <a:lvl8pPr lvl="7" algn="ctr" rtl="0">
              <a:lnSpc>
                <a:spcPct val="100000"/>
              </a:lnSpc>
              <a:spcBef>
                <a:spcPts val="2133"/>
              </a:spcBef>
              <a:spcAft>
                <a:spcPts val="0"/>
              </a:spcAft>
              <a:buSzPts val="1400"/>
              <a:buChar char="○"/>
              <a:defRPr/>
            </a:lvl8pPr>
            <a:lvl9pPr lvl="8" algn="ctr" rtl="0">
              <a:lnSpc>
                <a:spcPct val="100000"/>
              </a:lnSpc>
              <a:spcBef>
                <a:spcPts val="2133"/>
              </a:spcBef>
              <a:spcAft>
                <a:spcPts val="2133"/>
              </a:spcAft>
              <a:buSzPts val="1400"/>
              <a:buChar char="■"/>
              <a:defRPr/>
            </a:lvl9pPr>
          </a:lstStyle>
          <a:p>
            <a:endParaRPr/>
          </a:p>
        </p:txBody>
      </p:sp>
      <p:sp>
        <p:nvSpPr>
          <p:cNvPr id="211" name="Google Shape;211;p39"/>
          <p:cNvSpPr/>
          <p:nvPr/>
        </p:nvSpPr>
        <p:spPr>
          <a:xfrm>
            <a:off x="960000" y="720000"/>
            <a:ext cx="10272000" cy="752400"/>
          </a:xfrm>
          <a:prstGeom prst="roundRect">
            <a:avLst>
              <a:gd name="adj" fmla="val 16667"/>
            </a:avLst>
          </a:prstGeom>
          <a:solidFill>
            <a:schemeClr val="accent3"/>
          </a:solidFill>
          <a:ln>
            <a:noFill/>
          </a:ln>
          <a:effectLst>
            <a:outerShdw dist="133350" dir="2820000" algn="bl" rotWithShape="0">
              <a:srgbClr val="000000">
                <a:alpha val="14000"/>
              </a:srgbClr>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endParaRPr sz="2400"/>
          </a:p>
        </p:txBody>
      </p:sp>
      <p:sp>
        <p:nvSpPr>
          <p:cNvPr id="212" name="Google Shape;212;p39"/>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100"/>
              <a:buFont typeface="Fredoka One"/>
              <a:buNone/>
              <a:defRPr sz="4133">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5193015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bg>
      <p:bgPr>
        <a:solidFill>
          <a:schemeClr val="accent5"/>
        </a:solidFill>
        <a:effectLst/>
      </p:bgPr>
    </p:bg>
    <p:spTree>
      <p:nvGrpSpPr>
        <p:cNvPr id="1" name="Shape 213"/>
        <p:cNvGrpSpPr/>
        <p:nvPr/>
      </p:nvGrpSpPr>
      <p:grpSpPr>
        <a:xfrm>
          <a:off x="0" y="0"/>
          <a:ext cx="0" cy="0"/>
          <a:chOff x="0" y="0"/>
          <a:chExt cx="0" cy="0"/>
        </a:xfrm>
      </p:grpSpPr>
      <p:pic>
        <p:nvPicPr>
          <p:cNvPr id="214" name="Google Shape;214;p40"/>
          <p:cNvPicPr preferRelativeResize="0"/>
          <p:nvPr/>
        </p:nvPicPr>
        <p:blipFill>
          <a:blip r:embed="rId2">
            <a:alphaModFix amt="19000"/>
          </a:blip>
          <a:stretch>
            <a:fillRect/>
          </a:stretch>
        </p:blipFill>
        <p:spPr>
          <a:xfrm>
            <a:off x="11791" y="0"/>
            <a:ext cx="12191999" cy="6858000"/>
          </a:xfrm>
          <a:prstGeom prst="rect">
            <a:avLst/>
          </a:prstGeom>
          <a:noFill/>
          <a:ln>
            <a:noFill/>
          </a:ln>
        </p:spPr>
      </p:pic>
      <p:sp>
        <p:nvSpPr>
          <p:cNvPr id="215" name="Google Shape;215;p40"/>
          <p:cNvSpPr txBox="1">
            <a:spLocks noGrp="1"/>
          </p:cNvSpPr>
          <p:nvPr>
            <p:ph type="subTitle" idx="1"/>
          </p:nvPr>
        </p:nvSpPr>
        <p:spPr>
          <a:xfrm>
            <a:off x="1568443" y="2524600"/>
            <a:ext cx="4439600" cy="318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a:lvl1pPr>
            <a:lvl2pPr lvl="1" algn="ctr" rtl="0">
              <a:lnSpc>
                <a:spcPct val="100000"/>
              </a:lnSpc>
              <a:spcBef>
                <a:spcPts val="2133"/>
              </a:spcBef>
              <a:spcAft>
                <a:spcPts val="0"/>
              </a:spcAft>
              <a:buSzPts val="1400"/>
              <a:buChar char="○"/>
              <a:defRPr/>
            </a:lvl2pPr>
            <a:lvl3pPr lvl="2" algn="ctr" rtl="0">
              <a:lnSpc>
                <a:spcPct val="100000"/>
              </a:lnSpc>
              <a:spcBef>
                <a:spcPts val="2133"/>
              </a:spcBef>
              <a:spcAft>
                <a:spcPts val="0"/>
              </a:spcAft>
              <a:buSzPts val="1400"/>
              <a:buChar char="■"/>
              <a:defRPr/>
            </a:lvl3pPr>
            <a:lvl4pPr lvl="3" algn="ctr" rtl="0">
              <a:lnSpc>
                <a:spcPct val="100000"/>
              </a:lnSpc>
              <a:spcBef>
                <a:spcPts val="2133"/>
              </a:spcBef>
              <a:spcAft>
                <a:spcPts val="0"/>
              </a:spcAft>
              <a:buSzPts val="1400"/>
              <a:buChar char="●"/>
              <a:defRPr/>
            </a:lvl4pPr>
            <a:lvl5pPr lvl="4" algn="ctr" rtl="0">
              <a:lnSpc>
                <a:spcPct val="100000"/>
              </a:lnSpc>
              <a:spcBef>
                <a:spcPts val="2133"/>
              </a:spcBef>
              <a:spcAft>
                <a:spcPts val="0"/>
              </a:spcAft>
              <a:buSzPts val="1400"/>
              <a:buChar char="○"/>
              <a:defRPr/>
            </a:lvl5pPr>
            <a:lvl6pPr lvl="5" algn="ctr" rtl="0">
              <a:lnSpc>
                <a:spcPct val="100000"/>
              </a:lnSpc>
              <a:spcBef>
                <a:spcPts val="2133"/>
              </a:spcBef>
              <a:spcAft>
                <a:spcPts val="0"/>
              </a:spcAft>
              <a:buSzPts val="1400"/>
              <a:buChar char="■"/>
              <a:defRPr/>
            </a:lvl6pPr>
            <a:lvl7pPr lvl="6" algn="ctr" rtl="0">
              <a:lnSpc>
                <a:spcPct val="100000"/>
              </a:lnSpc>
              <a:spcBef>
                <a:spcPts val="2133"/>
              </a:spcBef>
              <a:spcAft>
                <a:spcPts val="0"/>
              </a:spcAft>
              <a:buSzPts val="1400"/>
              <a:buChar char="●"/>
              <a:defRPr/>
            </a:lvl7pPr>
            <a:lvl8pPr lvl="7" algn="ctr" rtl="0">
              <a:lnSpc>
                <a:spcPct val="100000"/>
              </a:lnSpc>
              <a:spcBef>
                <a:spcPts val="2133"/>
              </a:spcBef>
              <a:spcAft>
                <a:spcPts val="0"/>
              </a:spcAft>
              <a:buSzPts val="1400"/>
              <a:buChar char="○"/>
              <a:defRPr/>
            </a:lvl8pPr>
            <a:lvl9pPr lvl="8" algn="ctr" rtl="0">
              <a:lnSpc>
                <a:spcPct val="100000"/>
              </a:lnSpc>
              <a:spcBef>
                <a:spcPts val="2133"/>
              </a:spcBef>
              <a:spcAft>
                <a:spcPts val="2133"/>
              </a:spcAft>
              <a:buSzPts val="1400"/>
              <a:buChar char="■"/>
              <a:defRPr/>
            </a:lvl9pPr>
          </a:lstStyle>
          <a:p>
            <a:endParaRPr/>
          </a:p>
        </p:txBody>
      </p:sp>
      <p:sp>
        <p:nvSpPr>
          <p:cNvPr id="216" name="Google Shape;216;p40"/>
          <p:cNvSpPr txBox="1">
            <a:spLocks noGrp="1"/>
          </p:cNvSpPr>
          <p:nvPr>
            <p:ph type="subTitle" idx="2"/>
          </p:nvPr>
        </p:nvSpPr>
        <p:spPr>
          <a:xfrm>
            <a:off x="6183957" y="2524600"/>
            <a:ext cx="4439600" cy="318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a:lvl1pPr>
            <a:lvl2pPr lvl="1" algn="ctr" rtl="0">
              <a:lnSpc>
                <a:spcPct val="100000"/>
              </a:lnSpc>
              <a:spcBef>
                <a:spcPts val="2133"/>
              </a:spcBef>
              <a:spcAft>
                <a:spcPts val="0"/>
              </a:spcAft>
              <a:buSzPts val="1400"/>
              <a:buChar char="○"/>
              <a:defRPr/>
            </a:lvl2pPr>
            <a:lvl3pPr lvl="2" algn="ctr" rtl="0">
              <a:lnSpc>
                <a:spcPct val="100000"/>
              </a:lnSpc>
              <a:spcBef>
                <a:spcPts val="2133"/>
              </a:spcBef>
              <a:spcAft>
                <a:spcPts val="0"/>
              </a:spcAft>
              <a:buSzPts val="1400"/>
              <a:buChar char="■"/>
              <a:defRPr/>
            </a:lvl3pPr>
            <a:lvl4pPr lvl="3" algn="ctr" rtl="0">
              <a:lnSpc>
                <a:spcPct val="100000"/>
              </a:lnSpc>
              <a:spcBef>
                <a:spcPts val="2133"/>
              </a:spcBef>
              <a:spcAft>
                <a:spcPts val="0"/>
              </a:spcAft>
              <a:buSzPts val="1400"/>
              <a:buChar char="●"/>
              <a:defRPr/>
            </a:lvl4pPr>
            <a:lvl5pPr lvl="4" algn="ctr" rtl="0">
              <a:lnSpc>
                <a:spcPct val="100000"/>
              </a:lnSpc>
              <a:spcBef>
                <a:spcPts val="2133"/>
              </a:spcBef>
              <a:spcAft>
                <a:spcPts val="0"/>
              </a:spcAft>
              <a:buSzPts val="1400"/>
              <a:buChar char="○"/>
              <a:defRPr/>
            </a:lvl5pPr>
            <a:lvl6pPr lvl="5" algn="ctr" rtl="0">
              <a:lnSpc>
                <a:spcPct val="100000"/>
              </a:lnSpc>
              <a:spcBef>
                <a:spcPts val="2133"/>
              </a:spcBef>
              <a:spcAft>
                <a:spcPts val="0"/>
              </a:spcAft>
              <a:buSzPts val="1400"/>
              <a:buChar char="■"/>
              <a:defRPr/>
            </a:lvl6pPr>
            <a:lvl7pPr lvl="6" algn="ctr" rtl="0">
              <a:lnSpc>
                <a:spcPct val="100000"/>
              </a:lnSpc>
              <a:spcBef>
                <a:spcPts val="2133"/>
              </a:spcBef>
              <a:spcAft>
                <a:spcPts val="0"/>
              </a:spcAft>
              <a:buSzPts val="1400"/>
              <a:buChar char="●"/>
              <a:defRPr/>
            </a:lvl7pPr>
            <a:lvl8pPr lvl="7" algn="ctr" rtl="0">
              <a:lnSpc>
                <a:spcPct val="100000"/>
              </a:lnSpc>
              <a:spcBef>
                <a:spcPts val="2133"/>
              </a:spcBef>
              <a:spcAft>
                <a:spcPts val="0"/>
              </a:spcAft>
              <a:buSzPts val="1400"/>
              <a:buChar char="○"/>
              <a:defRPr/>
            </a:lvl8pPr>
            <a:lvl9pPr lvl="8" algn="ctr" rtl="0">
              <a:lnSpc>
                <a:spcPct val="100000"/>
              </a:lnSpc>
              <a:spcBef>
                <a:spcPts val="2133"/>
              </a:spcBef>
              <a:spcAft>
                <a:spcPts val="2133"/>
              </a:spcAft>
              <a:buSzPts val="1400"/>
              <a:buChar char="■"/>
              <a:defRPr/>
            </a:lvl9pPr>
          </a:lstStyle>
          <a:p>
            <a:endParaRPr/>
          </a:p>
        </p:txBody>
      </p:sp>
      <p:sp>
        <p:nvSpPr>
          <p:cNvPr id="217" name="Google Shape;217;p40"/>
          <p:cNvSpPr/>
          <p:nvPr/>
        </p:nvSpPr>
        <p:spPr>
          <a:xfrm>
            <a:off x="960000" y="720000"/>
            <a:ext cx="10272000" cy="752400"/>
          </a:xfrm>
          <a:prstGeom prst="roundRect">
            <a:avLst>
              <a:gd name="adj" fmla="val 16667"/>
            </a:avLst>
          </a:prstGeom>
          <a:solidFill>
            <a:schemeClr val="accent6"/>
          </a:solidFill>
          <a:ln>
            <a:noFill/>
          </a:ln>
          <a:effectLst>
            <a:outerShdw dist="133350" dir="2820000" algn="bl" rotWithShape="0">
              <a:srgbClr val="000000">
                <a:alpha val="14000"/>
              </a:srgbClr>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endParaRPr sz="2400"/>
          </a:p>
        </p:txBody>
      </p:sp>
      <p:sp>
        <p:nvSpPr>
          <p:cNvPr id="218" name="Google Shape;218;p40"/>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28138932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solidFill>
          <a:schemeClr val="accent3"/>
        </a:solidFill>
        <a:effectLst/>
      </p:bgPr>
    </p:bg>
    <p:spTree>
      <p:nvGrpSpPr>
        <p:cNvPr id="1" name="Shape 219"/>
        <p:cNvGrpSpPr/>
        <p:nvPr/>
      </p:nvGrpSpPr>
      <p:grpSpPr>
        <a:xfrm>
          <a:off x="0" y="0"/>
          <a:ext cx="0" cy="0"/>
          <a:chOff x="0" y="0"/>
          <a:chExt cx="0" cy="0"/>
        </a:xfrm>
      </p:grpSpPr>
      <p:pic>
        <p:nvPicPr>
          <p:cNvPr id="220" name="Google Shape;220;p41"/>
          <p:cNvPicPr preferRelativeResize="0"/>
          <p:nvPr/>
        </p:nvPicPr>
        <p:blipFill>
          <a:blip r:embed="rId2">
            <a:alphaModFix amt="19000"/>
          </a:blip>
          <a:stretch>
            <a:fillRect/>
          </a:stretch>
        </p:blipFill>
        <p:spPr>
          <a:xfrm>
            <a:off x="11791" y="0"/>
            <a:ext cx="12191999" cy="6858000"/>
          </a:xfrm>
          <a:prstGeom prst="rect">
            <a:avLst/>
          </a:prstGeom>
          <a:noFill/>
          <a:ln>
            <a:noFill/>
          </a:ln>
        </p:spPr>
      </p:pic>
      <p:sp>
        <p:nvSpPr>
          <p:cNvPr id="221" name="Google Shape;221;p41"/>
          <p:cNvSpPr txBox="1">
            <a:spLocks noGrp="1"/>
          </p:cNvSpPr>
          <p:nvPr>
            <p:ph type="subTitle" idx="1"/>
          </p:nvPr>
        </p:nvSpPr>
        <p:spPr>
          <a:xfrm>
            <a:off x="963300" y="5334400"/>
            <a:ext cx="3115200" cy="80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22" name="Google Shape;222;p41"/>
          <p:cNvSpPr txBox="1">
            <a:spLocks noGrp="1"/>
          </p:cNvSpPr>
          <p:nvPr>
            <p:ph type="subTitle" idx="2"/>
          </p:nvPr>
        </p:nvSpPr>
        <p:spPr>
          <a:xfrm>
            <a:off x="4542933" y="5334421"/>
            <a:ext cx="3115200" cy="80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23" name="Google Shape;223;p41"/>
          <p:cNvSpPr txBox="1">
            <a:spLocks noGrp="1"/>
          </p:cNvSpPr>
          <p:nvPr>
            <p:ph type="subTitle" idx="3"/>
          </p:nvPr>
        </p:nvSpPr>
        <p:spPr>
          <a:xfrm>
            <a:off x="8122567" y="5334404"/>
            <a:ext cx="3115200" cy="80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24" name="Google Shape;224;p41"/>
          <p:cNvSpPr/>
          <p:nvPr/>
        </p:nvSpPr>
        <p:spPr>
          <a:xfrm>
            <a:off x="960000" y="720000"/>
            <a:ext cx="10272000" cy="752400"/>
          </a:xfrm>
          <a:prstGeom prst="roundRect">
            <a:avLst>
              <a:gd name="adj" fmla="val 16667"/>
            </a:avLst>
          </a:prstGeom>
          <a:solidFill>
            <a:schemeClr val="accent6"/>
          </a:solidFill>
          <a:ln>
            <a:noFill/>
          </a:ln>
          <a:effectLst>
            <a:outerShdw dist="133350" dir="2820000" algn="bl" rotWithShape="0">
              <a:srgbClr val="000000">
                <a:alpha val="14000"/>
              </a:srgbClr>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endParaRPr sz="2400"/>
          </a:p>
        </p:txBody>
      </p:sp>
      <p:sp>
        <p:nvSpPr>
          <p:cNvPr id="225" name="Google Shape;225;p41"/>
          <p:cNvSpPr txBox="1">
            <a:spLocks noGrp="1"/>
          </p:cNvSpPr>
          <p:nvPr>
            <p:ph type="subTitle" idx="4"/>
          </p:nvPr>
        </p:nvSpPr>
        <p:spPr>
          <a:xfrm>
            <a:off x="971533" y="2241641"/>
            <a:ext cx="3115200" cy="65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2pPr>
            <a:lvl3pPr lvl="2"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3pPr>
            <a:lvl4pPr lvl="3"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4pPr>
            <a:lvl5pPr lvl="4"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5pPr>
            <a:lvl6pPr lvl="5"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6pPr>
            <a:lvl7pPr lvl="6"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7pPr>
            <a:lvl8pPr lvl="7"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8pPr>
            <a:lvl9pPr lvl="8" algn="r" rtl="0">
              <a:lnSpc>
                <a:spcPct val="100000"/>
              </a:lnSpc>
              <a:spcBef>
                <a:spcPts val="2133"/>
              </a:spcBef>
              <a:spcAft>
                <a:spcPts val="2133"/>
              </a:spcAft>
              <a:buClr>
                <a:schemeClr val="lt1"/>
              </a:buClr>
              <a:buSzPts val="2000"/>
              <a:buFont typeface="Fredoka One"/>
              <a:buNone/>
              <a:defRPr sz="2667">
                <a:solidFill>
                  <a:schemeClr val="lt1"/>
                </a:solidFill>
                <a:latin typeface="Fredoka One"/>
                <a:ea typeface="Fredoka One"/>
                <a:cs typeface="Fredoka One"/>
                <a:sym typeface="Fredoka One"/>
              </a:defRPr>
            </a:lvl9pPr>
          </a:lstStyle>
          <a:p>
            <a:endParaRPr/>
          </a:p>
        </p:txBody>
      </p:sp>
      <p:sp>
        <p:nvSpPr>
          <p:cNvPr id="226" name="Google Shape;226;p41"/>
          <p:cNvSpPr txBox="1">
            <a:spLocks noGrp="1"/>
          </p:cNvSpPr>
          <p:nvPr>
            <p:ph type="subTitle" idx="5"/>
          </p:nvPr>
        </p:nvSpPr>
        <p:spPr>
          <a:xfrm>
            <a:off x="4544067" y="2241641"/>
            <a:ext cx="3115200" cy="65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2pPr>
            <a:lvl3pPr lvl="2"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3pPr>
            <a:lvl4pPr lvl="3"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4pPr>
            <a:lvl5pPr lvl="4"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5pPr>
            <a:lvl6pPr lvl="5"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6pPr>
            <a:lvl7pPr lvl="6"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7pPr>
            <a:lvl8pPr lvl="7"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8pPr>
            <a:lvl9pPr lvl="8" algn="r" rtl="0">
              <a:lnSpc>
                <a:spcPct val="100000"/>
              </a:lnSpc>
              <a:spcBef>
                <a:spcPts val="2133"/>
              </a:spcBef>
              <a:spcAft>
                <a:spcPts val="2133"/>
              </a:spcAft>
              <a:buClr>
                <a:schemeClr val="lt1"/>
              </a:buClr>
              <a:buSzPts val="2000"/>
              <a:buFont typeface="Fredoka One"/>
              <a:buNone/>
              <a:defRPr sz="2667">
                <a:solidFill>
                  <a:schemeClr val="lt1"/>
                </a:solidFill>
                <a:latin typeface="Fredoka One"/>
                <a:ea typeface="Fredoka One"/>
                <a:cs typeface="Fredoka One"/>
                <a:sym typeface="Fredoka One"/>
              </a:defRPr>
            </a:lvl9pPr>
          </a:lstStyle>
          <a:p>
            <a:endParaRPr/>
          </a:p>
        </p:txBody>
      </p:sp>
      <p:sp>
        <p:nvSpPr>
          <p:cNvPr id="227" name="Google Shape;227;p41"/>
          <p:cNvSpPr txBox="1">
            <a:spLocks noGrp="1"/>
          </p:cNvSpPr>
          <p:nvPr>
            <p:ph type="subTitle" idx="6"/>
          </p:nvPr>
        </p:nvSpPr>
        <p:spPr>
          <a:xfrm>
            <a:off x="8116600" y="2241641"/>
            <a:ext cx="3115200" cy="65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2pPr>
            <a:lvl3pPr lvl="2"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3pPr>
            <a:lvl4pPr lvl="3"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4pPr>
            <a:lvl5pPr lvl="4"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5pPr>
            <a:lvl6pPr lvl="5"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6pPr>
            <a:lvl7pPr lvl="6"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7pPr>
            <a:lvl8pPr lvl="7"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8pPr>
            <a:lvl9pPr lvl="8" algn="r" rtl="0">
              <a:lnSpc>
                <a:spcPct val="100000"/>
              </a:lnSpc>
              <a:spcBef>
                <a:spcPts val="2133"/>
              </a:spcBef>
              <a:spcAft>
                <a:spcPts val="2133"/>
              </a:spcAft>
              <a:buClr>
                <a:schemeClr val="lt1"/>
              </a:buClr>
              <a:buSzPts val="2000"/>
              <a:buFont typeface="Fredoka One"/>
              <a:buNone/>
              <a:defRPr sz="2667">
                <a:solidFill>
                  <a:schemeClr val="lt1"/>
                </a:solidFill>
                <a:latin typeface="Fredoka One"/>
                <a:ea typeface="Fredoka One"/>
                <a:cs typeface="Fredoka One"/>
                <a:sym typeface="Fredoka One"/>
              </a:defRPr>
            </a:lvl9pPr>
          </a:lstStyle>
          <a:p>
            <a:endParaRPr/>
          </a:p>
        </p:txBody>
      </p:sp>
      <p:sp>
        <p:nvSpPr>
          <p:cNvPr id="228" name="Google Shape;228;p41"/>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2745978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accent6"/>
        </a:solidFill>
        <a:effectLst/>
      </p:bgPr>
    </p:bg>
    <p:spTree>
      <p:nvGrpSpPr>
        <p:cNvPr id="1" name="Shape 365"/>
        <p:cNvGrpSpPr/>
        <p:nvPr/>
      </p:nvGrpSpPr>
      <p:grpSpPr>
        <a:xfrm>
          <a:off x="0" y="0"/>
          <a:ext cx="0" cy="0"/>
          <a:chOff x="0" y="0"/>
          <a:chExt cx="0" cy="0"/>
        </a:xfrm>
      </p:grpSpPr>
      <p:pic>
        <p:nvPicPr>
          <p:cNvPr id="366" name="Google Shape;366;p54"/>
          <p:cNvPicPr preferRelativeResize="0"/>
          <p:nvPr/>
        </p:nvPicPr>
        <p:blipFill>
          <a:blip r:embed="rId2">
            <a:alphaModFix amt="14000"/>
          </a:blip>
          <a:stretch>
            <a:fillRect/>
          </a:stretch>
        </p:blipFill>
        <p:spPr>
          <a:xfrm>
            <a:off x="11791" y="0"/>
            <a:ext cx="12191999" cy="6858000"/>
          </a:xfrm>
          <a:prstGeom prst="rect">
            <a:avLst/>
          </a:prstGeom>
          <a:noFill/>
          <a:ln>
            <a:noFill/>
          </a:ln>
        </p:spPr>
      </p:pic>
    </p:spTree>
    <p:extLst>
      <p:ext uri="{BB962C8B-B14F-4D97-AF65-F5344CB8AC3E}">
        <p14:creationId xmlns:p14="http://schemas.microsoft.com/office/powerpoint/2010/main" val="35567434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bg>
      <p:bgPr>
        <a:solidFill>
          <a:schemeClr val="accent6"/>
        </a:solidFill>
        <a:effectLst/>
      </p:bgPr>
    </p:bg>
    <p:spTree>
      <p:nvGrpSpPr>
        <p:cNvPr id="1" name="Shape 229"/>
        <p:cNvGrpSpPr/>
        <p:nvPr/>
      </p:nvGrpSpPr>
      <p:grpSpPr>
        <a:xfrm>
          <a:off x="0" y="0"/>
          <a:ext cx="0" cy="0"/>
          <a:chOff x="0" y="0"/>
          <a:chExt cx="0" cy="0"/>
        </a:xfrm>
      </p:grpSpPr>
      <p:pic>
        <p:nvPicPr>
          <p:cNvPr id="230" name="Google Shape;230;p42"/>
          <p:cNvPicPr preferRelativeResize="0"/>
          <p:nvPr/>
        </p:nvPicPr>
        <p:blipFill>
          <a:blip r:embed="rId2">
            <a:alphaModFix amt="19000"/>
          </a:blip>
          <a:stretch>
            <a:fillRect/>
          </a:stretch>
        </p:blipFill>
        <p:spPr>
          <a:xfrm>
            <a:off x="11791" y="0"/>
            <a:ext cx="12191999" cy="6858000"/>
          </a:xfrm>
          <a:prstGeom prst="rect">
            <a:avLst/>
          </a:prstGeom>
          <a:noFill/>
          <a:ln>
            <a:noFill/>
          </a:ln>
        </p:spPr>
      </p:pic>
      <p:sp>
        <p:nvSpPr>
          <p:cNvPr id="231" name="Google Shape;231;p42"/>
          <p:cNvSpPr txBox="1">
            <a:spLocks noGrp="1"/>
          </p:cNvSpPr>
          <p:nvPr>
            <p:ph type="subTitle" idx="1"/>
          </p:nvPr>
        </p:nvSpPr>
        <p:spPr>
          <a:xfrm>
            <a:off x="1595267" y="4408097"/>
            <a:ext cx="2788800" cy="101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32" name="Google Shape;232;p42"/>
          <p:cNvSpPr txBox="1">
            <a:spLocks noGrp="1"/>
          </p:cNvSpPr>
          <p:nvPr>
            <p:ph type="subTitle" idx="2"/>
          </p:nvPr>
        </p:nvSpPr>
        <p:spPr>
          <a:xfrm>
            <a:off x="4701596" y="4408123"/>
            <a:ext cx="2788800" cy="101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33" name="Google Shape;233;p42"/>
          <p:cNvSpPr txBox="1">
            <a:spLocks noGrp="1"/>
          </p:cNvSpPr>
          <p:nvPr>
            <p:ph type="subTitle" idx="3"/>
          </p:nvPr>
        </p:nvSpPr>
        <p:spPr>
          <a:xfrm>
            <a:off x="7807925" y="4408103"/>
            <a:ext cx="2788800" cy="101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34" name="Google Shape;234;p42"/>
          <p:cNvSpPr/>
          <p:nvPr/>
        </p:nvSpPr>
        <p:spPr>
          <a:xfrm>
            <a:off x="960000" y="720000"/>
            <a:ext cx="10272000" cy="752400"/>
          </a:xfrm>
          <a:prstGeom prst="roundRect">
            <a:avLst>
              <a:gd name="adj" fmla="val 16667"/>
            </a:avLst>
          </a:prstGeom>
          <a:solidFill>
            <a:schemeClr val="accent3"/>
          </a:solidFill>
          <a:ln>
            <a:noFill/>
          </a:ln>
          <a:effectLst>
            <a:outerShdw dist="133350" dir="2820000" algn="bl" rotWithShape="0">
              <a:srgbClr val="000000">
                <a:alpha val="14000"/>
              </a:srgbClr>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endParaRPr sz="2400"/>
          </a:p>
        </p:txBody>
      </p:sp>
      <p:sp>
        <p:nvSpPr>
          <p:cNvPr id="235" name="Google Shape;235;p42"/>
          <p:cNvSpPr txBox="1">
            <a:spLocks noGrp="1"/>
          </p:cNvSpPr>
          <p:nvPr>
            <p:ph type="subTitle" idx="4"/>
          </p:nvPr>
        </p:nvSpPr>
        <p:spPr>
          <a:xfrm>
            <a:off x="1594952" y="3527064"/>
            <a:ext cx="2788800" cy="65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2667">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2pPr>
            <a:lvl3pPr lvl="2"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3pPr>
            <a:lvl4pPr lvl="3"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4pPr>
            <a:lvl5pPr lvl="4"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5pPr>
            <a:lvl6pPr lvl="5"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6pPr>
            <a:lvl7pPr lvl="6"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7pPr>
            <a:lvl8pPr lvl="7"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8pPr>
            <a:lvl9pPr lvl="8" algn="r" rtl="0">
              <a:lnSpc>
                <a:spcPct val="100000"/>
              </a:lnSpc>
              <a:spcBef>
                <a:spcPts val="2133"/>
              </a:spcBef>
              <a:spcAft>
                <a:spcPts val="2133"/>
              </a:spcAft>
              <a:buClr>
                <a:schemeClr val="lt1"/>
              </a:buClr>
              <a:buSzPts val="2000"/>
              <a:buFont typeface="Fredoka One"/>
              <a:buNone/>
              <a:defRPr sz="2667">
                <a:solidFill>
                  <a:schemeClr val="lt1"/>
                </a:solidFill>
                <a:latin typeface="Fredoka One"/>
                <a:ea typeface="Fredoka One"/>
                <a:cs typeface="Fredoka One"/>
                <a:sym typeface="Fredoka One"/>
              </a:defRPr>
            </a:lvl9pPr>
          </a:lstStyle>
          <a:p>
            <a:endParaRPr/>
          </a:p>
        </p:txBody>
      </p:sp>
      <p:sp>
        <p:nvSpPr>
          <p:cNvPr id="236" name="Google Shape;236;p42"/>
          <p:cNvSpPr txBox="1">
            <a:spLocks noGrp="1"/>
          </p:cNvSpPr>
          <p:nvPr>
            <p:ph type="subTitle" idx="5"/>
          </p:nvPr>
        </p:nvSpPr>
        <p:spPr>
          <a:xfrm>
            <a:off x="4702615" y="3527064"/>
            <a:ext cx="2788800" cy="65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2667">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2pPr>
            <a:lvl3pPr lvl="2"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3pPr>
            <a:lvl4pPr lvl="3"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4pPr>
            <a:lvl5pPr lvl="4"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5pPr>
            <a:lvl6pPr lvl="5"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6pPr>
            <a:lvl7pPr lvl="6"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7pPr>
            <a:lvl8pPr lvl="7"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8pPr>
            <a:lvl9pPr lvl="8" algn="r" rtl="0">
              <a:lnSpc>
                <a:spcPct val="100000"/>
              </a:lnSpc>
              <a:spcBef>
                <a:spcPts val="2133"/>
              </a:spcBef>
              <a:spcAft>
                <a:spcPts val="2133"/>
              </a:spcAft>
              <a:buClr>
                <a:schemeClr val="lt1"/>
              </a:buClr>
              <a:buSzPts val="2000"/>
              <a:buFont typeface="Fredoka One"/>
              <a:buNone/>
              <a:defRPr sz="2667">
                <a:solidFill>
                  <a:schemeClr val="lt1"/>
                </a:solidFill>
                <a:latin typeface="Fredoka One"/>
                <a:ea typeface="Fredoka One"/>
                <a:cs typeface="Fredoka One"/>
                <a:sym typeface="Fredoka One"/>
              </a:defRPr>
            </a:lvl9pPr>
          </a:lstStyle>
          <a:p>
            <a:endParaRPr/>
          </a:p>
        </p:txBody>
      </p:sp>
      <p:sp>
        <p:nvSpPr>
          <p:cNvPr id="237" name="Google Shape;237;p42"/>
          <p:cNvSpPr txBox="1">
            <a:spLocks noGrp="1"/>
          </p:cNvSpPr>
          <p:nvPr>
            <p:ph type="subTitle" idx="6"/>
          </p:nvPr>
        </p:nvSpPr>
        <p:spPr>
          <a:xfrm>
            <a:off x="7810277" y="3527064"/>
            <a:ext cx="2788800" cy="65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2667">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2pPr>
            <a:lvl3pPr lvl="2"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3pPr>
            <a:lvl4pPr lvl="3"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4pPr>
            <a:lvl5pPr lvl="4"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5pPr>
            <a:lvl6pPr lvl="5"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6pPr>
            <a:lvl7pPr lvl="6"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7pPr>
            <a:lvl8pPr lvl="7"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8pPr>
            <a:lvl9pPr lvl="8" algn="r" rtl="0">
              <a:lnSpc>
                <a:spcPct val="100000"/>
              </a:lnSpc>
              <a:spcBef>
                <a:spcPts val="2133"/>
              </a:spcBef>
              <a:spcAft>
                <a:spcPts val="2133"/>
              </a:spcAft>
              <a:buClr>
                <a:schemeClr val="lt1"/>
              </a:buClr>
              <a:buSzPts val="2000"/>
              <a:buFont typeface="Fredoka One"/>
              <a:buNone/>
              <a:defRPr sz="2667">
                <a:solidFill>
                  <a:schemeClr val="lt1"/>
                </a:solidFill>
                <a:latin typeface="Fredoka One"/>
                <a:ea typeface="Fredoka One"/>
                <a:cs typeface="Fredoka One"/>
                <a:sym typeface="Fredoka One"/>
              </a:defRPr>
            </a:lvl9pPr>
          </a:lstStyle>
          <a:p>
            <a:endParaRPr/>
          </a:p>
        </p:txBody>
      </p:sp>
      <p:sp>
        <p:nvSpPr>
          <p:cNvPr id="238" name="Google Shape;238;p42"/>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8826531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bg>
      <p:bgPr>
        <a:solidFill>
          <a:schemeClr val="accent5"/>
        </a:solidFill>
        <a:effectLst/>
      </p:bgPr>
    </p:bg>
    <p:spTree>
      <p:nvGrpSpPr>
        <p:cNvPr id="1" name="Shape 239"/>
        <p:cNvGrpSpPr/>
        <p:nvPr/>
      </p:nvGrpSpPr>
      <p:grpSpPr>
        <a:xfrm>
          <a:off x="0" y="0"/>
          <a:ext cx="0" cy="0"/>
          <a:chOff x="0" y="0"/>
          <a:chExt cx="0" cy="0"/>
        </a:xfrm>
      </p:grpSpPr>
      <p:pic>
        <p:nvPicPr>
          <p:cNvPr id="240" name="Google Shape;240;p43"/>
          <p:cNvPicPr preferRelativeResize="0"/>
          <p:nvPr/>
        </p:nvPicPr>
        <p:blipFill>
          <a:blip r:embed="rId2">
            <a:alphaModFix amt="19000"/>
          </a:blip>
          <a:stretch>
            <a:fillRect/>
          </a:stretch>
        </p:blipFill>
        <p:spPr>
          <a:xfrm>
            <a:off x="11791" y="0"/>
            <a:ext cx="12191999" cy="6858000"/>
          </a:xfrm>
          <a:prstGeom prst="rect">
            <a:avLst/>
          </a:prstGeom>
          <a:noFill/>
          <a:ln>
            <a:noFill/>
          </a:ln>
        </p:spPr>
      </p:pic>
      <p:sp>
        <p:nvSpPr>
          <p:cNvPr id="241" name="Google Shape;241;p43"/>
          <p:cNvSpPr txBox="1">
            <a:spLocks noGrp="1"/>
          </p:cNvSpPr>
          <p:nvPr>
            <p:ph type="subTitle" idx="1"/>
          </p:nvPr>
        </p:nvSpPr>
        <p:spPr>
          <a:xfrm>
            <a:off x="1544227" y="4472667"/>
            <a:ext cx="2788800" cy="109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42" name="Google Shape;242;p43"/>
          <p:cNvSpPr txBox="1">
            <a:spLocks noGrp="1"/>
          </p:cNvSpPr>
          <p:nvPr>
            <p:ph type="subTitle" idx="2"/>
          </p:nvPr>
        </p:nvSpPr>
        <p:spPr>
          <a:xfrm>
            <a:off x="4701691" y="4472695"/>
            <a:ext cx="2788800" cy="109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43" name="Google Shape;243;p43"/>
          <p:cNvSpPr txBox="1">
            <a:spLocks noGrp="1"/>
          </p:cNvSpPr>
          <p:nvPr>
            <p:ph type="subTitle" idx="3"/>
          </p:nvPr>
        </p:nvSpPr>
        <p:spPr>
          <a:xfrm>
            <a:off x="7859155" y="4472672"/>
            <a:ext cx="2788800" cy="109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44" name="Google Shape;244;p43"/>
          <p:cNvSpPr/>
          <p:nvPr/>
        </p:nvSpPr>
        <p:spPr>
          <a:xfrm>
            <a:off x="960000" y="720000"/>
            <a:ext cx="10272000" cy="752400"/>
          </a:xfrm>
          <a:prstGeom prst="roundRect">
            <a:avLst>
              <a:gd name="adj" fmla="val 16667"/>
            </a:avLst>
          </a:prstGeom>
          <a:solidFill>
            <a:schemeClr val="accent6"/>
          </a:solidFill>
          <a:ln>
            <a:noFill/>
          </a:ln>
          <a:effectLst>
            <a:outerShdw dist="133350" dir="2820000" algn="bl" rotWithShape="0">
              <a:srgbClr val="000000">
                <a:alpha val="14000"/>
              </a:srgbClr>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endParaRPr sz="2400"/>
          </a:p>
        </p:txBody>
      </p:sp>
      <p:sp>
        <p:nvSpPr>
          <p:cNvPr id="245" name="Google Shape;245;p43"/>
          <p:cNvSpPr txBox="1">
            <a:spLocks noGrp="1"/>
          </p:cNvSpPr>
          <p:nvPr>
            <p:ph type="subTitle" idx="4"/>
          </p:nvPr>
        </p:nvSpPr>
        <p:spPr>
          <a:xfrm>
            <a:off x="1544227" y="3628664"/>
            <a:ext cx="2788800" cy="65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2pPr>
            <a:lvl3pPr lvl="2"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3pPr>
            <a:lvl4pPr lvl="3"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4pPr>
            <a:lvl5pPr lvl="4"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5pPr>
            <a:lvl6pPr lvl="5"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6pPr>
            <a:lvl7pPr lvl="6"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7pPr>
            <a:lvl8pPr lvl="7"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8pPr>
            <a:lvl9pPr lvl="8" algn="r" rtl="0">
              <a:lnSpc>
                <a:spcPct val="100000"/>
              </a:lnSpc>
              <a:spcBef>
                <a:spcPts val="2133"/>
              </a:spcBef>
              <a:spcAft>
                <a:spcPts val="2133"/>
              </a:spcAft>
              <a:buClr>
                <a:schemeClr val="lt1"/>
              </a:buClr>
              <a:buSzPts val="2000"/>
              <a:buFont typeface="Fredoka One"/>
              <a:buNone/>
              <a:defRPr sz="2667">
                <a:solidFill>
                  <a:schemeClr val="lt1"/>
                </a:solidFill>
                <a:latin typeface="Fredoka One"/>
                <a:ea typeface="Fredoka One"/>
                <a:cs typeface="Fredoka One"/>
                <a:sym typeface="Fredoka One"/>
              </a:defRPr>
            </a:lvl9pPr>
          </a:lstStyle>
          <a:p>
            <a:endParaRPr/>
          </a:p>
        </p:txBody>
      </p:sp>
      <p:sp>
        <p:nvSpPr>
          <p:cNvPr id="246" name="Google Shape;246;p43"/>
          <p:cNvSpPr txBox="1">
            <a:spLocks noGrp="1"/>
          </p:cNvSpPr>
          <p:nvPr>
            <p:ph type="subTitle" idx="5"/>
          </p:nvPr>
        </p:nvSpPr>
        <p:spPr>
          <a:xfrm>
            <a:off x="4701691" y="3628664"/>
            <a:ext cx="2788800" cy="65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2pPr>
            <a:lvl3pPr lvl="2"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3pPr>
            <a:lvl4pPr lvl="3"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4pPr>
            <a:lvl5pPr lvl="4"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5pPr>
            <a:lvl6pPr lvl="5"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6pPr>
            <a:lvl7pPr lvl="6"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7pPr>
            <a:lvl8pPr lvl="7"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8pPr>
            <a:lvl9pPr lvl="8" algn="r" rtl="0">
              <a:lnSpc>
                <a:spcPct val="100000"/>
              </a:lnSpc>
              <a:spcBef>
                <a:spcPts val="2133"/>
              </a:spcBef>
              <a:spcAft>
                <a:spcPts val="2133"/>
              </a:spcAft>
              <a:buClr>
                <a:schemeClr val="lt1"/>
              </a:buClr>
              <a:buSzPts val="2000"/>
              <a:buFont typeface="Fredoka One"/>
              <a:buNone/>
              <a:defRPr sz="2667">
                <a:solidFill>
                  <a:schemeClr val="lt1"/>
                </a:solidFill>
                <a:latin typeface="Fredoka One"/>
                <a:ea typeface="Fredoka One"/>
                <a:cs typeface="Fredoka One"/>
                <a:sym typeface="Fredoka One"/>
              </a:defRPr>
            </a:lvl9pPr>
          </a:lstStyle>
          <a:p>
            <a:endParaRPr/>
          </a:p>
        </p:txBody>
      </p:sp>
      <p:sp>
        <p:nvSpPr>
          <p:cNvPr id="247" name="Google Shape;247;p43"/>
          <p:cNvSpPr txBox="1">
            <a:spLocks noGrp="1"/>
          </p:cNvSpPr>
          <p:nvPr>
            <p:ph type="subTitle" idx="6"/>
          </p:nvPr>
        </p:nvSpPr>
        <p:spPr>
          <a:xfrm>
            <a:off x="7859155" y="3628664"/>
            <a:ext cx="2788800" cy="65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2pPr>
            <a:lvl3pPr lvl="2"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3pPr>
            <a:lvl4pPr lvl="3"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4pPr>
            <a:lvl5pPr lvl="4"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5pPr>
            <a:lvl6pPr lvl="5"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6pPr>
            <a:lvl7pPr lvl="6"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7pPr>
            <a:lvl8pPr lvl="7"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8pPr>
            <a:lvl9pPr lvl="8" algn="r" rtl="0">
              <a:lnSpc>
                <a:spcPct val="100000"/>
              </a:lnSpc>
              <a:spcBef>
                <a:spcPts val="2133"/>
              </a:spcBef>
              <a:spcAft>
                <a:spcPts val="2133"/>
              </a:spcAft>
              <a:buClr>
                <a:schemeClr val="lt1"/>
              </a:buClr>
              <a:buSzPts val="2000"/>
              <a:buFont typeface="Fredoka One"/>
              <a:buNone/>
              <a:defRPr sz="2667">
                <a:solidFill>
                  <a:schemeClr val="lt1"/>
                </a:solidFill>
                <a:latin typeface="Fredoka One"/>
                <a:ea typeface="Fredoka One"/>
                <a:cs typeface="Fredoka One"/>
                <a:sym typeface="Fredoka One"/>
              </a:defRPr>
            </a:lvl9pPr>
          </a:lstStyle>
          <a:p>
            <a:endParaRPr/>
          </a:p>
        </p:txBody>
      </p:sp>
      <p:sp>
        <p:nvSpPr>
          <p:cNvPr id="248" name="Google Shape;248;p43"/>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21066019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three columns 3">
  <p:cSld name="Title and three columns 3">
    <p:bg>
      <p:bgPr>
        <a:solidFill>
          <a:schemeClr val="accent3"/>
        </a:solidFill>
        <a:effectLst/>
      </p:bgPr>
    </p:bg>
    <p:spTree>
      <p:nvGrpSpPr>
        <p:cNvPr id="1" name="Shape 249"/>
        <p:cNvGrpSpPr/>
        <p:nvPr/>
      </p:nvGrpSpPr>
      <p:grpSpPr>
        <a:xfrm>
          <a:off x="0" y="0"/>
          <a:ext cx="0" cy="0"/>
          <a:chOff x="0" y="0"/>
          <a:chExt cx="0" cy="0"/>
        </a:xfrm>
      </p:grpSpPr>
      <p:pic>
        <p:nvPicPr>
          <p:cNvPr id="250" name="Google Shape;250;p44"/>
          <p:cNvPicPr preferRelativeResize="0"/>
          <p:nvPr/>
        </p:nvPicPr>
        <p:blipFill>
          <a:blip r:embed="rId2">
            <a:alphaModFix amt="19000"/>
          </a:blip>
          <a:stretch>
            <a:fillRect/>
          </a:stretch>
        </p:blipFill>
        <p:spPr>
          <a:xfrm>
            <a:off x="11791" y="0"/>
            <a:ext cx="12191999" cy="6858000"/>
          </a:xfrm>
          <a:prstGeom prst="rect">
            <a:avLst/>
          </a:prstGeom>
          <a:noFill/>
          <a:ln>
            <a:noFill/>
          </a:ln>
        </p:spPr>
      </p:pic>
      <p:sp>
        <p:nvSpPr>
          <p:cNvPr id="251" name="Google Shape;251;p44"/>
          <p:cNvSpPr txBox="1">
            <a:spLocks noGrp="1"/>
          </p:cNvSpPr>
          <p:nvPr>
            <p:ph type="subTitle" idx="1"/>
          </p:nvPr>
        </p:nvSpPr>
        <p:spPr>
          <a:xfrm>
            <a:off x="975067" y="5196983"/>
            <a:ext cx="3236800" cy="79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2133"/>
              </a:spcBef>
              <a:spcAft>
                <a:spcPts val="0"/>
              </a:spcAft>
              <a:buSzPts val="1400"/>
              <a:buChar char="■"/>
              <a:defRPr/>
            </a:lvl3pPr>
            <a:lvl4pPr lvl="3" algn="ctr" rtl="0">
              <a:lnSpc>
                <a:spcPct val="100000"/>
              </a:lnSpc>
              <a:spcBef>
                <a:spcPts val="2133"/>
              </a:spcBef>
              <a:spcAft>
                <a:spcPts val="0"/>
              </a:spcAft>
              <a:buSzPts val="1400"/>
              <a:buChar char="●"/>
              <a:defRPr/>
            </a:lvl4pPr>
            <a:lvl5pPr lvl="4" algn="ctr" rtl="0">
              <a:lnSpc>
                <a:spcPct val="100000"/>
              </a:lnSpc>
              <a:spcBef>
                <a:spcPts val="2133"/>
              </a:spcBef>
              <a:spcAft>
                <a:spcPts val="0"/>
              </a:spcAft>
              <a:buSzPts val="1400"/>
              <a:buChar char="○"/>
              <a:defRPr/>
            </a:lvl5pPr>
            <a:lvl6pPr lvl="5" algn="ctr" rtl="0">
              <a:lnSpc>
                <a:spcPct val="100000"/>
              </a:lnSpc>
              <a:spcBef>
                <a:spcPts val="2133"/>
              </a:spcBef>
              <a:spcAft>
                <a:spcPts val="0"/>
              </a:spcAft>
              <a:buSzPts val="1400"/>
              <a:buChar char="■"/>
              <a:defRPr/>
            </a:lvl6pPr>
            <a:lvl7pPr lvl="6" algn="ctr" rtl="0">
              <a:lnSpc>
                <a:spcPct val="100000"/>
              </a:lnSpc>
              <a:spcBef>
                <a:spcPts val="2133"/>
              </a:spcBef>
              <a:spcAft>
                <a:spcPts val="0"/>
              </a:spcAft>
              <a:buSzPts val="1400"/>
              <a:buChar char="●"/>
              <a:defRPr/>
            </a:lvl7pPr>
            <a:lvl8pPr lvl="7" algn="ctr" rtl="0">
              <a:lnSpc>
                <a:spcPct val="100000"/>
              </a:lnSpc>
              <a:spcBef>
                <a:spcPts val="2133"/>
              </a:spcBef>
              <a:spcAft>
                <a:spcPts val="0"/>
              </a:spcAft>
              <a:buSzPts val="1400"/>
              <a:buChar char="○"/>
              <a:defRPr/>
            </a:lvl8pPr>
            <a:lvl9pPr lvl="8" algn="ctr" rtl="0">
              <a:lnSpc>
                <a:spcPct val="100000"/>
              </a:lnSpc>
              <a:spcBef>
                <a:spcPts val="2133"/>
              </a:spcBef>
              <a:spcAft>
                <a:spcPts val="2133"/>
              </a:spcAft>
              <a:buSzPts val="1400"/>
              <a:buChar char="■"/>
              <a:defRPr/>
            </a:lvl9pPr>
          </a:lstStyle>
          <a:p>
            <a:endParaRPr/>
          </a:p>
        </p:txBody>
      </p:sp>
      <p:sp>
        <p:nvSpPr>
          <p:cNvPr id="252" name="Google Shape;252;p44"/>
          <p:cNvSpPr txBox="1">
            <a:spLocks noGrp="1"/>
          </p:cNvSpPr>
          <p:nvPr>
            <p:ph type="subTitle" idx="2"/>
          </p:nvPr>
        </p:nvSpPr>
        <p:spPr>
          <a:xfrm>
            <a:off x="7980133" y="5196900"/>
            <a:ext cx="3236800" cy="79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2133"/>
              </a:spcBef>
              <a:spcAft>
                <a:spcPts val="0"/>
              </a:spcAft>
              <a:buSzPts val="1400"/>
              <a:buChar char="■"/>
              <a:defRPr/>
            </a:lvl3pPr>
            <a:lvl4pPr lvl="3" algn="ctr" rtl="0">
              <a:lnSpc>
                <a:spcPct val="100000"/>
              </a:lnSpc>
              <a:spcBef>
                <a:spcPts val="2133"/>
              </a:spcBef>
              <a:spcAft>
                <a:spcPts val="0"/>
              </a:spcAft>
              <a:buSzPts val="1400"/>
              <a:buChar char="●"/>
              <a:defRPr/>
            </a:lvl4pPr>
            <a:lvl5pPr lvl="4" algn="ctr" rtl="0">
              <a:lnSpc>
                <a:spcPct val="100000"/>
              </a:lnSpc>
              <a:spcBef>
                <a:spcPts val="2133"/>
              </a:spcBef>
              <a:spcAft>
                <a:spcPts val="0"/>
              </a:spcAft>
              <a:buSzPts val="1400"/>
              <a:buChar char="○"/>
              <a:defRPr/>
            </a:lvl5pPr>
            <a:lvl6pPr lvl="5" algn="ctr" rtl="0">
              <a:lnSpc>
                <a:spcPct val="100000"/>
              </a:lnSpc>
              <a:spcBef>
                <a:spcPts val="2133"/>
              </a:spcBef>
              <a:spcAft>
                <a:spcPts val="0"/>
              </a:spcAft>
              <a:buSzPts val="1400"/>
              <a:buChar char="■"/>
              <a:defRPr/>
            </a:lvl6pPr>
            <a:lvl7pPr lvl="6" algn="ctr" rtl="0">
              <a:lnSpc>
                <a:spcPct val="100000"/>
              </a:lnSpc>
              <a:spcBef>
                <a:spcPts val="2133"/>
              </a:spcBef>
              <a:spcAft>
                <a:spcPts val="0"/>
              </a:spcAft>
              <a:buSzPts val="1400"/>
              <a:buChar char="●"/>
              <a:defRPr/>
            </a:lvl7pPr>
            <a:lvl8pPr lvl="7" algn="ctr" rtl="0">
              <a:lnSpc>
                <a:spcPct val="100000"/>
              </a:lnSpc>
              <a:spcBef>
                <a:spcPts val="2133"/>
              </a:spcBef>
              <a:spcAft>
                <a:spcPts val="0"/>
              </a:spcAft>
              <a:buSzPts val="1400"/>
              <a:buChar char="○"/>
              <a:defRPr/>
            </a:lvl8pPr>
            <a:lvl9pPr lvl="8" algn="ctr" rtl="0">
              <a:lnSpc>
                <a:spcPct val="100000"/>
              </a:lnSpc>
              <a:spcBef>
                <a:spcPts val="2133"/>
              </a:spcBef>
              <a:spcAft>
                <a:spcPts val="2133"/>
              </a:spcAft>
              <a:buSzPts val="1400"/>
              <a:buChar char="■"/>
              <a:defRPr/>
            </a:lvl9pPr>
          </a:lstStyle>
          <a:p>
            <a:endParaRPr/>
          </a:p>
        </p:txBody>
      </p:sp>
      <p:sp>
        <p:nvSpPr>
          <p:cNvPr id="253" name="Google Shape;253;p44"/>
          <p:cNvSpPr/>
          <p:nvPr/>
        </p:nvSpPr>
        <p:spPr>
          <a:xfrm>
            <a:off x="960000" y="720000"/>
            <a:ext cx="10272000" cy="752400"/>
          </a:xfrm>
          <a:prstGeom prst="roundRect">
            <a:avLst>
              <a:gd name="adj" fmla="val 16667"/>
            </a:avLst>
          </a:prstGeom>
          <a:solidFill>
            <a:schemeClr val="accent6"/>
          </a:solidFill>
          <a:ln>
            <a:noFill/>
          </a:ln>
          <a:effectLst>
            <a:outerShdw dist="133350" dir="2820000" algn="bl" rotWithShape="0">
              <a:srgbClr val="000000">
                <a:alpha val="14000"/>
              </a:srgbClr>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endParaRPr sz="2400"/>
          </a:p>
        </p:txBody>
      </p:sp>
      <p:sp>
        <p:nvSpPr>
          <p:cNvPr id="254" name="Google Shape;254;p44"/>
          <p:cNvSpPr txBox="1">
            <a:spLocks noGrp="1"/>
          </p:cNvSpPr>
          <p:nvPr>
            <p:ph type="subTitle" idx="3"/>
          </p:nvPr>
        </p:nvSpPr>
        <p:spPr>
          <a:xfrm>
            <a:off x="975067" y="4363133"/>
            <a:ext cx="3236800" cy="79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1pPr>
            <a:lvl2pPr lvl="1"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2pPr>
            <a:lvl3pPr lvl="2"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3pPr>
            <a:lvl4pPr lvl="3"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4pPr>
            <a:lvl5pPr lvl="4"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5pPr>
            <a:lvl6pPr lvl="5"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6pPr>
            <a:lvl7pPr lvl="6"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7pPr>
            <a:lvl8pPr lvl="7"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8pPr>
            <a:lvl9pPr lvl="8" algn="ctr" rtl="0">
              <a:lnSpc>
                <a:spcPct val="100000"/>
              </a:lnSpc>
              <a:spcBef>
                <a:spcPts val="2133"/>
              </a:spcBef>
              <a:spcAft>
                <a:spcPts val="2133"/>
              </a:spcAft>
              <a:buClr>
                <a:schemeClr val="lt1"/>
              </a:buClr>
              <a:buSzPts val="2000"/>
              <a:buFont typeface="Fredoka One"/>
              <a:buNone/>
              <a:defRPr sz="2667">
                <a:solidFill>
                  <a:schemeClr val="lt1"/>
                </a:solidFill>
                <a:latin typeface="Fredoka One"/>
                <a:ea typeface="Fredoka One"/>
                <a:cs typeface="Fredoka One"/>
                <a:sym typeface="Fredoka One"/>
              </a:defRPr>
            </a:lvl9pPr>
          </a:lstStyle>
          <a:p>
            <a:endParaRPr/>
          </a:p>
        </p:txBody>
      </p:sp>
      <p:sp>
        <p:nvSpPr>
          <p:cNvPr id="255" name="Google Shape;255;p44"/>
          <p:cNvSpPr txBox="1">
            <a:spLocks noGrp="1"/>
          </p:cNvSpPr>
          <p:nvPr>
            <p:ph type="subTitle" idx="4"/>
          </p:nvPr>
        </p:nvSpPr>
        <p:spPr>
          <a:xfrm>
            <a:off x="7980000" y="4363133"/>
            <a:ext cx="3236800" cy="79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1pPr>
            <a:lvl2pPr lvl="1"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2pPr>
            <a:lvl3pPr lvl="2"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3pPr>
            <a:lvl4pPr lvl="3"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4pPr>
            <a:lvl5pPr lvl="4"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5pPr>
            <a:lvl6pPr lvl="5"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6pPr>
            <a:lvl7pPr lvl="6"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7pPr>
            <a:lvl8pPr lvl="7"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8pPr>
            <a:lvl9pPr lvl="8" algn="ctr" rtl="0">
              <a:lnSpc>
                <a:spcPct val="100000"/>
              </a:lnSpc>
              <a:spcBef>
                <a:spcPts val="2133"/>
              </a:spcBef>
              <a:spcAft>
                <a:spcPts val="2133"/>
              </a:spcAft>
              <a:buClr>
                <a:schemeClr val="lt1"/>
              </a:buClr>
              <a:buSzPts val="2000"/>
              <a:buFont typeface="Fredoka One"/>
              <a:buNone/>
              <a:defRPr sz="2667">
                <a:solidFill>
                  <a:schemeClr val="lt1"/>
                </a:solidFill>
                <a:latin typeface="Fredoka One"/>
                <a:ea typeface="Fredoka One"/>
                <a:cs typeface="Fredoka One"/>
                <a:sym typeface="Fredoka One"/>
              </a:defRPr>
            </a:lvl9pPr>
          </a:lstStyle>
          <a:p>
            <a:endParaRPr/>
          </a:p>
        </p:txBody>
      </p:sp>
      <p:sp>
        <p:nvSpPr>
          <p:cNvPr id="256" name="Google Shape;256;p44"/>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9pPr>
          </a:lstStyle>
          <a:p>
            <a:endParaRPr/>
          </a:p>
        </p:txBody>
      </p:sp>
      <p:sp>
        <p:nvSpPr>
          <p:cNvPr id="257" name="Google Shape;257;p44"/>
          <p:cNvSpPr txBox="1">
            <a:spLocks noGrp="1"/>
          </p:cNvSpPr>
          <p:nvPr>
            <p:ph type="subTitle" idx="5"/>
          </p:nvPr>
        </p:nvSpPr>
        <p:spPr>
          <a:xfrm>
            <a:off x="4477533" y="5196983"/>
            <a:ext cx="3236800" cy="79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2133"/>
              </a:spcBef>
              <a:spcAft>
                <a:spcPts val="0"/>
              </a:spcAft>
              <a:buSzPts val="1400"/>
              <a:buChar char="■"/>
              <a:defRPr/>
            </a:lvl3pPr>
            <a:lvl4pPr lvl="3" algn="ctr" rtl="0">
              <a:lnSpc>
                <a:spcPct val="100000"/>
              </a:lnSpc>
              <a:spcBef>
                <a:spcPts val="2133"/>
              </a:spcBef>
              <a:spcAft>
                <a:spcPts val="0"/>
              </a:spcAft>
              <a:buSzPts val="1400"/>
              <a:buChar char="●"/>
              <a:defRPr/>
            </a:lvl4pPr>
            <a:lvl5pPr lvl="4" algn="ctr" rtl="0">
              <a:lnSpc>
                <a:spcPct val="100000"/>
              </a:lnSpc>
              <a:spcBef>
                <a:spcPts val="2133"/>
              </a:spcBef>
              <a:spcAft>
                <a:spcPts val="0"/>
              </a:spcAft>
              <a:buSzPts val="1400"/>
              <a:buChar char="○"/>
              <a:defRPr/>
            </a:lvl5pPr>
            <a:lvl6pPr lvl="5" algn="ctr" rtl="0">
              <a:lnSpc>
                <a:spcPct val="100000"/>
              </a:lnSpc>
              <a:spcBef>
                <a:spcPts val="2133"/>
              </a:spcBef>
              <a:spcAft>
                <a:spcPts val="0"/>
              </a:spcAft>
              <a:buSzPts val="1400"/>
              <a:buChar char="■"/>
              <a:defRPr/>
            </a:lvl6pPr>
            <a:lvl7pPr lvl="6" algn="ctr" rtl="0">
              <a:lnSpc>
                <a:spcPct val="100000"/>
              </a:lnSpc>
              <a:spcBef>
                <a:spcPts val="2133"/>
              </a:spcBef>
              <a:spcAft>
                <a:spcPts val="0"/>
              </a:spcAft>
              <a:buSzPts val="1400"/>
              <a:buChar char="●"/>
              <a:defRPr/>
            </a:lvl7pPr>
            <a:lvl8pPr lvl="7" algn="ctr" rtl="0">
              <a:lnSpc>
                <a:spcPct val="100000"/>
              </a:lnSpc>
              <a:spcBef>
                <a:spcPts val="2133"/>
              </a:spcBef>
              <a:spcAft>
                <a:spcPts val="0"/>
              </a:spcAft>
              <a:buSzPts val="1400"/>
              <a:buChar char="○"/>
              <a:defRPr/>
            </a:lvl8pPr>
            <a:lvl9pPr lvl="8" algn="ctr" rtl="0">
              <a:lnSpc>
                <a:spcPct val="100000"/>
              </a:lnSpc>
              <a:spcBef>
                <a:spcPts val="2133"/>
              </a:spcBef>
              <a:spcAft>
                <a:spcPts val="2133"/>
              </a:spcAft>
              <a:buSzPts val="1400"/>
              <a:buChar char="■"/>
              <a:defRPr/>
            </a:lvl9pPr>
          </a:lstStyle>
          <a:p>
            <a:endParaRPr/>
          </a:p>
        </p:txBody>
      </p:sp>
      <p:sp>
        <p:nvSpPr>
          <p:cNvPr id="258" name="Google Shape;258;p44"/>
          <p:cNvSpPr txBox="1">
            <a:spLocks noGrp="1"/>
          </p:cNvSpPr>
          <p:nvPr>
            <p:ph type="subTitle" idx="6"/>
          </p:nvPr>
        </p:nvSpPr>
        <p:spPr>
          <a:xfrm>
            <a:off x="4477533" y="4363133"/>
            <a:ext cx="3236800" cy="79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1pPr>
            <a:lvl2pPr lvl="1"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2pPr>
            <a:lvl3pPr lvl="2"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3pPr>
            <a:lvl4pPr lvl="3"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4pPr>
            <a:lvl5pPr lvl="4"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5pPr>
            <a:lvl6pPr lvl="5"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6pPr>
            <a:lvl7pPr lvl="6"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7pPr>
            <a:lvl8pPr lvl="7"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8pPr>
            <a:lvl9pPr lvl="8" algn="ctr" rtl="0">
              <a:lnSpc>
                <a:spcPct val="100000"/>
              </a:lnSpc>
              <a:spcBef>
                <a:spcPts val="2133"/>
              </a:spcBef>
              <a:spcAft>
                <a:spcPts val="2133"/>
              </a:spcAft>
              <a:buClr>
                <a:schemeClr val="lt1"/>
              </a:buClr>
              <a:buSzPts val="2000"/>
              <a:buFont typeface="Fredoka One"/>
              <a:buNone/>
              <a:defRPr sz="2667">
                <a:solidFill>
                  <a:schemeClr val="lt1"/>
                </a:solidFill>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26785632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three columns 4">
  <p:cSld name="Title and three columns 4">
    <p:bg>
      <p:bgPr>
        <a:solidFill>
          <a:schemeClr val="accent5"/>
        </a:solidFill>
        <a:effectLst/>
      </p:bgPr>
    </p:bg>
    <p:spTree>
      <p:nvGrpSpPr>
        <p:cNvPr id="1" name="Shape 259"/>
        <p:cNvGrpSpPr/>
        <p:nvPr/>
      </p:nvGrpSpPr>
      <p:grpSpPr>
        <a:xfrm>
          <a:off x="0" y="0"/>
          <a:ext cx="0" cy="0"/>
          <a:chOff x="0" y="0"/>
          <a:chExt cx="0" cy="0"/>
        </a:xfrm>
      </p:grpSpPr>
      <p:pic>
        <p:nvPicPr>
          <p:cNvPr id="260" name="Google Shape;260;p45"/>
          <p:cNvPicPr preferRelativeResize="0"/>
          <p:nvPr/>
        </p:nvPicPr>
        <p:blipFill>
          <a:blip r:embed="rId2">
            <a:alphaModFix amt="19000"/>
          </a:blip>
          <a:stretch>
            <a:fillRect/>
          </a:stretch>
        </p:blipFill>
        <p:spPr>
          <a:xfrm>
            <a:off x="11791" y="0"/>
            <a:ext cx="12191999" cy="6858000"/>
          </a:xfrm>
          <a:prstGeom prst="rect">
            <a:avLst/>
          </a:prstGeom>
          <a:noFill/>
          <a:ln>
            <a:noFill/>
          </a:ln>
        </p:spPr>
      </p:pic>
      <p:sp>
        <p:nvSpPr>
          <p:cNvPr id="261" name="Google Shape;261;p45"/>
          <p:cNvSpPr txBox="1">
            <a:spLocks noGrp="1"/>
          </p:cNvSpPr>
          <p:nvPr>
            <p:ph type="subTitle" idx="1"/>
          </p:nvPr>
        </p:nvSpPr>
        <p:spPr>
          <a:xfrm>
            <a:off x="4180588" y="2367123"/>
            <a:ext cx="3830800" cy="80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62" name="Google Shape;262;p45"/>
          <p:cNvSpPr txBox="1">
            <a:spLocks noGrp="1"/>
          </p:cNvSpPr>
          <p:nvPr>
            <p:ph type="subTitle" idx="2"/>
          </p:nvPr>
        </p:nvSpPr>
        <p:spPr>
          <a:xfrm>
            <a:off x="4180588" y="3912544"/>
            <a:ext cx="3830800" cy="80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63" name="Google Shape;263;p45"/>
          <p:cNvSpPr txBox="1">
            <a:spLocks noGrp="1"/>
          </p:cNvSpPr>
          <p:nvPr>
            <p:ph type="subTitle" idx="3"/>
          </p:nvPr>
        </p:nvSpPr>
        <p:spPr>
          <a:xfrm>
            <a:off x="4180588" y="5476227"/>
            <a:ext cx="3830800" cy="80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64" name="Google Shape;264;p45"/>
          <p:cNvSpPr/>
          <p:nvPr/>
        </p:nvSpPr>
        <p:spPr>
          <a:xfrm>
            <a:off x="960000" y="720000"/>
            <a:ext cx="10272000" cy="752400"/>
          </a:xfrm>
          <a:prstGeom prst="roundRect">
            <a:avLst>
              <a:gd name="adj" fmla="val 16667"/>
            </a:avLst>
          </a:prstGeom>
          <a:solidFill>
            <a:schemeClr val="accent6"/>
          </a:solidFill>
          <a:ln>
            <a:noFill/>
          </a:ln>
          <a:effectLst>
            <a:outerShdw dist="133350" dir="2820000" algn="bl" rotWithShape="0">
              <a:srgbClr val="000000">
                <a:alpha val="14000"/>
              </a:srgbClr>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endParaRPr sz="2400"/>
          </a:p>
        </p:txBody>
      </p:sp>
      <p:sp>
        <p:nvSpPr>
          <p:cNvPr id="265" name="Google Shape;265;p45"/>
          <p:cNvSpPr txBox="1">
            <a:spLocks noGrp="1"/>
          </p:cNvSpPr>
          <p:nvPr>
            <p:ph type="subTitle" idx="4"/>
          </p:nvPr>
        </p:nvSpPr>
        <p:spPr>
          <a:xfrm>
            <a:off x="4798532" y="1637200"/>
            <a:ext cx="2594800" cy="65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2pPr>
            <a:lvl3pPr lvl="2"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3pPr>
            <a:lvl4pPr lvl="3"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4pPr>
            <a:lvl5pPr lvl="4"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5pPr>
            <a:lvl6pPr lvl="5"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6pPr>
            <a:lvl7pPr lvl="6"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7pPr>
            <a:lvl8pPr lvl="7"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8pPr>
            <a:lvl9pPr lvl="8" algn="r" rtl="0">
              <a:lnSpc>
                <a:spcPct val="100000"/>
              </a:lnSpc>
              <a:spcBef>
                <a:spcPts val="2133"/>
              </a:spcBef>
              <a:spcAft>
                <a:spcPts val="2133"/>
              </a:spcAft>
              <a:buClr>
                <a:schemeClr val="lt1"/>
              </a:buClr>
              <a:buSzPts val="2000"/>
              <a:buFont typeface="Fredoka One"/>
              <a:buNone/>
              <a:defRPr sz="2667">
                <a:solidFill>
                  <a:schemeClr val="lt1"/>
                </a:solidFill>
                <a:latin typeface="Fredoka One"/>
                <a:ea typeface="Fredoka One"/>
                <a:cs typeface="Fredoka One"/>
                <a:sym typeface="Fredoka One"/>
              </a:defRPr>
            </a:lvl9pPr>
          </a:lstStyle>
          <a:p>
            <a:endParaRPr/>
          </a:p>
        </p:txBody>
      </p:sp>
      <p:sp>
        <p:nvSpPr>
          <p:cNvPr id="266" name="Google Shape;266;p45"/>
          <p:cNvSpPr txBox="1">
            <a:spLocks noGrp="1"/>
          </p:cNvSpPr>
          <p:nvPr>
            <p:ph type="subTitle" idx="5"/>
          </p:nvPr>
        </p:nvSpPr>
        <p:spPr>
          <a:xfrm>
            <a:off x="4798532" y="3182600"/>
            <a:ext cx="2594800" cy="65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2pPr>
            <a:lvl3pPr lvl="2"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3pPr>
            <a:lvl4pPr lvl="3"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4pPr>
            <a:lvl5pPr lvl="4"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5pPr>
            <a:lvl6pPr lvl="5"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6pPr>
            <a:lvl7pPr lvl="6"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7pPr>
            <a:lvl8pPr lvl="7"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8pPr>
            <a:lvl9pPr lvl="8" algn="r" rtl="0">
              <a:lnSpc>
                <a:spcPct val="100000"/>
              </a:lnSpc>
              <a:spcBef>
                <a:spcPts val="2133"/>
              </a:spcBef>
              <a:spcAft>
                <a:spcPts val="2133"/>
              </a:spcAft>
              <a:buClr>
                <a:schemeClr val="lt1"/>
              </a:buClr>
              <a:buSzPts val="2000"/>
              <a:buFont typeface="Fredoka One"/>
              <a:buNone/>
              <a:defRPr sz="2667">
                <a:solidFill>
                  <a:schemeClr val="lt1"/>
                </a:solidFill>
                <a:latin typeface="Fredoka One"/>
                <a:ea typeface="Fredoka One"/>
                <a:cs typeface="Fredoka One"/>
                <a:sym typeface="Fredoka One"/>
              </a:defRPr>
            </a:lvl9pPr>
          </a:lstStyle>
          <a:p>
            <a:endParaRPr/>
          </a:p>
        </p:txBody>
      </p:sp>
      <p:sp>
        <p:nvSpPr>
          <p:cNvPr id="267" name="Google Shape;267;p45"/>
          <p:cNvSpPr txBox="1">
            <a:spLocks noGrp="1"/>
          </p:cNvSpPr>
          <p:nvPr>
            <p:ph type="subTitle" idx="6"/>
          </p:nvPr>
        </p:nvSpPr>
        <p:spPr>
          <a:xfrm>
            <a:off x="4798532" y="4746300"/>
            <a:ext cx="2594800" cy="65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2pPr>
            <a:lvl3pPr lvl="2"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3pPr>
            <a:lvl4pPr lvl="3"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4pPr>
            <a:lvl5pPr lvl="4"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5pPr>
            <a:lvl6pPr lvl="5"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6pPr>
            <a:lvl7pPr lvl="6"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7pPr>
            <a:lvl8pPr lvl="7"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8pPr>
            <a:lvl9pPr lvl="8" algn="r" rtl="0">
              <a:lnSpc>
                <a:spcPct val="100000"/>
              </a:lnSpc>
              <a:spcBef>
                <a:spcPts val="2133"/>
              </a:spcBef>
              <a:spcAft>
                <a:spcPts val="2133"/>
              </a:spcAft>
              <a:buClr>
                <a:schemeClr val="lt1"/>
              </a:buClr>
              <a:buSzPts val="2000"/>
              <a:buFont typeface="Fredoka One"/>
              <a:buNone/>
              <a:defRPr sz="2667">
                <a:solidFill>
                  <a:schemeClr val="lt1"/>
                </a:solidFill>
                <a:latin typeface="Fredoka One"/>
                <a:ea typeface="Fredoka One"/>
                <a:cs typeface="Fredoka One"/>
                <a:sym typeface="Fredoka One"/>
              </a:defRPr>
            </a:lvl9pPr>
          </a:lstStyle>
          <a:p>
            <a:endParaRPr/>
          </a:p>
        </p:txBody>
      </p:sp>
      <p:sp>
        <p:nvSpPr>
          <p:cNvPr id="268" name="Google Shape;268;p45"/>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42750519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bg>
      <p:bgPr>
        <a:solidFill>
          <a:schemeClr val="accent5"/>
        </a:solidFill>
        <a:effectLst/>
      </p:bgPr>
    </p:bg>
    <p:spTree>
      <p:nvGrpSpPr>
        <p:cNvPr id="1" name="Shape 269"/>
        <p:cNvGrpSpPr/>
        <p:nvPr/>
      </p:nvGrpSpPr>
      <p:grpSpPr>
        <a:xfrm>
          <a:off x="0" y="0"/>
          <a:ext cx="0" cy="0"/>
          <a:chOff x="0" y="0"/>
          <a:chExt cx="0" cy="0"/>
        </a:xfrm>
      </p:grpSpPr>
      <p:pic>
        <p:nvPicPr>
          <p:cNvPr id="270" name="Google Shape;270;p46"/>
          <p:cNvPicPr preferRelativeResize="0"/>
          <p:nvPr/>
        </p:nvPicPr>
        <p:blipFill>
          <a:blip r:embed="rId2">
            <a:alphaModFix amt="24000"/>
          </a:blip>
          <a:stretch>
            <a:fillRect/>
          </a:stretch>
        </p:blipFill>
        <p:spPr>
          <a:xfrm>
            <a:off x="11791" y="0"/>
            <a:ext cx="12191999" cy="6858000"/>
          </a:xfrm>
          <a:prstGeom prst="rect">
            <a:avLst/>
          </a:prstGeom>
          <a:noFill/>
          <a:ln>
            <a:noFill/>
          </a:ln>
        </p:spPr>
      </p:pic>
      <p:sp>
        <p:nvSpPr>
          <p:cNvPr id="271" name="Google Shape;271;p46"/>
          <p:cNvSpPr txBox="1">
            <a:spLocks noGrp="1"/>
          </p:cNvSpPr>
          <p:nvPr>
            <p:ph type="subTitle" idx="1"/>
          </p:nvPr>
        </p:nvSpPr>
        <p:spPr>
          <a:xfrm>
            <a:off x="2333329" y="3161651"/>
            <a:ext cx="3347200" cy="75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72" name="Google Shape;272;p46"/>
          <p:cNvSpPr txBox="1">
            <a:spLocks noGrp="1"/>
          </p:cNvSpPr>
          <p:nvPr>
            <p:ph type="subTitle" idx="2"/>
          </p:nvPr>
        </p:nvSpPr>
        <p:spPr>
          <a:xfrm>
            <a:off x="7884873" y="3161651"/>
            <a:ext cx="3347200" cy="75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73" name="Google Shape;273;p46"/>
          <p:cNvSpPr txBox="1">
            <a:spLocks noGrp="1"/>
          </p:cNvSpPr>
          <p:nvPr>
            <p:ph type="subTitle" idx="3"/>
          </p:nvPr>
        </p:nvSpPr>
        <p:spPr>
          <a:xfrm>
            <a:off x="2333315" y="5385600"/>
            <a:ext cx="3347200" cy="75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74" name="Google Shape;274;p46"/>
          <p:cNvSpPr txBox="1">
            <a:spLocks noGrp="1"/>
          </p:cNvSpPr>
          <p:nvPr>
            <p:ph type="subTitle" idx="4"/>
          </p:nvPr>
        </p:nvSpPr>
        <p:spPr>
          <a:xfrm>
            <a:off x="7884860" y="5385600"/>
            <a:ext cx="3347200" cy="75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75" name="Google Shape;275;p46"/>
          <p:cNvSpPr/>
          <p:nvPr/>
        </p:nvSpPr>
        <p:spPr>
          <a:xfrm>
            <a:off x="960000" y="720000"/>
            <a:ext cx="10272000" cy="752400"/>
          </a:xfrm>
          <a:prstGeom prst="roundRect">
            <a:avLst>
              <a:gd name="adj" fmla="val 16667"/>
            </a:avLst>
          </a:prstGeom>
          <a:solidFill>
            <a:schemeClr val="accent6"/>
          </a:solidFill>
          <a:ln>
            <a:noFill/>
          </a:ln>
          <a:effectLst>
            <a:outerShdw dist="133350" dir="2820000" algn="bl" rotWithShape="0">
              <a:srgbClr val="000000">
                <a:alpha val="14000"/>
              </a:srgbClr>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endParaRPr sz="2400"/>
          </a:p>
        </p:txBody>
      </p:sp>
      <p:sp>
        <p:nvSpPr>
          <p:cNvPr id="276" name="Google Shape;276;p46"/>
          <p:cNvSpPr txBox="1">
            <a:spLocks noGrp="1"/>
          </p:cNvSpPr>
          <p:nvPr>
            <p:ph type="subTitle" idx="5"/>
          </p:nvPr>
        </p:nvSpPr>
        <p:spPr>
          <a:xfrm>
            <a:off x="2333300" y="2405200"/>
            <a:ext cx="3347200" cy="65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1pPr>
            <a:lvl2pPr lvl="1"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2pPr>
            <a:lvl3pPr lvl="2"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3pPr>
            <a:lvl4pPr lvl="3"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4pPr>
            <a:lvl5pPr lvl="4"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5pPr>
            <a:lvl6pPr lvl="5"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6pPr>
            <a:lvl7pPr lvl="6"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7pPr>
            <a:lvl8pPr lvl="7"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8pPr>
            <a:lvl9pPr lvl="8" rtl="0">
              <a:lnSpc>
                <a:spcPct val="100000"/>
              </a:lnSpc>
              <a:spcBef>
                <a:spcPts val="2133"/>
              </a:spcBef>
              <a:spcAft>
                <a:spcPts val="2133"/>
              </a:spcAft>
              <a:buClr>
                <a:schemeClr val="lt1"/>
              </a:buClr>
              <a:buSzPts val="2000"/>
              <a:buFont typeface="Fredoka One"/>
              <a:buNone/>
              <a:defRPr sz="2667">
                <a:solidFill>
                  <a:schemeClr val="lt1"/>
                </a:solidFill>
                <a:latin typeface="Fredoka One"/>
                <a:ea typeface="Fredoka One"/>
                <a:cs typeface="Fredoka One"/>
                <a:sym typeface="Fredoka One"/>
              </a:defRPr>
            </a:lvl9pPr>
          </a:lstStyle>
          <a:p>
            <a:endParaRPr/>
          </a:p>
        </p:txBody>
      </p:sp>
      <p:sp>
        <p:nvSpPr>
          <p:cNvPr id="277" name="Google Shape;277;p46"/>
          <p:cNvSpPr txBox="1">
            <a:spLocks noGrp="1"/>
          </p:cNvSpPr>
          <p:nvPr>
            <p:ph type="subTitle" idx="6"/>
          </p:nvPr>
        </p:nvSpPr>
        <p:spPr>
          <a:xfrm>
            <a:off x="2333300" y="4629167"/>
            <a:ext cx="3347200" cy="65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1pPr>
            <a:lvl2pPr lvl="1"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2pPr>
            <a:lvl3pPr lvl="2"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3pPr>
            <a:lvl4pPr lvl="3"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4pPr>
            <a:lvl5pPr lvl="4"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5pPr>
            <a:lvl6pPr lvl="5"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6pPr>
            <a:lvl7pPr lvl="6"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7pPr>
            <a:lvl8pPr lvl="7"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8pPr>
            <a:lvl9pPr lvl="8" rtl="0">
              <a:lnSpc>
                <a:spcPct val="100000"/>
              </a:lnSpc>
              <a:spcBef>
                <a:spcPts val="2133"/>
              </a:spcBef>
              <a:spcAft>
                <a:spcPts val="2133"/>
              </a:spcAft>
              <a:buClr>
                <a:schemeClr val="lt1"/>
              </a:buClr>
              <a:buSzPts val="2000"/>
              <a:buFont typeface="Fredoka One"/>
              <a:buNone/>
              <a:defRPr sz="2667">
                <a:solidFill>
                  <a:schemeClr val="lt1"/>
                </a:solidFill>
                <a:latin typeface="Fredoka One"/>
                <a:ea typeface="Fredoka One"/>
                <a:cs typeface="Fredoka One"/>
                <a:sym typeface="Fredoka One"/>
              </a:defRPr>
            </a:lvl9pPr>
          </a:lstStyle>
          <a:p>
            <a:endParaRPr/>
          </a:p>
        </p:txBody>
      </p:sp>
      <p:sp>
        <p:nvSpPr>
          <p:cNvPr id="278" name="Google Shape;278;p46"/>
          <p:cNvSpPr txBox="1">
            <a:spLocks noGrp="1"/>
          </p:cNvSpPr>
          <p:nvPr>
            <p:ph type="subTitle" idx="7"/>
          </p:nvPr>
        </p:nvSpPr>
        <p:spPr>
          <a:xfrm>
            <a:off x="7884867" y="2405200"/>
            <a:ext cx="3347200" cy="65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1pPr>
            <a:lvl2pPr lvl="1"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2pPr>
            <a:lvl3pPr lvl="2"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3pPr>
            <a:lvl4pPr lvl="3"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4pPr>
            <a:lvl5pPr lvl="4"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5pPr>
            <a:lvl6pPr lvl="5"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6pPr>
            <a:lvl7pPr lvl="6"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7pPr>
            <a:lvl8pPr lvl="7"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8pPr>
            <a:lvl9pPr lvl="8" rtl="0">
              <a:lnSpc>
                <a:spcPct val="100000"/>
              </a:lnSpc>
              <a:spcBef>
                <a:spcPts val="2133"/>
              </a:spcBef>
              <a:spcAft>
                <a:spcPts val="2133"/>
              </a:spcAft>
              <a:buClr>
                <a:schemeClr val="lt1"/>
              </a:buClr>
              <a:buSzPts val="2000"/>
              <a:buFont typeface="Fredoka One"/>
              <a:buNone/>
              <a:defRPr sz="2667">
                <a:solidFill>
                  <a:schemeClr val="lt1"/>
                </a:solidFill>
                <a:latin typeface="Fredoka One"/>
                <a:ea typeface="Fredoka One"/>
                <a:cs typeface="Fredoka One"/>
                <a:sym typeface="Fredoka One"/>
              </a:defRPr>
            </a:lvl9pPr>
          </a:lstStyle>
          <a:p>
            <a:endParaRPr/>
          </a:p>
        </p:txBody>
      </p:sp>
      <p:sp>
        <p:nvSpPr>
          <p:cNvPr id="279" name="Google Shape;279;p46"/>
          <p:cNvSpPr txBox="1">
            <a:spLocks noGrp="1"/>
          </p:cNvSpPr>
          <p:nvPr>
            <p:ph type="subTitle" idx="8"/>
          </p:nvPr>
        </p:nvSpPr>
        <p:spPr>
          <a:xfrm>
            <a:off x="7884867" y="4629167"/>
            <a:ext cx="3347200" cy="65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1pPr>
            <a:lvl2pPr lvl="1"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2pPr>
            <a:lvl3pPr lvl="2"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3pPr>
            <a:lvl4pPr lvl="3"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4pPr>
            <a:lvl5pPr lvl="4"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5pPr>
            <a:lvl6pPr lvl="5"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6pPr>
            <a:lvl7pPr lvl="6"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7pPr>
            <a:lvl8pPr lvl="7"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8pPr>
            <a:lvl9pPr lvl="8" rtl="0">
              <a:lnSpc>
                <a:spcPct val="100000"/>
              </a:lnSpc>
              <a:spcBef>
                <a:spcPts val="2133"/>
              </a:spcBef>
              <a:spcAft>
                <a:spcPts val="2133"/>
              </a:spcAft>
              <a:buClr>
                <a:schemeClr val="lt1"/>
              </a:buClr>
              <a:buSzPts val="2000"/>
              <a:buFont typeface="Fredoka One"/>
              <a:buNone/>
              <a:defRPr sz="2667">
                <a:solidFill>
                  <a:schemeClr val="lt1"/>
                </a:solidFill>
                <a:latin typeface="Fredoka One"/>
                <a:ea typeface="Fredoka One"/>
                <a:cs typeface="Fredoka One"/>
                <a:sym typeface="Fredoka One"/>
              </a:defRPr>
            </a:lvl9pPr>
          </a:lstStyle>
          <a:p>
            <a:endParaRPr/>
          </a:p>
        </p:txBody>
      </p:sp>
      <p:sp>
        <p:nvSpPr>
          <p:cNvPr id="280" name="Google Shape;280;p46"/>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6022104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bg>
      <p:bgPr>
        <a:solidFill>
          <a:schemeClr val="accent1"/>
        </a:solidFill>
        <a:effectLst/>
      </p:bgPr>
    </p:bg>
    <p:spTree>
      <p:nvGrpSpPr>
        <p:cNvPr id="1" name="Shape 281"/>
        <p:cNvGrpSpPr/>
        <p:nvPr/>
      </p:nvGrpSpPr>
      <p:grpSpPr>
        <a:xfrm>
          <a:off x="0" y="0"/>
          <a:ext cx="0" cy="0"/>
          <a:chOff x="0" y="0"/>
          <a:chExt cx="0" cy="0"/>
        </a:xfrm>
      </p:grpSpPr>
      <p:pic>
        <p:nvPicPr>
          <p:cNvPr id="282" name="Google Shape;282;p47"/>
          <p:cNvPicPr preferRelativeResize="0"/>
          <p:nvPr/>
        </p:nvPicPr>
        <p:blipFill>
          <a:blip r:embed="rId2">
            <a:alphaModFix amt="26000"/>
          </a:blip>
          <a:stretch>
            <a:fillRect/>
          </a:stretch>
        </p:blipFill>
        <p:spPr>
          <a:xfrm>
            <a:off x="11791" y="0"/>
            <a:ext cx="12191999" cy="6858000"/>
          </a:xfrm>
          <a:prstGeom prst="rect">
            <a:avLst/>
          </a:prstGeom>
          <a:noFill/>
          <a:ln>
            <a:noFill/>
          </a:ln>
        </p:spPr>
      </p:pic>
      <p:sp>
        <p:nvSpPr>
          <p:cNvPr id="283" name="Google Shape;283;p47"/>
          <p:cNvSpPr txBox="1">
            <a:spLocks noGrp="1"/>
          </p:cNvSpPr>
          <p:nvPr>
            <p:ph type="subTitle" idx="1"/>
          </p:nvPr>
        </p:nvSpPr>
        <p:spPr>
          <a:xfrm flipH="1">
            <a:off x="8158000" y="5385612"/>
            <a:ext cx="3074000" cy="75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284" name="Google Shape;284;p47"/>
          <p:cNvSpPr txBox="1">
            <a:spLocks noGrp="1"/>
          </p:cNvSpPr>
          <p:nvPr>
            <p:ph type="subTitle" idx="2"/>
          </p:nvPr>
        </p:nvSpPr>
        <p:spPr>
          <a:xfrm>
            <a:off x="960000" y="4292723"/>
            <a:ext cx="3074000" cy="75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lvl1pPr>
            <a:lvl2pPr lvl="1" algn="r" rtl="0">
              <a:lnSpc>
                <a:spcPct val="100000"/>
              </a:lnSpc>
              <a:spcBef>
                <a:spcPts val="0"/>
              </a:spcBef>
              <a:spcAft>
                <a:spcPts val="0"/>
              </a:spcAft>
              <a:buSzPts val="1400"/>
              <a:buNone/>
              <a:defRPr/>
            </a:lvl2pPr>
            <a:lvl3pPr lvl="2" algn="r" rtl="0">
              <a:lnSpc>
                <a:spcPct val="100000"/>
              </a:lnSpc>
              <a:spcBef>
                <a:spcPts val="2133"/>
              </a:spcBef>
              <a:spcAft>
                <a:spcPts val="0"/>
              </a:spcAft>
              <a:buSzPts val="1400"/>
              <a:buNone/>
              <a:defRPr/>
            </a:lvl3pPr>
            <a:lvl4pPr lvl="3" algn="r" rtl="0">
              <a:lnSpc>
                <a:spcPct val="100000"/>
              </a:lnSpc>
              <a:spcBef>
                <a:spcPts val="2133"/>
              </a:spcBef>
              <a:spcAft>
                <a:spcPts val="0"/>
              </a:spcAft>
              <a:buSzPts val="1400"/>
              <a:buNone/>
              <a:defRPr/>
            </a:lvl4pPr>
            <a:lvl5pPr lvl="4" algn="r" rtl="0">
              <a:lnSpc>
                <a:spcPct val="100000"/>
              </a:lnSpc>
              <a:spcBef>
                <a:spcPts val="2133"/>
              </a:spcBef>
              <a:spcAft>
                <a:spcPts val="0"/>
              </a:spcAft>
              <a:buSzPts val="1400"/>
              <a:buNone/>
              <a:defRPr/>
            </a:lvl5pPr>
            <a:lvl6pPr lvl="5" algn="r" rtl="0">
              <a:lnSpc>
                <a:spcPct val="100000"/>
              </a:lnSpc>
              <a:spcBef>
                <a:spcPts val="2133"/>
              </a:spcBef>
              <a:spcAft>
                <a:spcPts val="0"/>
              </a:spcAft>
              <a:buSzPts val="1400"/>
              <a:buNone/>
              <a:defRPr/>
            </a:lvl6pPr>
            <a:lvl7pPr lvl="6" algn="r" rtl="0">
              <a:lnSpc>
                <a:spcPct val="100000"/>
              </a:lnSpc>
              <a:spcBef>
                <a:spcPts val="2133"/>
              </a:spcBef>
              <a:spcAft>
                <a:spcPts val="0"/>
              </a:spcAft>
              <a:buSzPts val="1400"/>
              <a:buNone/>
              <a:defRPr/>
            </a:lvl7pPr>
            <a:lvl8pPr lvl="7" algn="r" rtl="0">
              <a:lnSpc>
                <a:spcPct val="100000"/>
              </a:lnSpc>
              <a:spcBef>
                <a:spcPts val="2133"/>
              </a:spcBef>
              <a:spcAft>
                <a:spcPts val="0"/>
              </a:spcAft>
              <a:buSzPts val="1400"/>
              <a:buNone/>
              <a:defRPr/>
            </a:lvl8pPr>
            <a:lvl9pPr lvl="8" algn="r" rtl="0">
              <a:lnSpc>
                <a:spcPct val="100000"/>
              </a:lnSpc>
              <a:spcBef>
                <a:spcPts val="2133"/>
              </a:spcBef>
              <a:spcAft>
                <a:spcPts val="2133"/>
              </a:spcAft>
              <a:buSzPts val="1400"/>
              <a:buNone/>
              <a:defRPr/>
            </a:lvl9pPr>
          </a:lstStyle>
          <a:p>
            <a:endParaRPr/>
          </a:p>
        </p:txBody>
      </p:sp>
      <p:sp>
        <p:nvSpPr>
          <p:cNvPr id="285" name="Google Shape;285;p47"/>
          <p:cNvSpPr txBox="1">
            <a:spLocks noGrp="1"/>
          </p:cNvSpPr>
          <p:nvPr>
            <p:ph type="subTitle" idx="3"/>
          </p:nvPr>
        </p:nvSpPr>
        <p:spPr>
          <a:xfrm flipH="1">
            <a:off x="8158000" y="3199867"/>
            <a:ext cx="3074000" cy="75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286" name="Google Shape;286;p47"/>
          <p:cNvSpPr txBox="1">
            <a:spLocks noGrp="1"/>
          </p:cNvSpPr>
          <p:nvPr>
            <p:ph type="subTitle" idx="4"/>
          </p:nvPr>
        </p:nvSpPr>
        <p:spPr>
          <a:xfrm>
            <a:off x="960000" y="2107012"/>
            <a:ext cx="3074000" cy="75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lvl1pPr>
            <a:lvl2pPr lvl="1" algn="r" rtl="0">
              <a:lnSpc>
                <a:spcPct val="100000"/>
              </a:lnSpc>
              <a:spcBef>
                <a:spcPts val="0"/>
              </a:spcBef>
              <a:spcAft>
                <a:spcPts val="0"/>
              </a:spcAft>
              <a:buSzPts val="1400"/>
              <a:buNone/>
              <a:defRPr/>
            </a:lvl2pPr>
            <a:lvl3pPr lvl="2" algn="r" rtl="0">
              <a:lnSpc>
                <a:spcPct val="100000"/>
              </a:lnSpc>
              <a:spcBef>
                <a:spcPts val="2133"/>
              </a:spcBef>
              <a:spcAft>
                <a:spcPts val="0"/>
              </a:spcAft>
              <a:buSzPts val="1400"/>
              <a:buNone/>
              <a:defRPr/>
            </a:lvl3pPr>
            <a:lvl4pPr lvl="3" algn="r" rtl="0">
              <a:lnSpc>
                <a:spcPct val="100000"/>
              </a:lnSpc>
              <a:spcBef>
                <a:spcPts val="2133"/>
              </a:spcBef>
              <a:spcAft>
                <a:spcPts val="0"/>
              </a:spcAft>
              <a:buSzPts val="1400"/>
              <a:buNone/>
              <a:defRPr/>
            </a:lvl4pPr>
            <a:lvl5pPr lvl="4" algn="r" rtl="0">
              <a:lnSpc>
                <a:spcPct val="100000"/>
              </a:lnSpc>
              <a:spcBef>
                <a:spcPts val="2133"/>
              </a:spcBef>
              <a:spcAft>
                <a:spcPts val="0"/>
              </a:spcAft>
              <a:buSzPts val="1400"/>
              <a:buNone/>
              <a:defRPr/>
            </a:lvl5pPr>
            <a:lvl6pPr lvl="5" algn="r" rtl="0">
              <a:lnSpc>
                <a:spcPct val="100000"/>
              </a:lnSpc>
              <a:spcBef>
                <a:spcPts val="2133"/>
              </a:spcBef>
              <a:spcAft>
                <a:spcPts val="0"/>
              </a:spcAft>
              <a:buSzPts val="1400"/>
              <a:buNone/>
              <a:defRPr/>
            </a:lvl6pPr>
            <a:lvl7pPr lvl="6" algn="r" rtl="0">
              <a:lnSpc>
                <a:spcPct val="100000"/>
              </a:lnSpc>
              <a:spcBef>
                <a:spcPts val="2133"/>
              </a:spcBef>
              <a:spcAft>
                <a:spcPts val="0"/>
              </a:spcAft>
              <a:buSzPts val="1400"/>
              <a:buNone/>
              <a:defRPr/>
            </a:lvl7pPr>
            <a:lvl8pPr lvl="7" algn="r" rtl="0">
              <a:lnSpc>
                <a:spcPct val="100000"/>
              </a:lnSpc>
              <a:spcBef>
                <a:spcPts val="2133"/>
              </a:spcBef>
              <a:spcAft>
                <a:spcPts val="0"/>
              </a:spcAft>
              <a:buSzPts val="1400"/>
              <a:buNone/>
              <a:defRPr/>
            </a:lvl8pPr>
            <a:lvl9pPr lvl="8" algn="r" rtl="0">
              <a:lnSpc>
                <a:spcPct val="100000"/>
              </a:lnSpc>
              <a:spcBef>
                <a:spcPts val="2133"/>
              </a:spcBef>
              <a:spcAft>
                <a:spcPts val="2133"/>
              </a:spcAft>
              <a:buSzPts val="1400"/>
              <a:buNone/>
              <a:defRPr/>
            </a:lvl9pPr>
          </a:lstStyle>
          <a:p>
            <a:endParaRPr/>
          </a:p>
        </p:txBody>
      </p:sp>
      <p:sp>
        <p:nvSpPr>
          <p:cNvPr id="287" name="Google Shape;287;p47"/>
          <p:cNvSpPr/>
          <p:nvPr/>
        </p:nvSpPr>
        <p:spPr>
          <a:xfrm>
            <a:off x="960000" y="720000"/>
            <a:ext cx="10272000" cy="752400"/>
          </a:xfrm>
          <a:prstGeom prst="roundRect">
            <a:avLst>
              <a:gd name="adj" fmla="val 16667"/>
            </a:avLst>
          </a:prstGeom>
          <a:solidFill>
            <a:schemeClr val="accent4"/>
          </a:solidFill>
          <a:ln>
            <a:noFill/>
          </a:ln>
          <a:effectLst>
            <a:outerShdw dist="133350" dir="2820000" algn="bl" rotWithShape="0">
              <a:srgbClr val="000000">
                <a:alpha val="14000"/>
              </a:srgbClr>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endParaRPr sz="2400"/>
          </a:p>
        </p:txBody>
      </p:sp>
      <p:sp>
        <p:nvSpPr>
          <p:cNvPr id="288" name="Google Shape;288;p47"/>
          <p:cNvSpPr txBox="1">
            <a:spLocks noGrp="1"/>
          </p:cNvSpPr>
          <p:nvPr>
            <p:ph type="subTitle" idx="5"/>
          </p:nvPr>
        </p:nvSpPr>
        <p:spPr>
          <a:xfrm>
            <a:off x="4544067" y="2157008"/>
            <a:ext cx="3115200" cy="65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2pPr>
            <a:lvl3pPr lvl="2"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3pPr>
            <a:lvl4pPr lvl="3"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4pPr>
            <a:lvl5pPr lvl="4"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5pPr>
            <a:lvl6pPr lvl="5"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6pPr>
            <a:lvl7pPr lvl="6"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7pPr>
            <a:lvl8pPr lvl="7"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8pPr>
            <a:lvl9pPr lvl="8" algn="r" rtl="0">
              <a:lnSpc>
                <a:spcPct val="100000"/>
              </a:lnSpc>
              <a:spcBef>
                <a:spcPts val="2133"/>
              </a:spcBef>
              <a:spcAft>
                <a:spcPts val="2133"/>
              </a:spcAft>
              <a:buClr>
                <a:schemeClr val="lt1"/>
              </a:buClr>
              <a:buSzPts val="2000"/>
              <a:buFont typeface="Fredoka One"/>
              <a:buNone/>
              <a:defRPr sz="2667">
                <a:solidFill>
                  <a:schemeClr val="lt1"/>
                </a:solidFill>
                <a:latin typeface="Fredoka One"/>
                <a:ea typeface="Fredoka One"/>
                <a:cs typeface="Fredoka One"/>
                <a:sym typeface="Fredoka One"/>
              </a:defRPr>
            </a:lvl9pPr>
          </a:lstStyle>
          <a:p>
            <a:endParaRPr/>
          </a:p>
        </p:txBody>
      </p:sp>
      <p:sp>
        <p:nvSpPr>
          <p:cNvPr id="289" name="Google Shape;289;p47"/>
          <p:cNvSpPr txBox="1">
            <a:spLocks noGrp="1"/>
          </p:cNvSpPr>
          <p:nvPr>
            <p:ph type="subTitle" idx="6"/>
          </p:nvPr>
        </p:nvSpPr>
        <p:spPr>
          <a:xfrm>
            <a:off x="4544067" y="3249875"/>
            <a:ext cx="3115200" cy="65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2pPr>
            <a:lvl3pPr lvl="2"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3pPr>
            <a:lvl4pPr lvl="3"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4pPr>
            <a:lvl5pPr lvl="4"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5pPr>
            <a:lvl6pPr lvl="5"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6pPr>
            <a:lvl7pPr lvl="6"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7pPr>
            <a:lvl8pPr lvl="7"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8pPr>
            <a:lvl9pPr lvl="8" algn="r" rtl="0">
              <a:lnSpc>
                <a:spcPct val="100000"/>
              </a:lnSpc>
              <a:spcBef>
                <a:spcPts val="2133"/>
              </a:spcBef>
              <a:spcAft>
                <a:spcPts val="2133"/>
              </a:spcAft>
              <a:buClr>
                <a:schemeClr val="lt1"/>
              </a:buClr>
              <a:buSzPts val="2000"/>
              <a:buFont typeface="Fredoka One"/>
              <a:buNone/>
              <a:defRPr sz="2667">
                <a:solidFill>
                  <a:schemeClr val="lt1"/>
                </a:solidFill>
                <a:latin typeface="Fredoka One"/>
                <a:ea typeface="Fredoka One"/>
                <a:cs typeface="Fredoka One"/>
                <a:sym typeface="Fredoka One"/>
              </a:defRPr>
            </a:lvl9pPr>
          </a:lstStyle>
          <a:p>
            <a:endParaRPr/>
          </a:p>
        </p:txBody>
      </p:sp>
      <p:sp>
        <p:nvSpPr>
          <p:cNvPr id="290" name="Google Shape;290;p47"/>
          <p:cNvSpPr txBox="1">
            <a:spLocks noGrp="1"/>
          </p:cNvSpPr>
          <p:nvPr>
            <p:ph type="subTitle" idx="7"/>
          </p:nvPr>
        </p:nvSpPr>
        <p:spPr>
          <a:xfrm>
            <a:off x="4544067" y="4342741"/>
            <a:ext cx="3115200" cy="65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2pPr>
            <a:lvl3pPr lvl="2"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3pPr>
            <a:lvl4pPr lvl="3"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4pPr>
            <a:lvl5pPr lvl="4"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5pPr>
            <a:lvl6pPr lvl="5"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6pPr>
            <a:lvl7pPr lvl="6"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7pPr>
            <a:lvl8pPr lvl="7"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8pPr>
            <a:lvl9pPr lvl="8" algn="r" rtl="0">
              <a:lnSpc>
                <a:spcPct val="100000"/>
              </a:lnSpc>
              <a:spcBef>
                <a:spcPts val="2133"/>
              </a:spcBef>
              <a:spcAft>
                <a:spcPts val="2133"/>
              </a:spcAft>
              <a:buClr>
                <a:schemeClr val="lt1"/>
              </a:buClr>
              <a:buSzPts val="2000"/>
              <a:buFont typeface="Fredoka One"/>
              <a:buNone/>
              <a:defRPr sz="2667">
                <a:solidFill>
                  <a:schemeClr val="lt1"/>
                </a:solidFill>
                <a:latin typeface="Fredoka One"/>
                <a:ea typeface="Fredoka One"/>
                <a:cs typeface="Fredoka One"/>
                <a:sym typeface="Fredoka One"/>
              </a:defRPr>
            </a:lvl9pPr>
          </a:lstStyle>
          <a:p>
            <a:endParaRPr/>
          </a:p>
        </p:txBody>
      </p:sp>
      <p:sp>
        <p:nvSpPr>
          <p:cNvPr id="291" name="Google Shape;291;p47"/>
          <p:cNvSpPr txBox="1">
            <a:spLocks noGrp="1"/>
          </p:cNvSpPr>
          <p:nvPr>
            <p:ph type="subTitle" idx="8"/>
          </p:nvPr>
        </p:nvSpPr>
        <p:spPr>
          <a:xfrm>
            <a:off x="4544067" y="5435608"/>
            <a:ext cx="3115200" cy="65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1pPr>
            <a:lvl2pPr lvl="1" algn="r"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2pPr>
            <a:lvl3pPr lvl="2"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3pPr>
            <a:lvl4pPr lvl="3"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4pPr>
            <a:lvl5pPr lvl="4"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5pPr>
            <a:lvl6pPr lvl="5"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6pPr>
            <a:lvl7pPr lvl="6"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7pPr>
            <a:lvl8pPr lvl="7" algn="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8pPr>
            <a:lvl9pPr lvl="8" algn="r" rtl="0">
              <a:lnSpc>
                <a:spcPct val="100000"/>
              </a:lnSpc>
              <a:spcBef>
                <a:spcPts val="2133"/>
              </a:spcBef>
              <a:spcAft>
                <a:spcPts val="2133"/>
              </a:spcAft>
              <a:buClr>
                <a:schemeClr val="lt1"/>
              </a:buClr>
              <a:buSzPts val="2000"/>
              <a:buFont typeface="Fredoka One"/>
              <a:buNone/>
              <a:defRPr sz="2667">
                <a:solidFill>
                  <a:schemeClr val="lt1"/>
                </a:solidFill>
                <a:latin typeface="Fredoka One"/>
                <a:ea typeface="Fredoka One"/>
                <a:cs typeface="Fredoka One"/>
                <a:sym typeface="Fredoka One"/>
              </a:defRPr>
            </a:lvl9pPr>
          </a:lstStyle>
          <a:p>
            <a:endParaRPr/>
          </a:p>
        </p:txBody>
      </p:sp>
      <p:sp>
        <p:nvSpPr>
          <p:cNvPr id="292" name="Google Shape;292;p47"/>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26369463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bg>
      <p:bgPr>
        <a:solidFill>
          <a:schemeClr val="accent3"/>
        </a:solidFill>
        <a:effectLst/>
      </p:bgPr>
    </p:bg>
    <p:spTree>
      <p:nvGrpSpPr>
        <p:cNvPr id="1" name="Shape 293"/>
        <p:cNvGrpSpPr/>
        <p:nvPr/>
      </p:nvGrpSpPr>
      <p:grpSpPr>
        <a:xfrm>
          <a:off x="0" y="0"/>
          <a:ext cx="0" cy="0"/>
          <a:chOff x="0" y="0"/>
          <a:chExt cx="0" cy="0"/>
        </a:xfrm>
      </p:grpSpPr>
      <p:pic>
        <p:nvPicPr>
          <p:cNvPr id="294" name="Google Shape;294;p48"/>
          <p:cNvPicPr preferRelativeResize="0"/>
          <p:nvPr/>
        </p:nvPicPr>
        <p:blipFill>
          <a:blip r:embed="rId2">
            <a:alphaModFix amt="19000"/>
          </a:blip>
          <a:stretch>
            <a:fillRect/>
          </a:stretch>
        </p:blipFill>
        <p:spPr>
          <a:xfrm>
            <a:off x="11791" y="0"/>
            <a:ext cx="12191999" cy="6858000"/>
          </a:xfrm>
          <a:prstGeom prst="rect">
            <a:avLst/>
          </a:prstGeom>
          <a:noFill/>
          <a:ln>
            <a:noFill/>
          </a:ln>
        </p:spPr>
      </p:pic>
      <p:sp>
        <p:nvSpPr>
          <p:cNvPr id="295" name="Google Shape;295;p48"/>
          <p:cNvSpPr txBox="1">
            <a:spLocks noGrp="1"/>
          </p:cNvSpPr>
          <p:nvPr>
            <p:ph type="subTitle" idx="1"/>
          </p:nvPr>
        </p:nvSpPr>
        <p:spPr>
          <a:xfrm>
            <a:off x="960000" y="3142059"/>
            <a:ext cx="3074000" cy="75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96" name="Google Shape;296;p48"/>
          <p:cNvSpPr txBox="1">
            <a:spLocks noGrp="1"/>
          </p:cNvSpPr>
          <p:nvPr>
            <p:ph type="subTitle" idx="2"/>
          </p:nvPr>
        </p:nvSpPr>
        <p:spPr>
          <a:xfrm>
            <a:off x="4559033" y="3142059"/>
            <a:ext cx="3074000" cy="75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97" name="Google Shape;297;p48"/>
          <p:cNvSpPr txBox="1">
            <a:spLocks noGrp="1"/>
          </p:cNvSpPr>
          <p:nvPr>
            <p:ph type="subTitle" idx="3"/>
          </p:nvPr>
        </p:nvSpPr>
        <p:spPr>
          <a:xfrm>
            <a:off x="960000" y="5385612"/>
            <a:ext cx="3074000" cy="75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98" name="Google Shape;298;p48"/>
          <p:cNvSpPr txBox="1">
            <a:spLocks noGrp="1"/>
          </p:cNvSpPr>
          <p:nvPr>
            <p:ph type="subTitle" idx="4"/>
          </p:nvPr>
        </p:nvSpPr>
        <p:spPr>
          <a:xfrm>
            <a:off x="4559028" y="5385612"/>
            <a:ext cx="3074000" cy="75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99" name="Google Shape;299;p48"/>
          <p:cNvSpPr txBox="1">
            <a:spLocks noGrp="1"/>
          </p:cNvSpPr>
          <p:nvPr>
            <p:ph type="subTitle" idx="5"/>
          </p:nvPr>
        </p:nvSpPr>
        <p:spPr>
          <a:xfrm>
            <a:off x="8158067" y="3142059"/>
            <a:ext cx="3074000" cy="75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00" name="Google Shape;300;p48"/>
          <p:cNvSpPr txBox="1">
            <a:spLocks noGrp="1"/>
          </p:cNvSpPr>
          <p:nvPr>
            <p:ph type="subTitle" idx="6"/>
          </p:nvPr>
        </p:nvSpPr>
        <p:spPr>
          <a:xfrm>
            <a:off x="8158067" y="5385612"/>
            <a:ext cx="3074000" cy="75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01" name="Google Shape;301;p48"/>
          <p:cNvSpPr/>
          <p:nvPr/>
        </p:nvSpPr>
        <p:spPr>
          <a:xfrm>
            <a:off x="960000" y="720000"/>
            <a:ext cx="10272000" cy="752400"/>
          </a:xfrm>
          <a:prstGeom prst="roundRect">
            <a:avLst>
              <a:gd name="adj" fmla="val 16667"/>
            </a:avLst>
          </a:prstGeom>
          <a:solidFill>
            <a:schemeClr val="accent6"/>
          </a:solidFill>
          <a:ln>
            <a:noFill/>
          </a:ln>
          <a:effectLst>
            <a:outerShdw dist="133350" dir="2820000" algn="bl" rotWithShape="0">
              <a:srgbClr val="000000">
                <a:alpha val="14000"/>
              </a:srgbClr>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endParaRPr sz="2400"/>
          </a:p>
        </p:txBody>
      </p:sp>
      <p:sp>
        <p:nvSpPr>
          <p:cNvPr id="302" name="Google Shape;302;p48"/>
          <p:cNvSpPr txBox="1">
            <a:spLocks noGrp="1"/>
          </p:cNvSpPr>
          <p:nvPr>
            <p:ph type="subTitle" idx="7"/>
          </p:nvPr>
        </p:nvSpPr>
        <p:spPr>
          <a:xfrm>
            <a:off x="960000" y="2344533"/>
            <a:ext cx="3074000" cy="65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1pPr>
            <a:lvl2pPr lvl="1" algn="ctr"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2pPr>
            <a:lvl3pPr lvl="2"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3pPr>
            <a:lvl4pPr lvl="3"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4pPr>
            <a:lvl5pPr lvl="4"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5pPr>
            <a:lvl6pPr lvl="5"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6pPr>
            <a:lvl7pPr lvl="6"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7pPr>
            <a:lvl8pPr lvl="7"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8pPr>
            <a:lvl9pPr lvl="8" algn="ctr" rtl="0">
              <a:lnSpc>
                <a:spcPct val="100000"/>
              </a:lnSpc>
              <a:spcBef>
                <a:spcPts val="2133"/>
              </a:spcBef>
              <a:spcAft>
                <a:spcPts val="2133"/>
              </a:spcAft>
              <a:buClr>
                <a:schemeClr val="lt1"/>
              </a:buClr>
              <a:buSzPts val="2000"/>
              <a:buFont typeface="Fredoka One"/>
              <a:buNone/>
              <a:defRPr sz="2667">
                <a:solidFill>
                  <a:schemeClr val="lt1"/>
                </a:solidFill>
                <a:latin typeface="Fredoka One"/>
                <a:ea typeface="Fredoka One"/>
                <a:cs typeface="Fredoka One"/>
                <a:sym typeface="Fredoka One"/>
              </a:defRPr>
            </a:lvl9pPr>
          </a:lstStyle>
          <a:p>
            <a:endParaRPr/>
          </a:p>
        </p:txBody>
      </p:sp>
      <p:sp>
        <p:nvSpPr>
          <p:cNvPr id="303" name="Google Shape;303;p48"/>
          <p:cNvSpPr txBox="1">
            <a:spLocks noGrp="1"/>
          </p:cNvSpPr>
          <p:nvPr>
            <p:ph type="subTitle" idx="8"/>
          </p:nvPr>
        </p:nvSpPr>
        <p:spPr>
          <a:xfrm>
            <a:off x="4570800" y="2344533"/>
            <a:ext cx="3074000" cy="65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1pPr>
            <a:lvl2pPr lvl="1" algn="ctr"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2pPr>
            <a:lvl3pPr lvl="2"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3pPr>
            <a:lvl4pPr lvl="3"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4pPr>
            <a:lvl5pPr lvl="4"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5pPr>
            <a:lvl6pPr lvl="5"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6pPr>
            <a:lvl7pPr lvl="6"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7pPr>
            <a:lvl8pPr lvl="7"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8pPr>
            <a:lvl9pPr lvl="8" algn="ctr" rtl="0">
              <a:lnSpc>
                <a:spcPct val="100000"/>
              </a:lnSpc>
              <a:spcBef>
                <a:spcPts val="2133"/>
              </a:spcBef>
              <a:spcAft>
                <a:spcPts val="2133"/>
              </a:spcAft>
              <a:buClr>
                <a:schemeClr val="lt1"/>
              </a:buClr>
              <a:buSzPts val="2000"/>
              <a:buFont typeface="Fredoka One"/>
              <a:buNone/>
              <a:defRPr sz="2667">
                <a:solidFill>
                  <a:schemeClr val="lt1"/>
                </a:solidFill>
                <a:latin typeface="Fredoka One"/>
                <a:ea typeface="Fredoka One"/>
                <a:cs typeface="Fredoka One"/>
                <a:sym typeface="Fredoka One"/>
              </a:defRPr>
            </a:lvl9pPr>
          </a:lstStyle>
          <a:p>
            <a:endParaRPr/>
          </a:p>
        </p:txBody>
      </p:sp>
      <p:sp>
        <p:nvSpPr>
          <p:cNvPr id="304" name="Google Shape;304;p48"/>
          <p:cNvSpPr txBox="1">
            <a:spLocks noGrp="1"/>
          </p:cNvSpPr>
          <p:nvPr>
            <p:ph type="subTitle" idx="9"/>
          </p:nvPr>
        </p:nvSpPr>
        <p:spPr>
          <a:xfrm>
            <a:off x="8181600" y="2344533"/>
            <a:ext cx="3074000" cy="65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1pPr>
            <a:lvl2pPr lvl="1" algn="ctr"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2pPr>
            <a:lvl3pPr lvl="2"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3pPr>
            <a:lvl4pPr lvl="3"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4pPr>
            <a:lvl5pPr lvl="4"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5pPr>
            <a:lvl6pPr lvl="5"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6pPr>
            <a:lvl7pPr lvl="6"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7pPr>
            <a:lvl8pPr lvl="7"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8pPr>
            <a:lvl9pPr lvl="8" algn="ctr" rtl="0">
              <a:lnSpc>
                <a:spcPct val="100000"/>
              </a:lnSpc>
              <a:spcBef>
                <a:spcPts val="2133"/>
              </a:spcBef>
              <a:spcAft>
                <a:spcPts val="2133"/>
              </a:spcAft>
              <a:buClr>
                <a:schemeClr val="lt1"/>
              </a:buClr>
              <a:buSzPts val="2000"/>
              <a:buFont typeface="Fredoka One"/>
              <a:buNone/>
              <a:defRPr sz="2667">
                <a:solidFill>
                  <a:schemeClr val="lt1"/>
                </a:solidFill>
                <a:latin typeface="Fredoka One"/>
                <a:ea typeface="Fredoka One"/>
                <a:cs typeface="Fredoka One"/>
                <a:sym typeface="Fredoka One"/>
              </a:defRPr>
            </a:lvl9pPr>
          </a:lstStyle>
          <a:p>
            <a:endParaRPr/>
          </a:p>
        </p:txBody>
      </p:sp>
      <p:sp>
        <p:nvSpPr>
          <p:cNvPr id="305" name="Google Shape;305;p48"/>
          <p:cNvSpPr txBox="1">
            <a:spLocks noGrp="1"/>
          </p:cNvSpPr>
          <p:nvPr>
            <p:ph type="subTitle" idx="13"/>
          </p:nvPr>
        </p:nvSpPr>
        <p:spPr>
          <a:xfrm>
            <a:off x="960000" y="4588100"/>
            <a:ext cx="3074000" cy="65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1pPr>
            <a:lvl2pPr lvl="1" algn="ctr"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2pPr>
            <a:lvl3pPr lvl="2"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3pPr>
            <a:lvl4pPr lvl="3"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4pPr>
            <a:lvl5pPr lvl="4"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5pPr>
            <a:lvl6pPr lvl="5"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6pPr>
            <a:lvl7pPr lvl="6"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7pPr>
            <a:lvl8pPr lvl="7"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8pPr>
            <a:lvl9pPr lvl="8" algn="ctr" rtl="0">
              <a:lnSpc>
                <a:spcPct val="100000"/>
              </a:lnSpc>
              <a:spcBef>
                <a:spcPts val="2133"/>
              </a:spcBef>
              <a:spcAft>
                <a:spcPts val="2133"/>
              </a:spcAft>
              <a:buClr>
                <a:schemeClr val="lt1"/>
              </a:buClr>
              <a:buSzPts val="2000"/>
              <a:buFont typeface="Fredoka One"/>
              <a:buNone/>
              <a:defRPr sz="2667">
                <a:solidFill>
                  <a:schemeClr val="lt1"/>
                </a:solidFill>
                <a:latin typeface="Fredoka One"/>
                <a:ea typeface="Fredoka One"/>
                <a:cs typeface="Fredoka One"/>
                <a:sym typeface="Fredoka One"/>
              </a:defRPr>
            </a:lvl9pPr>
          </a:lstStyle>
          <a:p>
            <a:endParaRPr/>
          </a:p>
        </p:txBody>
      </p:sp>
      <p:sp>
        <p:nvSpPr>
          <p:cNvPr id="306" name="Google Shape;306;p48"/>
          <p:cNvSpPr txBox="1">
            <a:spLocks noGrp="1"/>
          </p:cNvSpPr>
          <p:nvPr>
            <p:ph type="subTitle" idx="14"/>
          </p:nvPr>
        </p:nvSpPr>
        <p:spPr>
          <a:xfrm>
            <a:off x="4570800" y="4588100"/>
            <a:ext cx="3074000" cy="65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1pPr>
            <a:lvl2pPr lvl="1" algn="ctr"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2pPr>
            <a:lvl3pPr lvl="2"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3pPr>
            <a:lvl4pPr lvl="3"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4pPr>
            <a:lvl5pPr lvl="4"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5pPr>
            <a:lvl6pPr lvl="5"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6pPr>
            <a:lvl7pPr lvl="6"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7pPr>
            <a:lvl8pPr lvl="7"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8pPr>
            <a:lvl9pPr lvl="8" algn="ctr" rtl="0">
              <a:lnSpc>
                <a:spcPct val="100000"/>
              </a:lnSpc>
              <a:spcBef>
                <a:spcPts val="2133"/>
              </a:spcBef>
              <a:spcAft>
                <a:spcPts val="2133"/>
              </a:spcAft>
              <a:buClr>
                <a:schemeClr val="lt1"/>
              </a:buClr>
              <a:buSzPts val="2000"/>
              <a:buFont typeface="Fredoka One"/>
              <a:buNone/>
              <a:defRPr sz="2667">
                <a:solidFill>
                  <a:schemeClr val="lt1"/>
                </a:solidFill>
                <a:latin typeface="Fredoka One"/>
                <a:ea typeface="Fredoka One"/>
                <a:cs typeface="Fredoka One"/>
                <a:sym typeface="Fredoka One"/>
              </a:defRPr>
            </a:lvl9pPr>
          </a:lstStyle>
          <a:p>
            <a:endParaRPr/>
          </a:p>
        </p:txBody>
      </p:sp>
      <p:sp>
        <p:nvSpPr>
          <p:cNvPr id="307" name="Google Shape;307;p48"/>
          <p:cNvSpPr txBox="1">
            <a:spLocks noGrp="1"/>
          </p:cNvSpPr>
          <p:nvPr>
            <p:ph type="subTitle" idx="15"/>
          </p:nvPr>
        </p:nvSpPr>
        <p:spPr>
          <a:xfrm>
            <a:off x="8181600" y="4588100"/>
            <a:ext cx="3074000" cy="65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1pPr>
            <a:lvl2pPr lvl="1" algn="ctr"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2pPr>
            <a:lvl3pPr lvl="2"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3pPr>
            <a:lvl4pPr lvl="3"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4pPr>
            <a:lvl5pPr lvl="4"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5pPr>
            <a:lvl6pPr lvl="5"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6pPr>
            <a:lvl7pPr lvl="6"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7pPr>
            <a:lvl8pPr lvl="7"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8pPr>
            <a:lvl9pPr lvl="8" algn="ctr" rtl="0">
              <a:lnSpc>
                <a:spcPct val="100000"/>
              </a:lnSpc>
              <a:spcBef>
                <a:spcPts val="2133"/>
              </a:spcBef>
              <a:spcAft>
                <a:spcPts val="2133"/>
              </a:spcAft>
              <a:buClr>
                <a:schemeClr val="lt1"/>
              </a:buClr>
              <a:buSzPts val="2000"/>
              <a:buFont typeface="Fredoka One"/>
              <a:buNone/>
              <a:defRPr sz="2667">
                <a:solidFill>
                  <a:schemeClr val="lt1"/>
                </a:solidFill>
                <a:latin typeface="Fredoka One"/>
                <a:ea typeface="Fredoka One"/>
                <a:cs typeface="Fredoka One"/>
                <a:sym typeface="Fredoka One"/>
              </a:defRPr>
            </a:lvl9pPr>
          </a:lstStyle>
          <a:p>
            <a:endParaRPr/>
          </a:p>
        </p:txBody>
      </p:sp>
      <p:sp>
        <p:nvSpPr>
          <p:cNvPr id="308" name="Google Shape;308;p48"/>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20762051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six columns 1">
  <p:cSld name="Title and six columns 1">
    <p:bg>
      <p:bgPr>
        <a:solidFill>
          <a:schemeClr val="accent5"/>
        </a:solidFill>
        <a:effectLst/>
      </p:bgPr>
    </p:bg>
    <p:spTree>
      <p:nvGrpSpPr>
        <p:cNvPr id="1" name="Shape 309"/>
        <p:cNvGrpSpPr/>
        <p:nvPr/>
      </p:nvGrpSpPr>
      <p:grpSpPr>
        <a:xfrm>
          <a:off x="0" y="0"/>
          <a:ext cx="0" cy="0"/>
          <a:chOff x="0" y="0"/>
          <a:chExt cx="0" cy="0"/>
        </a:xfrm>
      </p:grpSpPr>
      <p:pic>
        <p:nvPicPr>
          <p:cNvPr id="310" name="Google Shape;310;p49"/>
          <p:cNvPicPr preferRelativeResize="0"/>
          <p:nvPr/>
        </p:nvPicPr>
        <p:blipFill>
          <a:blip r:embed="rId2">
            <a:alphaModFix amt="19000"/>
          </a:blip>
          <a:stretch>
            <a:fillRect/>
          </a:stretch>
        </p:blipFill>
        <p:spPr>
          <a:xfrm>
            <a:off x="11791" y="0"/>
            <a:ext cx="12191999" cy="6858000"/>
          </a:xfrm>
          <a:prstGeom prst="rect">
            <a:avLst/>
          </a:prstGeom>
          <a:noFill/>
          <a:ln>
            <a:noFill/>
          </a:ln>
        </p:spPr>
      </p:pic>
      <p:sp>
        <p:nvSpPr>
          <p:cNvPr id="311" name="Google Shape;311;p49"/>
          <p:cNvSpPr txBox="1">
            <a:spLocks noGrp="1"/>
          </p:cNvSpPr>
          <p:nvPr>
            <p:ph type="subTitle" idx="1"/>
          </p:nvPr>
        </p:nvSpPr>
        <p:spPr>
          <a:xfrm>
            <a:off x="960000" y="3142059"/>
            <a:ext cx="3074000" cy="75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2" name="Google Shape;312;p49"/>
          <p:cNvSpPr txBox="1">
            <a:spLocks noGrp="1"/>
          </p:cNvSpPr>
          <p:nvPr>
            <p:ph type="subTitle" idx="2"/>
          </p:nvPr>
        </p:nvSpPr>
        <p:spPr>
          <a:xfrm>
            <a:off x="4559033" y="3142059"/>
            <a:ext cx="3074000" cy="75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3" name="Google Shape;313;p49"/>
          <p:cNvSpPr txBox="1">
            <a:spLocks noGrp="1"/>
          </p:cNvSpPr>
          <p:nvPr>
            <p:ph type="subTitle" idx="3"/>
          </p:nvPr>
        </p:nvSpPr>
        <p:spPr>
          <a:xfrm>
            <a:off x="960000" y="5274756"/>
            <a:ext cx="3074000" cy="75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4" name="Google Shape;314;p49"/>
          <p:cNvSpPr txBox="1">
            <a:spLocks noGrp="1"/>
          </p:cNvSpPr>
          <p:nvPr>
            <p:ph type="subTitle" idx="4"/>
          </p:nvPr>
        </p:nvSpPr>
        <p:spPr>
          <a:xfrm>
            <a:off x="4559033" y="5274756"/>
            <a:ext cx="3074000" cy="75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5" name="Google Shape;315;p49"/>
          <p:cNvSpPr txBox="1">
            <a:spLocks noGrp="1"/>
          </p:cNvSpPr>
          <p:nvPr>
            <p:ph type="subTitle" idx="5"/>
          </p:nvPr>
        </p:nvSpPr>
        <p:spPr>
          <a:xfrm>
            <a:off x="8158067" y="3142059"/>
            <a:ext cx="3074000" cy="75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6" name="Google Shape;316;p49"/>
          <p:cNvSpPr txBox="1">
            <a:spLocks noGrp="1"/>
          </p:cNvSpPr>
          <p:nvPr>
            <p:ph type="subTitle" idx="6"/>
          </p:nvPr>
        </p:nvSpPr>
        <p:spPr>
          <a:xfrm>
            <a:off x="8158067" y="5274756"/>
            <a:ext cx="3074000" cy="75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7" name="Google Shape;317;p49"/>
          <p:cNvSpPr/>
          <p:nvPr/>
        </p:nvSpPr>
        <p:spPr>
          <a:xfrm>
            <a:off x="960000" y="720000"/>
            <a:ext cx="10272000" cy="752400"/>
          </a:xfrm>
          <a:prstGeom prst="roundRect">
            <a:avLst>
              <a:gd name="adj" fmla="val 16667"/>
            </a:avLst>
          </a:prstGeom>
          <a:solidFill>
            <a:schemeClr val="accent6"/>
          </a:solidFill>
          <a:ln>
            <a:noFill/>
          </a:ln>
          <a:effectLst>
            <a:outerShdw dist="133350" dir="2820000" algn="bl" rotWithShape="0">
              <a:srgbClr val="000000">
                <a:alpha val="14000"/>
              </a:srgbClr>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endParaRPr sz="2400"/>
          </a:p>
        </p:txBody>
      </p:sp>
      <p:sp>
        <p:nvSpPr>
          <p:cNvPr id="318" name="Google Shape;318;p49"/>
          <p:cNvSpPr txBox="1">
            <a:spLocks noGrp="1"/>
          </p:cNvSpPr>
          <p:nvPr>
            <p:ph type="subTitle" idx="7"/>
          </p:nvPr>
        </p:nvSpPr>
        <p:spPr>
          <a:xfrm>
            <a:off x="960000" y="2344533"/>
            <a:ext cx="3074000" cy="65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1pPr>
            <a:lvl2pPr lvl="1" algn="ctr"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2pPr>
            <a:lvl3pPr lvl="2"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3pPr>
            <a:lvl4pPr lvl="3"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4pPr>
            <a:lvl5pPr lvl="4"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5pPr>
            <a:lvl6pPr lvl="5"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6pPr>
            <a:lvl7pPr lvl="6"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7pPr>
            <a:lvl8pPr lvl="7"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8pPr>
            <a:lvl9pPr lvl="8" algn="ctr" rtl="0">
              <a:lnSpc>
                <a:spcPct val="100000"/>
              </a:lnSpc>
              <a:spcBef>
                <a:spcPts val="2133"/>
              </a:spcBef>
              <a:spcAft>
                <a:spcPts val="2133"/>
              </a:spcAft>
              <a:buClr>
                <a:schemeClr val="lt1"/>
              </a:buClr>
              <a:buSzPts val="2000"/>
              <a:buFont typeface="Fredoka One"/>
              <a:buNone/>
              <a:defRPr sz="2667">
                <a:solidFill>
                  <a:schemeClr val="lt1"/>
                </a:solidFill>
                <a:latin typeface="Fredoka One"/>
                <a:ea typeface="Fredoka One"/>
                <a:cs typeface="Fredoka One"/>
                <a:sym typeface="Fredoka One"/>
              </a:defRPr>
            </a:lvl9pPr>
          </a:lstStyle>
          <a:p>
            <a:endParaRPr/>
          </a:p>
        </p:txBody>
      </p:sp>
      <p:sp>
        <p:nvSpPr>
          <p:cNvPr id="319" name="Google Shape;319;p49"/>
          <p:cNvSpPr txBox="1">
            <a:spLocks noGrp="1"/>
          </p:cNvSpPr>
          <p:nvPr>
            <p:ph type="subTitle" idx="8"/>
          </p:nvPr>
        </p:nvSpPr>
        <p:spPr>
          <a:xfrm>
            <a:off x="4570800" y="2344533"/>
            <a:ext cx="3074000" cy="65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1pPr>
            <a:lvl2pPr lvl="1" algn="ctr"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2pPr>
            <a:lvl3pPr lvl="2"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3pPr>
            <a:lvl4pPr lvl="3"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4pPr>
            <a:lvl5pPr lvl="4"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5pPr>
            <a:lvl6pPr lvl="5"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6pPr>
            <a:lvl7pPr lvl="6"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7pPr>
            <a:lvl8pPr lvl="7"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8pPr>
            <a:lvl9pPr lvl="8" algn="ctr" rtl="0">
              <a:lnSpc>
                <a:spcPct val="100000"/>
              </a:lnSpc>
              <a:spcBef>
                <a:spcPts val="2133"/>
              </a:spcBef>
              <a:spcAft>
                <a:spcPts val="2133"/>
              </a:spcAft>
              <a:buClr>
                <a:schemeClr val="lt1"/>
              </a:buClr>
              <a:buSzPts val="2000"/>
              <a:buFont typeface="Fredoka One"/>
              <a:buNone/>
              <a:defRPr sz="2667">
                <a:solidFill>
                  <a:schemeClr val="lt1"/>
                </a:solidFill>
                <a:latin typeface="Fredoka One"/>
                <a:ea typeface="Fredoka One"/>
                <a:cs typeface="Fredoka One"/>
                <a:sym typeface="Fredoka One"/>
              </a:defRPr>
            </a:lvl9pPr>
          </a:lstStyle>
          <a:p>
            <a:endParaRPr/>
          </a:p>
        </p:txBody>
      </p:sp>
      <p:sp>
        <p:nvSpPr>
          <p:cNvPr id="320" name="Google Shape;320;p49"/>
          <p:cNvSpPr txBox="1">
            <a:spLocks noGrp="1"/>
          </p:cNvSpPr>
          <p:nvPr>
            <p:ph type="subTitle" idx="9"/>
          </p:nvPr>
        </p:nvSpPr>
        <p:spPr>
          <a:xfrm>
            <a:off x="8181600" y="2344533"/>
            <a:ext cx="3074000" cy="65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1pPr>
            <a:lvl2pPr lvl="1" algn="ctr"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2pPr>
            <a:lvl3pPr lvl="2"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3pPr>
            <a:lvl4pPr lvl="3"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4pPr>
            <a:lvl5pPr lvl="4"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5pPr>
            <a:lvl6pPr lvl="5"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6pPr>
            <a:lvl7pPr lvl="6"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7pPr>
            <a:lvl8pPr lvl="7"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8pPr>
            <a:lvl9pPr lvl="8" algn="ctr" rtl="0">
              <a:lnSpc>
                <a:spcPct val="100000"/>
              </a:lnSpc>
              <a:spcBef>
                <a:spcPts val="2133"/>
              </a:spcBef>
              <a:spcAft>
                <a:spcPts val="2133"/>
              </a:spcAft>
              <a:buClr>
                <a:schemeClr val="lt1"/>
              </a:buClr>
              <a:buSzPts val="2000"/>
              <a:buFont typeface="Fredoka One"/>
              <a:buNone/>
              <a:defRPr sz="2667">
                <a:solidFill>
                  <a:schemeClr val="lt1"/>
                </a:solidFill>
                <a:latin typeface="Fredoka One"/>
                <a:ea typeface="Fredoka One"/>
                <a:cs typeface="Fredoka One"/>
                <a:sym typeface="Fredoka One"/>
              </a:defRPr>
            </a:lvl9pPr>
          </a:lstStyle>
          <a:p>
            <a:endParaRPr/>
          </a:p>
        </p:txBody>
      </p:sp>
      <p:sp>
        <p:nvSpPr>
          <p:cNvPr id="321" name="Google Shape;321;p49"/>
          <p:cNvSpPr txBox="1">
            <a:spLocks noGrp="1"/>
          </p:cNvSpPr>
          <p:nvPr>
            <p:ph type="subTitle" idx="13"/>
          </p:nvPr>
        </p:nvSpPr>
        <p:spPr>
          <a:xfrm>
            <a:off x="960000" y="4477245"/>
            <a:ext cx="3074000" cy="65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1pPr>
            <a:lvl2pPr lvl="1" algn="ctr"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2pPr>
            <a:lvl3pPr lvl="2"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3pPr>
            <a:lvl4pPr lvl="3"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4pPr>
            <a:lvl5pPr lvl="4"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5pPr>
            <a:lvl6pPr lvl="5"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6pPr>
            <a:lvl7pPr lvl="6"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7pPr>
            <a:lvl8pPr lvl="7"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8pPr>
            <a:lvl9pPr lvl="8" algn="ctr" rtl="0">
              <a:lnSpc>
                <a:spcPct val="100000"/>
              </a:lnSpc>
              <a:spcBef>
                <a:spcPts val="2133"/>
              </a:spcBef>
              <a:spcAft>
                <a:spcPts val="2133"/>
              </a:spcAft>
              <a:buClr>
                <a:schemeClr val="lt1"/>
              </a:buClr>
              <a:buSzPts val="2000"/>
              <a:buFont typeface="Fredoka One"/>
              <a:buNone/>
              <a:defRPr sz="2667">
                <a:solidFill>
                  <a:schemeClr val="lt1"/>
                </a:solidFill>
                <a:latin typeface="Fredoka One"/>
                <a:ea typeface="Fredoka One"/>
                <a:cs typeface="Fredoka One"/>
                <a:sym typeface="Fredoka One"/>
              </a:defRPr>
            </a:lvl9pPr>
          </a:lstStyle>
          <a:p>
            <a:endParaRPr/>
          </a:p>
        </p:txBody>
      </p:sp>
      <p:sp>
        <p:nvSpPr>
          <p:cNvPr id="322" name="Google Shape;322;p49"/>
          <p:cNvSpPr txBox="1">
            <a:spLocks noGrp="1"/>
          </p:cNvSpPr>
          <p:nvPr>
            <p:ph type="subTitle" idx="14"/>
          </p:nvPr>
        </p:nvSpPr>
        <p:spPr>
          <a:xfrm>
            <a:off x="4570800" y="4477245"/>
            <a:ext cx="3074000" cy="65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1pPr>
            <a:lvl2pPr lvl="1" algn="ctr"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2pPr>
            <a:lvl3pPr lvl="2"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3pPr>
            <a:lvl4pPr lvl="3"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4pPr>
            <a:lvl5pPr lvl="4"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5pPr>
            <a:lvl6pPr lvl="5"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6pPr>
            <a:lvl7pPr lvl="6"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7pPr>
            <a:lvl8pPr lvl="7"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8pPr>
            <a:lvl9pPr lvl="8" algn="ctr" rtl="0">
              <a:lnSpc>
                <a:spcPct val="100000"/>
              </a:lnSpc>
              <a:spcBef>
                <a:spcPts val="2133"/>
              </a:spcBef>
              <a:spcAft>
                <a:spcPts val="2133"/>
              </a:spcAft>
              <a:buClr>
                <a:schemeClr val="lt1"/>
              </a:buClr>
              <a:buSzPts val="2000"/>
              <a:buFont typeface="Fredoka One"/>
              <a:buNone/>
              <a:defRPr sz="2667">
                <a:solidFill>
                  <a:schemeClr val="lt1"/>
                </a:solidFill>
                <a:latin typeface="Fredoka One"/>
                <a:ea typeface="Fredoka One"/>
                <a:cs typeface="Fredoka One"/>
                <a:sym typeface="Fredoka One"/>
              </a:defRPr>
            </a:lvl9pPr>
          </a:lstStyle>
          <a:p>
            <a:endParaRPr/>
          </a:p>
        </p:txBody>
      </p:sp>
      <p:sp>
        <p:nvSpPr>
          <p:cNvPr id="323" name="Google Shape;323;p49"/>
          <p:cNvSpPr txBox="1">
            <a:spLocks noGrp="1"/>
          </p:cNvSpPr>
          <p:nvPr>
            <p:ph type="subTitle" idx="15"/>
          </p:nvPr>
        </p:nvSpPr>
        <p:spPr>
          <a:xfrm>
            <a:off x="8181600" y="4477245"/>
            <a:ext cx="3074000" cy="65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1pPr>
            <a:lvl2pPr lvl="1" algn="ctr"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2pPr>
            <a:lvl3pPr lvl="2"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3pPr>
            <a:lvl4pPr lvl="3"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4pPr>
            <a:lvl5pPr lvl="4"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5pPr>
            <a:lvl6pPr lvl="5"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6pPr>
            <a:lvl7pPr lvl="6"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7pPr>
            <a:lvl8pPr lvl="7"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8pPr>
            <a:lvl9pPr lvl="8" algn="ctr" rtl="0">
              <a:lnSpc>
                <a:spcPct val="100000"/>
              </a:lnSpc>
              <a:spcBef>
                <a:spcPts val="2133"/>
              </a:spcBef>
              <a:spcAft>
                <a:spcPts val="2133"/>
              </a:spcAft>
              <a:buClr>
                <a:schemeClr val="lt1"/>
              </a:buClr>
              <a:buSzPts val="2000"/>
              <a:buFont typeface="Fredoka One"/>
              <a:buNone/>
              <a:defRPr sz="2667">
                <a:solidFill>
                  <a:schemeClr val="lt1"/>
                </a:solidFill>
                <a:latin typeface="Fredoka One"/>
                <a:ea typeface="Fredoka One"/>
                <a:cs typeface="Fredoka One"/>
                <a:sym typeface="Fredoka One"/>
              </a:defRPr>
            </a:lvl9pPr>
          </a:lstStyle>
          <a:p>
            <a:endParaRPr/>
          </a:p>
        </p:txBody>
      </p:sp>
      <p:sp>
        <p:nvSpPr>
          <p:cNvPr id="324" name="Google Shape;324;p49"/>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40557832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five columns">
  <p:cSld name="Title and five columns">
    <p:bg>
      <p:bgPr>
        <a:solidFill>
          <a:schemeClr val="accent5"/>
        </a:solidFill>
        <a:effectLst/>
      </p:bgPr>
    </p:bg>
    <p:spTree>
      <p:nvGrpSpPr>
        <p:cNvPr id="1" name="Shape 325"/>
        <p:cNvGrpSpPr/>
        <p:nvPr/>
      </p:nvGrpSpPr>
      <p:grpSpPr>
        <a:xfrm>
          <a:off x="0" y="0"/>
          <a:ext cx="0" cy="0"/>
          <a:chOff x="0" y="0"/>
          <a:chExt cx="0" cy="0"/>
        </a:xfrm>
      </p:grpSpPr>
      <p:pic>
        <p:nvPicPr>
          <p:cNvPr id="326" name="Google Shape;326;p50"/>
          <p:cNvPicPr preferRelativeResize="0"/>
          <p:nvPr/>
        </p:nvPicPr>
        <p:blipFill>
          <a:blip r:embed="rId2">
            <a:alphaModFix amt="19000"/>
          </a:blip>
          <a:stretch>
            <a:fillRect/>
          </a:stretch>
        </p:blipFill>
        <p:spPr>
          <a:xfrm>
            <a:off x="11791" y="0"/>
            <a:ext cx="12191999" cy="6858000"/>
          </a:xfrm>
          <a:prstGeom prst="rect">
            <a:avLst/>
          </a:prstGeom>
          <a:noFill/>
          <a:ln>
            <a:noFill/>
          </a:ln>
        </p:spPr>
      </p:pic>
      <p:sp>
        <p:nvSpPr>
          <p:cNvPr id="327" name="Google Shape;327;p50"/>
          <p:cNvSpPr txBox="1">
            <a:spLocks noGrp="1"/>
          </p:cNvSpPr>
          <p:nvPr>
            <p:ph type="subTitle" idx="1"/>
          </p:nvPr>
        </p:nvSpPr>
        <p:spPr>
          <a:xfrm>
            <a:off x="960000" y="3382073"/>
            <a:ext cx="3074000" cy="75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28" name="Google Shape;328;p50"/>
          <p:cNvSpPr txBox="1">
            <a:spLocks noGrp="1"/>
          </p:cNvSpPr>
          <p:nvPr>
            <p:ph type="subTitle" idx="2"/>
          </p:nvPr>
        </p:nvSpPr>
        <p:spPr>
          <a:xfrm>
            <a:off x="4559033" y="3382073"/>
            <a:ext cx="3074000" cy="75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29" name="Google Shape;329;p50"/>
          <p:cNvSpPr txBox="1">
            <a:spLocks noGrp="1"/>
          </p:cNvSpPr>
          <p:nvPr>
            <p:ph type="subTitle" idx="3"/>
          </p:nvPr>
        </p:nvSpPr>
        <p:spPr>
          <a:xfrm>
            <a:off x="2759516" y="5514977"/>
            <a:ext cx="3074000" cy="75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30" name="Google Shape;330;p50"/>
          <p:cNvSpPr txBox="1">
            <a:spLocks noGrp="1"/>
          </p:cNvSpPr>
          <p:nvPr>
            <p:ph type="subTitle" idx="4"/>
          </p:nvPr>
        </p:nvSpPr>
        <p:spPr>
          <a:xfrm>
            <a:off x="8158067" y="3382073"/>
            <a:ext cx="3074000" cy="75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31" name="Google Shape;331;p50"/>
          <p:cNvSpPr txBox="1">
            <a:spLocks noGrp="1"/>
          </p:cNvSpPr>
          <p:nvPr>
            <p:ph type="subTitle" idx="5"/>
          </p:nvPr>
        </p:nvSpPr>
        <p:spPr>
          <a:xfrm>
            <a:off x="6358549" y="5514977"/>
            <a:ext cx="3074000" cy="75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32" name="Google Shape;332;p50"/>
          <p:cNvSpPr/>
          <p:nvPr/>
        </p:nvSpPr>
        <p:spPr>
          <a:xfrm>
            <a:off x="960000" y="720000"/>
            <a:ext cx="10272000" cy="752400"/>
          </a:xfrm>
          <a:prstGeom prst="roundRect">
            <a:avLst>
              <a:gd name="adj" fmla="val 16667"/>
            </a:avLst>
          </a:prstGeom>
          <a:solidFill>
            <a:schemeClr val="accent6"/>
          </a:solidFill>
          <a:ln>
            <a:noFill/>
          </a:ln>
          <a:effectLst>
            <a:outerShdw dist="133350" dir="2820000" algn="bl" rotWithShape="0">
              <a:srgbClr val="000000">
                <a:alpha val="14000"/>
              </a:srgbClr>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endParaRPr sz="2400"/>
          </a:p>
        </p:txBody>
      </p:sp>
      <p:sp>
        <p:nvSpPr>
          <p:cNvPr id="333" name="Google Shape;333;p50"/>
          <p:cNvSpPr txBox="1">
            <a:spLocks noGrp="1"/>
          </p:cNvSpPr>
          <p:nvPr>
            <p:ph type="subTitle" idx="6"/>
          </p:nvPr>
        </p:nvSpPr>
        <p:spPr>
          <a:xfrm>
            <a:off x="960000" y="2584548"/>
            <a:ext cx="3074000" cy="65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1pPr>
            <a:lvl2pPr lvl="1" algn="ctr"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2pPr>
            <a:lvl3pPr lvl="2"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3pPr>
            <a:lvl4pPr lvl="3"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4pPr>
            <a:lvl5pPr lvl="4"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5pPr>
            <a:lvl6pPr lvl="5"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6pPr>
            <a:lvl7pPr lvl="6"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7pPr>
            <a:lvl8pPr lvl="7"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8pPr>
            <a:lvl9pPr lvl="8" algn="ctr" rtl="0">
              <a:lnSpc>
                <a:spcPct val="100000"/>
              </a:lnSpc>
              <a:spcBef>
                <a:spcPts val="2133"/>
              </a:spcBef>
              <a:spcAft>
                <a:spcPts val="2133"/>
              </a:spcAft>
              <a:buClr>
                <a:schemeClr val="lt1"/>
              </a:buClr>
              <a:buSzPts val="2000"/>
              <a:buFont typeface="Fredoka One"/>
              <a:buNone/>
              <a:defRPr sz="2667">
                <a:solidFill>
                  <a:schemeClr val="lt1"/>
                </a:solidFill>
                <a:latin typeface="Fredoka One"/>
                <a:ea typeface="Fredoka One"/>
                <a:cs typeface="Fredoka One"/>
                <a:sym typeface="Fredoka One"/>
              </a:defRPr>
            </a:lvl9pPr>
          </a:lstStyle>
          <a:p>
            <a:endParaRPr/>
          </a:p>
        </p:txBody>
      </p:sp>
      <p:sp>
        <p:nvSpPr>
          <p:cNvPr id="334" name="Google Shape;334;p50"/>
          <p:cNvSpPr txBox="1">
            <a:spLocks noGrp="1"/>
          </p:cNvSpPr>
          <p:nvPr>
            <p:ph type="subTitle" idx="7"/>
          </p:nvPr>
        </p:nvSpPr>
        <p:spPr>
          <a:xfrm>
            <a:off x="4570800" y="2584548"/>
            <a:ext cx="3074000" cy="65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1pPr>
            <a:lvl2pPr lvl="1" algn="ctr"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2pPr>
            <a:lvl3pPr lvl="2"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3pPr>
            <a:lvl4pPr lvl="3"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4pPr>
            <a:lvl5pPr lvl="4"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5pPr>
            <a:lvl6pPr lvl="5"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6pPr>
            <a:lvl7pPr lvl="6"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7pPr>
            <a:lvl8pPr lvl="7"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8pPr>
            <a:lvl9pPr lvl="8" algn="ctr" rtl="0">
              <a:lnSpc>
                <a:spcPct val="100000"/>
              </a:lnSpc>
              <a:spcBef>
                <a:spcPts val="2133"/>
              </a:spcBef>
              <a:spcAft>
                <a:spcPts val="2133"/>
              </a:spcAft>
              <a:buClr>
                <a:schemeClr val="lt1"/>
              </a:buClr>
              <a:buSzPts val="2000"/>
              <a:buFont typeface="Fredoka One"/>
              <a:buNone/>
              <a:defRPr sz="2667">
                <a:solidFill>
                  <a:schemeClr val="lt1"/>
                </a:solidFill>
                <a:latin typeface="Fredoka One"/>
                <a:ea typeface="Fredoka One"/>
                <a:cs typeface="Fredoka One"/>
                <a:sym typeface="Fredoka One"/>
              </a:defRPr>
            </a:lvl9pPr>
          </a:lstStyle>
          <a:p>
            <a:endParaRPr/>
          </a:p>
        </p:txBody>
      </p:sp>
      <p:sp>
        <p:nvSpPr>
          <p:cNvPr id="335" name="Google Shape;335;p50"/>
          <p:cNvSpPr txBox="1">
            <a:spLocks noGrp="1"/>
          </p:cNvSpPr>
          <p:nvPr>
            <p:ph type="subTitle" idx="8"/>
          </p:nvPr>
        </p:nvSpPr>
        <p:spPr>
          <a:xfrm>
            <a:off x="8181600" y="2584548"/>
            <a:ext cx="3074000" cy="65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1pPr>
            <a:lvl2pPr lvl="1" algn="ctr"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2pPr>
            <a:lvl3pPr lvl="2"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3pPr>
            <a:lvl4pPr lvl="3"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4pPr>
            <a:lvl5pPr lvl="4"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5pPr>
            <a:lvl6pPr lvl="5"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6pPr>
            <a:lvl7pPr lvl="6"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7pPr>
            <a:lvl8pPr lvl="7"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8pPr>
            <a:lvl9pPr lvl="8" algn="ctr" rtl="0">
              <a:lnSpc>
                <a:spcPct val="100000"/>
              </a:lnSpc>
              <a:spcBef>
                <a:spcPts val="2133"/>
              </a:spcBef>
              <a:spcAft>
                <a:spcPts val="2133"/>
              </a:spcAft>
              <a:buClr>
                <a:schemeClr val="lt1"/>
              </a:buClr>
              <a:buSzPts val="2000"/>
              <a:buFont typeface="Fredoka One"/>
              <a:buNone/>
              <a:defRPr sz="2667">
                <a:solidFill>
                  <a:schemeClr val="lt1"/>
                </a:solidFill>
                <a:latin typeface="Fredoka One"/>
                <a:ea typeface="Fredoka One"/>
                <a:cs typeface="Fredoka One"/>
                <a:sym typeface="Fredoka One"/>
              </a:defRPr>
            </a:lvl9pPr>
          </a:lstStyle>
          <a:p>
            <a:endParaRPr/>
          </a:p>
        </p:txBody>
      </p:sp>
      <p:sp>
        <p:nvSpPr>
          <p:cNvPr id="336" name="Google Shape;336;p50"/>
          <p:cNvSpPr txBox="1">
            <a:spLocks noGrp="1"/>
          </p:cNvSpPr>
          <p:nvPr>
            <p:ph type="subTitle" idx="9"/>
          </p:nvPr>
        </p:nvSpPr>
        <p:spPr>
          <a:xfrm>
            <a:off x="2765400" y="4717465"/>
            <a:ext cx="3074000" cy="65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1pPr>
            <a:lvl2pPr lvl="1" algn="ctr"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2pPr>
            <a:lvl3pPr lvl="2"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3pPr>
            <a:lvl4pPr lvl="3"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4pPr>
            <a:lvl5pPr lvl="4"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5pPr>
            <a:lvl6pPr lvl="5"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6pPr>
            <a:lvl7pPr lvl="6"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7pPr>
            <a:lvl8pPr lvl="7"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8pPr>
            <a:lvl9pPr lvl="8" algn="ctr" rtl="0">
              <a:lnSpc>
                <a:spcPct val="100000"/>
              </a:lnSpc>
              <a:spcBef>
                <a:spcPts val="2133"/>
              </a:spcBef>
              <a:spcAft>
                <a:spcPts val="2133"/>
              </a:spcAft>
              <a:buClr>
                <a:schemeClr val="lt1"/>
              </a:buClr>
              <a:buSzPts val="2000"/>
              <a:buFont typeface="Fredoka One"/>
              <a:buNone/>
              <a:defRPr sz="2667">
                <a:solidFill>
                  <a:schemeClr val="lt1"/>
                </a:solidFill>
                <a:latin typeface="Fredoka One"/>
                <a:ea typeface="Fredoka One"/>
                <a:cs typeface="Fredoka One"/>
                <a:sym typeface="Fredoka One"/>
              </a:defRPr>
            </a:lvl9pPr>
          </a:lstStyle>
          <a:p>
            <a:endParaRPr/>
          </a:p>
        </p:txBody>
      </p:sp>
      <p:sp>
        <p:nvSpPr>
          <p:cNvPr id="337" name="Google Shape;337;p50"/>
          <p:cNvSpPr txBox="1">
            <a:spLocks noGrp="1"/>
          </p:cNvSpPr>
          <p:nvPr>
            <p:ph type="subTitle" idx="13"/>
          </p:nvPr>
        </p:nvSpPr>
        <p:spPr>
          <a:xfrm>
            <a:off x="6376200" y="4717465"/>
            <a:ext cx="3074000" cy="65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1pPr>
            <a:lvl2pPr lvl="1" algn="ctr" rtl="0">
              <a:lnSpc>
                <a:spcPct val="100000"/>
              </a:lnSpc>
              <a:spcBef>
                <a:spcPts val="0"/>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2pPr>
            <a:lvl3pPr lvl="2"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3pPr>
            <a:lvl4pPr lvl="3"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4pPr>
            <a:lvl5pPr lvl="4"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5pPr>
            <a:lvl6pPr lvl="5"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6pPr>
            <a:lvl7pPr lvl="6"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7pPr>
            <a:lvl8pPr lvl="7" algn="ctr" rtl="0">
              <a:lnSpc>
                <a:spcPct val="100000"/>
              </a:lnSpc>
              <a:spcBef>
                <a:spcPts val="2133"/>
              </a:spcBef>
              <a:spcAft>
                <a:spcPts val="0"/>
              </a:spcAft>
              <a:buClr>
                <a:schemeClr val="lt1"/>
              </a:buClr>
              <a:buSzPts val="2000"/>
              <a:buFont typeface="Fredoka One"/>
              <a:buNone/>
              <a:defRPr sz="2667">
                <a:solidFill>
                  <a:schemeClr val="lt1"/>
                </a:solidFill>
                <a:latin typeface="Fredoka One"/>
                <a:ea typeface="Fredoka One"/>
                <a:cs typeface="Fredoka One"/>
                <a:sym typeface="Fredoka One"/>
              </a:defRPr>
            </a:lvl8pPr>
            <a:lvl9pPr lvl="8" algn="ctr" rtl="0">
              <a:lnSpc>
                <a:spcPct val="100000"/>
              </a:lnSpc>
              <a:spcBef>
                <a:spcPts val="2133"/>
              </a:spcBef>
              <a:spcAft>
                <a:spcPts val="2133"/>
              </a:spcAft>
              <a:buClr>
                <a:schemeClr val="lt1"/>
              </a:buClr>
              <a:buSzPts val="2000"/>
              <a:buFont typeface="Fredoka One"/>
              <a:buNone/>
              <a:defRPr sz="2667">
                <a:solidFill>
                  <a:schemeClr val="lt1"/>
                </a:solidFill>
                <a:latin typeface="Fredoka One"/>
                <a:ea typeface="Fredoka One"/>
                <a:cs typeface="Fredoka One"/>
                <a:sym typeface="Fredoka One"/>
              </a:defRPr>
            </a:lvl9pPr>
          </a:lstStyle>
          <a:p>
            <a:endParaRPr/>
          </a:p>
        </p:txBody>
      </p:sp>
      <p:sp>
        <p:nvSpPr>
          <p:cNvPr id="338" name="Google Shape;338;p50"/>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23113188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Numbers and text">
  <p:cSld name="Numbers and text">
    <p:bg>
      <p:bgPr>
        <a:solidFill>
          <a:schemeClr val="accent5"/>
        </a:solidFill>
        <a:effectLst/>
      </p:bgPr>
    </p:bg>
    <p:spTree>
      <p:nvGrpSpPr>
        <p:cNvPr id="1" name="Shape 339"/>
        <p:cNvGrpSpPr/>
        <p:nvPr/>
      </p:nvGrpSpPr>
      <p:grpSpPr>
        <a:xfrm>
          <a:off x="0" y="0"/>
          <a:ext cx="0" cy="0"/>
          <a:chOff x="0" y="0"/>
          <a:chExt cx="0" cy="0"/>
        </a:xfrm>
      </p:grpSpPr>
      <p:pic>
        <p:nvPicPr>
          <p:cNvPr id="340" name="Google Shape;340;p51"/>
          <p:cNvPicPr preferRelativeResize="0"/>
          <p:nvPr/>
        </p:nvPicPr>
        <p:blipFill>
          <a:blip r:embed="rId2">
            <a:alphaModFix amt="24000"/>
          </a:blip>
          <a:stretch>
            <a:fillRect/>
          </a:stretch>
        </p:blipFill>
        <p:spPr>
          <a:xfrm>
            <a:off x="11791" y="0"/>
            <a:ext cx="12191999" cy="6858000"/>
          </a:xfrm>
          <a:prstGeom prst="rect">
            <a:avLst/>
          </a:prstGeom>
          <a:noFill/>
          <a:ln>
            <a:noFill/>
          </a:ln>
        </p:spPr>
      </p:pic>
      <p:sp>
        <p:nvSpPr>
          <p:cNvPr id="341" name="Google Shape;341;p51"/>
          <p:cNvSpPr txBox="1">
            <a:spLocks noGrp="1"/>
          </p:cNvSpPr>
          <p:nvPr>
            <p:ph type="subTitle" idx="1"/>
          </p:nvPr>
        </p:nvSpPr>
        <p:spPr>
          <a:xfrm>
            <a:off x="3396217" y="3300037"/>
            <a:ext cx="5399600" cy="51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42" name="Google Shape;342;p51"/>
          <p:cNvSpPr txBox="1">
            <a:spLocks noGrp="1"/>
          </p:cNvSpPr>
          <p:nvPr>
            <p:ph type="subTitle" idx="2"/>
          </p:nvPr>
        </p:nvSpPr>
        <p:spPr>
          <a:xfrm>
            <a:off x="3396167" y="5627428"/>
            <a:ext cx="5399600" cy="51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43" name="Google Shape;343;p51"/>
          <p:cNvSpPr/>
          <p:nvPr/>
        </p:nvSpPr>
        <p:spPr>
          <a:xfrm>
            <a:off x="960000" y="720000"/>
            <a:ext cx="10272000" cy="752400"/>
          </a:xfrm>
          <a:prstGeom prst="roundRect">
            <a:avLst>
              <a:gd name="adj" fmla="val 16667"/>
            </a:avLst>
          </a:prstGeom>
          <a:solidFill>
            <a:schemeClr val="accent6"/>
          </a:solidFill>
          <a:ln>
            <a:noFill/>
          </a:ln>
          <a:effectLst>
            <a:outerShdw dist="133350" dir="2820000" algn="bl" rotWithShape="0">
              <a:srgbClr val="000000">
                <a:alpha val="14000"/>
              </a:srgbClr>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endParaRPr sz="2400"/>
          </a:p>
        </p:txBody>
      </p:sp>
      <p:sp>
        <p:nvSpPr>
          <p:cNvPr id="344" name="Google Shape;344;p51"/>
          <p:cNvSpPr txBox="1">
            <a:spLocks noGrp="1"/>
          </p:cNvSpPr>
          <p:nvPr>
            <p:ph type="title" hasCustomPrompt="1"/>
          </p:nvPr>
        </p:nvSpPr>
        <p:spPr>
          <a:xfrm rot="651">
            <a:off x="3982100" y="2043651"/>
            <a:ext cx="4227600" cy="1015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6267">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345" name="Google Shape;345;p51"/>
          <p:cNvSpPr txBox="1">
            <a:spLocks noGrp="1"/>
          </p:cNvSpPr>
          <p:nvPr>
            <p:ph type="title" idx="3" hasCustomPrompt="1"/>
          </p:nvPr>
        </p:nvSpPr>
        <p:spPr>
          <a:xfrm rot="651">
            <a:off x="3982100" y="4382100"/>
            <a:ext cx="4227600" cy="1015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6267">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346" name="Google Shape;346;p51"/>
          <p:cNvSpPr txBox="1">
            <a:spLocks noGrp="1"/>
          </p:cNvSpPr>
          <p:nvPr>
            <p:ph type="title" idx="4"/>
          </p:nvPr>
        </p:nvSpPr>
        <p:spPr>
          <a:xfrm>
            <a:off x="960000" y="720000"/>
            <a:ext cx="10272000" cy="752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310698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dk2"/>
        </a:solidFill>
        <a:effectLst/>
      </p:bgPr>
    </p:bg>
    <p:spTree>
      <p:nvGrpSpPr>
        <p:cNvPr id="1" name="Shape 367"/>
        <p:cNvGrpSpPr/>
        <p:nvPr/>
      </p:nvGrpSpPr>
      <p:grpSpPr>
        <a:xfrm>
          <a:off x="0" y="0"/>
          <a:ext cx="0" cy="0"/>
          <a:chOff x="0" y="0"/>
          <a:chExt cx="0" cy="0"/>
        </a:xfrm>
      </p:grpSpPr>
      <p:pic>
        <p:nvPicPr>
          <p:cNvPr id="368" name="Google Shape;368;p55"/>
          <p:cNvPicPr preferRelativeResize="0"/>
          <p:nvPr/>
        </p:nvPicPr>
        <p:blipFill>
          <a:blip r:embed="rId2">
            <a:alphaModFix amt="20000"/>
          </a:blip>
          <a:stretch>
            <a:fillRect/>
          </a:stretch>
        </p:blipFill>
        <p:spPr>
          <a:xfrm>
            <a:off x="11791" y="0"/>
            <a:ext cx="12191999" cy="6858000"/>
          </a:xfrm>
          <a:prstGeom prst="rect">
            <a:avLst/>
          </a:prstGeom>
          <a:noFill/>
          <a:ln>
            <a:noFill/>
          </a:ln>
        </p:spPr>
      </p:pic>
    </p:spTree>
    <p:extLst>
      <p:ext uri="{BB962C8B-B14F-4D97-AF65-F5344CB8AC3E}">
        <p14:creationId xmlns:p14="http://schemas.microsoft.com/office/powerpoint/2010/main" val="19828382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Numbers and text 1">
  <p:cSld name="Numbers and text 1">
    <p:bg>
      <p:bgPr>
        <a:solidFill>
          <a:schemeClr val="dk2"/>
        </a:solidFill>
        <a:effectLst/>
      </p:bgPr>
    </p:bg>
    <p:spTree>
      <p:nvGrpSpPr>
        <p:cNvPr id="1" name="Shape 347"/>
        <p:cNvGrpSpPr/>
        <p:nvPr/>
      </p:nvGrpSpPr>
      <p:grpSpPr>
        <a:xfrm>
          <a:off x="0" y="0"/>
          <a:ext cx="0" cy="0"/>
          <a:chOff x="0" y="0"/>
          <a:chExt cx="0" cy="0"/>
        </a:xfrm>
      </p:grpSpPr>
      <p:pic>
        <p:nvPicPr>
          <p:cNvPr id="348" name="Google Shape;348;p52"/>
          <p:cNvPicPr preferRelativeResize="0"/>
          <p:nvPr/>
        </p:nvPicPr>
        <p:blipFill>
          <a:blip r:embed="rId2">
            <a:alphaModFix amt="24000"/>
          </a:blip>
          <a:stretch>
            <a:fillRect/>
          </a:stretch>
        </p:blipFill>
        <p:spPr>
          <a:xfrm>
            <a:off x="11791" y="0"/>
            <a:ext cx="12191999" cy="6858000"/>
          </a:xfrm>
          <a:prstGeom prst="rect">
            <a:avLst/>
          </a:prstGeom>
          <a:noFill/>
          <a:ln>
            <a:noFill/>
          </a:ln>
        </p:spPr>
      </p:pic>
      <p:sp>
        <p:nvSpPr>
          <p:cNvPr id="349" name="Google Shape;349;p52"/>
          <p:cNvSpPr txBox="1">
            <a:spLocks noGrp="1"/>
          </p:cNvSpPr>
          <p:nvPr>
            <p:ph type="subTitle" idx="1"/>
          </p:nvPr>
        </p:nvSpPr>
        <p:spPr>
          <a:xfrm>
            <a:off x="1779872" y="3300067"/>
            <a:ext cx="4105600" cy="51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50" name="Google Shape;350;p52"/>
          <p:cNvSpPr txBox="1">
            <a:spLocks noGrp="1"/>
          </p:cNvSpPr>
          <p:nvPr>
            <p:ph type="subTitle" idx="2"/>
          </p:nvPr>
        </p:nvSpPr>
        <p:spPr>
          <a:xfrm>
            <a:off x="1779833" y="5627436"/>
            <a:ext cx="4105600" cy="51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51" name="Google Shape;351;p52"/>
          <p:cNvSpPr/>
          <p:nvPr/>
        </p:nvSpPr>
        <p:spPr>
          <a:xfrm>
            <a:off x="960000" y="720000"/>
            <a:ext cx="10272000" cy="752400"/>
          </a:xfrm>
          <a:prstGeom prst="roundRect">
            <a:avLst>
              <a:gd name="adj" fmla="val 16667"/>
            </a:avLst>
          </a:prstGeom>
          <a:solidFill>
            <a:schemeClr val="accent6"/>
          </a:solidFill>
          <a:ln>
            <a:noFill/>
          </a:ln>
          <a:effectLst>
            <a:outerShdw dist="133350" dir="2820000" algn="bl" rotWithShape="0">
              <a:srgbClr val="000000">
                <a:alpha val="14000"/>
              </a:srgbClr>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endParaRPr sz="2400"/>
          </a:p>
        </p:txBody>
      </p:sp>
      <p:sp>
        <p:nvSpPr>
          <p:cNvPr id="352" name="Google Shape;352;p52"/>
          <p:cNvSpPr txBox="1">
            <a:spLocks noGrp="1"/>
          </p:cNvSpPr>
          <p:nvPr>
            <p:ph type="title" hasCustomPrompt="1"/>
          </p:nvPr>
        </p:nvSpPr>
        <p:spPr>
          <a:xfrm rot="976">
            <a:off x="2424032" y="2043667"/>
            <a:ext cx="2816800" cy="1015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6267">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353" name="Google Shape;353;p52"/>
          <p:cNvSpPr txBox="1">
            <a:spLocks noGrp="1"/>
          </p:cNvSpPr>
          <p:nvPr>
            <p:ph type="title" idx="3" hasCustomPrompt="1"/>
          </p:nvPr>
        </p:nvSpPr>
        <p:spPr>
          <a:xfrm rot="976">
            <a:off x="2424032" y="4382111"/>
            <a:ext cx="2816800" cy="1015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6267">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354" name="Google Shape;354;p52"/>
          <p:cNvSpPr txBox="1">
            <a:spLocks noGrp="1"/>
          </p:cNvSpPr>
          <p:nvPr>
            <p:ph type="title" idx="4"/>
          </p:nvPr>
        </p:nvSpPr>
        <p:spPr>
          <a:xfrm>
            <a:off x="960000" y="720000"/>
            <a:ext cx="10272000" cy="752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9pPr>
          </a:lstStyle>
          <a:p>
            <a:endParaRPr/>
          </a:p>
        </p:txBody>
      </p:sp>
      <p:sp>
        <p:nvSpPr>
          <p:cNvPr id="355" name="Google Shape;355;p52"/>
          <p:cNvSpPr txBox="1">
            <a:spLocks noGrp="1"/>
          </p:cNvSpPr>
          <p:nvPr>
            <p:ph type="subTitle" idx="5"/>
          </p:nvPr>
        </p:nvSpPr>
        <p:spPr>
          <a:xfrm>
            <a:off x="6306605" y="3300067"/>
            <a:ext cx="4105600" cy="51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56" name="Google Shape;356;p52"/>
          <p:cNvSpPr txBox="1">
            <a:spLocks noGrp="1"/>
          </p:cNvSpPr>
          <p:nvPr>
            <p:ph type="subTitle" idx="6"/>
          </p:nvPr>
        </p:nvSpPr>
        <p:spPr>
          <a:xfrm>
            <a:off x="6306567" y="5627436"/>
            <a:ext cx="4105600" cy="51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57" name="Google Shape;357;p52"/>
          <p:cNvSpPr txBox="1">
            <a:spLocks noGrp="1"/>
          </p:cNvSpPr>
          <p:nvPr>
            <p:ph type="title" idx="7" hasCustomPrompt="1"/>
          </p:nvPr>
        </p:nvSpPr>
        <p:spPr>
          <a:xfrm rot="976">
            <a:off x="6950765" y="2043667"/>
            <a:ext cx="2816800" cy="1015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6267">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358" name="Google Shape;358;p52"/>
          <p:cNvSpPr txBox="1">
            <a:spLocks noGrp="1"/>
          </p:cNvSpPr>
          <p:nvPr>
            <p:ph type="title" idx="8" hasCustomPrompt="1"/>
          </p:nvPr>
        </p:nvSpPr>
        <p:spPr>
          <a:xfrm rot="976">
            <a:off x="6950765" y="4382111"/>
            <a:ext cx="2816800" cy="1015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6267">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Tree>
    <p:extLst>
      <p:ext uri="{BB962C8B-B14F-4D97-AF65-F5344CB8AC3E}">
        <p14:creationId xmlns:p14="http://schemas.microsoft.com/office/powerpoint/2010/main" val="27228738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accent1"/>
        </a:solidFill>
        <a:effectLst/>
      </p:bgPr>
    </p:bg>
    <p:spTree>
      <p:nvGrpSpPr>
        <p:cNvPr id="1" name="Shape 359"/>
        <p:cNvGrpSpPr/>
        <p:nvPr/>
      </p:nvGrpSpPr>
      <p:grpSpPr>
        <a:xfrm>
          <a:off x="0" y="0"/>
          <a:ext cx="0" cy="0"/>
          <a:chOff x="0" y="0"/>
          <a:chExt cx="0" cy="0"/>
        </a:xfrm>
      </p:grpSpPr>
      <p:pic>
        <p:nvPicPr>
          <p:cNvPr id="360" name="Google Shape;360;p53"/>
          <p:cNvPicPr preferRelativeResize="0"/>
          <p:nvPr/>
        </p:nvPicPr>
        <p:blipFill>
          <a:blip r:embed="rId2">
            <a:alphaModFix amt="26000"/>
          </a:blip>
          <a:stretch>
            <a:fillRect/>
          </a:stretch>
        </p:blipFill>
        <p:spPr>
          <a:xfrm>
            <a:off x="11791" y="0"/>
            <a:ext cx="12191999" cy="6858000"/>
          </a:xfrm>
          <a:prstGeom prst="rect">
            <a:avLst/>
          </a:prstGeom>
          <a:noFill/>
          <a:ln>
            <a:noFill/>
          </a:ln>
        </p:spPr>
      </p:pic>
      <p:sp>
        <p:nvSpPr>
          <p:cNvPr id="361" name="Google Shape;361;p53"/>
          <p:cNvSpPr txBox="1"/>
          <p:nvPr/>
        </p:nvSpPr>
        <p:spPr>
          <a:xfrm>
            <a:off x="6023733" y="4402333"/>
            <a:ext cx="4780400" cy="933600"/>
          </a:xfrm>
          <a:prstGeom prst="rect">
            <a:avLst/>
          </a:prstGeom>
          <a:noFill/>
          <a:ln>
            <a:noFill/>
          </a:ln>
        </p:spPr>
        <p:txBody>
          <a:bodyPr spcFirstLastPara="1" wrap="square" lIns="121900" tIns="121900" rIns="121900" bIns="121900" anchor="t" anchorCtr="0">
            <a:noAutofit/>
          </a:bodyPr>
          <a:lstStyle/>
          <a:p>
            <a:pPr marL="0" lvl="0" indent="0" algn="ctr" rtl="0">
              <a:spcBef>
                <a:spcPts val="400"/>
              </a:spcBef>
              <a:spcAft>
                <a:spcPts val="0"/>
              </a:spcAft>
              <a:buNone/>
            </a:pPr>
            <a:r>
              <a:rPr lang="en" sz="1467" b="1">
                <a:solidFill>
                  <a:schemeClr val="dk1"/>
                </a:solidFill>
                <a:latin typeface="Nunito"/>
                <a:ea typeface="Nunito"/>
                <a:cs typeface="Nunito"/>
                <a:sym typeface="Nunito"/>
              </a:rPr>
              <a:t>CREDITS:</a:t>
            </a:r>
            <a:r>
              <a:rPr lang="en" sz="1467">
                <a:solidFill>
                  <a:schemeClr val="dk1"/>
                </a:solidFill>
                <a:latin typeface="Nunito"/>
                <a:ea typeface="Nunito"/>
                <a:cs typeface="Nunito"/>
                <a:sym typeface="Nunito"/>
              </a:rPr>
              <a:t> This presentation template was created by </a:t>
            </a:r>
            <a:r>
              <a:rPr lang="en" sz="1467" b="1">
                <a:solidFill>
                  <a:schemeClr val="dk1"/>
                </a:solidFill>
                <a:uFill>
                  <a:noFill/>
                </a:uFill>
                <a:latin typeface="Nunito"/>
                <a:ea typeface="Nunito"/>
                <a:cs typeface="Nunito"/>
                <a:sym typeface="Nunito"/>
                <a:hlinkClick r:id="rId3">
                  <a:extLst>
                    <a:ext uri="{A12FA001-AC4F-418D-AE19-62706E023703}">
                      <ahyp:hlinkClr xmlns:ahyp="http://schemas.microsoft.com/office/drawing/2018/hyperlinkcolor" val="tx"/>
                    </a:ext>
                  </a:extLst>
                </a:hlinkClick>
              </a:rPr>
              <a:t>Slidesgo</a:t>
            </a:r>
            <a:r>
              <a:rPr lang="en" sz="1467" b="1">
                <a:solidFill>
                  <a:schemeClr val="dk1"/>
                </a:solidFill>
                <a:latin typeface="Nunito"/>
                <a:ea typeface="Nunito"/>
                <a:cs typeface="Nunito"/>
                <a:sym typeface="Nunito"/>
              </a:rPr>
              <a:t>,</a:t>
            </a:r>
            <a:r>
              <a:rPr lang="en" sz="1467">
                <a:solidFill>
                  <a:schemeClr val="dk1"/>
                </a:solidFill>
                <a:latin typeface="Nunito"/>
                <a:ea typeface="Nunito"/>
                <a:cs typeface="Nunito"/>
                <a:sym typeface="Nunito"/>
              </a:rPr>
              <a:t> including icons by </a:t>
            </a:r>
            <a:r>
              <a:rPr lang="en" sz="1467" b="1">
                <a:solidFill>
                  <a:schemeClr val="dk1"/>
                </a:solidFill>
                <a:uFill>
                  <a:noFill/>
                </a:uFill>
                <a:latin typeface="Nunito"/>
                <a:ea typeface="Nunito"/>
                <a:cs typeface="Nunito"/>
                <a:sym typeface="Nunito"/>
                <a:hlinkClick r:id="rId4">
                  <a:extLst>
                    <a:ext uri="{A12FA001-AC4F-418D-AE19-62706E023703}">
                      <ahyp:hlinkClr xmlns:ahyp="http://schemas.microsoft.com/office/drawing/2018/hyperlinkcolor" val="tx"/>
                    </a:ext>
                  </a:extLst>
                </a:hlinkClick>
              </a:rPr>
              <a:t>Flaticon</a:t>
            </a:r>
            <a:r>
              <a:rPr lang="en" sz="1467" b="1">
                <a:solidFill>
                  <a:schemeClr val="dk1"/>
                </a:solidFill>
                <a:latin typeface="Nunito"/>
                <a:ea typeface="Nunito"/>
                <a:cs typeface="Nunito"/>
                <a:sym typeface="Nunito"/>
              </a:rPr>
              <a:t>,</a:t>
            </a:r>
            <a:r>
              <a:rPr lang="en" sz="1467">
                <a:solidFill>
                  <a:schemeClr val="dk1"/>
                </a:solidFill>
                <a:latin typeface="Nunito"/>
                <a:ea typeface="Nunito"/>
                <a:cs typeface="Nunito"/>
                <a:sym typeface="Nunito"/>
              </a:rPr>
              <a:t> and infographics &amp; images by </a:t>
            </a:r>
            <a:r>
              <a:rPr lang="en" sz="1467" b="1">
                <a:solidFill>
                  <a:schemeClr val="dk1"/>
                </a:solidFill>
                <a:uFill>
                  <a:noFill/>
                </a:uFill>
                <a:latin typeface="Nunito"/>
                <a:ea typeface="Nunito"/>
                <a:cs typeface="Nunito"/>
                <a:sym typeface="Nunito"/>
                <a:hlinkClick r:id="rId5">
                  <a:extLst>
                    <a:ext uri="{A12FA001-AC4F-418D-AE19-62706E023703}">
                      <ahyp:hlinkClr xmlns:ahyp="http://schemas.microsoft.com/office/drawing/2018/hyperlinkcolor" val="tx"/>
                    </a:ext>
                  </a:extLst>
                </a:hlinkClick>
              </a:rPr>
              <a:t>Freepik</a:t>
            </a:r>
            <a:endParaRPr sz="1467" b="1">
              <a:solidFill>
                <a:schemeClr val="dk1"/>
              </a:solidFill>
              <a:latin typeface="Nunito"/>
              <a:ea typeface="Nunito"/>
              <a:cs typeface="Nunito"/>
              <a:sym typeface="Nunito"/>
            </a:endParaRPr>
          </a:p>
        </p:txBody>
      </p:sp>
      <p:sp>
        <p:nvSpPr>
          <p:cNvPr id="362" name="Google Shape;362;p53"/>
          <p:cNvSpPr txBox="1">
            <a:spLocks noGrp="1"/>
          </p:cNvSpPr>
          <p:nvPr>
            <p:ph type="subTitle" idx="1"/>
          </p:nvPr>
        </p:nvSpPr>
        <p:spPr>
          <a:xfrm>
            <a:off x="5890267" y="2673544"/>
            <a:ext cx="5047200" cy="163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800"/>
              <a:buNone/>
              <a:defRPr sz="2400">
                <a:solidFill>
                  <a:schemeClr val="dk1"/>
                </a:solidFill>
              </a:defRPr>
            </a:lvl2pPr>
            <a:lvl3pPr lvl="2" algn="ctr" rtl="0">
              <a:lnSpc>
                <a:spcPct val="100000"/>
              </a:lnSpc>
              <a:spcBef>
                <a:spcPts val="0"/>
              </a:spcBef>
              <a:spcAft>
                <a:spcPts val="0"/>
              </a:spcAft>
              <a:buClr>
                <a:schemeClr val="dk1"/>
              </a:buClr>
              <a:buSzPts val="1800"/>
              <a:buNone/>
              <a:defRPr sz="2400">
                <a:solidFill>
                  <a:schemeClr val="dk1"/>
                </a:solidFill>
              </a:defRPr>
            </a:lvl3pPr>
            <a:lvl4pPr lvl="3" algn="ctr" rtl="0">
              <a:lnSpc>
                <a:spcPct val="100000"/>
              </a:lnSpc>
              <a:spcBef>
                <a:spcPts val="0"/>
              </a:spcBef>
              <a:spcAft>
                <a:spcPts val="0"/>
              </a:spcAft>
              <a:buClr>
                <a:schemeClr val="dk1"/>
              </a:buClr>
              <a:buSzPts val="1800"/>
              <a:buNone/>
              <a:defRPr sz="2400">
                <a:solidFill>
                  <a:schemeClr val="dk1"/>
                </a:solidFill>
              </a:defRPr>
            </a:lvl4pPr>
            <a:lvl5pPr lvl="4" algn="ctr" rtl="0">
              <a:lnSpc>
                <a:spcPct val="100000"/>
              </a:lnSpc>
              <a:spcBef>
                <a:spcPts val="0"/>
              </a:spcBef>
              <a:spcAft>
                <a:spcPts val="0"/>
              </a:spcAft>
              <a:buClr>
                <a:schemeClr val="dk1"/>
              </a:buClr>
              <a:buSzPts val="1800"/>
              <a:buNone/>
              <a:defRPr sz="2400">
                <a:solidFill>
                  <a:schemeClr val="dk1"/>
                </a:solidFill>
              </a:defRPr>
            </a:lvl5pPr>
            <a:lvl6pPr lvl="5" algn="ctr" rtl="0">
              <a:lnSpc>
                <a:spcPct val="100000"/>
              </a:lnSpc>
              <a:spcBef>
                <a:spcPts val="0"/>
              </a:spcBef>
              <a:spcAft>
                <a:spcPts val="0"/>
              </a:spcAft>
              <a:buClr>
                <a:schemeClr val="dk1"/>
              </a:buClr>
              <a:buSzPts val="1800"/>
              <a:buNone/>
              <a:defRPr sz="2400">
                <a:solidFill>
                  <a:schemeClr val="dk1"/>
                </a:solidFill>
              </a:defRPr>
            </a:lvl6pPr>
            <a:lvl7pPr lvl="6" algn="ctr" rtl="0">
              <a:lnSpc>
                <a:spcPct val="100000"/>
              </a:lnSpc>
              <a:spcBef>
                <a:spcPts val="0"/>
              </a:spcBef>
              <a:spcAft>
                <a:spcPts val="0"/>
              </a:spcAft>
              <a:buClr>
                <a:schemeClr val="dk1"/>
              </a:buClr>
              <a:buSzPts val="1800"/>
              <a:buNone/>
              <a:defRPr sz="2400">
                <a:solidFill>
                  <a:schemeClr val="dk1"/>
                </a:solidFill>
              </a:defRPr>
            </a:lvl7pPr>
            <a:lvl8pPr lvl="7" algn="ctr" rtl="0">
              <a:lnSpc>
                <a:spcPct val="100000"/>
              </a:lnSpc>
              <a:spcBef>
                <a:spcPts val="0"/>
              </a:spcBef>
              <a:spcAft>
                <a:spcPts val="0"/>
              </a:spcAft>
              <a:buClr>
                <a:schemeClr val="dk1"/>
              </a:buClr>
              <a:buSzPts val="1800"/>
              <a:buNone/>
              <a:defRPr sz="2400">
                <a:solidFill>
                  <a:schemeClr val="dk1"/>
                </a:solidFill>
              </a:defRPr>
            </a:lvl8pPr>
            <a:lvl9pPr lvl="8" algn="ctr" rtl="0">
              <a:lnSpc>
                <a:spcPct val="100000"/>
              </a:lnSpc>
              <a:spcBef>
                <a:spcPts val="0"/>
              </a:spcBef>
              <a:spcAft>
                <a:spcPts val="0"/>
              </a:spcAft>
              <a:buClr>
                <a:schemeClr val="dk1"/>
              </a:buClr>
              <a:buSzPts val="1800"/>
              <a:buNone/>
              <a:defRPr sz="2400">
                <a:solidFill>
                  <a:schemeClr val="dk1"/>
                </a:solidFill>
              </a:defRPr>
            </a:lvl9pPr>
          </a:lstStyle>
          <a:p>
            <a:endParaRPr/>
          </a:p>
        </p:txBody>
      </p:sp>
      <p:sp>
        <p:nvSpPr>
          <p:cNvPr id="363" name="Google Shape;363;p53"/>
          <p:cNvSpPr txBox="1">
            <a:spLocks noGrp="1"/>
          </p:cNvSpPr>
          <p:nvPr>
            <p:ph type="subTitle" idx="2"/>
          </p:nvPr>
        </p:nvSpPr>
        <p:spPr>
          <a:xfrm>
            <a:off x="6371467" y="5578400"/>
            <a:ext cx="4084800" cy="55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lt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64" name="Google Shape;364;p53"/>
          <p:cNvSpPr txBox="1">
            <a:spLocks noGrp="1"/>
          </p:cNvSpPr>
          <p:nvPr>
            <p:ph type="title"/>
          </p:nvPr>
        </p:nvSpPr>
        <p:spPr>
          <a:xfrm>
            <a:off x="5929200" y="866000"/>
            <a:ext cx="4969600" cy="1304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Fredoka One"/>
              <a:buNone/>
              <a:defRPr sz="8666">
                <a:solidFill>
                  <a:schemeClr val="lt1"/>
                </a:solidFill>
                <a:latin typeface="Fredoka One"/>
                <a:ea typeface="Fredoka One"/>
                <a:cs typeface="Fredoka One"/>
                <a:sym typeface="Fredoka One"/>
              </a:defRPr>
            </a:lvl1pPr>
            <a:lvl2pPr lvl="1"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2pPr>
            <a:lvl3pPr lvl="2"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3pPr>
            <a:lvl4pPr lvl="3"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4pPr>
            <a:lvl5pPr lvl="4"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5pPr>
            <a:lvl6pPr lvl="5"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6pPr>
            <a:lvl7pPr lvl="6"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7pPr>
            <a:lvl8pPr lvl="7"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8pPr>
            <a:lvl9pPr lvl="8" algn="ctr" rtl="0">
              <a:spcBef>
                <a:spcPts val="0"/>
              </a:spcBef>
              <a:spcAft>
                <a:spcPts val="0"/>
              </a:spcAft>
              <a:buClr>
                <a:schemeClr val="lt1"/>
              </a:buClr>
              <a:buSzPts val="3100"/>
              <a:buFont typeface="Fredoka One"/>
              <a:buNone/>
              <a:defRPr sz="4133">
                <a:solidFill>
                  <a:schemeClr val="lt1"/>
                </a:solidFill>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24524912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accent6"/>
        </a:solidFill>
        <a:effectLst/>
      </p:bgPr>
    </p:bg>
    <p:spTree>
      <p:nvGrpSpPr>
        <p:cNvPr id="1" name="Shape 365"/>
        <p:cNvGrpSpPr/>
        <p:nvPr/>
      </p:nvGrpSpPr>
      <p:grpSpPr>
        <a:xfrm>
          <a:off x="0" y="0"/>
          <a:ext cx="0" cy="0"/>
          <a:chOff x="0" y="0"/>
          <a:chExt cx="0" cy="0"/>
        </a:xfrm>
      </p:grpSpPr>
      <p:pic>
        <p:nvPicPr>
          <p:cNvPr id="366" name="Google Shape;366;p54"/>
          <p:cNvPicPr preferRelativeResize="0"/>
          <p:nvPr/>
        </p:nvPicPr>
        <p:blipFill>
          <a:blip r:embed="rId2">
            <a:alphaModFix amt="14000"/>
          </a:blip>
          <a:stretch>
            <a:fillRect/>
          </a:stretch>
        </p:blipFill>
        <p:spPr>
          <a:xfrm>
            <a:off x="11791" y="0"/>
            <a:ext cx="12191999" cy="6858000"/>
          </a:xfrm>
          <a:prstGeom prst="rect">
            <a:avLst/>
          </a:prstGeom>
          <a:noFill/>
          <a:ln>
            <a:noFill/>
          </a:ln>
        </p:spPr>
      </p:pic>
    </p:spTree>
    <p:extLst>
      <p:ext uri="{BB962C8B-B14F-4D97-AF65-F5344CB8AC3E}">
        <p14:creationId xmlns:p14="http://schemas.microsoft.com/office/powerpoint/2010/main" val="226581686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dk2"/>
        </a:solidFill>
        <a:effectLst/>
      </p:bgPr>
    </p:bg>
    <p:spTree>
      <p:nvGrpSpPr>
        <p:cNvPr id="1" name="Shape 367"/>
        <p:cNvGrpSpPr/>
        <p:nvPr/>
      </p:nvGrpSpPr>
      <p:grpSpPr>
        <a:xfrm>
          <a:off x="0" y="0"/>
          <a:ext cx="0" cy="0"/>
          <a:chOff x="0" y="0"/>
          <a:chExt cx="0" cy="0"/>
        </a:xfrm>
      </p:grpSpPr>
      <p:pic>
        <p:nvPicPr>
          <p:cNvPr id="368" name="Google Shape;368;p55"/>
          <p:cNvPicPr preferRelativeResize="0"/>
          <p:nvPr/>
        </p:nvPicPr>
        <p:blipFill>
          <a:blip r:embed="rId2">
            <a:alphaModFix amt="20000"/>
          </a:blip>
          <a:stretch>
            <a:fillRect/>
          </a:stretch>
        </p:blipFill>
        <p:spPr>
          <a:xfrm>
            <a:off x="11791" y="0"/>
            <a:ext cx="12191999" cy="6858000"/>
          </a:xfrm>
          <a:prstGeom prst="rect">
            <a:avLst/>
          </a:prstGeom>
          <a:noFill/>
          <a:ln>
            <a:noFill/>
          </a:ln>
        </p:spPr>
      </p:pic>
    </p:spTree>
    <p:extLst>
      <p:ext uri="{BB962C8B-B14F-4D97-AF65-F5344CB8AC3E}">
        <p14:creationId xmlns:p14="http://schemas.microsoft.com/office/powerpoint/2010/main" val="372638059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accent3"/>
        </a:solidFill>
        <a:effectLst/>
      </p:bgPr>
    </p:bg>
    <p:spTree>
      <p:nvGrpSpPr>
        <p:cNvPr id="1" name="Shape 369"/>
        <p:cNvGrpSpPr/>
        <p:nvPr/>
      </p:nvGrpSpPr>
      <p:grpSpPr>
        <a:xfrm>
          <a:off x="0" y="0"/>
          <a:ext cx="0" cy="0"/>
          <a:chOff x="0" y="0"/>
          <a:chExt cx="0" cy="0"/>
        </a:xfrm>
      </p:grpSpPr>
      <p:pic>
        <p:nvPicPr>
          <p:cNvPr id="370" name="Google Shape;370;p56"/>
          <p:cNvPicPr preferRelativeResize="0"/>
          <p:nvPr/>
        </p:nvPicPr>
        <p:blipFill>
          <a:blip r:embed="rId2">
            <a:alphaModFix amt="19000"/>
          </a:blip>
          <a:stretch>
            <a:fillRect/>
          </a:stretch>
        </p:blipFill>
        <p:spPr>
          <a:xfrm>
            <a:off x="11791" y="0"/>
            <a:ext cx="12191999" cy="6858000"/>
          </a:xfrm>
          <a:prstGeom prst="rect">
            <a:avLst/>
          </a:prstGeom>
          <a:noFill/>
          <a:ln>
            <a:noFill/>
          </a:ln>
        </p:spPr>
      </p:pic>
    </p:spTree>
    <p:extLst>
      <p:ext uri="{BB962C8B-B14F-4D97-AF65-F5344CB8AC3E}">
        <p14:creationId xmlns:p14="http://schemas.microsoft.com/office/powerpoint/2010/main" val="183217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accent5"/>
        </a:solidFill>
        <a:effectLst/>
      </p:bgPr>
    </p:bg>
    <p:spTree>
      <p:nvGrpSpPr>
        <p:cNvPr id="1" name="Shape 371"/>
        <p:cNvGrpSpPr/>
        <p:nvPr/>
      </p:nvGrpSpPr>
      <p:grpSpPr>
        <a:xfrm>
          <a:off x="0" y="0"/>
          <a:ext cx="0" cy="0"/>
          <a:chOff x="0" y="0"/>
          <a:chExt cx="0" cy="0"/>
        </a:xfrm>
      </p:grpSpPr>
      <p:pic>
        <p:nvPicPr>
          <p:cNvPr id="372" name="Google Shape;372;p57"/>
          <p:cNvPicPr preferRelativeResize="0"/>
          <p:nvPr/>
        </p:nvPicPr>
        <p:blipFill>
          <a:blip r:embed="rId2">
            <a:alphaModFix amt="24000"/>
          </a:blip>
          <a:stretch>
            <a:fillRect/>
          </a:stretch>
        </p:blipFill>
        <p:spPr>
          <a:xfrm>
            <a:off x="11791" y="0"/>
            <a:ext cx="12191999" cy="6858000"/>
          </a:xfrm>
          <a:prstGeom prst="rect">
            <a:avLst/>
          </a:prstGeom>
          <a:noFill/>
          <a:ln>
            <a:noFill/>
          </a:ln>
        </p:spPr>
      </p:pic>
    </p:spTree>
    <p:extLst>
      <p:ext uri="{BB962C8B-B14F-4D97-AF65-F5344CB8AC3E}">
        <p14:creationId xmlns:p14="http://schemas.microsoft.com/office/powerpoint/2010/main" val="36916159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Background 4">
  <p:cSld name="Background 4">
    <p:bg>
      <p:bgPr>
        <a:solidFill>
          <a:schemeClr val="accent1"/>
        </a:solidFill>
        <a:effectLst/>
      </p:bgPr>
    </p:bg>
    <p:spTree>
      <p:nvGrpSpPr>
        <p:cNvPr id="1" name="Shape 373"/>
        <p:cNvGrpSpPr/>
        <p:nvPr/>
      </p:nvGrpSpPr>
      <p:grpSpPr>
        <a:xfrm>
          <a:off x="0" y="0"/>
          <a:ext cx="0" cy="0"/>
          <a:chOff x="0" y="0"/>
          <a:chExt cx="0" cy="0"/>
        </a:xfrm>
      </p:grpSpPr>
      <p:pic>
        <p:nvPicPr>
          <p:cNvPr id="374" name="Google Shape;374;p58"/>
          <p:cNvPicPr preferRelativeResize="0"/>
          <p:nvPr/>
        </p:nvPicPr>
        <p:blipFill>
          <a:blip r:embed="rId2">
            <a:alphaModFix amt="26000"/>
          </a:blip>
          <a:stretch>
            <a:fillRect/>
          </a:stretch>
        </p:blipFill>
        <p:spPr>
          <a:xfrm>
            <a:off x="11791" y="0"/>
            <a:ext cx="12191999" cy="6858000"/>
          </a:xfrm>
          <a:prstGeom prst="rect">
            <a:avLst/>
          </a:prstGeom>
          <a:noFill/>
          <a:ln>
            <a:noFill/>
          </a:ln>
        </p:spPr>
      </p:pic>
    </p:spTree>
    <p:extLst>
      <p:ext uri="{BB962C8B-B14F-4D97-AF65-F5344CB8AC3E}">
        <p14:creationId xmlns:p14="http://schemas.microsoft.com/office/powerpoint/2010/main" val="4015229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accent3"/>
        </a:solidFill>
        <a:effectLst/>
      </p:bgPr>
    </p:bg>
    <p:spTree>
      <p:nvGrpSpPr>
        <p:cNvPr id="1" name="Shape 369"/>
        <p:cNvGrpSpPr/>
        <p:nvPr/>
      </p:nvGrpSpPr>
      <p:grpSpPr>
        <a:xfrm>
          <a:off x="0" y="0"/>
          <a:ext cx="0" cy="0"/>
          <a:chOff x="0" y="0"/>
          <a:chExt cx="0" cy="0"/>
        </a:xfrm>
      </p:grpSpPr>
      <p:pic>
        <p:nvPicPr>
          <p:cNvPr id="370" name="Google Shape;370;p56"/>
          <p:cNvPicPr preferRelativeResize="0"/>
          <p:nvPr/>
        </p:nvPicPr>
        <p:blipFill>
          <a:blip r:embed="rId2">
            <a:alphaModFix amt="19000"/>
          </a:blip>
          <a:stretch>
            <a:fillRect/>
          </a:stretch>
        </p:blipFill>
        <p:spPr>
          <a:xfrm>
            <a:off x="11791" y="0"/>
            <a:ext cx="12191999" cy="6858000"/>
          </a:xfrm>
          <a:prstGeom prst="rect">
            <a:avLst/>
          </a:prstGeom>
          <a:noFill/>
          <a:ln>
            <a:noFill/>
          </a:ln>
        </p:spPr>
      </p:pic>
    </p:spTree>
    <p:extLst>
      <p:ext uri="{BB962C8B-B14F-4D97-AF65-F5344CB8AC3E}">
        <p14:creationId xmlns:p14="http://schemas.microsoft.com/office/powerpoint/2010/main" val="1750739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accent5"/>
        </a:solidFill>
        <a:effectLst/>
      </p:bgPr>
    </p:bg>
    <p:spTree>
      <p:nvGrpSpPr>
        <p:cNvPr id="1" name="Shape 371"/>
        <p:cNvGrpSpPr/>
        <p:nvPr/>
      </p:nvGrpSpPr>
      <p:grpSpPr>
        <a:xfrm>
          <a:off x="0" y="0"/>
          <a:ext cx="0" cy="0"/>
          <a:chOff x="0" y="0"/>
          <a:chExt cx="0" cy="0"/>
        </a:xfrm>
      </p:grpSpPr>
      <p:pic>
        <p:nvPicPr>
          <p:cNvPr id="372" name="Google Shape;372;p57"/>
          <p:cNvPicPr preferRelativeResize="0"/>
          <p:nvPr/>
        </p:nvPicPr>
        <p:blipFill>
          <a:blip r:embed="rId2">
            <a:alphaModFix amt="24000"/>
          </a:blip>
          <a:stretch>
            <a:fillRect/>
          </a:stretch>
        </p:blipFill>
        <p:spPr>
          <a:xfrm>
            <a:off x="11791" y="0"/>
            <a:ext cx="12191999" cy="6858000"/>
          </a:xfrm>
          <a:prstGeom prst="rect">
            <a:avLst/>
          </a:prstGeom>
          <a:noFill/>
          <a:ln>
            <a:noFill/>
          </a:ln>
        </p:spPr>
      </p:pic>
    </p:spTree>
    <p:extLst>
      <p:ext uri="{BB962C8B-B14F-4D97-AF65-F5344CB8AC3E}">
        <p14:creationId xmlns:p14="http://schemas.microsoft.com/office/powerpoint/2010/main" val="3998155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4">
  <p:cSld name="Background 4">
    <p:bg>
      <p:bgPr>
        <a:solidFill>
          <a:schemeClr val="accent1"/>
        </a:solidFill>
        <a:effectLst/>
      </p:bgPr>
    </p:bg>
    <p:spTree>
      <p:nvGrpSpPr>
        <p:cNvPr id="1" name="Shape 373"/>
        <p:cNvGrpSpPr/>
        <p:nvPr/>
      </p:nvGrpSpPr>
      <p:grpSpPr>
        <a:xfrm>
          <a:off x="0" y="0"/>
          <a:ext cx="0" cy="0"/>
          <a:chOff x="0" y="0"/>
          <a:chExt cx="0" cy="0"/>
        </a:xfrm>
      </p:grpSpPr>
      <p:pic>
        <p:nvPicPr>
          <p:cNvPr id="374" name="Google Shape;374;p58"/>
          <p:cNvPicPr preferRelativeResize="0"/>
          <p:nvPr/>
        </p:nvPicPr>
        <p:blipFill>
          <a:blip r:embed="rId2">
            <a:alphaModFix amt="26000"/>
          </a:blip>
          <a:stretch>
            <a:fillRect/>
          </a:stretch>
        </p:blipFill>
        <p:spPr>
          <a:xfrm>
            <a:off x="11791" y="0"/>
            <a:ext cx="12191999" cy="6858000"/>
          </a:xfrm>
          <a:prstGeom prst="rect">
            <a:avLst/>
          </a:prstGeom>
          <a:noFill/>
          <a:ln>
            <a:noFill/>
          </a:ln>
        </p:spPr>
      </p:pic>
    </p:spTree>
    <p:extLst>
      <p:ext uri="{BB962C8B-B14F-4D97-AF65-F5344CB8AC3E}">
        <p14:creationId xmlns:p14="http://schemas.microsoft.com/office/powerpoint/2010/main" val="1619949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2.xml"/><Relationship Id="rId18" Type="http://schemas.openxmlformats.org/officeDocument/2006/relationships/slideLayout" Target="../slideLayouts/slideLayout27.xml"/><Relationship Id="rId26" Type="http://schemas.openxmlformats.org/officeDocument/2006/relationships/slideLayout" Target="../slideLayouts/slideLayout35.xml"/><Relationship Id="rId39" Type="http://schemas.openxmlformats.org/officeDocument/2006/relationships/slideLayout" Target="../slideLayouts/slideLayout48.xml"/><Relationship Id="rId21" Type="http://schemas.openxmlformats.org/officeDocument/2006/relationships/slideLayout" Target="../slideLayouts/slideLayout30.xml"/><Relationship Id="rId34" Type="http://schemas.openxmlformats.org/officeDocument/2006/relationships/slideLayout" Target="../slideLayouts/slideLayout43.xml"/><Relationship Id="rId42" Type="http://schemas.openxmlformats.org/officeDocument/2006/relationships/slideLayout" Target="../slideLayouts/slideLayout51.xml"/><Relationship Id="rId47" Type="http://schemas.openxmlformats.org/officeDocument/2006/relationships/slideLayout" Target="../slideLayouts/slideLayout56.xml"/><Relationship Id="rId50" Type="http://schemas.openxmlformats.org/officeDocument/2006/relationships/slideLayout" Target="../slideLayouts/slideLayout59.xml"/><Relationship Id="rId55" Type="http://schemas.openxmlformats.org/officeDocument/2006/relationships/slideLayout" Target="../slideLayouts/slideLayout64.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9" Type="http://schemas.openxmlformats.org/officeDocument/2006/relationships/slideLayout" Target="../slideLayouts/slideLayout38.xml"/><Relationship Id="rId11" Type="http://schemas.openxmlformats.org/officeDocument/2006/relationships/slideLayout" Target="../slideLayouts/slideLayout20.xml"/><Relationship Id="rId24" Type="http://schemas.openxmlformats.org/officeDocument/2006/relationships/slideLayout" Target="../slideLayouts/slideLayout33.xml"/><Relationship Id="rId32" Type="http://schemas.openxmlformats.org/officeDocument/2006/relationships/slideLayout" Target="../slideLayouts/slideLayout41.xml"/><Relationship Id="rId37" Type="http://schemas.openxmlformats.org/officeDocument/2006/relationships/slideLayout" Target="../slideLayouts/slideLayout46.xml"/><Relationship Id="rId40" Type="http://schemas.openxmlformats.org/officeDocument/2006/relationships/slideLayout" Target="../slideLayouts/slideLayout49.xml"/><Relationship Id="rId45" Type="http://schemas.openxmlformats.org/officeDocument/2006/relationships/slideLayout" Target="../slideLayouts/slideLayout54.xml"/><Relationship Id="rId53" Type="http://schemas.openxmlformats.org/officeDocument/2006/relationships/slideLayout" Target="../slideLayouts/slideLayout62.xml"/><Relationship Id="rId58" Type="http://schemas.openxmlformats.org/officeDocument/2006/relationships/theme" Target="../theme/theme2.xml"/><Relationship Id="rId5" Type="http://schemas.openxmlformats.org/officeDocument/2006/relationships/slideLayout" Target="../slideLayouts/slideLayout14.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slideLayout" Target="../slideLayouts/slideLayout31.xml"/><Relationship Id="rId27" Type="http://schemas.openxmlformats.org/officeDocument/2006/relationships/slideLayout" Target="../slideLayouts/slideLayout36.xml"/><Relationship Id="rId30" Type="http://schemas.openxmlformats.org/officeDocument/2006/relationships/slideLayout" Target="../slideLayouts/slideLayout39.xml"/><Relationship Id="rId35" Type="http://schemas.openxmlformats.org/officeDocument/2006/relationships/slideLayout" Target="../slideLayouts/slideLayout44.xml"/><Relationship Id="rId43" Type="http://schemas.openxmlformats.org/officeDocument/2006/relationships/slideLayout" Target="../slideLayouts/slideLayout52.xml"/><Relationship Id="rId48" Type="http://schemas.openxmlformats.org/officeDocument/2006/relationships/slideLayout" Target="../slideLayouts/slideLayout57.xml"/><Relationship Id="rId56" Type="http://schemas.openxmlformats.org/officeDocument/2006/relationships/slideLayout" Target="../slideLayouts/slideLayout65.xml"/><Relationship Id="rId8" Type="http://schemas.openxmlformats.org/officeDocument/2006/relationships/slideLayout" Target="../slideLayouts/slideLayout17.xml"/><Relationship Id="rId51" Type="http://schemas.openxmlformats.org/officeDocument/2006/relationships/slideLayout" Target="../slideLayouts/slideLayout60.xml"/><Relationship Id="rId3" Type="http://schemas.openxmlformats.org/officeDocument/2006/relationships/slideLayout" Target="../slideLayouts/slideLayout12.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5" Type="http://schemas.openxmlformats.org/officeDocument/2006/relationships/slideLayout" Target="../slideLayouts/slideLayout34.xml"/><Relationship Id="rId33" Type="http://schemas.openxmlformats.org/officeDocument/2006/relationships/slideLayout" Target="../slideLayouts/slideLayout42.xml"/><Relationship Id="rId38" Type="http://schemas.openxmlformats.org/officeDocument/2006/relationships/slideLayout" Target="../slideLayouts/slideLayout47.xml"/><Relationship Id="rId46" Type="http://schemas.openxmlformats.org/officeDocument/2006/relationships/slideLayout" Target="../slideLayouts/slideLayout55.xml"/><Relationship Id="rId20" Type="http://schemas.openxmlformats.org/officeDocument/2006/relationships/slideLayout" Target="../slideLayouts/slideLayout29.xml"/><Relationship Id="rId41" Type="http://schemas.openxmlformats.org/officeDocument/2006/relationships/slideLayout" Target="../slideLayouts/slideLayout50.xml"/><Relationship Id="rId54" Type="http://schemas.openxmlformats.org/officeDocument/2006/relationships/slideLayout" Target="../slideLayouts/slideLayout63.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5" Type="http://schemas.openxmlformats.org/officeDocument/2006/relationships/slideLayout" Target="../slideLayouts/slideLayout24.xml"/><Relationship Id="rId23" Type="http://schemas.openxmlformats.org/officeDocument/2006/relationships/slideLayout" Target="../slideLayouts/slideLayout32.xml"/><Relationship Id="rId28" Type="http://schemas.openxmlformats.org/officeDocument/2006/relationships/slideLayout" Target="../slideLayouts/slideLayout37.xml"/><Relationship Id="rId36" Type="http://schemas.openxmlformats.org/officeDocument/2006/relationships/slideLayout" Target="../slideLayouts/slideLayout45.xml"/><Relationship Id="rId49" Type="http://schemas.openxmlformats.org/officeDocument/2006/relationships/slideLayout" Target="../slideLayouts/slideLayout58.xml"/><Relationship Id="rId57" Type="http://schemas.openxmlformats.org/officeDocument/2006/relationships/slideLayout" Target="../slideLayouts/slideLayout66.xml"/><Relationship Id="rId10" Type="http://schemas.openxmlformats.org/officeDocument/2006/relationships/slideLayout" Target="../slideLayouts/slideLayout19.xml"/><Relationship Id="rId31" Type="http://schemas.openxmlformats.org/officeDocument/2006/relationships/slideLayout" Target="../slideLayouts/slideLayout40.xml"/><Relationship Id="rId44" Type="http://schemas.openxmlformats.org/officeDocument/2006/relationships/slideLayout" Target="../slideLayouts/slideLayout53.xml"/><Relationship Id="rId52"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720000"/>
            <a:ext cx="10272000" cy="752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3100"/>
              <a:buFont typeface="Fredoka One"/>
              <a:buNone/>
              <a:defRPr sz="3100">
                <a:solidFill>
                  <a:schemeClr val="dk1"/>
                </a:solidFill>
                <a:latin typeface="Fredoka One"/>
                <a:ea typeface="Fredoka One"/>
                <a:cs typeface="Fredoka One"/>
                <a:sym typeface="Fredoka One"/>
              </a:defRPr>
            </a:lvl1pPr>
            <a:lvl2pPr lvl="1" algn="ctr" rtl="0">
              <a:spcBef>
                <a:spcPts val="0"/>
              </a:spcBef>
              <a:spcAft>
                <a:spcPts val="0"/>
              </a:spcAft>
              <a:buClr>
                <a:schemeClr val="dk1"/>
              </a:buClr>
              <a:buSzPts val="3100"/>
              <a:buFont typeface="Fredoka One"/>
              <a:buNone/>
              <a:defRPr sz="31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3100"/>
              <a:buFont typeface="Fredoka One"/>
              <a:buNone/>
              <a:defRPr sz="31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3100"/>
              <a:buFont typeface="Fredoka One"/>
              <a:buNone/>
              <a:defRPr sz="31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3100"/>
              <a:buFont typeface="Fredoka One"/>
              <a:buNone/>
              <a:defRPr sz="31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3100"/>
              <a:buFont typeface="Fredoka One"/>
              <a:buNone/>
              <a:defRPr sz="31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3100"/>
              <a:buFont typeface="Fredoka One"/>
              <a:buNone/>
              <a:defRPr sz="31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3100"/>
              <a:buFont typeface="Fredoka One"/>
              <a:buNone/>
              <a:defRPr sz="31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3100"/>
              <a:buFont typeface="Fredoka One"/>
              <a:buNone/>
              <a:defRPr sz="3100">
                <a:solidFill>
                  <a:schemeClr val="dk1"/>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960000" y="1798233"/>
            <a:ext cx="10272000" cy="43396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00000"/>
              </a:lnSpc>
              <a:spcBef>
                <a:spcPts val="1600"/>
              </a:spcBef>
              <a:spcAft>
                <a:spcPts val="160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extLst>
      <p:ext uri="{BB962C8B-B14F-4D97-AF65-F5344CB8AC3E}">
        <p14:creationId xmlns:p14="http://schemas.microsoft.com/office/powerpoint/2010/main" val="2766803475"/>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720000"/>
            <a:ext cx="10272000" cy="752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3100"/>
              <a:buFont typeface="Fredoka One"/>
              <a:buNone/>
              <a:defRPr sz="3100">
                <a:solidFill>
                  <a:schemeClr val="dk1"/>
                </a:solidFill>
                <a:latin typeface="Fredoka One"/>
                <a:ea typeface="Fredoka One"/>
                <a:cs typeface="Fredoka One"/>
                <a:sym typeface="Fredoka One"/>
              </a:defRPr>
            </a:lvl1pPr>
            <a:lvl2pPr lvl="1" algn="ctr" rtl="0">
              <a:spcBef>
                <a:spcPts val="0"/>
              </a:spcBef>
              <a:spcAft>
                <a:spcPts val="0"/>
              </a:spcAft>
              <a:buClr>
                <a:schemeClr val="dk1"/>
              </a:buClr>
              <a:buSzPts val="3100"/>
              <a:buFont typeface="Fredoka One"/>
              <a:buNone/>
              <a:defRPr sz="31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3100"/>
              <a:buFont typeface="Fredoka One"/>
              <a:buNone/>
              <a:defRPr sz="31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3100"/>
              <a:buFont typeface="Fredoka One"/>
              <a:buNone/>
              <a:defRPr sz="31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3100"/>
              <a:buFont typeface="Fredoka One"/>
              <a:buNone/>
              <a:defRPr sz="31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3100"/>
              <a:buFont typeface="Fredoka One"/>
              <a:buNone/>
              <a:defRPr sz="31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3100"/>
              <a:buFont typeface="Fredoka One"/>
              <a:buNone/>
              <a:defRPr sz="31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3100"/>
              <a:buFont typeface="Fredoka One"/>
              <a:buNone/>
              <a:defRPr sz="31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3100"/>
              <a:buFont typeface="Fredoka One"/>
              <a:buNone/>
              <a:defRPr sz="3100">
                <a:solidFill>
                  <a:schemeClr val="dk1"/>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960000" y="1798233"/>
            <a:ext cx="10272000" cy="43396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00000"/>
              </a:lnSpc>
              <a:spcBef>
                <a:spcPts val="1600"/>
              </a:spcBef>
              <a:spcAft>
                <a:spcPts val="160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extLst>
      <p:ext uri="{BB962C8B-B14F-4D97-AF65-F5344CB8AC3E}">
        <p14:creationId xmlns:p14="http://schemas.microsoft.com/office/powerpoint/2010/main" val="3200736560"/>
      </p:ext>
    </p:extLst>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 id="2147483692" r:id="rId21"/>
    <p:sldLayoutId id="2147483693" r:id="rId22"/>
    <p:sldLayoutId id="2147483694" r:id="rId23"/>
    <p:sldLayoutId id="2147483695" r:id="rId24"/>
    <p:sldLayoutId id="2147483696" r:id="rId25"/>
    <p:sldLayoutId id="2147483697" r:id="rId26"/>
    <p:sldLayoutId id="2147483698" r:id="rId27"/>
    <p:sldLayoutId id="2147483699" r:id="rId28"/>
    <p:sldLayoutId id="2147483700" r:id="rId29"/>
    <p:sldLayoutId id="2147483701" r:id="rId30"/>
    <p:sldLayoutId id="2147483702" r:id="rId31"/>
    <p:sldLayoutId id="2147483703" r:id="rId32"/>
    <p:sldLayoutId id="2147483704" r:id="rId33"/>
    <p:sldLayoutId id="2147483705" r:id="rId34"/>
    <p:sldLayoutId id="2147483706" r:id="rId35"/>
    <p:sldLayoutId id="2147483707" r:id="rId36"/>
    <p:sldLayoutId id="2147483708" r:id="rId37"/>
    <p:sldLayoutId id="2147483709" r:id="rId38"/>
    <p:sldLayoutId id="2147483710" r:id="rId39"/>
    <p:sldLayoutId id="2147483711" r:id="rId40"/>
    <p:sldLayoutId id="2147483712" r:id="rId41"/>
    <p:sldLayoutId id="2147483713" r:id="rId42"/>
    <p:sldLayoutId id="2147483714" r:id="rId43"/>
    <p:sldLayoutId id="2147483715" r:id="rId44"/>
    <p:sldLayoutId id="2147483716" r:id="rId45"/>
    <p:sldLayoutId id="2147483717" r:id="rId46"/>
    <p:sldLayoutId id="2147483718" r:id="rId47"/>
    <p:sldLayoutId id="2147483719" r:id="rId48"/>
    <p:sldLayoutId id="2147483720" r:id="rId49"/>
    <p:sldLayoutId id="2147483721" r:id="rId50"/>
    <p:sldLayoutId id="2147483722" r:id="rId51"/>
    <p:sldLayoutId id="2147483723" r:id="rId52"/>
    <p:sldLayoutId id="2147483724" r:id="rId53"/>
    <p:sldLayoutId id="2147483725" r:id="rId54"/>
    <p:sldLayoutId id="2147483726" r:id="rId55"/>
    <p:sldLayoutId id="2147483727" r:id="rId56"/>
    <p:sldLayoutId id="2147483728" r:id="rId5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hyperlink" Target="https://vietjack.com/soan-van-lop-12-cd/khao-sat-va-viet-bao-cao-ket-qua-khao-sat-ve-loi-lo-gich.jsp" TargetMode="Externa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7.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2">
          <a:extLst>
            <a:ext uri="{FF2B5EF4-FFF2-40B4-BE49-F238E27FC236}">
              <a16:creationId xmlns:a16="http://schemas.microsoft.com/office/drawing/2014/main" id="{40A7C433-2392-ED18-23B7-8607612B746F}"/>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3E4A95B4-09A5-0536-0C34-B69550FB516F}"/>
              </a:ext>
            </a:extLst>
          </p:cNvPr>
          <p:cNvSpPr>
            <a:spLocks noGrp="1"/>
          </p:cNvSpPr>
          <p:nvPr>
            <p:ph type="ctrTitle"/>
          </p:nvPr>
        </p:nvSpPr>
        <p:spPr/>
        <p:txBody>
          <a:bodyPr/>
          <a:lstStyle/>
          <a:p>
            <a:endParaRPr lang="en-US"/>
          </a:p>
        </p:txBody>
      </p:sp>
      <p:sp>
        <p:nvSpPr>
          <p:cNvPr id="8" name="Subtitle 7">
            <a:extLst>
              <a:ext uri="{FF2B5EF4-FFF2-40B4-BE49-F238E27FC236}">
                <a16:creationId xmlns:a16="http://schemas.microsoft.com/office/drawing/2014/main" id="{1CA880F9-49D8-0839-0547-9DDFF644ED9C}"/>
              </a:ext>
            </a:extLst>
          </p:cNvPr>
          <p:cNvSpPr>
            <a:spLocks noGrp="1"/>
          </p:cNvSpPr>
          <p:nvPr>
            <p:ph type="subTitle" idx="1"/>
          </p:nvPr>
        </p:nvSpPr>
        <p:spPr/>
        <p:txBody>
          <a:bodyPr/>
          <a:lstStyle/>
          <a:p>
            <a:endParaRPr lang="en-US"/>
          </a:p>
        </p:txBody>
      </p:sp>
      <p:pic>
        <p:nvPicPr>
          <p:cNvPr id="9" name="Picture 8">
            <a:extLst>
              <a:ext uri="{FF2B5EF4-FFF2-40B4-BE49-F238E27FC236}">
                <a16:creationId xmlns:a16="http://schemas.microsoft.com/office/drawing/2014/main" id="{62B9EF28-9704-D753-5688-C4CE13C1A91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1814" b="100000" l="4271" r="97396"/>
                    </a14:imgEffect>
                  </a14:imgLayer>
                </a14:imgProps>
              </a:ext>
            </a:extLst>
          </a:blip>
          <a:srcRect l="6627" t="13514" r="2587"/>
          <a:stretch/>
        </p:blipFill>
        <p:spPr>
          <a:xfrm>
            <a:off x="-265651" y="-160711"/>
            <a:ext cx="13589766" cy="7628514"/>
          </a:xfrm>
          <a:prstGeom prst="rect">
            <a:avLst/>
          </a:prstGeom>
        </p:spPr>
      </p:pic>
      <p:sp>
        <p:nvSpPr>
          <p:cNvPr id="10" name="Google Shape;393;p66">
            <a:extLst>
              <a:ext uri="{FF2B5EF4-FFF2-40B4-BE49-F238E27FC236}">
                <a16:creationId xmlns:a16="http://schemas.microsoft.com/office/drawing/2014/main" id="{306BDAAA-9415-BBA2-434B-AD19F21B7220}"/>
              </a:ext>
            </a:extLst>
          </p:cNvPr>
          <p:cNvSpPr/>
          <p:nvPr/>
        </p:nvSpPr>
        <p:spPr>
          <a:xfrm>
            <a:off x="1344833" y="1044819"/>
            <a:ext cx="3340077" cy="594800"/>
          </a:xfrm>
          <a:prstGeom prst="roundRect">
            <a:avLst>
              <a:gd name="adj" fmla="val 16667"/>
            </a:avLst>
          </a:prstGeom>
          <a:solidFill>
            <a:schemeClr val="accent6"/>
          </a:solidFill>
          <a:ln>
            <a:noFill/>
          </a:ln>
          <a:effectLst>
            <a:outerShdw dist="133350" dir="2820000" algn="bl" rotWithShape="0">
              <a:srgbClr val="000000">
                <a:alpha val="14000"/>
              </a:srgbClr>
            </a:outerShdw>
          </a:effectLst>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Arial"/>
              <a:cs typeface="Arial"/>
              <a:sym typeface="Arial"/>
            </a:endParaRPr>
          </a:p>
        </p:txBody>
      </p:sp>
      <p:sp>
        <p:nvSpPr>
          <p:cNvPr id="11" name="Google Shape;394;p66">
            <a:extLst>
              <a:ext uri="{FF2B5EF4-FFF2-40B4-BE49-F238E27FC236}">
                <a16:creationId xmlns:a16="http://schemas.microsoft.com/office/drawing/2014/main" id="{14F69230-ABA1-C29B-2F4F-B3AF6848B821}"/>
              </a:ext>
            </a:extLst>
          </p:cNvPr>
          <p:cNvSpPr txBox="1">
            <a:spLocks/>
          </p:cNvSpPr>
          <p:nvPr/>
        </p:nvSpPr>
        <p:spPr>
          <a:xfrm>
            <a:off x="4035820" y="608468"/>
            <a:ext cx="6516224" cy="3870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191919"/>
              </a:buClr>
              <a:buSzPts val="5200"/>
              <a:buFont typeface="Fredoka One"/>
              <a:buNone/>
              <a:defRPr sz="7733" b="0" i="0" u="none" strike="noStrike" cap="none">
                <a:solidFill>
                  <a:srgbClr val="191919"/>
                </a:solidFill>
                <a:latin typeface="Fredoka One"/>
                <a:ea typeface="Fredoka One"/>
                <a:cs typeface="Fredoka One"/>
                <a:sym typeface="Fredoka One"/>
              </a:defRPr>
            </a:lvl1pPr>
            <a:lvl2pPr marR="0" lvl="1" algn="ctr" rtl="0">
              <a:lnSpc>
                <a:spcPct val="100000"/>
              </a:lnSpc>
              <a:spcBef>
                <a:spcPts val="0"/>
              </a:spcBef>
              <a:spcAft>
                <a:spcPts val="0"/>
              </a:spcAft>
              <a:buClr>
                <a:srgbClr val="191919"/>
              </a:buClr>
              <a:buSzPts val="5200"/>
              <a:buFont typeface="Fredoka One"/>
              <a:buNone/>
              <a:defRPr sz="6933" b="0" i="0" u="none" strike="noStrike" cap="none">
                <a:solidFill>
                  <a:srgbClr val="191919"/>
                </a:solidFill>
                <a:latin typeface="Fredoka One"/>
                <a:ea typeface="Fredoka One"/>
                <a:cs typeface="Fredoka One"/>
                <a:sym typeface="Fredoka One"/>
              </a:defRPr>
            </a:lvl2pPr>
            <a:lvl3pPr marR="0" lvl="2" algn="ctr" rtl="0">
              <a:lnSpc>
                <a:spcPct val="100000"/>
              </a:lnSpc>
              <a:spcBef>
                <a:spcPts val="0"/>
              </a:spcBef>
              <a:spcAft>
                <a:spcPts val="0"/>
              </a:spcAft>
              <a:buClr>
                <a:srgbClr val="191919"/>
              </a:buClr>
              <a:buSzPts val="5200"/>
              <a:buFont typeface="Fredoka One"/>
              <a:buNone/>
              <a:defRPr sz="6933" b="0" i="0" u="none" strike="noStrike" cap="none">
                <a:solidFill>
                  <a:srgbClr val="191919"/>
                </a:solidFill>
                <a:latin typeface="Fredoka One"/>
                <a:ea typeface="Fredoka One"/>
                <a:cs typeface="Fredoka One"/>
                <a:sym typeface="Fredoka One"/>
              </a:defRPr>
            </a:lvl3pPr>
            <a:lvl4pPr marR="0" lvl="3" algn="ctr" rtl="0">
              <a:lnSpc>
                <a:spcPct val="100000"/>
              </a:lnSpc>
              <a:spcBef>
                <a:spcPts val="0"/>
              </a:spcBef>
              <a:spcAft>
                <a:spcPts val="0"/>
              </a:spcAft>
              <a:buClr>
                <a:srgbClr val="191919"/>
              </a:buClr>
              <a:buSzPts val="5200"/>
              <a:buFont typeface="Fredoka One"/>
              <a:buNone/>
              <a:defRPr sz="6933" b="0" i="0" u="none" strike="noStrike" cap="none">
                <a:solidFill>
                  <a:srgbClr val="191919"/>
                </a:solidFill>
                <a:latin typeface="Fredoka One"/>
                <a:ea typeface="Fredoka One"/>
                <a:cs typeface="Fredoka One"/>
                <a:sym typeface="Fredoka One"/>
              </a:defRPr>
            </a:lvl4pPr>
            <a:lvl5pPr marR="0" lvl="4" algn="ctr" rtl="0">
              <a:lnSpc>
                <a:spcPct val="100000"/>
              </a:lnSpc>
              <a:spcBef>
                <a:spcPts val="0"/>
              </a:spcBef>
              <a:spcAft>
                <a:spcPts val="0"/>
              </a:spcAft>
              <a:buClr>
                <a:srgbClr val="191919"/>
              </a:buClr>
              <a:buSzPts val="5200"/>
              <a:buFont typeface="Fredoka One"/>
              <a:buNone/>
              <a:defRPr sz="6933" b="0" i="0" u="none" strike="noStrike" cap="none">
                <a:solidFill>
                  <a:srgbClr val="191919"/>
                </a:solidFill>
                <a:latin typeface="Fredoka One"/>
                <a:ea typeface="Fredoka One"/>
                <a:cs typeface="Fredoka One"/>
                <a:sym typeface="Fredoka One"/>
              </a:defRPr>
            </a:lvl5pPr>
            <a:lvl6pPr marR="0" lvl="5" algn="ctr" rtl="0">
              <a:lnSpc>
                <a:spcPct val="100000"/>
              </a:lnSpc>
              <a:spcBef>
                <a:spcPts val="0"/>
              </a:spcBef>
              <a:spcAft>
                <a:spcPts val="0"/>
              </a:spcAft>
              <a:buClr>
                <a:srgbClr val="191919"/>
              </a:buClr>
              <a:buSzPts val="5200"/>
              <a:buFont typeface="Fredoka One"/>
              <a:buNone/>
              <a:defRPr sz="6933" b="0" i="0" u="none" strike="noStrike" cap="none">
                <a:solidFill>
                  <a:srgbClr val="191919"/>
                </a:solidFill>
                <a:latin typeface="Fredoka One"/>
                <a:ea typeface="Fredoka One"/>
                <a:cs typeface="Fredoka One"/>
                <a:sym typeface="Fredoka One"/>
              </a:defRPr>
            </a:lvl6pPr>
            <a:lvl7pPr marR="0" lvl="6" algn="ctr" rtl="0">
              <a:lnSpc>
                <a:spcPct val="100000"/>
              </a:lnSpc>
              <a:spcBef>
                <a:spcPts val="0"/>
              </a:spcBef>
              <a:spcAft>
                <a:spcPts val="0"/>
              </a:spcAft>
              <a:buClr>
                <a:srgbClr val="191919"/>
              </a:buClr>
              <a:buSzPts val="5200"/>
              <a:buFont typeface="Fredoka One"/>
              <a:buNone/>
              <a:defRPr sz="6933" b="0" i="0" u="none" strike="noStrike" cap="none">
                <a:solidFill>
                  <a:srgbClr val="191919"/>
                </a:solidFill>
                <a:latin typeface="Fredoka One"/>
                <a:ea typeface="Fredoka One"/>
                <a:cs typeface="Fredoka One"/>
                <a:sym typeface="Fredoka One"/>
              </a:defRPr>
            </a:lvl7pPr>
            <a:lvl8pPr marR="0" lvl="7" algn="ctr" rtl="0">
              <a:lnSpc>
                <a:spcPct val="100000"/>
              </a:lnSpc>
              <a:spcBef>
                <a:spcPts val="0"/>
              </a:spcBef>
              <a:spcAft>
                <a:spcPts val="0"/>
              </a:spcAft>
              <a:buClr>
                <a:srgbClr val="191919"/>
              </a:buClr>
              <a:buSzPts val="5200"/>
              <a:buFont typeface="Fredoka One"/>
              <a:buNone/>
              <a:defRPr sz="6933" b="0" i="0" u="none" strike="noStrike" cap="none">
                <a:solidFill>
                  <a:srgbClr val="191919"/>
                </a:solidFill>
                <a:latin typeface="Fredoka One"/>
                <a:ea typeface="Fredoka One"/>
                <a:cs typeface="Fredoka One"/>
                <a:sym typeface="Fredoka One"/>
              </a:defRPr>
            </a:lvl8pPr>
            <a:lvl9pPr marR="0" lvl="8" algn="ctr" rtl="0">
              <a:lnSpc>
                <a:spcPct val="100000"/>
              </a:lnSpc>
              <a:spcBef>
                <a:spcPts val="0"/>
              </a:spcBef>
              <a:spcAft>
                <a:spcPts val="0"/>
              </a:spcAft>
              <a:buClr>
                <a:srgbClr val="191919"/>
              </a:buClr>
              <a:buSzPts val="5200"/>
              <a:buFont typeface="Fredoka One"/>
              <a:buNone/>
              <a:defRPr sz="6933" b="0" i="0" u="none" strike="noStrike" cap="none">
                <a:solidFill>
                  <a:srgbClr val="191919"/>
                </a:solidFill>
                <a:latin typeface="Fredoka One"/>
                <a:ea typeface="Fredoka One"/>
                <a:cs typeface="Fredoka One"/>
                <a:sym typeface="Fredoka One"/>
              </a:defRPr>
            </a:lvl9pPr>
          </a:lstStyle>
          <a:p>
            <a:pPr>
              <a:buClr>
                <a:schemeClr val="dk1"/>
              </a:buClr>
              <a:buSzPts val="1100"/>
            </a:pPr>
            <a:r>
              <a:rPr lang="vi-VN" sz="7200" b="1" kern="0" dirty="0">
                <a:solidFill>
                  <a:schemeClr val="bg2"/>
                </a:solidFill>
                <a:latin typeface="SVN-Brandon Printed Shadow" panose="02000000000000000000" pitchFamily="50" charset="0"/>
              </a:rPr>
              <a:t>LỖI LÔ GÍCH, CÂU MƠ HỒ VÀ CÁCH SỬA</a:t>
            </a:r>
          </a:p>
        </p:txBody>
      </p:sp>
      <p:sp>
        <p:nvSpPr>
          <p:cNvPr id="12" name="Google Shape;451;p66">
            <a:extLst>
              <a:ext uri="{FF2B5EF4-FFF2-40B4-BE49-F238E27FC236}">
                <a16:creationId xmlns:a16="http://schemas.microsoft.com/office/drawing/2014/main" id="{7EA861D1-9376-9FF5-8459-76C998459314}"/>
              </a:ext>
            </a:extLst>
          </p:cNvPr>
          <p:cNvSpPr txBox="1">
            <a:spLocks/>
          </p:cNvSpPr>
          <p:nvPr/>
        </p:nvSpPr>
        <p:spPr>
          <a:xfrm>
            <a:off x="757518" y="1092402"/>
            <a:ext cx="4487200" cy="594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Nunito"/>
              <a:buNone/>
              <a:defRPr sz="1867" b="0" i="0" u="none" strike="noStrike" cap="none">
                <a:solidFill>
                  <a:schemeClr val="lt1"/>
                </a:solidFill>
                <a:latin typeface="Nunito"/>
                <a:ea typeface="Nunito"/>
                <a:cs typeface="Nunito"/>
                <a:sym typeface="Nunito"/>
              </a:defRPr>
            </a:lvl1pPr>
            <a:lvl2pPr marL="914400" marR="0" lvl="1" indent="-317500" algn="r" rtl="0">
              <a:lnSpc>
                <a:spcPct val="100000"/>
              </a:lnSpc>
              <a:spcBef>
                <a:spcPts val="0"/>
              </a:spcBef>
              <a:spcAft>
                <a:spcPts val="0"/>
              </a:spcAft>
              <a:buClr>
                <a:schemeClr val="dk1"/>
              </a:buClr>
              <a:buSzPts val="1400"/>
              <a:buFont typeface="Nunito"/>
              <a:buNone/>
              <a:defRPr sz="1867" b="0" i="0" u="none" strike="noStrike" cap="none">
                <a:solidFill>
                  <a:schemeClr val="dk1"/>
                </a:solidFill>
                <a:latin typeface="Nunito"/>
                <a:ea typeface="Nunito"/>
                <a:cs typeface="Nunito"/>
                <a:sym typeface="Nunito"/>
              </a:defRPr>
            </a:lvl2pPr>
            <a:lvl3pPr marL="1371600" marR="0" lvl="2" indent="-317500" algn="r" rtl="0">
              <a:lnSpc>
                <a:spcPct val="100000"/>
              </a:lnSpc>
              <a:spcBef>
                <a:spcPts val="2133"/>
              </a:spcBef>
              <a:spcAft>
                <a:spcPts val="0"/>
              </a:spcAft>
              <a:buClr>
                <a:schemeClr val="dk1"/>
              </a:buClr>
              <a:buSzPts val="1400"/>
              <a:buFont typeface="Nunito"/>
              <a:buNone/>
              <a:defRPr sz="1867" b="0" i="0" u="none" strike="noStrike" cap="none">
                <a:solidFill>
                  <a:schemeClr val="dk1"/>
                </a:solidFill>
                <a:latin typeface="Nunito"/>
                <a:ea typeface="Nunito"/>
                <a:cs typeface="Nunito"/>
                <a:sym typeface="Nunito"/>
              </a:defRPr>
            </a:lvl3pPr>
            <a:lvl4pPr marL="1828800" marR="0" lvl="3" indent="-317500" algn="r" rtl="0">
              <a:lnSpc>
                <a:spcPct val="100000"/>
              </a:lnSpc>
              <a:spcBef>
                <a:spcPts val="2133"/>
              </a:spcBef>
              <a:spcAft>
                <a:spcPts val="0"/>
              </a:spcAft>
              <a:buClr>
                <a:schemeClr val="dk1"/>
              </a:buClr>
              <a:buSzPts val="1400"/>
              <a:buFont typeface="Nunito"/>
              <a:buNone/>
              <a:defRPr sz="1867" b="0" i="0" u="none" strike="noStrike" cap="none">
                <a:solidFill>
                  <a:schemeClr val="dk1"/>
                </a:solidFill>
                <a:latin typeface="Nunito"/>
                <a:ea typeface="Nunito"/>
                <a:cs typeface="Nunito"/>
                <a:sym typeface="Nunito"/>
              </a:defRPr>
            </a:lvl4pPr>
            <a:lvl5pPr marL="2286000" marR="0" lvl="4" indent="-317500" algn="r" rtl="0">
              <a:lnSpc>
                <a:spcPct val="100000"/>
              </a:lnSpc>
              <a:spcBef>
                <a:spcPts val="2133"/>
              </a:spcBef>
              <a:spcAft>
                <a:spcPts val="0"/>
              </a:spcAft>
              <a:buClr>
                <a:schemeClr val="dk1"/>
              </a:buClr>
              <a:buSzPts val="1400"/>
              <a:buFont typeface="Nunito"/>
              <a:buNone/>
              <a:defRPr sz="1867" b="0" i="0" u="none" strike="noStrike" cap="none">
                <a:solidFill>
                  <a:schemeClr val="dk1"/>
                </a:solidFill>
                <a:latin typeface="Nunito"/>
                <a:ea typeface="Nunito"/>
                <a:cs typeface="Nunito"/>
                <a:sym typeface="Nunito"/>
              </a:defRPr>
            </a:lvl5pPr>
            <a:lvl6pPr marL="2743200" marR="0" lvl="5" indent="-317500" algn="r" rtl="0">
              <a:lnSpc>
                <a:spcPct val="100000"/>
              </a:lnSpc>
              <a:spcBef>
                <a:spcPts val="2133"/>
              </a:spcBef>
              <a:spcAft>
                <a:spcPts val="0"/>
              </a:spcAft>
              <a:buClr>
                <a:schemeClr val="dk1"/>
              </a:buClr>
              <a:buSzPts val="1400"/>
              <a:buFont typeface="Nunito"/>
              <a:buNone/>
              <a:defRPr sz="1867" b="0" i="0" u="none" strike="noStrike" cap="none">
                <a:solidFill>
                  <a:schemeClr val="dk1"/>
                </a:solidFill>
                <a:latin typeface="Nunito"/>
                <a:ea typeface="Nunito"/>
                <a:cs typeface="Nunito"/>
                <a:sym typeface="Nunito"/>
              </a:defRPr>
            </a:lvl6pPr>
            <a:lvl7pPr marL="3200400" marR="0" lvl="6" indent="-317500" algn="r" rtl="0">
              <a:lnSpc>
                <a:spcPct val="100000"/>
              </a:lnSpc>
              <a:spcBef>
                <a:spcPts val="2133"/>
              </a:spcBef>
              <a:spcAft>
                <a:spcPts val="0"/>
              </a:spcAft>
              <a:buClr>
                <a:schemeClr val="dk1"/>
              </a:buClr>
              <a:buSzPts val="1400"/>
              <a:buFont typeface="Nunito"/>
              <a:buNone/>
              <a:defRPr sz="1867" b="0" i="0" u="none" strike="noStrike" cap="none">
                <a:solidFill>
                  <a:schemeClr val="dk1"/>
                </a:solidFill>
                <a:latin typeface="Nunito"/>
                <a:ea typeface="Nunito"/>
                <a:cs typeface="Nunito"/>
                <a:sym typeface="Nunito"/>
              </a:defRPr>
            </a:lvl7pPr>
            <a:lvl8pPr marL="3657600" marR="0" lvl="7" indent="-317500" algn="r" rtl="0">
              <a:lnSpc>
                <a:spcPct val="100000"/>
              </a:lnSpc>
              <a:spcBef>
                <a:spcPts val="2133"/>
              </a:spcBef>
              <a:spcAft>
                <a:spcPts val="0"/>
              </a:spcAft>
              <a:buClr>
                <a:schemeClr val="dk1"/>
              </a:buClr>
              <a:buSzPts val="1400"/>
              <a:buFont typeface="Nunito"/>
              <a:buNone/>
              <a:defRPr sz="1867" b="0" i="0" u="none" strike="noStrike" cap="none">
                <a:solidFill>
                  <a:schemeClr val="dk1"/>
                </a:solidFill>
                <a:latin typeface="Nunito"/>
                <a:ea typeface="Nunito"/>
                <a:cs typeface="Nunito"/>
                <a:sym typeface="Nunito"/>
              </a:defRPr>
            </a:lvl8pPr>
            <a:lvl9pPr marL="4114800" marR="0" lvl="8" indent="-317500" algn="r" rtl="0">
              <a:lnSpc>
                <a:spcPct val="100000"/>
              </a:lnSpc>
              <a:spcBef>
                <a:spcPts val="2133"/>
              </a:spcBef>
              <a:spcAft>
                <a:spcPts val="2133"/>
              </a:spcAft>
              <a:buClr>
                <a:schemeClr val="dk1"/>
              </a:buClr>
              <a:buSzPts val="1400"/>
              <a:buFont typeface="Nunito"/>
              <a:buNone/>
              <a:defRPr sz="1867" b="0" i="0" u="none" strike="noStrike" cap="none">
                <a:solidFill>
                  <a:schemeClr val="dk1"/>
                </a:solidFill>
                <a:latin typeface="Nunito"/>
                <a:ea typeface="Nunito"/>
                <a:cs typeface="Nunito"/>
                <a:sym typeface="Nunito"/>
              </a:defRPr>
            </a:lvl9pPr>
          </a:lstStyle>
          <a:p>
            <a:pPr marL="0" indent="0"/>
            <a:r>
              <a:rPr lang="vi-VN" b="1" kern="0" dirty="0"/>
              <a:t>THỰC HÀNH TIẾNG VIỆT</a:t>
            </a:r>
          </a:p>
        </p:txBody>
      </p:sp>
      <p:sp>
        <p:nvSpPr>
          <p:cNvPr id="13" name="Google Shape;451;p66">
            <a:extLst>
              <a:ext uri="{FF2B5EF4-FFF2-40B4-BE49-F238E27FC236}">
                <a16:creationId xmlns:a16="http://schemas.microsoft.com/office/drawing/2014/main" id="{A24DCBE0-35C5-1F79-5323-356C5F4749B7}"/>
              </a:ext>
            </a:extLst>
          </p:cNvPr>
          <p:cNvSpPr txBox="1">
            <a:spLocks/>
          </p:cNvSpPr>
          <p:nvPr/>
        </p:nvSpPr>
        <p:spPr>
          <a:xfrm>
            <a:off x="3973200" y="323335"/>
            <a:ext cx="4487200" cy="594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Nunito"/>
              <a:buNone/>
              <a:defRPr sz="1867" b="0" i="0" u="none" strike="noStrike" cap="none">
                <a:solidFill>
                  <a:schemeClr val="lt1"/>
                </a:solidFill>
                <a:latin typeface="Nunito"/>
                <a:ea typeface="Nunito"/>
                <a:cs typeface="Nunito"/>
                <a:sym typeface="Nunito"/>
              </a:defRPr>
            </a:lvl1pPr>
            <a:lvl2pPr marL="914400" marR="0" lvl="1" indent="-317500" algn="r" rtl="0">
              <a:lnSpc>
                <a:spcPct val="100000"/>
              </a:lnSpc>
              <a:spcBef>
                <a:spcPts val="0"/>
              </a:spcBef>
              <a:spcAft>
                <a:spcPts val="0"/>
              </a:spcAft>
              <a:buClr>
                <a:schemeClr val="dk1"/>
              </a:buClr>
              <a:buSzPts val="1400"/>
              <a:buFont typeface="Nunito"/>
              <a:buNone/>
              <a:defRPr sz="1867" b="0" i="0" u="none" strike="noStrike" cap="none">
                <a:solidFill>
                  <a:schemeClr val="dk1"/>
                </a:solidFill>
                <a:latin typeface="Nunito"/>
                <a:ea typeface="Nunito"/>
                <a:cs typeface="Nunito"/>
                <a:sym typeface="Nunito"/>
              </a:defRPr>
            </a:lvl2pPr>
            <a:lvl3pPr marL="1371600" marR="0" lvl="2" indent="-317500" algn="r" rtl="0">
              <a:lnSpc>
                <a:spcPct val="100000"/>
              </a:lnSpc>
              <a:spcBef>
                <a:spcPts val="2133"/>
              </a:spcBef>
              <a:spcAft>
                <a:spcPts val="0"/>
              </a:spcAft>
              <a:buClr>
                <a:schemeClr val="dk1"/>
              </a:buClr>
              <a:buSzPts val="1400"/>
              <a:buFont typeface="Nunito"/>
              <a:buNone/>
              <a:defRPr sz="1867" b="0" i="0" u="none" strike="noStrike" cap="none">
                <a:solidFill>
                  <a:schemeClr val="dk1"/>
                </a:solidFill>
                <a:latin typeface="Nunito"/>
                <a:ea typeface="Nunito"/>
                <a:cs typeface="Nunito"/>
                <a:sym typeface="Nunito"/>
              </a:defRPr>
            </a:lvl3pPr>
            <a:lvl4pPr marL="1828800" marR="0" lvl="3" indent="-317500" algn="r" rtl="0">
              <a:lnSpc>
                <a:spcPct val="100000"/>
              </a:lnSpc>
              <a:spcBef>
                <a:spcPts val="2133"/>
              </a:spcBef>
              <a:spcAft>
                <a:spcPts val="0"/>
              </a:spcAft>
              <a:buClr>
                <a:schemeClr val="dk1"/>
              </a:buClr>
              <a:buSzPts val="1400"/>
              <a:buFont typeface="Nunito"/>
              <a:buNone/>
              <a:defRPr sz="1867" b="0" i="0" u="none" strike="noStrike" cap="none">
                <a:solidFill>
                  <a:schemeClr val="dk1"/>
                </a:solidFill>
                <a:latin typeface="Nunito"/>
                <a:ea typeface="Nunito"/>
                <a:cs typeface="Nunito"/>
                <a:sym typeface="Nunito"/>
              </a:defRPr>
            </a:lvl4pPr>
            <a:lvl5pPr marL="2286000" marR="0" lvl="4" indent="-317500" algn="r" rtl="0">
              <a:lnSpc>
                <a:spcPct val="100000"/>
              </a:lnSpc>
              <a:spcBef>
                <a:spcPts val="2133"/>
              </a:spcBef>
              <a:spcAft>
                <a:spcPts val="0"/>
              </a:spcAft>
              <a:buClr>
                <a:schemeClr val="dk1"/>
              </a:buClr>
              <a:buSzPts val="1400"/>
              <a:buFont typeface="Nunito"/>
              <a:buNone/>
              <a:defRPr sz="1867" b="0" i="0" u="none" strike="noStrike" cap="none">
                <a:solidFill>
                  <a:schemeClr val="dk1"/>
                </a:solidFill>
                <a:latin typeface="Nunito"/>
                <a:ea typeface="Nunito"/>
                <a:cs typeface="Nunito"/>
                <a:sym typeface="Nunito"/>
              </a:defRPr>
            </a:lvl5pPr>
            <a:lvl6pPr marL="2743200" marR="0" lvl="5" indent="-317500" algn="r" rtl="0">
              <a:lnSpc>
                <a:spcPct val="100000"/>
              </a:lnSpc>
              <a:spcBef>
                <a:spcPts val="2133"/>
              </a:spcBef>
              <a:spcAft>
                <a:spcPts val="0"/>
              </a:spcAft>
              <a:buClr>
                <a:schemeClr val="dk1"/>
              </a:buClr>
              <a:buSzPts val="1400"/>
              <a:buFont typeface="Nunito"/>
              <a:buNone/>
              <a:defRPr sz="1867" b="0" i="0" u="none" strike="noStrike" cap="none">
                <a:solidFill>
                  <a:schemeClr val="dk1"/>
                </a:solidFill>
                <a:latin typeface="Nunito"/>
                <a:ea typeface="Nunito"/>
                <a:cs typeface="Nunito"/>
                <a:sym typeface="Nunito"/>
              </a:defRPr>
            </a:lvl6pPr>
            <a:lvl7pPr marL="3200400" marR="0" lvl="6" indent="-317500" algn="r" rtl="0">
              <a:lnSpc>
                <a:spcPct val="100000"/>
              </a:lnSpc>
              <a:spcBef>
                <a:spcPts val="2133"/>
              </a:spcBef>
              <a:spcAft>
                <a:spcPts val="0"/>
              </a:spcAft>
              <a:buClr>
                <a:schemeClr val="dk1"/>
              </a:buClr>
              <a:buSzPts val="1400"/>
              <a:buFont typeface="Nunito"/>
              <a:buNone/>
              <a:defRPr sz="1867" b="0" i="0" u="none" strike="noStrike" cap="none">
                <a:solidFill>
                  <a:schemeClr val="dk1"/>
                </a:solidFill>
                <a:latin typeface="Nunito"/>
                <a:ea typeface="Nunito"/>
                <a:cs typeface="Nunito"/>
                <a:sym typeface="Nunito"/>
              </a:defRPr>
            </a:lvl7pPr>
            <a:lvl8pPr marL="3657600" marR="0" lvl="7" indent="-317500" algn="r" rtl="0">
              <a:lnSpc>
                <a:spcPct val="100000"/>
              </a:lnSpc>
              <a:spcBef>
                <a:spcPts val="2133"/>
              </a:spcBef>
              <a:spcAft>
                <a:spcPts val="0"/>
              </a:spcAft>
              <a:buClr>
                <a:schemeClr val="dk1"/>
              </a:buClr>
              <a:buSzPts val="1400"/>
              <a:buFont typeface="Nunito"/>
              <a:buNone/>
              <a:defRPr sz="1867" b="0" i="0" u="none" strike="noStrike" cap="none">
                <a:solidFill>
                  <a:schemeClr val="dk1"/>
                </a:solidFill>
                <a:latin typeface="Nunito"/>
                <a:ea typeface="Nunito"/>
                <a:cs typeface="Nunito"/>
                <a:sym typeface="Nunito"/>
              </a:defRPr>
            </a:lvl8pPr>
            <a:lvl9pPr marL="4114800" marR="0" lvl="8" indent="-317500" algn="r" rtl="0">
              <a:lnSpc>
                <a:spcPct val="100000"/>
              </a:lnSpc>
              <a:spcBef>
                <a:spcPts val="2133"/>
              </a:spcBef>
              <a:spcAft>
                <a:spcPts val="2133"/>
              </a:spcAft>
              <a:buClr>
                <a:schemeClr val="dk1"/>
              </a:buClr>
              <a:buSzPts val="1400"/>
              <a:buFont typeface="Nunito"/>
              <a:buNone/>
              <a:defRPr sz="1867" b="0" i="0" u="none" strike="noStrike" cap="none">
                <a:solidFill>
                  <a:schemeClr val="dk1"/>
                </a:solidFill>
                <a:latin typeface="Nunito"/>
                <a:ea typeface="Nunito"/>
                <a:cs typeface="Nunito"/>
                <a:sym typeface="Nunito"/>
              </a:defRPr>
            </a:lvl9pPr>
          </a:lstStyle>
          <a:p>
            <a:pPr marL="0" indent="0"/>
            <a:r>
              <a:rPr lang="vi-VN" sz="2800" b="1" kern="0" dirty="0">
                <a:solidFill>
                  <a:schemeClr val="bg1"/>
                </a:solidFill>
              </a:rPr>
              <a:t>BÀI 2. HÀI KỊCH</a:t>
            </a:r>
          </a:p>
        </p:txBody>
      </p:sp>
      <p:sp>
        <p:nvSpPr>
          <p:cNvPr id="14" name="TextBox 13">
            <a:extLst>
              <a:ext uri="{FF2B5EF4-FFF2-40B4-BE49-F238E27FC236}">
                <a16:creationId xmlns:a16="http://schemas.microsoft.com/office/drawing/2014/main" id="{7964FDCD-4487-2389-C1D8-71FB31224A8A}"/>
              </a:ext>
            </a:extLst>
          </p:cNvPr>
          <p:cNvSpPr txBox="1"/>
          <p:nvPr/>
        </p:nvSpPr>
        <p:spPr>
          <a:xfrm>
            <a:off x="8975531" y="6362064"/>
            <a:ext cx="2976730" cy="369332"/>
          </a:xfrm>
          <a:prstGeom prst="rect">
            <a:avLst/>
          </a:prstGeom>
          <a:noFill/>
        </p:spPr>
        <p:txBody>
          <a:bodyPr wrap="square" rtlCol="0">
            <a:spAutoFit/>
          </a:bodyPr>
          <a:lstStyle/>
          <a:p>
            <a:r>
              <a:rPr lang="vi-VN"/>
              <a:t>GV: NGUYỄN THÁI BÌNH</a:t>
            </a:r>
            <a:endParaRPr lang="en-US" dirty="0"/>
          </a:p>
        </p:txBody>
      </p:sp>
    </p:spTree>
    <p:extLst>
      <p:ext uri="{BB962C8B-B14F-4D97-AF65-F5344CB8AC3E}">
        <p14:creationId xmlns:p14="http://schemas.microsoft.com/office/powerpoint/2010/main" val="18076970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1000"/>
                                        <p:tgtEl>
                                          <p:spTgt spid="12">
                                            <p:txEl>
                                              <p:pRg st="0" end="0"/>
                                            </p:txEl>
                                          </p:spTgt>
                                        </p:tgtEl>
                                      </p:cBhvr>
                                    </p:animEffect>
                                    <p:anim calcmode="lin" valueType="num">
                                      <p:cBhvr>
                                        <p:cTn id="13"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2">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1000"/>
                                        <p:tgtEl>
                                          <p:spTgt spid="13">
                                            <p:txEl>
                                              <p:pRg st="0" end="0"/>
                                            </p:txEl>
                                          </p:spTgt>
                                        </p:tgtEl>
                                      </p:cBhvr>
                                    </p:animEffect>
                                    <p:anim calcmode="lin" valueType="num">
                                      <p:cBhvr>
                                        <p:cTn id="1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build="p"/>
      <p:bldP spid="1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89A60D-32A3-620D-2CD3-36F5E5719FC3}"/>
              </a:ext>
            </a:extLst>
          </p:cNvPr>
          <p:cNvSpPr>
            <a:spLocks noGrp="1"/>
          </p:cNvSpPr>
          <p:nvPr>
            <p:ph type="ctrTitle"/>
          </p:nvPr>
        </p:nvSpPr>
        <p:spPr>
          <a:xfrm>
            <a:off x="0" y="-197799"/>
            <a:ext cx="8848733" cy="1925200"/>
          </a:xfrm>
        </p:spPr>
        <p:txBody>
          <a:bodyPr/>
          <a:lstStyle/>
          <a:p>
            <a:r>
              <a:rPr lang="vi-VN" dirty="0"/>
              <a:t>II. THỰC HÀNH</a:t>
            </a:r>
            <a:endParaRPr lang="en-US" dirty="0"/>
          </a:p>
        </p:txBody>
      </p:sp>
      <p:sp>
        <p:nvSpPr>
          <p:cNvPr id="4" name="Cloud 3">
            <a:extLst>
              <a:ext uri="{FF2B5EF4-FFF2-40B4-BE49-F238E27FC236}">
                <a16:creationId xmlns:a16="http://schemas.microsoft.com/office/drawing/2014/main" id="{98A31F69-554E-A2A0-0072-E54B31A12479}"/>
              </a:ext>
            </a:extLst>
          </p:cNvPr>
          <p:cNvSpPr/>
          <p:nvPr/>
        </p:nvSpPr>
        <p:spPr>
          <a:xfrm>
            <a:off x="4626428" y="1625100"/>
            <a:ext cx="7207885" cy="4113400"/>
          </a:xfrm>
          <a:prstGeom prst="cloud">
            <a:avLst/>
          </a:prstGeom>
          <a:solidFill>
            <a:schemeClr val="accent5">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1">
            <a:extLst>
              <a:ext uri="{FF2B5EF4-FFF2-40B4-BE49-F238E27FC236}">
                <a16:creationId xmlns:a16="http://schemas.microsoft.com/office/drawing/2014/main" id="{73FF931A-AEB0-6F51-DBED-32384AD67402}"/>
              </a:ext>
            </a:extLst>
          </p:cNvPr>
          <p:cNvSpPr txBox="1">
            <a:spLocks/>
          </p:cNvSpPr>
          <p:nvPr/>
        </p:nvSpPr>
        <p:spPr>
          <a:xfrm>
            <a:off x="5565685" y="2178571"/>
            <a:ext cx="5200286" cy="252405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1"/>
              </a:buClr>
              <a:buSzPts val="1400"/>
              <a:buFont typeface="Nunito"/>
              <a:buNone/>
              <a:defRPr sz="2133" b="0" i="0" u="none" strike="noStrike" cap="none">
                <a:solidFill>
                  <a:schemeClr val="lt1"/>
                </a:solidFill>
                <a:latin typeface="Nunito"/>
                <a:ea typeface="Nunito"/>
                <a:cs typeface="Nunito"/>
                <a:sym typeface="Nunito"/>
              </a:defRPr>
            </a:lvl1pPr>
            <a:lvl2pPr marL="914400" marR="0" lvl="1" indent="-317500" algn="ctr" rtl="0">
              <a:lnSpc>
                <a:spcPct val="100000"/>
              </a:lnSpc>
              <a:spcBef>
                <a:spcPts val="0"/>
              </a:spcBef>
              <a:spcAft>
                <a:spcPts val="0"/>
              </a:spcAft>
              <a:buClr>
                <a:schemeClr val="lt1"/>
              </a:buClr>
              <a:buSzPts val="1400"/>
              <a:buFont typeface="Nunito"/>
              <a:buNone/>
              <a:defRPr sz="1867" b="0" i="0" u="none" strike="noStrike" cap="none">
                <a:solidFill>
                  <a:schemeClr val="lt1"/>
                </a:solidFill>
                <a:latin typeface="Nunito"/>
                <a:ea typeface="Nunito"/>
                <a:cs typeface="Nunito"/>
                <a:sym typeface="Nunito"/>
              </a:defRPr>
            </a:lvl2pPr>
            <a:lvl3pPr marL="1371600" marR="0" lvl="2" indent="-317500" algn="ctr" rtl="0">
              <a:lnSpc>
                <a:spcPct val="100000"/>
              </a:lnSpc>
              <a:spcBef>
                <a:spcPts val="2133"/>
              </a:spcBef>
              <a:spcAft>
                <a:spcPts val="0"/>
              </a:spcAft>
              <a:buClr>
                <a:schemeClr val="lt1"/>
              </a:buClr>
              <a:buSzPts val="1400"/>
              <a:buFont typeface="Nunito"/>
              <a:buNone/>
              <a:defRPr sz="1867" b="0" i="0" u="none" strike="noStrike" cap="none">
                <a:solidFill>
                  <a:schemeClr val="lt1"/>
                </a:solidFill>
                <a:latin typeface="Nunito"/>
                <a:ea typeface="Nunito"/>
                <a:cs typeface="Nunito"/>
                <a:sym typeface="Nunito"/>
              </a:defRPr>
            </a:lvl3pPr>
            <a:lvl4pPr marL="1828800" marR="0" lvl="3" indent="-317500" algn="ctr" rtl="0">
              <a:lnSpc>
                <a:spcPct val="100000"/>
              </a:lnSpc>
              <a:spcBef>
                <a:spcPts val="2133"/>
              </a:spcBef>
              <a:spcAft>
                <a:spcPts val="0"/>
              </a:spcAft>
              <a:buClr>
                <a:schemeClr val="lt1"/>
              </a:buClr>
              <a:buSzPts val="1400"/>
              <a:buFont typeface="Nunito"/>
              <a:buNone/>
              <a:defRPr sz="1867" b="0" i="0" u="none" strike="noStrike" cap="none">
                <a:solidFill>
                  <a:schemeClr val="lt1"/>
                </a:solidFill>
                <a:latin typeface="Nunito"/>
                <a:ea typeface="Nunito"/>
                <a:cs typeface="Nunito"/>
                <a:sym typeface="Nunito"/>
              </a:defRPr>
            </a:lvl4pPr>
            <a:lvl5pPr marL="2286000" marR="0" lvl="4" indent="-317500" algn="ctr" rtl="0">
              <a:lnSpc>
                <a:spcPct val="100000"/>
              </a:lnSpc>
              <a:spcBef>
                <a:spcPts val="2133"/>
              </a:spcBef>
              <a:spcAft>
                <a:spcPts val="0"/>
              </a:spcAft>
              <a:buClr>
                <a:schemeClr val="lt1"/>
              </a:buClr>
              <a:buSzPts val="1400"/>
              <a:buFont typeface="Nunito"/>
              <a:buNone/>
              <a:defRPr sz="1867" b="0" i="0" u="none" strike="noStrike" cap="none">
                <a:solidFill>
                  <a:schemeClr val="lt1"/>
                </a:solidFill>
                <a:latin typeface="Nunito"/>
                <a:ea typeface="Nunito"/>
                <a:cs typeface="Nunito"/>
                <a:sym typeface="Nunito"/>
              </a:defRPr>
            </a:lvl5pPr>
            <a:lvl6pPr marL="2743200" marR="0" lvl="5" indent="-317500" algn="ctr" rtl="0">
              <a:lnSpc>
                <a:spcPct val="100000"/>
              </a:lnSpc>
              <a:spcBef>
                <a:spcPts val="2133"/>
              </a:spcBef>
              <a:spcAft>
                <a:spcPts val="0"/>
              </a:spcAft>
              <a:buClr>
                <a:schemeClr val="lt1"/>
              </a:buClr>
              <a:buSzPts val="1400"/>
              <a:buFont typeface="Nunito"/>
              <a:buNone/>
              <a:defRPr sz="1867" b="0" i="0" u="none" strike="noStrike" cap="none">
                <a:solidFill>
                  <a:schemeClr val="lt1"/>
                </a:solidFill>
                <a:latin typeface="Nunito"/>
                <a:ea typeface="Nunito"/>
                <a:cs typeface="Nunito"/>
                <a:sym typeface="Nunito"/>
              </a:defRPr>
            </a:lvl6pPr>
            <a:lvl7pPr marL="3200400" marR="0" lvl="6" indent="-317500" algn="ctr" rtl="0">
              <a:lnSpc>
                <a:spcPct val="100000"/>
              </a:lnSpc>
              <a:spcBef>
                <a:spcPts val="2133"/>
              </a:spcBef>
              <a:spcAft>
                <a:spcPts val="0"/>
              </a:spcAft>
              <a:buClr>
                <a:schemeClr val="lt1"/>
              </a:buClr>
              <a:buSzPts val="1400"/>
              <a:buFont typeface="Nunito"/>
              <a:buNone/>
              <a:defRPr sz="1867" b="0" i="0" u="none" strike="noStrike" cap="none">
                <a:solidFill>
                  <a:schemeClr val="lt1"/>
                </a:solidFill>
                <a:latin typeface="Nunito"/>
                <a:ea typeface="Nunito"/>
                <a:cs typeface="Nunito"/>
                <a:sym typeface="Nunito"/>
              </a:defRPr>
            </a:lvl7pPr>
            <a:lvl8pPr marL="3657600" marR="0" lvl="7" indent="-317500" algn="ctr" rtl="0">
              <a:lnSpc>
                <a:spcPct val="100000"/>
              </a:lnSpc>
              <a:spcBef>
                <a:spcPts val="2133"/>
              </a:spcBef>
              <a:spcAft>
                <a:spcPts val="0"/>
              </a:spcAft>
              <a:buClr>
                <a:schemeClr val="lt1"/>
              </a:buClr>
              <a:buSzPts val="1400"/>
              <a:buFont typeface="Nunito"/>
              <a:buNone/>
              <a:defRPr sz="1867" b="0" i="0" u="none" strike="noStrike" cap="none">
                <a:solidFill>
                  <a:schemeClr val="lt1"/>
                </a:solidFill>
                <a:latin typeface="Nunito"/>
                <a:ea typeface="Nunito"/>
                <a:cs typeface="Nunito"/>
                <a:sym typeface="Nunito"/>
              </a:defRPr>
            </a:lvl8pPr>
            <a:lvl9pPr marL="4114800" marR="0" lvl="8" indent="-317500" algn="ctr" rtl="0">
              <a:lnSpc>
                <a:spcPct val="100000"/>
              </a:lnSpc>
              <a:spcBef>
                <a:spcPts val="2133"/>
              </a:spcBef>
              <a:spcAft>
                <a:spcPts val="2133"/>
              </a:spcAft>
              <a:buClr>
                <a:schemeClr val="lt1"/>
              </a:buClr>
              <a:buSzPts val="1400"/>
              <a:buFont typeface="Nunito"/>
              <a:buNone/>
              <a:defRPr sz="1867" b="0" i="0" u="none" strike="noStrike" cap="none">
                <a:solidFill>
                  <a:schemeClr val="lt1"/>
                </a:solidFill>
                <a:latin typeface="Nunito"/>
                <a:ea typeface="Nunito"/>
                <a:cs typeface="Nunito"/>
                <a:sym typeface="Nunito"/>
              </a:defRPr>
            </a:lvl9pPr>
          </a:lstStyle>
          <a:p>
            <a:pPr marL="139700" indent="0"/>
            <a:r>
              <a:rPr lang="vi-VN" sz="4000" kern="0" dirty="0"/>
              <a:t>Bài 1.</a:t>
            </a:r>
          </a:p>
          <a:p>
            <a:pPr marL="139700" indent="0"/>
            <a:r>
              <a:rPr lang="vi-VN" sz="4000" kern="0" dirty="0"/>
              <a:t>HS thảo luận và thực hiện bài tập lên bảng phụ theo 4 tổ;</a:t>
            </a:r>
            <a:endParaRPr lang="en-US" sz="4000" kern="0" dirty="0"/>
          </a:p>
        </p:txBody>
      </p:sp>
    </p:spTree>
    <p:extLst>
      <p:ext uri="{BB962C8B-B14F-4D97-AF65-F5344CB8AC3E}">
        <p14:creationId xmlns:p14="http://schemas.microsoft.com/office/powerpoint/2010/main" val="3962247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AE7C3B8-E97E-90CE-9908-F0F43B8D1B57}"/>
              </a:ext>
            </a:extLst>
          </p:cNvPr>
          <p:cNvSpPr>
            <a:spLocks noGrp="1"/>
          </p:cNvSpPr>
          <p:nvPr>
            <p:ph type="subTitle" idx="1"/>
          </p:nvPr>
        </p:nvSpPr>
        <p:spPr>
          <a:xfrm>
            <a:off x="4212771" y="4034816"/>
            <a:ext cx="7674428" cy="2474841"/>
          </a:xfrm>
          <a:solidFill>
            <a:schemeClr val="accent5"/>
          </a:solidFill>
        </p:spPr>
        <p:txBody>
          <a:bodyPr/>
          <a:lstStyle/>
          <a:p>
            <a:pPr algn="just"/>
            <a:r>
              <a:rPr lang="vi-VN" b="1" i="0" dirty="0">
                <a:solidFill>
                  <a:srgbClr val="C00000"/>
                </a:solidFill>
                <a:effectLst/>
                <a:latin typeface="Open Sans" panose="020B0606030504020204" pitchFamily="34" charset="0"/>
              </a:rPr>
              <a:t>Gợi ý:</a:t>
            </a:r>
          </a:p>
          <a:p>
            <a:pPr algn="just"/>
            <a:r>
              <a:rPr lang="vi-VN" b="0" i="0" dirty="0">
                <a:solidFill>
                  <a:srgbClr val="000000"/>
                </a:solidFill>
                <a:effectLst/>
                <a:latin typeface="Open Sans" panose="020B0606030504020204" pitchFamily="34" charset="0"/>
              </a:rPr>
              <a:t>Giao ước mắc lỗi lô gích, điều kiện của giao ước mang thông tin không đầy đủ cho nên không họp lý. Giao ước chỉ đề cập đến lấy cân thịt nhưng không bao gồm máu hay tính mạng của người bị lấy. Bởi vậy cuối cùng ông ta không thể nào lấy 1 cân thịt sát ngực mà không lấy đi máu và sinh mạng của người bi lấy được.</a:t>
            </a:r>
            <a:endParaRPr lang="en-US" dirty="0"/>
          </a:p>
        </p:txBody>
      </p:sp>
      <p:sp>
        <p:nvSpPr>
          <p:cNvPr id="3" name="Title 2">
            <a:extLst>
              <a:ext uri="{FF2B5EF4-FFF2-40B4-BE49-F238E27FC236}">
                <a16:creationId xmlns:a16="http://schemas.microsoft.com/office/drawing/2014/main" id="{D7926C34-3463-A850-09A9-A1427CAE1241}"/>
              </a:ext>
            </a:extLst>
          </p:cNvPr>
          <p:cNvSpPr>
            <a:spLocks noGrp="1"/>
          </p:cNvSpPr>
          <p:nvPr>
            <p:ph type="ctrTitle"/>
          </p:nvPr>
        </p:nvSpPr>
        <p:spPr>
          <a:xfrm>
            <a:off x="261257" y="261257"/>
            <a:ext cx="7293429" cy="3534073"/>
          </a:xfrm>
          <a:ln>
            <a:solidFill>
              <a:schemeClr val="tx2">
                <a:lumMod val="60000"/>
                <a:lumOff val="40000"/>
              </a:schemeClr>
            </a:solidFill>
          </a:ln>
        </p:spPr>
        <p:txBody>
          <a:bodyPr/>
          <a:lstStyle/>
          <a:p>
            <a:pPr algn="just"/>
            <a:r>
              <a:rPr lang="vi-VN" sz="2400" b="1" i="0" dirty="0">
                <a:solidFill>
                  <a:schemeClr val="bg1"/>
                </a:solidFill>
                <a:effectLst/>
                <a:latin typeface="Open Sans" panose="020B0606030504020204" pitchFamily="34" charset="0"/>
              </a:rPr>
              <a:t>Câu 1 (trang 71 sgk Ngữ văn 12 Tập 1):</a:t>
            </a:r>
            <a:br>
              <a:rPr lang="vi-VN" sz="2400" b="1" i="0" dirty="0">
                <a:solidFill>
                  <a:schemeClr val="bg1"/>
                </a:solidFill>
                <a:effectLst/>
                <a:latin typeface="Open Sans" panose="020B0606030504020204" pitchFamily="34" charset="0"/>
              </a:rPr>
            </a:br>
            <a:r>
              <a:rPr lang="vi-VN" sz="2400" b="0" i="0" dirty="0">
                <a:solidFill>
                  <a:schemeClr val="bg1"/>
                </a:solidFill>
                <a:effectLst/>
                <a:latin typeface="Open Sans" panose="020B0606030504020204" pitchFamily="34" charset="0"/>
              </a:rPr>
              <a:t>Trong vở kịch Người lái buôn thành Vơ-ni-dơ (Sếch-xpia), nhân vật Sai-lốc cho An-tô-ni-ô vay 3000 đuy-ca không tính lãi với điều kiện: Sau ba tháng, nếu người vay không hoàn trả số tiền đúng ngày và nơi quy định thì người cho vay sẽ được quyền lấy một cân thịt trên cơ thể người vay. Theo em, giao ước ấy mắc lỗi gì khiến Sai-lốc phải chịu thua trước lập luận sắc bén của Poóc-xi-a?</a:t>
            </a:r>
            <a:endParaRPr lang="en-US" sz="2400" dirty="0">
              <a:solidFill>
                <a:schemeClr val="bg1"/>
              </a:solidFill>
            </a:endParaRPr>
          </a:p>
        </p:txBody>
      </p:sp>
    </p:spTree>
    <p:extLst>
      <p:ext uri="{BB962C8B-B14F-4D97-AF65-F5344CB8AC3E}">
        <p14:creationId xmlns:p14="http://schemas.microsoft.com/office/powerpoint/2010/main" val="3250204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bg/>
                                          </p:spTgt>
                                        </p:tgtEl>
                                        <p:attrNameLst>
                                          <p:attrName>style.visibility</p:attrName>
                                        </p:attrNameLst>
                                      </p:cBhvr>
                                      <p:to>
                                        <p:strVal val="visible"/>
                                      </p:to>
                                    </p:set>
                                    <p:animEffect transition="in" filter="barn(inVertical)">
                                      <p:cBhvr>
                                        <p:cTn id="12" dur="500"/>
                                        <p:tgtEl>
                                          <p:spTgt spid="2">
                                            <p:bg/>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barn(inVertical)">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barn(inVertical)">
                                      <p:cBhvr>
                                        <p:cTn id="2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7F1C36-3E6A-6D58-DF9D-92FD3DB8A65B}"/>
              </a:ext>
            </a:extLst>
          </p:cNvPr>
          <p:cNvSpPr>
            <a:spLocks noGrp="1"/>
          </p:cNvSpPr>
          <p:nvPr>
            <p:ph type="ctrTitle"/>
          </p:nvPr>
        </p:nvSpPr>
        <p:spPr>
          <a:xfrm>
            <a:off x="0" y="413082"/>
            <a:ext cx="6530000" cy="1925200"/>
          </a:xfrm>
        </p:spPr>
        <p:txBody>
          <a:bodyPr/>
          <a:lstStyle/>
          <a:p>
            <a:r>
              <a:rPr lang="vi-VN" dirty="0"/>
              <a:t>Bài 2</a:t>
            </a:r>
            <a:endParaRPr lang="en-US" dirty="0"/>
          </a:p>
        </p:txBody>
      </p:sp>
      <p:sp>
        <p:nvSpPr>
          <p:cNvPr id="4" name="Cloud 3">
            <a:extLst>
              <a:ext uri="{FF2B5EF4-FFF2-40B4-BE49-F238E27FC236}">
                <a16:creationId xmlns:a16="http://schemas.microsoft.com/office/drawing/2014/main" id="{0D7FF8F5-5DA6-6C43-7DC6-9985E190CCB6}"/>
              </a:ext>
            </a:extLst>
          </p:cNvPr>
          <p:cNvSpPr/>
          <p:nvPr/>
        </p:nvSpPr>
        <p:spPr>
          <a:xfrm>
            <a:off x="5565685" y="1223683"/>
            <a:ext cx="5738313" cy="4113400"/>
          </a:xfrm>
          <a:prstGeom prst="cloud">
            <a:avLst/>
          </a:prstGeom>
          <a:solidFill>
            <a:schemeClr val="accent5">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1">
            <a:extLst>
              <a:ext uri="{FF2B5EF4-FFF2-40B4-BE49-F238E27FC236}">
                <a16:creationId xmlns:a16="http://schemas.microsoft.com/office/drawing/2014/main" id="{A1D4B839-A650-F911-F0C8-8BBA18041845}"/>
              </a:ext>
            </a:extLst>
          </p:cNvPr>
          <p:cNvSpPr txBox="1">
            <a:spLocks/>
          </p:cNvSpPr>
          <p:nvPr/>
        </p:nvSpPr>
        <p:spPr>
          <a:xfrm>
            <a:off x="5565685" y="2178571"/>
            <a:ext cx="5200286" cy="252405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1"/>
              </a:buClr>
              <a:buSzPts val="1400"/>
              <a:buFont typeface="Nunito"/>
              <a:buNone/>
              <a:defRPr sz="2133" b="0" i="0" u="none" strike="noStrike" cap="none">
                <a:solidFill>
                  <a:schemeClr val="lt1"/>
                </a:solidFill>
                <a:latin typeface="Nunito"/>
                <a:ea typeface="Nunito"/>
                <a:cs typeface="Nunito"/>
                <a:sym typeface="Nunito"/>
              </a:defRPr>
            </a:lvl1pPr>
            <a:lvl2pPr marL="914400" marR="0" lvl="1" indent="-317500" algn="ctr" rtl="0">
              <a:lnSpc>
                <a:spcPct val="100000"/>
              </a:lnSpc>
              <a:spcBef>
                <a:spcPts val="0"/>
              </a:spcBef>
              <a:spcAft>
                <a:spcPts val="0"/>
              </a:spcAft>
              <a:buClr>
                <a:schemeClr val="lt1"/>
              </a:buClr>
              <a:buSzPts val="1400"/>
              <a:buFont typeface="Nunito"/>
              <a:buNone/>
              <a:defRPr sz="1867" b="0" i="0" u="none" strike="noStrike" cap="none">
                <a:solidFill>
                  <a:schemeClr val="lt1"/>
                </a:solidFill>
                <a:latin typeface="Nunito"/>
                <a:ea typeface="Nunito"/>
                <a:cs typeface="Nunito"/>
                <a:sym typeface="Nunito"/>
              </a:defRPr>
            </a:lvl2pPr>
            <a:lvl3pPr marL="1371600" marR="0" lvl="2" indent="-317500" algn="ctr" rtl="0">
              <a:lnSpc>
                <a:spcPct val="100000"/>
              </a:lnSpc>
              <a:spcBef>
                <a:spcPts val="2133"/>
              </a:spcBef>
              <a:spcAft>
                <a:spcPts val="0"/>
              </a:spcAft>
              <a:buClr>
                <a:schemeClr val="lt1"/>
              </a:buClr>
              <a:buSzPts val="1400"/>
              <a:buFont typeface="Nunito"/>
              <a:buNone/>
              <a:defRPr sz="1867" b="0" i="0" u="none" strike="noStrike" cap="none">
                <a:solidFill>
                  <a:schemeClr val="lt1"/>
                </a:solidFill>
                <a:latin typeface="Nunito"/>
                <a:ea typeface="Nunito"/>
                <a:cs typeface="Nunito"/>
                <a:sym typeface="Nunito"/>
              </a:defRPr>
            </a:lvl3pPr>
            <a:lvl4pPr marL="1828800" marR="0" lvl="3" indent="-317500" algn="ctr" rtl="0">
              <a:lnSpc>
                <a:spcPct val="100000"/>
              </a:lnSpc>
              <a:spcBef>
                <a:spcPts val="2133"/>
              </a:spcBef>
              <a:spcAft>
                <a:spcPts val="0"/>
              </a:spcAft>
              <a:buClr>
                <a:schemeClr val="lt1"/>
              </a:buClr>
              <a:buSzPts val="1400"/>
              <a:buFont typeface="Nunito"/>
              <a:buNone/>
              <a:defRPr sz="1867" b="0" i="0" u="none" strike="noStrike" cap="none">
                <a:solidFill>
                  <a:schemeClr val="lt1"/>
                </a:solidFill>
                <a:latin typeface="Nunito"/>
                <a:ea typeface="Nunito"/>
                <a:cs typeface="Nunito"/>
                <a:sym typeface="Nunito"/>
              </a:defRPr>
            </a:lvl4pPr>
            <a:lvl5pPr marL="2286000" marR="0" lvl="4" indent="-317500" algn="ctr" rtl="0">
              <a:lnSpc>
                <a:spcPct val="100000"/>
              </a:lnSpc>
              <a:spcBef>
                <a:spcPts val="2133"/>
              </a:spcBef>
              <a:spcAft>
                <a:spcPts val="0"/>
              </a:spcAft>
              <a:buClr>
                <a:schemeClr val="lt1"/>
              </a:buClr>
              <a:buSzPts val="1400"/>
              <a:buFont typeface="Nunito"/>
              <a:buNone/>
              <a:defRPr sz="1867" b="0" i="0" u="none" strike="noStrike" cap="none">
                <a:solidFill>
                  <a:schemeClr val="lt1"/>
                </a:solidFill>
                <a:latin typeface="Nunito"/>
                <a:ea typeface="Nunito"/>
                <a:cs typeface="Nunito"/>
                <a:sym typeface="Nunito"/>
              </a:defRPr>
            </a:lvl5pPr>
            <a:lvl6pPr marL="2743200" marR="0" lvl="5" indent="-317500" algn="ctr" rtl="0">
              <a:lnSpc>
                <a:spcPct val="100000"/>
              </a:lnSpc>
              <a:spcBef>
                <a:spcPts val="2133"/>
              </a:spcBef>
              <a:spcAft>
                <a:spcPts val="0"/>
              </a:spcAft>
              <a:buClr>
                <a:schemeClr val="lt1"/>
              </a:buClr>
              <a:buSzPts val="1400"/>
              <a:buFont typeface="Nunito"/>
              <a:buNone/>
              <a:defRPr sz="1867" b="0" i="0" u="none" strike="noStrike" cap="none">
                <a:solidFill>
                  <a:schemeClr val="lt1"/>
                </a:solidFill>
                <a:latin typeface="Nunito"/>
                <a:ea typeface="Nunito"/>
                <a:cs typeface="Nunito"/>
                <a:sym typeface="Nunito"/>
              </a:defRPr>
            </a:lvl6pPr>
            <a:lvl7pPr marL="3200400" marR="0" lvl="6" indent="-317500" algn="ctr" rtl="0">
              <a:lnSpc>
                <a:spcPct val="100000"/>
              </a:lnSpc>
              <a:spcBef>
                <a:spcPts val="2133"/>
              </a:spcBef>
              <a:spcAft>
                <a:spcPts val="0"/>
              </a:spcAft>
              <a:buClr>
                <a:schemeClr val="lt1"/>
              </a:buClr>
              <a:buSzPts val="1400"/>
              <a:buFont typeface="Nunito"/>
              <a:buNone/>
              <a:defRPr sz="1867" b="0" i="0" u="none" strike="noStrike" cap="none">
                <a:solidFill>
                  <a:schemeClr val="lt1"/>
                </a:solidFill>
                <a:latin typeface="Nunito"/>
                <a:ea typeface="Nunito"/>
                <a:cs typeface="Nunito"/>
                <a:sym typeface="Nunito"/>
              </a:defRPr>
            </a:lvl7pPr>
            <a:lvl8pPr marL="3657600" marR="0" lvl="7" indent="-317500" algn="ctr" rtl="0">
              <a:lnSpc>
                <a:spcPct val="100000"/>
              </a:lnSpc>
              <a:spcBef>
                <a:spcPts val="2133"/>
              </a:spcBef>
              <a:spcAft>
                <a:spcPts val="0"/>
              </a:spcAft>
              <a:buClr>
                <a:schemeClr val="lt1"/>
              </a:buClr>
              <a:buSzPts val="1400"/>
              <a:buFont typeface="Nunito"/>
              <a:buNone/>
              <a:defRPr sz="1867" b="0" i="0" u="none" strike="noStrike" cap="none">
                <a:solidFill>
                  <a:schemeClr val="lt1"/>
                </a:solidFill>
                <a:latin typeface="Nunito"/>
                <a:ea typeface="Nunito"/>
                <a:cs typeface="Nunito"/>
                <a:sym typeface="Nunito"/>
              </a:defRPr>
            </a:lvl8pPr>
            <a:lvl9pPr marL="4114800" marR="0" lvl="8" indent="-317500" algn="ctr" rtl="0">
              <a:lnSpc>
                <a:spcPct val="100000"/>
              </a:lnSpc>
              <a:spcBef>
                <a:spcPts val="2133"/>
              </a:spcBef>
              <a:spcAft>
                <a:spcPts val="2133"/>
              </a:spcAft>
              <a:buClr>
                <a:schemeClr val="lt1"/>
              </a:buClr>
              <a:buSzPts val="1400"/>
              <a:buFont typeface="Nunito"/>
              <a:buNone/>
              <a:defRPr sz="1867" b="0" i="0" u="none" strike="noStrike" cap="none">
                <a:solidFill>
                  <a:schemeClr val="lt1"/>
                </a:solidFill>
                <a:latin typeface="Nunito"/>
                <a:ea typeface="Nunito"/>
                <a:cs typeface="Nunito"/>
                <a:sym typeface="Nunito"/>
              </a:defRPr>
            </a:lvl9pPr>
          </a:lstStyle>
          <a:p>
            <a:pPr marL="139700" indent="0"/>
            <a:r>
              <a:rPr lang="vi-VN" sz="4800" kern="0" dirty="0"/>
              <a:t>HS thực hiện nhiệm vụ cá nhân;</a:t>
            </a:r>
            <a:endParaRPr lang="en-US" sz="4800" kern="0" dirty="0"/>
          </a:p>
        </p:txBody>
      </p:sp>
    </p:spTree>
    <p:extLst>
      <p:ext uri="{BB962C8B-B14F-4D97-AF65-F5344CB8AC3E}">
        <p14:creationId xmlns:p14="http://schemas.microsoft.com/office/powerpoint/2010/main" val="1641826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B7FDE-2DB1-8F15-1D82-D20FB5B1C883}"/>
              </a:ext>
            </a:extLst>
          </p:cNvPr>
          <p:cNvSpPr>
            <a:spLocks noGrp="1"/>
          </p:cNvSpPr>
          <p:nvPr>
            <p:ph type="title"/>
          </p:nvPr>
        </p:nvSpPr>
        <p:spPr>
          <a:xfrm>
            <a:off x="960000" y="509746"/>
            <a:ext cx="10272000" cy="1211143"/>
          </a:xfrm>
        </p:spPr>
        <p:txBody>
          <a:bodyPr/>
          <a:lstStyle/>
          <a:p>
            <a:r>
              <a:rPr lang="vi-VN" sz="2400" b="1" i="0" dirty="0">
                <a:solidFill>
                  <a:schemeClr val="bg1"/>
                </a:solidFill>
                <a:effectLst/>
                <a:latin typeface="Open Sans" panose="020B0606030504020204" pitchFamily="34" charset="0"/>
              </a:rPr>
              <a:t>Câu 2 (trang 71 sgk Ngữ văn 12 Tập 1):</a:t>
            </a:r>
            <a:r>
              <a:rPr lang="vi-VN" sz="2400" b="0" i="0" dirty="0">
                <a:solidFill>
                  <a:schemeClr val="bg1"/>
                </a:solidFill>
                <a:effectLst/>
                <a:latin typeface="Open Sans" panose="020B0606030504020204" pitchFamily="34" charset="0"/>
              </a:rPr>
              <a:t>Những câu dưới đây mắc lỗi gì? Hãy phân tích nguyên nhân mắc lỗi và sửa những lỗi đó.</a:t>
            </a:r>
            <a:endParaRPr lang="en-US" sz="2400" dirty="0">
              <a:solidFill>
                <a:schemeClr val="bg1"/>
              </a:solidFill>
            </a:endParaRPr>
          </a:p>
        </p:txBody>
      </p:sp>
      <p:sp>
        <p:nvSpPr>
          <p:cNvPr id="3" name="Subtitle 2">
            <a:extLst>
              <a:ext uri="{FF2B5EF4-FFF2-40B4-BE49-F238E27FC236}">
                <a16:creationId xmlns:a16="http://schemas.microsoft.com/office/drawing/2014/main" id="{1C14445A-9575-290B-4275-88DD4EE62085}"/>
              </a:ext>
            </a:extLst>
          </p:cNvPr>
          <p:cNvSpPr>
            <a:spLocks noGrp="1"/>
          </p:cNvSpPr>
          <p:nvPr>
            <p:ph type="subTitle" idx="1"/>
          </p:nvPr>
        </p:nvSpPr>
        <p:spPr>
          <a:xfrm>
            <a:off x="370113" y="2952539"/>
            <a:ext cx="3984173" cy="1806855"/>
          </a:xfrm>
        </p:spPr>
        <p:txBody>
          <a:bodyPr/>
          <a:lstStyle/>
          <a:p>
            <a:pPr algn="just"/>
            <a:r>
              <a:rPr lang="vi-VN" b="0" i="0" dirty="0">
                <a:solidFill>
                  <a:srgbClr val="000000"/>
                </a:solidFill>
                <a:effectLst/>
                <a:latin typeface="Open Sans" panose="020B0606030504020204" pitchFamily="34" charset="0"/>
              </a:rPr>
              <a:t>- Câu phạm lỗi lô gích. Bởi vì, câu chứa từ ngữ không phù hợp, trái với tư duy thông thường : “mở cửa” xe và “lên đường”. Việc làm này đi ngược lại với thực tế, không ai mở cửa xe ô tô rồi khởi động máy đi.</a:t>
            </a:r>
            <a:endParaRPr lang="en-US" dirty="0"/>
          </a:p>
        </p:txBody>
      </p:sp>
      <p:sp>
        <p:nvSpPr>
          <p:cNvPr id="7" name="Subtitle 6">
            <a:extLst>
              <a:ext uri="{FF2B5EF4-FFF2-40B4-BE49-F238E27FC236}">
                <a16:creationId xmlns:a16="http://schemas.microsoft.com/office/drawing/2014/main" id="{B8F015A5-C158-76F4-72D9-05C55B72BBC0}"/>
              </a:ext>
            </a:extLst>
          </p:cNvPr>
          <p:cNvSpPr>
            <a:spLocks noGrp="1"/>
          </p:cNvSpPr>
          <p:nvPr>
            <p:ph type="subTitle" idx="5"/>
          </p:nvPr>
        </p:nvSpPr>
        <p:spPr>
          <a:xfrm>
            <a:off x="4985658" y="5355170"/>
            <a:ext cx="6927993" cy="830800"/>
          </a:xfrm>
        </p:spPr>
        <p:txBody>
          <a:bodyPr/>
          <a:lstStyle/>
          <a:p>
            <a:pPr algn="just"/>
            <a:r>
              <a:rPr lang="vi-VN" sz="2000" b="0" i="0" dirty="0">
                <a:solidFill>
                  <a:srgbClr val="000000"/>
                </a:solidFill>
                <a:effectLst/>
                <a:latin typeface="Open Sans" panose="020B0606030504020204" pitchFamily="34" charset="0"/>
              </a:rPr>
              <a:t>- Cách sửa : Tìm thêm những ví dụ trong thơ của Hồ Xuân Hương, Nguyễn Du, Bà Huyện Thanh Quan,... để chứng minh rằng tiếng Việt từ thế kỉ XVI đã đạt tới độ tinh tế, uyển chuyển.</a:t>
            </a:r>
            <a:endParaRPr lang="en-US" sz="2000" dirty="0"/>
          </a:p>
        </p:txBody>
      </p:sp>
      <p:sp>
        <p:nvSpPr>
          <p:cNvPr id="9" name="Subtitle 8">
            <a:extLst>
              <a:ext uri="{FF2B5EF4-FFF2-40B4-BE49-F238E27FC236}">
                <a16:creationId xmlns:a16="http://schemas.microsoft.com/office/drawing/2014/main" id="{0EB2896A-9EC3-9835-72CD-5A95C651B931}"/>
              </a:ext>
            </a:extLst>
          </p:cNvPr>
          <p:cNvSpPr>
            <a:spLocks noGrp="1"/>
          </p:cNvSpPr>
          <p:nvPr>
            <p:ph type="subTitle" idx="7"/>
          </p:nvPr>
        </p:nvSpPr>
        <p:spPr>
          <a:xfrm>
            <a:off x="144616" y="1794551"/>
            <a:ext cx="3984173" cy="652400"/>
          </a:xfrm>
        </p:spPr>
        <p:txBody>
          <a:bodyPr/>
          <a:lstStyle/>
          <a:p>
            <a:pPr algn="just"/>
            <a:r>
              <a:rPr lang="vi-VN" sz="2000" b="0" i="0" dirty="0">
                <a:solidFill>
                  <a:srgbClr val="0070C0"/>
                </a:solidFill>
                <a:effectLst/>
                <a:latin typeface="Open Sans" panose="020B0606030504020204" pitchFamily="34" charset="0"/>
              </a:rPr>
              <a:t>a) Anh ta mở khoá, ngồi vào ghế, khởi động xe, mở cửa và lên đường.</a:t>
            </a:r>
            <a:endParaRPr lang="en-US" sz="2000" dirty="0">
              <a:solidFill>
                <a:srgbClr val="0070C0"/>
              </a:solidFill>
            </a:endParaRPr>
          </a:p>
        </p:txBody>
      </p:sp>
      <p:sp>
        <p:nvSpPr>
          <p:cNvPr id="10" name="Subtitle 9">
            <a:extLst>
              <a:ext uri="{FF2B5EF4-FFF2-40B4-BE49-F238E27FC236}">
                <a16:creationId xmlns:a16="http://schemas.microsoft.com/office/drawing/2014/main" id="{E1A38704-BFDE-2B3A-0334-2798AFE54656}"/>
              </a:ext>
            </a:extLst>
          </p:cNvPr>
          <p:cNvSpPr>
            <a:spLocks noGrp="1"/>
          </p:cNvSpPr>
          <p:nvPr>
            <p:ph type="subTitle" idx="8"/>
          </p:nvPr>
        </p:nvSpPr>
        <p:spPr>
          <a:xfrm>
            <a:off x="4985658" y="1716820"/>
            <a:ext cx="6786480" cy="652400"/>
          </a:xfrm>
        </p:spPr>
        <p:txBody>
          <a:bodyPr/>
          <a:lstStyle/>
          <a:p>
            <a:pPr algn="just"/>
            <a:r>
              <a:rPr lang="vi-VN" sz="2000" b="0" i="0" dirty="0">
                <a:solidFill>
                  <a:srgbClr val="0070C0"/>
                </a:solidFill>
                <a:effectLst/>
                <a:latin typeface="Open Sans" panose="020B0606030504020204" pitchFamily="34" charset="0"/>
              </a:rPr>
              <a:t>b) Tìm thêm những ví dụ trong thơ của Hồ Xuân Hương, “Truyện Kiều”, Nguyễn Du, Bà Huyện Thanh Quan,... để chứng minh rằng tiếng Việt từ thế kỉ XVI đã đạt tới độ tinh tế, uyển chuyển.</a:t>
            </a:r>
            <a:endParaRPr lang="en-US" sz="2000" dirty="0">
              <a:solidFill>
                <a:srgbClr val="0070C0"/>
              </a:solidFill>
            </a:endParaRPr>
          </a:p>
        </p:txBody>
      </p:sp>
      <p:sp>
        <p:nvSpPr>
          <p:cNvPr id="11" name="Subtitle 10">
            <a:extLst>
              <a:ext uri="{FF2B5EF4-FFF2-40B4-BE49-F238E27FC236}">
                <a16:creationId xmlns:a16="http://schemas.microsoft.com/office/drawing/2014/main" id="{DB6067FC-F34C-0D40-3067-069D349146A3}"/>
              </a:ext>
            </a:extLst>
          </p:cNvPr>
          <p:cNvSpPr>
            <a:spLocks noGrp="1"/>
          </p:cNvSpPr>
          <p:nvPr>
            <p:ph type="subTitle" idx="9"/>
          </p:nvPr>
        </p:nvSpPr>
        <p:spPr>
          <a:xfrm>
            <a:off x="4985658" y="3203567"/>
            <a:ext cx="6927994" cy="652400"/>
          </a:xfrm>
        </p:spPr>
        <p:txBody>
          <a:bodyPr/>
          <a:lstStyle/>
          <a:p>
            <a:pPr algn="just"/>
            <a:r>
              <a:rPr lang="vi-VN" sz="2000" b="0" i="0" dirty="0">
                <a:solidFill>
                  <a:srgbClr val="000000"/>
                </a:solidFill>
                <a:effectLst/>
                <a:latin typeface="Open Sans" panose="020B0606030504020204" pitchFamily="34" charset="0"/>
              </a:rPr>
              <a:t>- Câu phạm lỗi lô gích. Bởi vì, câu chứa các từ ngữ thiếu nhất quán: thơ của Hồ Xuân Hương, Nguyễn Du, Bà Huyện Thanh Quan,...và “Truyện Kiều” không cùng một cấp độ. Truyện Kiều chỉ là một tác phẩm, còn thơ của Hồ Xuân Hương, Nguyễn Du, Bà Huyện Thanh Quan,...là bao gồm nhiều tác phẩm.</a:t>
            </a:r>
            <a:endParaRPr lang="en-US" sz="2000" dirty="0"/>
          </a:p>
        </p:txBody>
      </p:sp>
      <p:sp>
        <p:nvSpPr>
          <p:cNvPr id="14" name="Subtitle 13">
            <a:extLst>
              <a:ext uri="{FF2B5EF4-FFF2-40B4-BE49-F238E27FC236}">
                <a16:creationId xmlns:a16="http://schemas.microsoft.com/office/drawing/2014/main" id="{FD2FC8F6-C440-E52D-592F-FA885A12EE96}"/>
              </a:ext>
            </a:extLst>
          </p:cNvPr>
          <p:cNvSpPr>
            <a:spLocks noGrp="1"/>
          </p:cNvSpPr>
          <p:nvPr>
            <p:ph type="subTitle" idx="15"/>
          </p:nvPr>
        </p:nvSpPr>
        <p:spPr>
          <a:xfrm>
            <a:off x="498336" y="5118170"/>
            <a:ext cx="3357611" cy="652400"/>
          </a:xfrm>
        </p:spPr>
        <p:txBody>
          <a:bodyPr/>
          <a:lstStyle/>
          <a:p>
            <a:pPr algn="just"/>
            <a:r>
              <a:rPr lang="vi-VN" sz="2000" b="0" i="0" dirty="0">
                <a:solidFill>
                  <a:srgbClr val="000000"/>
                </a:solidFill>
                <a:effectLst/>
                <a:latin typeface="Open Sans" panose="020B0606030504020204" pitchFamily="34" charset="0"/>
              </a:rPr>
              <a:t>- Cách sửa : </a:t>
            </a:r>
            <a:r>
              <a:rPr lang="vi-VN" sz="2000" b="0" i="1" dirty="0">
                <a:solidFill>
                  <a:srgbClr val="C00000"/>
                </a:solidFill>
                <a:effectLst/>
                <a:latin typeface="Open Sans" panose="020B0606030504020204" pitchFamily="34" charset="0"/>
              </a:rPr>
              <a:t>Anh ta mở khoá, mở cửa, ngồi vào ghế, khởi động xe và lên đường.</a:t>
            </a:r>
            <a:endParaRPr lang="en-US" sz="2000" i="1" dirty="0">
              <a:solidFill>
                <a:srgbClr val="C00000"/>
              </a:solidFill>
            </a:endParaRPr>
          </a:p>
        </p:txBody>
      </p:sp>
    </p:spTree>
    <p:extLst>
      <p:ext uri="{BB962C8B-B14F-4D97-AF65-F5344CB8AC3E}">
        <p14:creationId xmlns:p14="http://schemas.microsoft.com/office/powerpoint/2010/main" val="148243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barn(inVertical)">
                                      <p:cBhvr>
                                        <p:cTn id="17" dur="5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barn(inVertical)">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barn(inVertical)">
                                      <p:cBhvr>
                                        <p:cTn id="27" dur="500"/>
                                        <p:tgtEl>
                                          <p:spTgt spid="1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barn(inVertical)">
                                      <p:cBhvr>
                                        <p:cTn id="3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B7FDE-2DB1-8F15-1D82-D20FB5B1C883}"/>
              </a:ext>
            </a:extLst>
          </p:cNvPr>
          <p:cNvSpPr>
            <a:spLocks noGrp="1"/>
          </p:cNvSpPr>
          <p:nvPr>
            <p:ph type="title"/>
          </p:nvPr>
        </p:nvSpPr>
        <p:spPr>
          <a:xfrm>
            <a:off x="960000" y="509746"/>
            <a:ext cx="10272000" cy="1211143"/>
          </a:xfrm>
        </p:spPr>
        <p:txBody>
          <a:bodyPr/>
          <a:lstStyle/>
          <a:p>
            <a:r>
              <a:rPr lang="vi-VN" sz="2400" b="1" i="0" dirty="0">
                <a:solidFill>
                  <a:schemeClr val="bg1"/>
                </a:solidFill>
                <a:effectLst/>
                <a:latin typeface="Open Sans" panose="020B0606030504020204" pitchFamily="34" charset="0"/>
              </a:rPr>
              <a:t>Câu 2 (trang 71 sgk Ngữ văn 12 Tập 1):</a:t>
            </a:r>
            <a:r>
              <a:rPr lang="vi-VN" sz="2400" b="0" i="0" dirty="0">
                <a:solidFill>
                  <a:schemeClr val="bg1"/>
                </a:solidFill>
                <a:effectLst/>
                <a:latin typeface="Open Sans" panose="020B0606030504020204" pitchFamily="34" charset="0"/>
              </a:rPr>
              <a:t>Những câu dưới đây mắc lỗi gì? Hãy phân tích nguyên nhân mắc lỗi và sửa những lỗi đó.</a:t>
            </a:r>
            <a:endParaRPr lang="en-US" sz="2400" dirty="0">
              <a:solidFill>
                <a:schemeClr val="bg1"/>
              </a:solidFill>
            </a:endParaRPr>
          </a:p>
        </p:txBody>
      </p:sp>
      <p:sp>
        <p:nvSpPr>
          <p:cNvPr id="3" name="Subtitle 2">
            <a:extLst>
              <a:ext uri="{FF2B5EF4-FFF2-40B4-BE49-F238E27FC236}">
                <a16:creationId xmlns:a16="http://schemas.microsoft.com/office/drawing/2014/main" id="{1C14445A-9575-290B-4275-88DD4EE62085}"/>
              </a:ext>
            </a:extLst>
          </p:cNvPr>
          <p:cNvSpPr>
            <a:spLocks noGrp="1"/>
          </p:cNvSpPr>
          <p:nvPr>
            <p:ph type="subTitle" idx="1"/>
          </p:nvPr>
        </p:nvSpPr>
        <p:spPr>
          <a:xfrm>
            <a:off x="370113" y="2952539"/>
            <a:ext cx="4386944" cy="1806855"/>
          </a:xfrm>
        </p:spPr>
        <p:txBody>
          <a:bodyPr/>
          <a:lstStyle/>
          <a:p>
            <a:pPr algn="just"/>
            <a:r>
              <a:rPr lang="vi-VN" dirty="0"/>
              <a:t>- Câu phạm phải lỗi lô gích. Bởi vì câu chứa hai thông tin mang nghĩa trái ngược. “vô số con cá chép” đáng lẽ người nói phải vui mừng nhưng lại mang thái độ “thật phí công”. Điều đó làm nghĩa của câu bị mâu thuẫn, không đúng với tư duy thông thường</a:t>
            </a:r>
            <a:endParaRPr lang="en-US" dirty="0"/>
          </a:p>
        </p:txBody>
      </p:sp>
      <p:sp>
        <p:nvSpPr>
          <p:cNvPr id="7" name="Subtitle 6">
            <a:extLst>
              <a:ext uri="{FF2B5EF4-FFF2-40B4-BE49-F238E27FC236}">
                <a16:creationId xmlns:a16="http://schemas.microsoft.com/office/drawing/2014/main" id="{B8F015A5-C158-76F4-72D9-05C55B72BBC0}"/>
              </a:ext>
            </a:extLst>
          </p:cNvPr>
          <p:cNvSpPr>
            <a:spLocks noGrp="1"/>
          </p:cNvSpPr>
          <p:nvPr>
            <p:ph type="subTitle" idx="5"/>
          </p:nvPr>
        </p:nvSpPr>
        <p:spPr>
          <a:xfrm>
            <a:off x="4985656" y="5141180"/>
            <a:ext cx="6786479" cy="830800"/>
          </a:xfrm>
        </p:spPr>
        <p:txBody>
          <a:bodyPr/>
          <a:lstStyle/>
          <a:p>
            <a:pPr algn="just"/>
            <a:r>
              <a:rPr lang="vi-VN" sz="2000" dirty="0"/>
              <a:t> - Cách sửa : </a:t>
            </a:r>
            <a:r>
              <a:rPr lang="vi-VN" sz="2000" i="1" dirty="0">
                <a:solidFill>
                  <a:srgbClr val="C00000"/>
                </a:solidFill>
              </a:rPr>
              <a:t>Từ trong tù, U-thát tiếp tục kêu vô tội. Vậy, ai đã nói dối? Kẻ nào đã bỏ thuốc độc vào chén trà của hoàng thân? Khi tìm ra chân tướng sự việc, Cha-la-sai tuyên bố sẽ kết hôn với chàng U-thát của mình.</a:t>
            </a:r>
            <a:endParaRPr lang="en-US" sz="2400" i="1" dirty="0">
              <a:solidFill>
                <a:srgbClr val="C00000"/>
              </a:solidFill>
            </a:endParaRPr>
          </a:p>
        </p:txBody>
      </p:sp>
      <p:sp>
        <p:nvSpPr>
          <p:cNvPr id="9" name="Subtitle 8">
            <a:extLst>
              <a:ext uri="{FF2B5EF4-FFF2-40B4-BE49-F238E27FC236}">
                <a16:creationId xmlns:a16="http://schemas.microsoft.com/office/drawing/2014/main" id="{0EB2896A-9EC3-9835-72CD-5A95C651B931}"/>
              </a:ext>
            </a:extLst>
          </p:cNvPr>
          <p:cNvSpPr>
            <a:spLocks noGrp="1"/>
          </p:cNvSpPr>
          <p:nvPr>
            <p:ph type="subTitle" idx="7"/>
          </p:nvPr>
        </p:nvSpPr>
        <p:spPr>
          <a:xfrm>
            <a:off x="144616" y="1794551"/>
            <a:ext cx="4514470" cy="652400"/>
          </a:xfrm>
        </p:spPr>
        <p:txBody>
          <a:bodyPr/>
          <a:lstStyle/>
          <a:p>
            <a:pPr algn="just"/>
            <a:r>
              <a:rPr lang="vi-VN" sz="2000" dirty="0">
                <a:solidFill>
                  <a:schemeClr val="tx1"/>
                </a:solidFill>
                <a:latin typeface="+mn-lt"/>
                <a:cs typeface="Courier New" panose="02070309020205020404" pitchFamily="49" charset="0"/>
              </a:rPr>
              <a:t>c) Ngồi đây suốt buổi sáng mà tôi chỉ câu được vô số con cá chép, thật phí công.</a:t>
            </a:r>
            <a:endParaRPr lang="en-US" sz="1600" dirty="0">
              <a:solidFill>
                <a:schemeClr val="tx1"/>
              </a:solidFill>
              <a:latin typeface="+mn-lt"/>
              <a:cs typeface="Courier New" panose="02070309020205020404" pitchFamily="49" charset="0"/>
            </a:endParaRPr>
          </a:p>
        </p:txBody>
      </p:sp>
      <p:sp>
        <p:nvSpPr>
          <p:cNvPr id="10" name="Subtitle 9">
            <a:extLst>
              <a:ext uri="{FF2B5EF4-FFF2-40B4-BE49-F238E27FC236}">
                <a16:creationId xmlns:a16="http://schemas.microsoft.com/office/drawing/2014/main" id="{E1A38704-BFDE-2B3A-0334-2798AFE54656}"/>
              </a:ext>
            </a:extLst>
          </p:cNvPr>
          <p:cNvSpPr>
            <a:spLocks noGrp="1"/>
          </p:cNvSpPr>
          <p:nvPr>
            <p:ph type="subTitle" idx="8"/>
          </p:nvPr>
        </p:nvSpPr>
        <p:spPr>
          <a:xfrm>
            <a:off x="4985658" y="1716820"/>
            <a:ext cx="6786480" cy="652400"/>
          </a:xfrm>
        </p:spPr>
        <p:txBody>
          <a:bodyPr/>
          <a:lstStyle/>
          <a:p>
            <a:pPr algn="just"/>
            <a:r>
              <a:rPr lang="en-US" sz="2000" dirty="0">
                <a:solidFill>
                  <a:schemeClr val="tx1"/>
                </a:solidFill>
                <a:latin typeface="+mn-lt"/>
              </a:rPr>
              <a:t>d) </a:t>
            </a:r>
            <a:r>
              <a:rPr lang="en-US" sz="2000" dirty="0" err="1">
                <a:solidFill>
                  <a:schemeClr val="tx1"/>
                </a:solidFill>
                <a:latin typeface="+mn-lt"/>
              </a:rPr>
              <a:t>Từ</a:t>
            </a:r>
            <a:r>
              <a:rPr lang="en-US" sz="2000" dirty="0">
                <a:solidFill>
                  <a:schemeClr val="tx1"/>
                </a:solidFill>
                <a:latin typeface="+mn-lt"/>
              </a:rPr>
              <a:t> </a:t>
            </a:r>
            <a:r>
              <a:rPr lang="en-US" sz="2000" dirty="0" err="1">
                <a:solidFill>
                  <a:schemeClr val="tx1"/>
                </a:solidFill>
                <a:latin typeface="+mn-lt"/>
              </a:rPr>
              <a:t>trong</a:t>
            </a:r>
            <a:r>
              <a:rPr lang="en-US" sz="2000" dirty="0">
                <a:solidFill>
                  <a:schemeClr val="tx1"/>
                </a:solidFill>
                <a:latin typeface="+mn-lt"/>
              </a:rPr>
              <a:t> </a:t>
            </a:r>
            <a:r>
              <a:rPr lang="en-US" sz="2000" dirty="0" err="1">
                <a:solidFill>
                  <a:schemeClr val="tx1"/>
                </a:solidFill>
                <a:latin typeface="+mn-lt"/>
              </a:rPr>
              <a:t>tù</a:t>
            </a:r>
            <a:r>
              <a:rPr lang="en-US" sz="2000" dirty="0">
                <a:solidFill>
                  <a:schemeClr val="tx1"/>
                </a:solidFill>
                <a:latin typeface="+mn-lt"/>
              </a:rPr>
              <a:t>, U-</a:t>
            </a:r>
            <a:r>
              <a:rPr lang="en-US" sz="2000" dirty="0" err="1">
                <a:solidFill>
                  <a:schemeClr val="tx1"/>
                </a:solidFill>
                <a:latin typeface="+mn-lt"/>
              </a:rPr>
              <a:t>thát</a:t>
            </a:r>
            <a:r>
              <a:rPr lang="en-US" sz="2000" dirty="0">
                <a:solidFill>
                  <a:schemeClr val="tx1"/>
                </a:solidFill>
                <a:latin typeface="+mn-lt"/>
              </a:rPr>
              <a:t> </a:t>
            </a:r>
            <a:r>
              <a:rPr lang="en-US" sz="2000" dirty="0" err="1">
                <a:solidFill>
                  <a:schemeClr val="tx1"/>
                </a:solidFill>
                <a:latin typeface="+mn-lt"/>
              </a:rPr>
              <a:t>tiếp</a:t>
            </a:r>
            <a:r>
              <a:rPr lang="en-US" sz="2000" dirty="0">
                <a:solidFill>
                  <a:schemeClr val="tx1"/>
                </a:solidFill>
                <a:latin typeface="+mn-lt"/>
              </a:rPr>
              <a:t> </a:t>
            </a:r>
            <a:r>
              <a:rPr lang="en-US" sz="2000" dirty="0" err="1">
                <a:solidFill>
                  <a:schemeClr val="tx1"/>
                </a:solidFill>
                <a:latin typeface="+mn-lt"/>
              </a:rPr>
              <a:t>tục</a:t>
            </a:r>
            <a:r>
              <a:rPr lang="en-US" sz="2000" dirty="0">
                <a:solidFill>
                  <a:schemeClr val="tx1"/>
                </a:solidFill>
                <a:latin typeface="+mn-lt"/>
              </a:rPr>
              <a:t> </a:t>
            </a:r>
            <a:r>
              <a:rPr lang="en-US" sz="2000" dirty="0" err="1">
                <a:solidFill>
                  <a:schemeClr val="tx1"/>
                </a:solidFill>
                <a:latin typeface="+mn-lt"/>
              </a:rPr>
              <a:t>kêu</a:t>
            </a:r>
            <a:r>
              <a:rPr lang="en-US" sz="2000" dirty="0">
                <a:solidFill>
                  <a:schemeClr val="tx1"/>
                </a:solidFill>
                <a:latin typeface="+mn-lt"/>
              </a:rPr>
              <a:t> </a:t>
            </a:r>
            <a:r>
              <a:rPr lang="en-US" sz="2000" dirty="0" err="1">
                <a:solidFill>
                  <a:schemeClr val="tx1"/>
                </a:solidFill>
                <a:latin typeface="+mn-lt"/>
              </a:rPr>
              <a:t>vô</a:t>
            </a:r>
            <a:r>
              <a:rPr lang="en-US" sz="2000" dirty="0">
                <a:solidFill>
                  <a:schemeClr val="tx1"/>
                </a:solidFill>
                <a:latin typeface="+mn-lt"/>
              </a:rPr>
              <a:t> </a:t>
            </a:r>
            <a:r>
              <a:rPr lang="en-US" sz="2000" dirty="0" err="1">
                <a:solidFill>
                  <a:schemeClr val="tx1"/>
                </a:solidFill>
                <a:latin typeface="+mn-lt"/>
              </a:rPr>
              <a:t>tội</a:t>
            </a:r>
            <a:r>
              <a:rPr lang="en-US" sz="2000" dirty="0">
                <a:solidFill>
                  <a:schemeClr val="tx1"/>
                </a:solidFill>
                <a:latin typeface="+mn-lt"/>
              </a:rPr>
              <a:t>. </a:t>
            </a:r>
            <a:r>
              <a:rPr lang="en-US" sz="2000" dirty="0" err="1">
                <a:solidFill>
                  <a:schemeClr val="tx1"/>
                </a:solidFill>
                <a:latin typeface="+mn-lt"/>
              </a:rPr>
              <a:t>Vậy</a:t>
            </a:r>
            <a:r>
              <a:rPr lang="en-US" sz="2000" dirty="0">
                <a:solidFill>
                  <a:schemeClr val="tx1"/>
                </a:solidFill>
                <a:latin typeface="+mn-lt"/>
              </a:rPr>
              <a:t>, ai </a:t>
            </a:r>
            <a:r>
              <a:rPr lang="en-US" sz="2000" dirty="0" err="1">
                <a:solidFill>
                  <a:schemeClr val="tx1"/>
                </a:solidFill>
                <a:latin typeface="+mn-lt"/>
              </a:rPr>
              <a:t>đã</a:t>
            </a:r>
            <a:r>
              <a:rPr lang="en-US" sz="2000" dirty="0">
                <a:solidFill>
                  <a:schemeClr val="tx1"/>
                </a:solidFill>
                <a:latin typeface="+mn-lt"/>
              </a:rPr>
              <a:t> </a:t>
            </a:r>
            <a:r>
              <a:rPr lang="en-US" sz="2000" dirty="0" err="1">
                <a:solidFill>
                  <a:schemeClr val="tx1"/>
                </a:solidFill>
                <a:latin typeface="+mn-lt"/>
              </a:rPr>
              <a:t>nói</a:t>
            </a:r>
            <a:r>
              <a:rPr lang="en-US" sz="2000" dirty="0">
                <a:solidFill>
                  <a:schemeClr val="tx1"/>
                </a:solidFill>
                <a:latin typeface="+mn-lt"/>
              </a:rPr>
              <a:t> </a:t>
            </a:r>
            <a:r>
              <a:rPr lang="en-US" sz="2000" dirty="0" err="1">
                <a:solidFill>
                  <a:schemeClr val="tx1"/>
                </a:solidFill>
                <a:latin typeface="+mn-lt"/>
              </a:rPr>
              <a:t>dối</a:t>
            </a:r>
            <a:r>
              <a:rPr lang="en-US" sz="2000" dirty="0">
                <a:solidFill>
                  <a:schemeClr val="tx1"/>
                </a:solidFill>
                <a:latin typeface="+mn-lt"/>
              </a:rPr>
              <a:t>? </a:t>
            </a:r>
            <a:r>
              <a:rPr lang="en-US" sz="2000" dirty="0" err="1">
                <a:solidFill>
                  <a:schemeClr val="tx1"/>
                </a:solidFill>
                <a:latin typeface="+mn-lt"/>
              </a:rPr>
              <a:t>Kẻ</a:t>
            </a:r>
            <a:r>
              <a:rPr lang="en-US" sz="2000" dirty="0">
                <a:solidFill>
                  <a:schemeClr val="tx1"/>
                </a:solidFill>
                <a:latin typeface="+mn-lt"/>
              </a:rPr>
              <a:t> </a:t>
            </a:r>
            <a:r>
              <a:rPr lang="en-US" sz="2000" dirty="0" err="1">
                <a:solidFill>
                  <a:schemeClr val="tx1"/>
                </a:solidFill>
                <a:latin typeface="+mn-lt"/>
              </a:rPr>
              <a:t>nào</a:t>
            </a:r>
            <a:r>
              <a:rPr lang="en-US" sz="2000" dirty="0">
                <a:solidFill>
                  <a:schemeClr val="tx1"/>
                </a:solidFill>
                <a:latin typeface="+mn-lt"/>
              </a:rPr>
              <a:t> </a:t>
            </a:r>
            <a:r>
              <a:rPr lang="en-US" sz="2000" dirty="0" err="1">
                <a:solidFill>
                  <a:schemeClr val="tx1"/>
                </a:solidFill>
                <a:latin typeface="+mn-lt"/>
              </a:rPr>
              <a:t>đã</a:t>
            </a:r>
            <a:r>
              <a:rPr lang="en-US" sz="2000" dirty="0">
                <a:solidFill>
                  <a:schemeClr val="tx1"/>
                </a:solidFill>
                <a:latin typeface="+mn-lt"/>
              </a:rPr>
              <a:t> </a:t>
            </a:r>
            <a:r>
              <a:rPr lang="en-US" sz="2000" dirty="0" err="1">
                <a:solidFill>
                  <a:schemeClr val="tx1"/>
                </a:solidFill>
                <a:latin typeface="+mn-lt"/>
              </a:rPr>
              <a:t>bỏ</a:t>
            </a:r>
            <a:r>
              <a:rPr lang="en-US" sz="2000" dirty="0">
                <a:solidFill>
                  <a:schemeClr val="tx1"/>
                </a:solidFill>
                <a:latin typeface="+mn-lt"/>
              </a:rPr>
              <a:t> </a:t>
            </a:r>
            <a:r>
              <a:rPr lang="en-US" sz="2000" dirty="0" err="1">
                <a:solidFill>
                  <a:schemeClr val="tx1"/>
                </a:solidFill>
                <a:latin typeface="+mn-lt"/>
              </a:rPr>
              <a:t>thuốc</a:t>
            </a:r>
            <a:r>
              <a:rPr lang="en-US" sz="2000" dirty="0">
                <a:solidFill>
                  <a:schemeClr val="tx1"/>
                </a:solidFill>
                <a:latin typeface="+mn-lt"/>
              </a:rPr>
              <a:t> </a:t>
            </a:r>
            <a:r>
              <a:rPr lang="en-US" sz="2000" dirty="0" err="1">
                <a:solidFill>
                  <a:schemeClr val="tx1"/>
                </a:solidFill>
                <a:latin typeface="+mn-lt"/>
              </a:rPr>
              <a:t>độc</a:t>
            </a:r>
            <a:r>
              <a:rPr lang="en-US" sz="2000" dirty="0">
                <a:solidFill>
                  <a:schemeClr val="tx1"/>
                </a:solidFill>
                <a:latin typeface="+mn-lt"/>
              </a:rPr>
              <a:t> </a:t>
            </a:r>
            <a:r>
              <a:rPr lang="en-US" sz="2000" dirty="0" err="1">
                <a:solidFill>
                  <a:schemeClr val="tx1"/>
                </a:solidFill>
                <a:latin typeface="+mn-lt"/>
              </a:rPr>
              <a:t>vào</a:t>
            </a:r>
            <a:r>
              <a:rPr lang="en-US" sz="2000" dirty="0">
                <a:solidFill>
                  <a:schemeClr val="tx1"/>
                </a:solidFill>
                <a:latin typeface="+mn-lt"/>
              </a:rPr>
              <a:t> </a:t>
            </a:r>
            <a:r>
              <a:rPr lang="en-US" sz="2000" dirty="0" err="1">
                <a:solidFill>
                  <a:schemeClr val="tx1"/>
                </a:solidFill>
                <a:latin typeface="+mn-lt"/>
              </a:rPr>
              <a:t>chén</a:t>
            </a:r>
            <a:r>
              <a:rPr lang="en-US" sz="2000" dirty="0">
                <a:solidFill>
                  <a:schemeClr val="tx1"/>
                </a:solidFill>
                <a:latin typeface="+mn-lt"/>
              </a:rPr>
              <a:t> </a:t>
            </a:r>
            <a:r>
              <a:rPr lang="en-US" sz="2000" dirty="0" err="1">
                <a:solidFill>
                  <a:schemeClr val="tx1"/>
                </a:solidFill>
                <a:latin typeface="+mn-lt"/>
              </a:rPr>
              <a:t>trà</a:t>
            </a:r>
            <a:r>
              <a:rPr lang="en-US" sz="2000" dirty="0">
                <a:solidFill>
                  <a:schemeClr val="tx1"/>
                </a:solidFill>
                <a:latin typeface="+mn-lt"/>
              </a:rPr>
              <a:t> </a:t>
            </a:r>
            <a:r>
              <a:rPr lang="en-US" sz="2000" dirty="0" err="1">
                <a:solidFill>
                  <a:schemeClr val="tx1"/>
                </a:solidFill>
                <a:latin typeface="+mn-lt"/>
              </a:rPr>
              <a:t>của</a:t>
            </a:r>
            <a:r>
              <a:rPr lang="en-US" sz="2000" dirty="0">
                <a:solidFill>
                  <a:schemeClr val="tx1"/>
                </a:solidFill>
                <a:latin typeface="+mn-lt"/>
              </a:rPr>
              <a:t> </a:t>
            </a:r>
            <a:r>
              <a:rPr lang="en-US" sz="2000" dirty="0" err="1">
                <a:solidFill>
                  <a:schemeClr val="tx1"/>
                </a:solidFill>
                <a:latin typeface="+mn-lt"/>
              </a:rPr>
              <a:t>hoàng</a:t>
            </a:r>
            <a:r>
              <a:rPr lang="en-US" sz="2000" dirty="0">
                <a:solidFill>
                  <a:schemeClr val="tx1"/>
                </a:solidFill>
                <a:latin typeface="+mn-lt"/>
              </a:rPr>
              <a:t> </a:t>
            </a:r>
            <a:r>
              <a:rPr lang="en-US" sz="2000" dirty="0" err="1">
                <a:solidFill>
                  <a:schemeClr val="tx1"/>
                </a:solidFill>
                <a:latin typeface="+mn-lt"/>
              </a:rPr>
              <a:t>thân</a:t>
            </a:r>
            <a:r>
              <a:rPr lang="en-US" sz="2000" dirty="0">
                <a:solidFill>
                  <a:schemeClr val="tx1"/>
                </a:solidFill>
                <a:latin typeface="+mn-lt"/>
              </a:rPr>
              <a:t>? Khi </a:t>
            </a:r>
            <a:r>
              <a:rPr lang="en-US" sz="2000" dirty="0" err="1">
                <a:solidFill>
                  <a:schemeClr val="tx1"/>
                </a:solidFill>
                <a:latin typeface="+mn-lt"/>
              </a:rPr>
              <a:t>tất</a:t>
            </a:r>
            <a:r>
              <a:rPr lang="en-US" sz="2000" dirty="0">
                <a:solidFill>
                  <a:schemeClr val="tx1"/>
                </a:solidFill>
                <a:latin typeface="+mn-lt"/>
              </a:rPr>
              <a:t> </a:t>
            </a:r>
            <a:r>
              <a:rPr lang="en-US" sz="2000" dirty="0" err="1">
                <a:solidFill>
                  <a:schemeClr val="tx1"/>
                </a:solidFill>
                <a:latin typeface="+mn-lt"/>
              </a:rPr>
              <a:t>cả</a:t>
            </a:r>
            <a:r>
              <a:rPr lang="en-US" sz="2000" dirty="0">
                <a:solidFill>
                  <a:schemeClr val="tx1"/>
                </a:solidFill>
                <a:latin typeface="+mn-lt"/>
              </a:rPr>
              <a:t> </a:t>
            </a:r>
            <a:r>
              <a:rPr lang="en-US" sz="2000" dirty="0" err="1">
                <a:solidFill>
                  <a:schemeClr val="tx1"/>
                </a:solidFill>
                <a:latin typeface="+mn-lt"/>
              </a:rPr>
              <a:t>vụ</a:t>
            </a:r>
            <a:r>
              <a:rPr lang="en-US" sz="2000" dirty="0">
                <a:solidFill>
                  <a:schemeClr val="tx1"/>
                </a:solidFill>
                <a:latin typeface="+mn-lt"/>
              </a:rPr>
              <a:t> </a:t>
            </a:r>
            <a:r>
              <a:rPr lang="en-US" sz="2000" dirty="0" err="1">
                <a:solidFill>
                  <a:schemeClr val="tx1"/>
                </a:solidFill>
                <a:latin typeface="+mn-lt"/>
              </a:rPr>
              <a:t>việc</a:t>
            </a:r>
            <a:r>
              <a:rPr lang="en-US" sz="2000" dirty="0">
                <a:solidFill>
                  <a:schemeClr val="tx1"/>
                </a:solidFill>
                <a:latin typeface="+mn-lt"/>
              </a:rPr>
              <a:t> </a:t>
            </a:r>
            <a:r>
              <a:rPr lang="en-US" sz="2000" dirty="0" err="1">
                <a:solidFill>
                  <a:schemeClr val="tx1"/>
                </a:solidFill>
                <a:latin typeface="+mn-lt"/>
              </a:rPr>
              <a:t>này</a:t>
            </a:r>
            <a:r>
              <a:rPr lang="en-US" sz="2000" dirty="0">
                <a:solidFill>
                  <a:schemeClr val="tx1"/>
                </a:solidFill>
                <a:latin typeface="+mn-lt"/>
              </a:rPr>
              <a:t> </a:t>
            </a:r>
            <a:r>
              <a:rPr lang="en-US" sz="2000" dirty="0" err="1">
                <a:solidFill>
                  <a:schemeClr val="tx1"/>
                </a:solidFill>
                <a:latin typeface="+mn-lt"/>
              </a:rPr>
              <a:t>kết</a:t>
            </a:r>
            <a:r>
              <a:rPr lang="en-US" sz="2000" dirty="0">
                <a:solidFill>
                  <a:schemeClr val="tx1"/>
                </a:solidFill>
                <a:latin typeface="+mn-lt"/>
              </a:rPr>
              <a:t> </a:t>
            </a:r>
            <a:r>
              <a:rPr lang="en-US" sz="2000" dirty="0" err="1">
                <a:solidFill>
                  <a:schemeClr val="tx1"/>
                </a:solidFill>
                <a:latin typeface="+mn-lt"/>
              </a:rPr>
              <a:t>thúc</a:t>
            </a:r>
            <a:r>
              <a:rPr lang="en-US" sz="2000" dirty="0">
                <a:solidFill>
                  <a:schemeClr val="tx1"/>
                </a:solidFill>
                <a:latin typeface="+mn-lt"/>
              </a:rPr>
              <a:t>, Cha-la-</a:t>
            </a:r>
            <a:r>
              <a:rPr lang="en-US" sz="2000" dirty="0" err="1">
                <a:solidFill>
                  <a:schemeClr val="tx1"/>
                </a:solidFill>
                <a:latin typeface="+mn-lt"/>
              </a:rPr>
              <a:t>sai</a:t>
            </a:r>
            <a:r>
              <a:rPr lang="en-US" sz="2000" dirty="0">
                <a:solidFill>
                  <a:schemeClr val="tx1"/>
                </a:solidFill>
                <a:latin typeface="+mn-lt"/>
              </a:rPr>
              <a:t> </a:t>
            </a:r>
            <a:r>
              <a:rPr lang="en-US" sz="2000" dirty="0" err="1">
                <a:solidFill>
                  <a:schemeClr val="tx1"/>
                </a:solidFill>
                <a:latin typeface="+mn-lt"/>
              </a:rPr>
              <a:t>tuyên</a:t>
            </a:r>
            <a:r>
              <a:rPr lang="en-US" sz="2000" dirty="0">
                <a:solidFill>
                  <a:schemeClr val="tx1"/>
                </a:solidFill>
                <a:latin typeface="+mn-lt"/>
              </a:rPr>
              <a:t> </a:t>
            </a:r>
            <a:r>
              <a:rPr lang="en-US" sz="2000" dirty="0" err="1">
                <a:solidFill>
                  <a:schemeClr val="tx1"/>
                </a:solidFill>
                <a:latin typeface="+mn-lt"/>
              </a:rPr>
              <a:t>bố</a:t>
            </a:r>
            <a:r>
              <a:rPr lang="en-US" sz="2000" dirty="0">
                <a:solidFill>
                  <a:schemeClr val="tx1"/>
                </a:solidFill>
                <a:latin typeface="+mn-lt"/>
              </a:rPr>
              <a:t> </a:t>
            </a:r>
            <a:r>
              <a:rPr lang="en-US" sz="2000" dirty="0" err="1">
                <a:solidFill>
                  <a:schemeClr val="tx1"/>
                </a:solidFill>
                <a:latin typeface="+mn-lt"/>
              </a:rPr>
              <a:t>sẽ</a:t>
            </a:r>
            <a:r>
              <a:rPr lang="en-US" sz="2000" dirty="0">
                <a:solidFill>
                  <a:schemeClr val="tx1"/>
                </a:solidFill>
                <a:latin typeface="+mn-lt"/>
              </a:rPr>
              <a:t> </a:t>
            </a:r>
            <a:r>
              <a:rPr lang="en-US" sz="2000" dirty="0" err="1">
                <a:solidFill>
                  <a:schemeClr val="tx1"/>
                </a:solidFill>
                <a:latin typeface="+mn-lt"/>
              </a:rPr>
              <a:t>kết</a:t>
            </a:r>
            <a:r>
              <a:rPr lang="en-US" sz="2000" dirty="0">
                <a:solidFill>
                  <a:schemeClr val="tx1"/>
                </a:solidFill>
                <a:latin typeface="+mn-lt"/>
              </a:rPr>
              <a:t> </a:t>
            </a:r>
            <a:r>
              <a:rPr lang="en-US" sz="2000" dirty="0" err="1">
                <a:solidFill>
                  <a:schemeClr val="tx1"/>
                </a:solidFill>
                <a:latin typeface="+mn-lt"/>
              </a:rPr>
              <a:t>hôn</a:t>
            </a:r>
            <a:r>
              <a:rPr lang="en-US" sz="2000" dirty="0">
                <a:solidFill>
                  <a:schemeClr val="tx1"/>
                </a:solidFill>
                <a:latin typeface="+mn-lt"/>
              </a:rPr>
              <a:t> </a:t>
            </a:r>
            <a:r>
              <a:rPr lang="en-US" sz="2000" dirty="0" err="1">
                <a:solidFill>
                  <a:schemeClr val="tx1"/>
                </a:solidFill>
                <a:latin typeface="+mn-lt"/>
              </a:rPr>
              <a:t>với</a:t>
            </a:r>
            <a:r>
              <a:rPr lang="en-US" sz="2000" dirty="0">
                <a:solidFill>
                  <a:schemeClr val="tx1"/>
                </a:solidFill>
                <a:latin typeface="+mn-lt"/>
              </a:rPr>
              <a:t> </a:t>
            </a:r>
            <a:r>
              <a:rPr lang="en-US" sz="2000" dirty="0" err="1">
                <a:solidFill>
                  <a:schemeClr val="tx1"/>
                </a:solidFill>
                <a:latin typeface="+mn-lt"/>
              </a:rPr>
              <a:t>chàng</a:t>
            </a:r>
            <a:r>
              <a:rPr lang="en-US" sz="2000" dirty="0">
                <a:solidFill>
                  <a:schemeClr val="tx1"/>
                </a:solidFill>
                <a:latin typeface="+mn-lt"/>
              </a:rPr>
              <a:t> U-</a:t>
            </a:r>
            <a:r>
              <a:rPr lang="en-US" sz="2000" dirty="0" err="1">
                <a:solidFill>
                  <a:schemeClr val="tx1"/>
                </a:solidFill>
                <a:latin typeface="+mn-lt"/>
              </a:rPr>
              <a:t>thát</a:t>
            </a:r>
            <a:r>
              <a:rPr lang="en-US" sz="2000" dirty="0">
                <a:solidFill>
                  <a:schemeClr val="tx1"/>
                </a:solidFill>
                <a:latin typeface="+mn-lt"/>
              </a:rPr>
              <a:t> </a:t>
            </a:r>
            <a:r>
              <a:rPr lang="en-US" sz="2000" dirty="0" err="1">
                <a:solidFill>
                  <a:schemeClr val="tx1"/>
                </a:solidFill>
                <a:latin typeface="+mn-lt"/>
              </a:rPr>
              <a:t>của</a:t>
            </a:r>
            <a:r>
              <a:rPr lang="en-US" sz="2000" dirty="0">
                <a:solidFill>
                  <a:schemeClr val="tx1"/>
                </a:solidFill>
                <a:latin typeface="+mn-lt"/>
              </a:rPr>
              <a:t> </a:t>
            </a:r>
            <a:r>
              <a:rPr lang="en-US" sz="2000" dirty="0" err="1">
                <a:solidFill>
                  <a:schemeClr val="tx1"/>
                </a:solidFill>
                <a:latin typeface="+mn-lt"/>
              </a:rPr>
              <a:t>mình</a:t>
            </a:r>
            <a:r>
              <a:rPr lang="en-US" sz="2000" dirty="0">
                <a:solidFill>
                  <a:schemeClr val="tx1"/>
                </a:solidFill>
                <a:latin typeface="+mn-lt"/>
              </a:rPr>
              <a:t>. (</a:t>
            </a:r>
            <a:r>
              <a:rPr lang="en-US" sz="2000" dirty="0" err="1">
                <a:solidFill>
                  <a:schemeClr val="tx1"/>
                </a:solidFill>
                <a:latin typeface="+mn-lt"/>
              </a:rPr>
              <a:t>Dẫn</a:t>
            </a:r>
            <a:r>
              <a:rPr lang="en-US" sz="2000" dirty="0">
                <a:solidFill>
                  <a:schemeClr val="tx1"/>
                </a:solidFill>
                <a:latin typeface="+mn-lt"/>
              </a:rPr>
              <a:t> </a:t>
            </a:r>
            <a:r>
              <a:rPr lang="en-US" sz="2000" dirty="0" err="1">
                <a:solidFill>
                  <a:schemeClr val="tx1"/>
                </a:solidFill>
                <a:latin typeface="+mn-lt"/>
              </a:rPr>
              <a:t>theo</a:t>
            </a:r>
            <a:r>
              <a:rPr lang="en-US" sz="2000" dirty="0">
                <a:solidFill>
                  <a:schemeClr val="tx1"/>
                </a:solidFill>
                <a:latin typeface="+mn-lt"/>
              </a:rPr>
              <a:t> </a:t>
            </a:r>
            <a:r>
              <a:rPr lang="en-US" sz="2000" dirty="0" err="1">
                <a:solidFill>
                  <a:schemeClr val="tx1"/>
                </a:solidFill>
                <a:latin typeface="+mn-lt"/>
              </a:rPr>
              <a:t>Nguyễn</a:t>
            </a:r>
            <a:r>
              <a:rPr lang="en-US" sz="2000" dirty="0">
                <a:solidFill>
                  <a:schemeClr val="tx1"/>
                </a:solidFill>
                <a:latin typeface="+mn-lt"/>
              </a:rPr>
              <a:t> Minh </a:t>
            </a:r>
            <a:r>
              <a:rPr lang="en-US" sz="2000" dirty="0" err="1">
                <a:solidFill>
                  <a:schemeClr val="tx1"/>
                </a:solidFill>
                <a:latin typeface="+mn-lt"/>
              </a:rPr>
              <a:t>Thuyết</a:t>
            </a:r>
            <a:r>
              <a:rPr lang="en-US" sz="2000" dirty="0">
                <a:solidFill>
                  <a:schemeClr val="tx1"/>
                </a:solidFill>
                <a:latin typeface="+mn-lt"/>
              </a:rPr>
              <a:t>, </a:t>
            </a:r>
            <a:r>
              <a:rPr lang="en-US" sz="2000" dirty="0" err="1">
                <a:solidFill>
                  <a:schemeClr val="tx1"/>
                </a:solidFill>
                <a:latin typeface="+mn-lt"/>
              </a:rPr>
              <a:t>Nguyễn</a:t>
            </a:r>
            <a:r>
              <a:rPr lang="en-US" sz="2000" dirty="0">
                <a:solidFill>
                  <a:schemeClr val="tx1"/>
                </a:solidFill>
                <a:latin typeface="+mn-lt"/>
              </a:rPr>
              <a:t> Văn </a:t>
            </a:r>
            <a:r>
              <a:rPr lang="en-US" sz="2000" dirty="0" err="1">
                <a:solidFill>
                  <a:schemeClr val="tx1"/>
                </a:solidFill>
                <a:latin typeface="+mn-lt"/>
              </a:rPr>
              <a:t>Hiệp</a:t>
            </a:r>
            <a:r>
              <a:rPr lang="en-US" sz="2000" dirty="0">
                <a:solidFill>
                  <a:schemeClr val="tx1"/>
                </a:solidFill>
                <a:latin typeface="+mn-lt"/>
              </a:rPr>
              <a:t>)</a:t>
            </a:r>
          </a:p>
        </p:txBody>
      </p:sp>
      <p:sp>
        <p:nvSpPr>
          <p:cNvPr id="11" name="Subtitle 10">
            <a:extLst>
              <a:ext uri="{FF2B5EF4-FFF2-40B4-BE49-F238E27FC236}">
                <a16:creationId xmlns:a16="http://schemas.microsoft.com/office/drawing/2014/main" id="{DB6067FC-F34C-0D40-3067-069D349146A3}"/>
              </a:ext>
            </a:extLst>
          </p:cNvPr>
          <p:cNvSpPr>
            <a:spLocks noGrp="1"/>
          </p:cNvSpPr>
          <p:nvPr>
            <p:ph type="subTitle" idx="9"/>
          </p:nvPr>
        </p:nvSpPr>
        <p:spPr>
          <a:xfrm>
            <a:off x="4985657" y="3429000"/>
            <a:ext cx="6927994" cy="652400"/>
          </a:xfrm>
        </p:spPr>
        <p:txBody>
          <a:bodyPr/>
          <a:lstStyle/>
          <a:p>
            <a:pPr algn="just"/>
            <a:r>
              <a:rPr lang="vi-VN" sz="2000" dirty="0">
                <a:solidFill>
                  <a:schemeClr val="tx1"/>
                </a:solidFill>
                <a:latin typeface="Arial" panose="020B0604020202020204" pitchFamily="34" charset="0"/>
                <a:cs typeface="Arial" panose="020B0604020202020204" pitchFamily="34" charset="0"/>
              </a:rPr>
              <a:t> - Câu phạm phải lỗi mơ hồ. Bởi vì câu có cấu tạo khiến người đọc có thể hiểu nhiều cách khác nhau. “</a:t>
            </a:r>
            <a:r>
              <a:rPr lang="vi-VN" sz="2000" i="1" dirty="0">
                <a:solidFill>
                  <a:schemeClr val="tx1"/>
                </a:solidFill>
                <a:latin typeface="Arial" panose="020B0604020202020204" pitchFamily="34" charset="0"/>
                <a:cs typeface="Arial" panose="020B0604020202020204" pitchFamily="34" charset="0"/>
              </a:rPr>
              <a:t>Khi tất cả vụ việc này kết thúc</a:t>
            </a:r>
            <a:r>
              <a:rPr lang="vi-VN" sz="2000" dirty="0">
                <a:solidFill>
                  <a:schemeClr val="tx1"/>
                </a:solidFill>
                <a:latin typeface="Arial" panose="020B0604020202020204" pitchFamily="34" charset="0"/>
                <a:cs typeface="Arial" panose="020B0604020202020204" pitchFamily="34" charset="0"/>
              </a:rPr>
              <a:t>” có thể hiểu là khi U-thát ngừng kêu vô tội hoặc khi tìm ra kẻ đã đầu độc hoàng thân, hoặc tìm ra kẻ nói dối.</a:t>
            </a:r>
            <a:endParaRPr lang="en-US" sz="1600" dirty="0">
              <a:solidFill>
                <a:schemeClr val="tx1"/>
              </a:solidFill>
              <a:latin typeface="Arial" panose="020B0604020202020204" pitchFamily="34" charset="0"/>
              <a:cs typeface="Arial" panose="020B0604020202020204" pitchFamily="34" charset="0"/>
            </a:endParaRPr>
          </a:p>
        </p:txBody>
      </p:sp>
      <p:sp>
        <p:nvSpPr>
          <p:cNvPr id="14" name="Subtitle 13">
            <a:extLst>
              <a:ext uri="{FF2B5EF4-FFF2-40B4-BE49-F238E27FC236}">
                <a16:creationId xmlns:a16="http://schemas.microsoft.com/office/drawing/2014/main" id="{FD2FC8F6-C440-E52D-592F-FA885A12EE96}"/>
              </a:ext>
            </a:extLst>
          </p:cNvPr>
          <p:cNvSpPr>
            <a:spLocks noGrp="1"/>
          </p:cNvSpPr>
          <p:nvPr>
            <p:ph type="subTitle" idx="15"/>
          </p:nvPr>
        </p:nvSpPr>
        <p:spPr>
          <a:xfrm>
            <a:off x="530994" y="5444370"/>
            <a:ext cx="4226064" cy="629859"/>
          </a:xfrm>
        </p:spPr>
        <p:txBody>
          <a:bodyPr/>
          <a:lstStyle/>
          <a:p>
            <a:pPr algn="just"/>
            <a:r>
              <a:rPr lang="vi-VN" sz="2000" dirty="0">
                <a:solidFill>
                  <a:schemeClr val="tx1"/>
                </a:solidFill>
                <a:latin typeface="+mn-lt"/>
              </a:rPr>
              <a:t>- Cách sửa : </a:t>
            </a:r>
            <a:r>
              <a:rPr lang="vi-VN" sz="2000" i="1" dirty="0">
                <a:solidFill>
                  <a:srgbClr val="FF0000"/>
                </a:solidFill>
                <a:latin typeface="+mn-lt"/>
              </a:rPr>
              <a:t>Ngồi đây suốt buổi sáng mà tôi chỉ câu được một con cá chép, thật phí công.</a:t>
            </a:r>
            <a:endParaRPr lang="en-US" sz="1600" i="1" dirty="0">
              <a:solidFill>
                <a:srgbClr val="FF0000"/>
              </a:solidFill>
              <a:latin typeface="+mn-lt"/>
            </a:endParaRPr>
          </a:p>
        </p:txBody>
      </p:sp>
    </p:spTree>
    <p:extLst>
      <p:ext uri="{BB962C8B-B14F-4D97-AF65-F5344CB8AC3E}">
        <p14:creationId xmlns:p14="http://schemas.microsoft.com/office/powerpoint/2010/main" val="3460412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barn(inVertical)">
                                      <p:cBhvr>
                                        <p:cTn id="17" dur="5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barn(inVertical)">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barn(inVertical)">
                                      <p:cBhvr>
                                        <p:cTn id="27" dur="500"/>
                                        <p:tgtEl>
                                          <p:spTgt spid="1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barn(inVertical)">
                                      <p:cBhvr>
                                        <p:cTn id="3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A30E0D-4AC9-836F-F8B1-A2C33BF0604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FB2760F-DB18-1E5E-2B5A-17326480EA39}"/>
              </a:ext>
            </a:extLst>
          </p:cNvPr>
          <p:cNvSpPr>
            <a:spLocks noGrp="1"/>
          </p:cNvSpPr>
          <p:nvPr>
            <p:ph type="ctrTitle"/>
          </p:nvPr>
        </p:nvSpPr>
        <p:spPr>
          <a:xfrm>
            <a:off x="0" y="413082"/>
            <a:ext cx="6530000" cy="1925200"/>
          </a:xfrm>
        </p:spPr>
        <p:txBody>
          <a:bodyPr/>
          <a:lstStyle/>
          <a:p>
            <a:r>
              <a:rPr lang="vi-VN" dirty="0"/>
              <a:t>Bài 3</a:t>
            </a:r>
            <a:endParaRPr lang="en-US" dirty="0"/>
          </a:p>
        </p:txBody>
      </p:sp>
      <p:sp>
        <p:nvSpPr>
          <p:cNvPr id="4" name="Cloud 3">
            <a:extLst>
              <a:ext uri="{FF2B5EF4-FFF2-40B4-BE49-F238E27FC236}">
                <a16:creationId xmlns:a16="http://schemas.microsoft.com/office/drawing/2014/main" id="{BD205128-0FD2-6F70-C968-B8FAAAB90D41}"/>
              </a:ext>
            </a:extLst>
          </p:cNvPr>
          <p:cNvSpPr/>
          <p:nvPr/>
        </p:nvSpPr>
        <p:spPr>
          <a:xfrm>
            <a:off x="5565685" y="1223683"/>
            <a:ext cx="5738313" cy="4113400"/>
          </a:xfrm>
          <a:prstGeom prst="cloud">
            <a:avLst/>
          </a:prstGeom>
          <a:solidFill>
            <a:schemeClr val="accent5">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 name="Subtitle 1">
            <a:extLst>
              <a:ext uri="{FF2B5EF4-FFF2-40B4-BE49-F238E27FC236}">
                <a16:creationId xmlns:a16="http://schemas.microsoft.com/office/drawing/2014/main" id="{2E2ADBAF-4D5C-169B-27F3-671BB4116FFF}"/>
              </a:ext>
            </a:extLst>
          </p:cNvPr>
          <p:cNvSpPr txBox="1">
            <a:spLocks/>
          </p:cNvSpPr>
          <p:nvPr/>
        </p:nvSpPr>
        <p:spPr>
          <a:xfrm>
            <a:off x="5565685" y="2178571"/>
            <a:ext cx="5200286" cy="252405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1"/>
              </a:buClr>
              <a:buSzPts val="1400"/>
              <a:buFont typeface="Nunito"/>
              <a:buNone/>
              <a:defRPr sz="2133" b="0" i="0" u="none" strike="noStrike" cap="none">
                <a:solidFill>
                  <a:schemeClr val="lt1"/>
                </a:solidFill>
                <a:latin typeface="Nunito"/>
                <a:ea typeface="Nunito"/>
                <a:cs typeface="Nunito"/>
                <a:sym typeface="Nunito"/>
              </a:defRPr>
            </a:lvl1pPr>
            <a:lvl2pPr marL="914400" marR="0" lvl="1" indent="-317500" algn="ctr" rtl="0">
              <a:lnSpc>
                <a:spcPct val="100000"/>
              </a:lnSpc>
              <a:spcBef>
                <a:spcPts val="0"/>
              </a:spcBef>
              <a:spcAft>
                <a:spcPts val="0"/>
              </a:spcAft>
              <a:buClr>
                <a:schemeClr val="lt1"/>
              </a:buClr>
              <a:buSzPts val="1400"/>
              <a:buFont typeface="Nunito"/>
              <a:buNone/>
              <a:defRPr sz="1867" b="0" i="0" u="none" strike="noStrike" cap="none">
                <a:solidFill>
                  <a:schemeClr val="lt1"/>
                </a:solidFill>
                <a:latin typeface="Nunito"/>
                <a:ea typeface="Nunito"/>
                <a:cs typeface="Nunito"/>
                <a:sym typeface="Nunito"/>
              </a:defRPr>
            </a:lvl2pPr>
            <a:lvl3pPr marL="1371600" marR="0" lvl="2" indent="-317500" algn="ctr" rtl="0">
              <a:lnSpc>
                <a:spcPct val="100000"/>
              </a:lnSpc>
              <a:spcBef>
                <a:spcPts val="2133"/>
              </a:spcBef>
              <a:spcAft>
                <a:spcPts val="0"/>
              </a:spcAft>
              <a:buClr>
                <a:schemeClr val="lt1"/>
              </a:buClr>
              <a:buSzPts val="1400"/>
              <a:buFont typeface="Nunito"/>
              <a:buNone/>
              <a:defRPr sz="1867" b="0" i="0" u="none" strike="noStrike" cap="none">
                <a:solidFill>
                  <a:schemeClr val="lt1"/>
                </a:solidFill>
                <a:latin typeface="Nunito"/>
                <a:ea typeface="Nunito"/>
                <a:cs typeface="Nunito"/>
                <a:sym typeface="Nunito"/>
              </a:defRPr>
            </a:lvl3pPr>
            <a:lvl4pPr marL="1828800" marR="0" lvl="3" indent="-317500" algn="ctr" rtl="0">
              <a:lnSpc>
                <a:spcPct val="100000"/>
              </a:lnSpc>
              <a:spcBef>
                <a:spcPts val="2133"/>
              </a:spcBef>
              <a:spcAft>
                <a:spcPts val="0"/>
              </a:spcAft>
              <a:buClr>
                <a:schemeClr val="lt1"/>
              </a:buClr>
              <a:buSzPts val="1400"/>
              <a:buFont typeface="Nunito"/>
              <a:buNone/>
              <a:defRPr sz="1867" b="0" i="0" u="none" strike="noStrike" cap="none">
                <a:solidFill>
                  <a:schemeClr val="lt1"/>
                </a:solidFill>
                <a:latin typeface="Nunito"/>
                <a:ea typeface="Nunito"/>
                <a:cs typeface="Nunito"/>
                <a:sym typeface="Nunito"/>
              </a:defRPr>
            </a:lvl4pPr>
            <a:lvl5pPr marL="2286000" marR="0" lvl="4" indent="-317500" algn="ctr" rtl="0">
              <a:lnSpc>
                <a:spcPct val="100000"/>
              </a:lnSpc>
              <a:spcBef>
                <a:spcPts val="2133"/>
              </a:spcBef>
              <a:spcAft>
                <a:spcPts val="0"/>
              </a:spcAft>
              <a:buClr>
                <a:schemeClr val="lt1"/>
              </a:buClr>
              <a:buSzPts val="1400"/>
              <a:buFont typeface="Nunito"/>
              <a:buNone/>
              <a:defRPr sz="1867" b="0" i="0" u="none" strike="noStrike" cap="none">
                <a:solidFill>
                  <a:schemeClr val="lt1"/>
                </a:solidFill>
                <a:latin typeface="Nunito"/>
                <a:ea typeface="Nunito"/>
                <a:cs typeface="Nunito"/>
                <a:sym typeface="Nunito"/>
              </a:defRPr>
            </a:lvl5pPr>
            <a:lvl6pPr marL="2743200" marR="0" lvl="5" indent="-317500" algn="ctr" rtl="0">
              <a:lnSpc>
                <a:spcPct val="100000"/>
              </a:lnSpc>
              <a:spcBef>
                <a:spcPts val="2133"/>
              </a:spcBef>
              <a:spcAft>
                <a:spcPts val="0"/>
              </a:spcAft>
              <a:buClr>
                <a:schemeClr val="lt1"/>
              </a:buClr>
              <a:buSzPts val="1400"/>
              <a:buFont typeface="Nunito"/>
              <a:buNone/>
              <a:defRPr sz="1867" b="0" i="0" u="none" strike="noStrike" cap="none">
                <a:solidFill>
                  <a:schemeClr val="lt1"/>
                </a:solidFill>
                <a:latin typeface="Nunito"/>
                <a:ea typeface="Nunito"/>
                <a:cs typeface="Nunito"/>
                <a:sym typeface="Nunito"/>
              </a:defRPr>
            </a:lvl6pPr>
            <a:lvl7pPr marL="3200400" marR="0" lvl="6" indent="-317500" algn="ctr" rtl="0">
              <a:lnSpc>
                <a:spcPct val="100000"/>
              </a:lnSpc>
              <a:spcBef>
                <a:spcPts val="2133"/>
              </a:spcBef>
              <a:spcAft>
                <a:spcPts val="0"/>
              </a:spcAft>
              <a:buClr>
                <a:schemeClr val="lt1"/>
              </a:buClr>
              <a:buSzPts val="1400"/>
              <a:buFont typeface="Nunito"/>
              <a:buNone/>
              <a:defRPr sz="1867" b="0" i="0" u="none" strike="noStrike" cap="none">
                <a:solidFill>
                  <a:schemeClr val="lt1"/>
                </a:solidFill>
                <a:latin typeface="Nunito"/>
                <a:ea typeface="Nunito"/>
                <a:cs typeface="Nunito"/>
                <a:sym typeface="Nunito"/>
              </a:defRPr>
            </a:lvl7pPr>
            <a:lvl8pPr marL="3657600" marR="0" lvl="7" indent="-317500" algn="ctr" rtl="0">
              <a:lnSpc>
                <a:spcPct val="100000"/>
              </a:lnSpc>
              <a:spcBef>
                <a:spcPts val="2133"/>
              </a:spcBef>
              <a:spcAft>
                <a:spcPts val="0"/>
              </a:spcAft>
              <a:buClr>
                <a:schemeClr val="lt1"/>
              </a:buClr>
              <a:buSzPts val="1400"/>
              <a:buFont typeface="Nunito"/>
              <a:buNone/>
              <a:defRPr sz="1867" b="0" i="0" u="none" strike="noStrike" cap="none">
                <a:solidFill>
                  <a:schemeClr val="lt1"/>
                </a:solidFill>
                <a:latin typeface="Nunito"/>
                <a:ea typeface="Nunito"/>
                <a:cs typeface="Nunito"/>
                <a:sym typeface="Nunito"/>
              </a:defRPr>
            </a:lvl8pPr>
            <a:lvl9pPr marL="4114800" marR="0" lvl="8" indent="-317500" algn="ctr" rtl="0">
              <a:lnSpc>
                <a:spcPct val="100000"/>
              </a:lnSpc>
              <a:spcBef>
                <a:spcPts val="2133"/>
              </a:spcBef>
              <a:spcAft>
                <a:spcPts val="2133"/>
              </a:spcAft>
              <a:buClr>
                <a:schemeClr val="lt1"/>
              </a:buClr>
              <a:buSzPts val="1400"/>
              <a:buFont typeface="Nunito"/>
              <a:buNone/>
              <a:defRPr sz="1867" b="0" i="0" u="none" strike="noStrike" cap="none">
                <a:solidFill>
                  <a:schemeClr val="lt1"/>
                </a:solidFill>
                <a:latin typeface="Nunito"/>
                <a:ea typeface="Nunito"/>
                <a:cs typeface="Nunito"/>
                <a:sym typeface="Nunito"/>
              </a:defRPr>
            </a:lvl9pPr>
          </a:lstStyle>
          <a:p>
            <a:pPr marL="139700" marR="0" lvl="0" indent="0" algn="ctr" defTabSz="914400" rtl="0" eaLnBrk="1" fontAlgn="auto" latinLnBrk="0" hangingPunct="1">
              <a:lnSpc>
                <a:spcPct val="100000"/>
              </a:lnSpc>
              <a:spcBef>
                <a:spcPts val="0"/>
              </a:spcBef>
              <a:spcAft>
                <a:spcPts val="0"/>
              </a:spcAft>
              <a:buClr>
                <a:srgbClr val="FFFFFF"/>
              </a:buClr>
              <a:buSzPts val="1400"/>
              <a:buFont typeface="Nunito"/>
              <a:buNone/>
              <a:tabLst/>
              <a:defRPr/>
            </a:pPr>
            <a:r>
              <a:rPr kumimoji="0" lang="vi-VN" sz="4800" b="0" i="0" u="none" strike="noStrike" kern="0" cap="none" spc="0" normalizeH="0" baseline="0" noProof="0" dirty="0">
                <a:ln>
                  <a:noFill/>
                </a:ln>
                <a:solidFill>
                  <a:srgbClr val="FFFFFF"/>
                </a:solidFill>
                <a:effectLst/>
                <a:uLnTx/>
                <a:uFillTx/>
                <a:latin typeface="Nunito"/>
                <a:sym typeface="Nunito"/>
              </a:rPr>
              <a:t>HS thực hiện nhiệm vụ theo cặp;</a:t>
            </a:r>
            <a:endParaRPr kumimoji="0" lang="en-US" sz="4800" b="0" i="0" u="none" strike="noStrike" kern="0" cap="none" spc="0" normalizeH="0" baseline="0" noProof="0" dirty="0">
              <a:ln>
                <a:noFill/>
              </a:ln>
              <a:solidFill>
                <a:srgbClr val="FFFFFF"/>
              </a:solidFill>
              <a:effectLst/>
              <a:uLnTx/>
              <a:uFillTx/>
              <a:latin typeface="Nunito"/>
              <a:sym typeface="Nunito"/>
            </a:endParaRPr>
          </a:p>
        </p:txBody>
      </p:sp>
    </p:spTree>
    <p:extLst>
      <p:ext uri="{BB962C8B-B14F-4D97-AF65-F5344CB8AC3E}">
        <p14:creationId xmlns:p14="http://schemas.microsoft.com/office/powerpoint/2010/main" val="537868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CEDEA590-59E2-86A0-EA1F-20E1EB10FC0E}"/>
              </a:ext>
            </a:extLst>
          </p:cNvPr>
          <p:cNvSpPr txBox="1"/>
          <p:nvPr/>
        </p:nvSpPr>
        <p:spPr>
          <a:xfrm>
            <a:off x="568779" y="2503438"/>
            <a:ext cx="5527221" cy="3357266"/>
          </a:xfrm>
          <a:prstGeom prst="rect">
            <a:avLst/>
          </a:prstGeom>
          <a:solidFill>
            <a:schemeClr val="accent5"/>
          </a:solidFill>
        </p:spPr>
        <p:txBody>
          <a:bodyPr wrap="square">
            <a:spAutoFit/>
          </a:bodyPr>
          <a:lstStyle/>
          <a:p>
            <a:pPr algn="just">
              <a:lnSpc>
                <a:spcPct val="150000"/>
              </a:lnSpc>
            </a:pPr>
            <a:r>
              <a:rPr lang="vi-VN" sz="2400" b="0" i="0" dirty="0">
                <a:solidFill>
                  <a:srgbClr val="000000"/>
                </a:solidFill>
                <a:effectLst/>
                <a:latin typeface="Open Sans" panose="020B0606030504020204" pitchFamily="34" charset="0"/>
              </a:rPr>
              <a:t>a) Đây là dung dịch độc nhất.</a:t>
            </a:r>
          </a:p>
          <a:p>
            <a:pPr algn="just">
              <a:lnSpc>
                <a:spcPct val="150000"/>
              </a:lnSpc>
            </a:pPr>
            <a:r>
              <a:rPr lang="vi-VN" sz="2400" b="0" i="0" dirty="0">
                <a:solidFill>
                  <a:srgbClr val="000000"/>
                </a:solidFill>
                <a:effectLst/>
                <a:latin typeface="Open Sans" panose="020B0606030504020204" pitchFamily="34" charset="0"/>
              </a:rPr>
              <a:t>b) Áp dụng phương pháp học tập mới là quan trọng.</a:t>
            </a:r>
          </a:p>
          <a:p>
            <a:pPr algn="just">
              <a:lnSpc>
                <a:spcPct val="150000"/>
              </a:lnSpc>
            </a:pPr>
            <a:r>
              <a:rPr lang="vi-VN" sz="2400" b="0" i="0" dirty="0">
                <a:solidFill>
                  <a:srgbClr val="000000"/>
                </a:solidFill>
                <a:effectLst/>
                <a:latin typeface="Open Sans" panose="020B0606030504020204" pitchFamily="34" charset="0"/>
              </a:rPr>
              <a:t>c) Cả nhà hát say sưa theo ca sĩ.</a:t>
            </a:r>
          </a:p>
          <a:p>
            <a:pPr algn="just">
              <a:lnSpc>
                <a:spcPct val="150000"/>
              </a:lnSpc>
            </a:pPr>
            <a:r>
              <a:rPr lang="vi-VN" sz="2400" b="0" i="0" dirty="0">
                <a:solidFill>
                  <a:srgbClr val="000000"/>
                </a:solidFill>
                <a:effectLst/>
                <a:latin typeface="Open Sans" panose="020B0606030504020204" pitchFamily="34" charset="0"/>
              </a:rPr>
              <a:t>d) Trong trận đấu bóng, hàng trăm người xem đánh nhau.</a:t>
            </a:r>
          </a:p>
        </p:txBody>
      </p:sp>
      <p:sp>
        <p:nvSpPr>
          <p:cNvPr id="18" name="TextBox 17">
            <a:extLst>
              <a:ext uri="{FF2B5EF4-FFF2-40B4-BE49-F238E27FC236}">
                <a16:creationId xmlns:a16="http://schemas.microsoft.com/office/drawing/2014/main" id="{001DFE14-46C9-FBC1-3284-657BA1CDB4DA}"/>
              </a:ext>
            </a:extLst>
          </p:cNvPr>
          <p:cNvSpPr txBox="1"/>
          <p:nvPr/>
        </p:nvSpPr>
        <p:spPr>
          <a:xfrm>
            <a:off x="1221921" y="735764"/>
            <a:ext cx="9783535" cy="70788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chemeClr val="bg1"/>
                </a:solidFill>
                <a:effectLst/>
                <a:uLnTx/>
                <a:uFillTx/>
                <a:latin typeface="Open Sans" panose="020B0606030504020204" pitchFamily="34" charset="0"/>
                <a:ea typeface="+mn-ea"/>
                <a:cs typeface="+mn-cs"/>
              </a:rPr>
              <a:t>Câu 3 (trang 72 sgk Ngữ văn 12 Tập 1):</a:t>
            </a:r>
            <a:r>
              <a:rPr kumimoji="0" lang="vi-VN" sz="2000" b="0" i="0" u="none" strike="noStrike" kern="1200" cap="none" spc="0" normalizeH="0" baseline="0" noProof="0" dirty="0">
                <a:ln>
                  <a:noFill/>
                </a:ln>
                <a:solidFill>
                  <a:schemeClr val="bg1"/>
                </a:solidFill>
                <a:effectLst/>
                <a:uLnTx/>
                <a:uFillTx/>
                <a:latin typeface="Open Sans" panose="020B0606030504020204" pitchFamily="34" charset="0"/>
                <a:ea typeface="+mn-ea"/>
                <a:cs typeface="+mn-cs"/>
              </a:rPr>
              <a:t>Phân tích tính mơ hồ của những câu dưới đây. Hãy viết lại để mỗi câu chỉ có một cách hiểu.</a:t>
            </a:r>
          </a:p>
        </p:txBody>
      </p:sp>
      <p:sp>
        <p:nvSpPr>
          <p:cNvPr id="20" name="TextBox 19">
            <a:extLst>
              <a:ext uri="{FF2B5EF4-FFF2-40B4-BE49-F238E27FC236}">
                <a16:creationId xmlns:a16="http://schemas.microsoft.com/office/drawing/2014/main" id="{1745E837-44C9-988E-8393-C3E6836AB768}"/>
              </a:ext>
            </a:extLst>
          </p:cNvPr>
          <p:cNvSpPr txBox="1"/>
          <p:nvPr/>
        </p:nvSpPr>
        <p:spPr>
          <a:xfrm>
            <a:off x="6041570" y="2577435"/>
            <a:ext cx="6101442" cy="400110"/>
          </a:xfrm>
          <a:prstGeom prst="rect">
            <a:avLst/>
          </a:prstGeom>
          <a:noFill/>
        </p:spPr>
        <p:txBody>
          <a:bodyPr wrap="square">
            <a:spAutoFit/>
          </a:bodyPr>
          <a:lstStyle/>
          <a:p>
            <a:pPr marL="342900" indent="-342900">
              <a:buFont typeface="Wingdings" panose="05000000000000000000" pitchFamily="2" charset="2"/>
              <a:buChar char="Ø"/>
            </a:pPr>
            <a:r>
              <a:rPr lang="vi-VN" sz="2000" dirty="0">
                <a:solidFill>
                  <a:srgbClr val="000000"/>
                </a:solidFill>
                <a:highlight>
                  <a:srgbClr val="FFFFFF"/>
                </a:highlight>
                <a:latin typeface="Open Sans" panose="020B0606030504020204" pitchFamily="34" charset="0"/>
              </a:rPr>
              <a:t>a. </a:t>
            </a:r>
            <a:r>
              <a:rPr lang="en-US" sz="2000" b="0" i="0" dirty="0" err="1">
                <a:solidFill>
                  <a:srgbClr val="000000"/>
                </a:solidFill>
                <a:effectLst/>
                <a:highlight>
                  <a:srgbClr val="FFFFFF"/>
                </a:highlight>
                <a:latin typeface="Open Sans" panose="020B0606030504020204" pitchFamily="34" charset="0"/>
              </a:rPr>
              <a:t>Đây</a:t>
            </a:r>
            <a:r>
              <a:rPr lang="en-US" sz="2000" b="0" i="0" dirty="0">
                <a:solidFill>
                  <a:srgbClr val="000000"/>
                </a:solidFill>
                <a:effectLst/>
                <a:highlight>
                  <a:srgbClr val="FFFFFF"/>
                </a:highlight>
                <a:latin typeface="Open Sans" panose="020B0606030504020204" pitchFamily="34" charset="0"/>
              </a:rPr>
              <a:t> là dung </a:t>
            </a:r>
            <a:r>
              <a:rPr lang="en-US" sz="2000" b="0" i="0" dirty="0" err="1">
                <a:solidFill>
                  <a:srgbClr val="000000"/>
                </a:solidFill>
                <a:effectLst/>
                <a:highlight>
                  <a:srgbClr val="FFFFFF"/>
                </a:highlight>
                <a:latin typeface="Open Sans" panose="020B0606030504020204" pitchFamily="34" charset="0"/>
              </a:rPr>
              <a:t>dịch</a:t>
            </a:r>
            <a:r>
              <a:rPr lang="en-US" sz="2000" b="0" i="0" dirty="0">
                <a:solidFill>
                  <a:srgbClr val="000000"/>
                </a:solidFill>
                <a:effectLst/>
                <a:highlight>
                  <a:srgbClr val="FFFFFF"/>
                </a:highlight>
                <a:latin typeface="Open Sans" panose="020B0606030504020204" pitchFamily="34" charset="0"/>
              </a:rPr>
              <a:t> </a:t>
            </a:r>
            <a:r>
              <a:rPr lang="en-US" sz="2000" b="0" i="0" dirty="0" err="1">
                <a:solidFill>
                  <a:srgbClr val="000000"/>
                </a:solidFill>
                <a:effectLst/>
                <a:highlight>
                  <a:srgbClr val="FFFFFF"/>
                </a:highlight>
                <a:latin typeface="Open Sans" panose="020B0606030504020204" pitchFamily="34" charset="0"/>
              </a:rPr>
              <a:t>có</a:t>
            </a:r>
            <a:r>
              <a:rPr lang="en-US" sz="2000" b="0" i="0" dirty="0">
                <a:solidFill>
                  <a:srgbClr val="000000"/>
                </a:solidFill>
                <a:effectLst/>
                <a:highlight>
                  <a:srgbClr val="FFFFFF"/>
                </a:highlight>
                <a:latin typeface="Open Sans" panose="020B0606030504020204" pitchFamily="34" charset="0"/>
              </a:rPr>
              <a:t> </a:t>
            </a:r>
            <a:r>
              <a:rPr lang="en-US" sz="2000" b="0" i="0" dirty="0" err="1">
                <a:solidFill>
                  <a:srgbClr val="000000"/>
                </a:solidFill>
                <a:effectLst/>
                <a:highlight>
                  <a:srgbClr val="FFFFFF"/>
                </a:highlight>
                <a:latin typeface="Open Sans" panose="020B0606030504020204" pitchFamily="34" charset="0"/>
              </a:rPr>
              <a:t>tính</a:t>
            </a:r>
            <a:r>
              <a:rPr lang="en-US" sz="2000" b="0" i="0" dirty="0">
                <a:solidFill>
                  <a:srgbClr val="000000"/>
                </a:solidFill>
                <a:effectLst/>
                <a:highlight>
                  <a:srgbClr val="FFFFFF"/>
                </a:highlight>
                <a:latin typeface="Open Sans" panose="020B0606030504020204" pitchFamily="34" charset="0"/>
              </a:rPr>
              <a:t> </a:t>
            </a:r>
            <a:r>
              <a:rPr lang="en-US" sz="2000" b="0" i="0" dirty="0" err="1">
                <a:solidFill>
                  <a:srgbClr val="000000"/>
                </a:solidFill>
                <a:effectLst/>
                <a:highlight>
                  <a:srgbClr val="FFFFFF"/>
                </a:highlight>
                <a:latin typeface="Open Sans" panose="020B0606030504020204" pitchFamily="34" charset="0"/>
              </a:rPr>
              <a:t>độc</a:t>
            </a:r>
            <a:r>
              <a:rPr lang="en-US" sz="2000" b="0" i="0" dirty="0">
                <a:solidFill>
                  <a:srgbClr val="000000"/>
                </a:solidFill>
                <a:effectLst/>
                <a:highlight>
                  <a:srgbClr val="FFFFFF"/>
                </a:highlight>
                <a:latin typeface="Open Sans" panose="020B0606030504020204" pitchFamily="34" charset="0"/>
              </a:rPr>
              <a:t> </a:t>
            </a:r>
            <a:r>
              <a:rPr lang="en-US" sz="2000" b="0" i="0" dirty="0" err="1">
                <a:solidFill>
                  <a:srgbClr val="000000"/>
                </a:solidFill>
                <a:effectLst/>
                <a:highlight>
                  <a:srgbClr val="FFFFFF"/>
                </a:highlight>
                <a:latin typeface="Open Sans" panose="020B0606030504020204" pitchFamily="34" charset="0"/>
              </a:rPr>
              <a:t>cao</a:t>
            </a:r>
            <a:r>
              <a:rPr lang="en-US" sz="2000" b="0" i="0" dirty="0">
                <a:solidFill>
                  <a:srgbClr val="000000"/>
                </a:solidFill>
                <a:effectLst/>
                <a:highlight>
                  <a:srgbClr val="FFFFFF"/>
                </a:highlight>
                <a:latin typeface="Open Sans" panose="020B0606030504020204" pitchFamily="34" charset="0"/>
              </a:rPr>
              <a:t> </a:t>
            </a:r>
            <a:r>
              <a:rPr lang="en-US" sz="2000" b="0" i="0" dirty="0" err="1">
                <a:solidFill>
                  <a:srgbClr val="000000"/>
                </a:solidFill>
                <a:effectLst/>
                <a:highlight>
                  <a:srgbClr val="FFFFFF"/>
                </a:highlight>
                <a:latin typeface="Open Sans" panose="020B0606030504020204" pitchFamily="34" charset="0"/>
              </a:rPr>
              <a:t>nhất</a:t>
            </a:r>
            <a:endParaRPr lang="en-US" sz="2000" dirty="0"/>
          </a:p>
        </p:txBody>
      </p:sp>
      <p:sp>
        <p:nvSpPr>
          <p:cNvPr id="22" name="TextBox 21">
            <a:extLst>
              <a:ext uri="{FF2B5EF4-FFF2-40B4-BE49-F238E27FC236}">
                <a16:creationId xmlns:a16="http://schemas.microsoft.com/office/drawing/2014/main" id="{3A5225A7-0200-8370-A316-9DB09B6FE6AD}"/>
              </a:ext>
            </a:extLst>
          </p:cNvPr>
          <p:cNvSpPr txBox="1"/>
          <p:nvPr/>
        </p:nvSpPr>
        <p:spPr>
          <a:xfrm>
            <a:off x="6041570" y="3247950"/>
            <a:ext cx="6101442" cy="707886"/>
          </a:xfrm>
          <a:prstGeom prst="rect">
            <a:avLst/>
          </a:prstGeom>
          <a:noFill/>
        </p:spPr>
        <p:txBody>
          <a:bodyPr wrap="square">
            <a:spAutoFit/>
          </a:bodyPr>
          <a:lstStyle/>
          <a:p>
            <a:pPr marL="342900" indent="-342900">
              <a:buFont typeface="Wingdings" panose="05000000000000000000" pitchFamily="2" charset="2"/>
              <a:buChar char="Ø"/>
            </a:pPr>
            <a:r>
              <a:rPr lang="vi-VN" sz="2000" dirty="0">
                <a:solidFill>
                  <a:srgbClr val="000000"/>
                </a:solidFill>
                <a:highlight>
                  <a:srgbClr val="FFFFFF"/>
                </a:highlight>
                <a:latin typeface="Open Sans" panose="020B0606030504020204" pitchFamily="34" charset="0"/>
              </a:rPr>
              <a:t>b. </a:t>
            </a:r>
            <a:r>
              <a:rPr lang="vi-VN" sz="2000" b="0" i="0" dirty="0">
                <a:solidFill>
                  <a:srgbClr val="000000"/>
                </a:solidFill>
                <a:effectLst/>
                <a:highlight>
                  <a:srgbClr val="FFFFFF"/>
                </a:highlight>
                <a:latin typeface="Open Sans" panose="020B0606030504020204" pitchFamily="34" charset="0"/>
              </a:rPr>
              <a:t>Áp dụng phương pháp học tập vào giảng dạy mới là quan trọng</a:t>
            </a:r>
            <a:endParaRPr lang="en-US" sz="2000" dirty="0"/>
          </a:p>
        </p:txBody>
      </p:sp>
      <p:sp>
        <p:nvSpPr>
          <p:cNvPr id="24" name="TextBox 23">
            <a:extLst>
              <a:ext uri="{FF2B5EF4-FFF2-40B4-BE49-F238E27FC236}">
                <a16:creationId xmlns:a16="http://schemas.microsoft.com/office/drawing/2014/main" id="{091FF8B6-E28A-C926-F45D-744578BDB12F}"/>
              </a:ext>
            </a:extLst>
          </p:cNvPr>
          <p:cNvSpPr txBox="1"/>
          <p:nvPr/>
        </p:nvSpPr>
        <p:spPr>
          <a:xfrm>
            <a:off x="6041570" y="4308563"/>
            <a:ext cx="6106884" cy="400110"/>
          </a:xfrm>
          <a:prstGeom prst="rect">
            <a:avLst/>
          </a:prstGeom>
          <a:noFill/>
        </p:spPr>
        <p:txBody>
          <a:bodyPr wrap="square">
            <a:spAutoFit/>
          </a:bodyPr>
          <a:lstStyle/>
          <a:p>
            <a:pPr marL="342900" indent="-342900">
              <a:buFont typeface="Wingdings" panose="05000000000000000000" pitchFamily="2" charset="2"/>
              <a:buChar char="Ø"/>
            </a:pPr>
            <a:r>
              <a:rPr lang="vi-VN" sz="2000" b="0" i="0" dirty="0">
                <a:solidFill>
                  <a:srgbClr val="000000"/>
                </a:solidFill>
                <a:effectLst/>
                <a:highlight>
                  <a:srgbClr val="FFFFFF"/>
                </a:highlight>
                <a:latin typeface="Open Sans" panose="020B0606030504020204" pitchFamily="34" charset="0"/>
              </a:rPr>
              <a:t>Cả nhà hát say sưa theo người ca sĩ.</a:t>
            </a:r>
            <a:endParaRPr lang="en-US" sz="2000" dirty="0"/>
          </a:p>
        </p:txBody>
      </p:sp>
      <p:sp>
        <p:nvSpPr>
          <p:cNvPr id="26" name="TextBox 25">
            <a:extLst>
              <a:ext uri="{FF2B5EF4-FFF2-40B4-BE49-F238E27FC236}">
                <a16:creationId xmlns:a16="http://schemas.microsoft.com/office/drawing/2014/main" id="{220673C4-6E98-307B-A0A8-3495023A8517}"/>
              </a:ext>
            </a:extLst>
          </p:cNvPr>
          <p:cNvSpPr txBox="1"/>
          <p:nvPr/>
        </p:nvSpPr>
        <p:spPr>
          <a:xfrm>
            <a:off x="6041570" y="4849373"/>
            <a:ext cx="5509533" cy="1323439"/>
          </a:xfrm>
          <a:prstGeom prst="rect">
            <a:avLst/>
          </a:prstGeom>
          <a:noFill/>
        </p:spPr>
        <p:txBody>
          <a:bodyPr wrap="square">
            <a:spAutoFit/>
          </a:bodyPr>
          <a:lstStyle/>
          <a:p>
            <a:pPr marL="285750" indent="-285750">
              <a:buFont typeface="Wingdings" panose="05000000000000000000" pitchFamily="2" charset="2"/>
              <a:buChar char="Ø"/>
            </a:pPr>
            <a:r>
              <a:rPr lang="vi-VN" sz="2000" b="0" i="0" dirty="0">
                <a:solidFill>
                  <a:srgbClr val="000000"/>
                </a:solidFill>
                <a:effectLst/>
                <a:highlight>
                  <a:srgbClr val="FFFFFF"/>
                </a:highlight>
                <a:latin typeface="Open Sans" panose="020B0606030504020204" pitchFamily="34" charset="0"/>
              </a:rPr>
              <a:t>Trong trận đấu bóng, hàng trăm người xem khán giả đánh nhau.</a:t>
            </a:r>
          </a:p>
          <a:p>
            <a:pPr marL="285750" indent="-285750">
              <a:buFont typeface="Wingdings" panose="05000000000000000000" pitchFamily="2" charset="2"/>
              <a:buChar char="Ø"/>
            </a:pPr>
            <a:r>
              <a:rPr lang="vi-VN" sz="2000" dirty="0">
                <a:solidFill>
                  <a:srgbClr val="000000"/>
                </a:solidFill>
                <a:highlight>
                  <a:srgbClr val="FFFFFF"/>
                </a:highlight>
                <a:latin typeface="Open Sans" panose="020B0606030504020204" pitchFamily="34" charset="0"/>
              </a:rPr>
              <a:t>Trong trận đấu bóng, hàng trăm người xem đã đánh nhau.</a:t>
            </a:r>
          </a:p>
        </p:txBody>
      </p:sp>
    </p:spTree>
    <p:extLst>
      <p:ext uri="{BB962C8B-B14F-4D97-AF65-F5344CB8AC3E}">
        <p14:creationId xmlns:p14="http://schemas.microsoft.com/office/powerpoint/2010/main" val="3790701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barn(inVertical)">
                                      <p:cBhvr>
                                        <p:cTn id="12" dur="500"/>
                                        <p:tgtEl>
                                          <p:spTgt spid="2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Effect transition="in" filter="barn(inVertical)">
                                      <p:cBhvr>
                                        <p:cTn id="17" dur="500"/>
                                        <p:tgtEl>
                                          <p:spTgt spid="1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6">
                                            <p:txEl>
                                              <p:pRg st="2" end="2"/>
                                            </p:txEl>
                                          </p:spTgt>
                                        </p:tgtEl>
                                        <p:attrNameLst>
                                          <p:attrName>style.visibility</p:attrName>
                                        </p:attrNameLst>
                                      </p:cBhvr>
                                      <p:to>
                                        <p:strVal val="visible"/>
                                      </p:to>
                                    </p:set>
                                    <p:animEffect transition="in" filter="barn(inVertical)">
                                      <p:cBhvr>
                                        <p:cTn id="27" dur="500"/>
                                        <p:tgtEl>
                                          <p:spTgt spid="1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arn(inVertical)">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6">
                                            <p:txEl>
                                              <p:pRg st="3" end="3"/>
                                            </p:txEl>
                                          </p:spTgt>
                                        </p:tgtEl>
                                        <p:attrNameLst>
                                          <p:attrName>style.visibility</p:attrName>
                                        </p:attrNameLst>
                                      </p:cBhvr>
                                      <p:to>
                                        <p:strVal val="visible"/>
                                      </p:to>
                                    </p:set>
                                    <p:animEffect transition="in" filter="barn(inVertical)">
                                      <p:cBhvr>
                                        <p:cTn id="37" dur="500"/>
                                        <p:tgtEl>
                                          <p:spTgt spid="16">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barn(inVertical)">
                                      <p:cBhvr>
                                        <p:cTn id="4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24"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843B7F-CA10-83C0-1BAD-EA5457901236}"/>
            </a:ext>
          </a:extLst>
        </p:cNvPr>
        <p:cNvGrpSpPr/>
        <p:nvPr/>
      </p:nvGrpSpPr>
      <p:grpSpPr>
        <a:xfrm>
          <a:off x="0" y="0"/>
          <a:ext cx="0" cy="0"/>
          <a:chOff x="0" y="0"/>
          <a:chExt cx="0" cy="0"/>
        </a:xfrm>
      </p:grpSpPr>
      <p:sp>
        <p:nvSpPr>
          <p:cNvPr id="2" name="Subtitle 1">
            <a:extLst>
              <a:ext uri="{FF2B5EF4-FFF2-40B4-BE49-F238E27FC236}">
                <a16:creationId xmlns:a16="http://schemas.microsoft.com/office/drawing/2014/main" id="{C6155D43-0296-56DA-EABF-AA4DEC27F6CE}"/>
              </a:ext>
            </a:extLst>
          </p:cNvPr>
          <p:cNvSpPr>
            <a:spLocks noGrp="1"/>
          </p:cNvSpPr>
          <p:nvPr>
            <p:ph type="subTitle" idx="1"/>
          </p:nvPr>
        </p:nvSpPr>
        <p:spPr>
          <a:xfrm>
            <a:off x="4029256" y="4078360"/>
            <a:ext cx="7161257" cy="1925200"/>
          </a:xfrm>
        </p:spPr>
        <p:txBody>
          <a:bodyPr/>
          <a:lstStyle/>
          <a:p>
            <a:r>
              <a:rPr lang="vi-VN" sz="2800" dirty="0"/>
              <a:t>GV gọi HS lên bảng làm bài tập vận dụng;</a:t>
            </a:r>
          </a:p>
          <a:p>
            <a:r>
              <a:rPr lang="vi-VN" sz="2800" dirty="0"/>
              <a:t>HS xung phong;</a:t>
            </a:r>
          </a:p>
          <a:p>
            <a:r>
              <a:rPr lang="vi-VN" sz="2800" dirty="0"/>
              <a:t>GV cộng điểm thường xuyên cho những HS làm bài tốt.</a:t>
            </a:r>
          </a:p>
        </p:txBody>
      </p:sp>
      <p:sp>
        <p:nvSpPr>
          <p:cNvPr id="3" name="Title 2">
            <a:extLst>
              <a:ext uri="{FF2B5EF4-FFF2-40B4-BE49-F238E27FC236}">
                <a16:creationId xmlns:a16="http://schemas.microsoft.com/office/drawing/2014/main" id="{A6BCFF5E-99A4-CF1A-47F7-881FDE2DFC04}"/>
              </a:ext>
            </a:extLst>
          </p:cNvPr>
          <p:cNvSpPr>
            <a:spLocks noGrp="1"/>
          </p:cNvSpPr>
          <p:nvPr>
            <p:ph type="ctrTitle"/>
          </p:nvPr>
        </p:nvSpPr>
        <p:spPr>
          <a:xfrm>
            <a:off x="1133467" y="1478600"/>
            <a:ext cx="7683962" cy="1925200"/>
          </a:xfrm>
        </p:spPr>
        <p:txBody>
          <a:bodyPr/>
          <a:lstStyle/>
          <a:p>
            <a:r>
              <a:rPr lang="vi-VN" dirty="0"/>
              <a:t>III. LUYỆN TẬP</a:t>
            </a:r>
            <a:endParaRPr lang="en-US" dirty="0"/>
          </a:p>
        </p:txBody>
      </p:sp>
    </p:spTree>
    <p:extLst>
      <p:ext uri="{BB962C8B-B14F-4D97-AF65-F5344CB8AC3E}">
        <p14:creationId xmlns:p14="http://schemas.microsoft.com/office/powerpoint/2010/main" val="8575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79652A2-6767-30EC-8F46-CC3E06C34C18}"/>
              </a:ext>
            </a:extLst>
          </p:cNvPr>
          <p:cNvSpPr txBox="1"/>
          <p:nvPr/>
        </p:nvSpPr>
        <p:spPr>
          <a:xfrm>
            <a:off x="1406978" y="1798881"/>
            <a:ext cx="9783536" cy="2677656"/>
          </a:xfrm>
          <a:prstGeom prst="rect">
            <a:avLst/>
          </a:prstGeom>
          <a:solidFill>
            <a:schemeClr val="accent5"/>
          </a:solidFill>
        </p:spPr>
        <p:txBody>
          <a:bodyPr wrap="square">
            <a:spAutoFit/>
          </a:bodyPr>
          <a:lstStyle/>
          <a:p>
            <a:pPr marL="342900" indent="-342900" algn="just">
              <a:buAutoNum type="alphaLcPeriod"/>
            </a:pPr>
            <a:r>
              <a:rPr lang="vi-VN" sz="2800" dirty="0">
                <a:solidFill>
                  <a:srgbClr val="0070C0"/>
                </a:solidFill>
              </a:rPr>
              <a:t>Là nhà thơ mới nhất trong các nhà Thơ mới, Vội vàng của Xuân Diệu như một bản tuyên ngôn về cách sống của cái tôi cá nhân. </a:t>
            </a:r>
          </a:p>
          <a:p>
            <a:pPr marL="342900" indent="-342900" algn="just">
              <a:buAutoNum type="alphaLcPeriod"/>
            </a:pPr>
            <a:r>
              <a:rPr lang="vi-VN" sz="2800" dirty="0">
                <a:solidFill>
                  <a:srgbClr val="0070C0"/>
                </a:solidFill>
              </a:rPr>
              <a:t>Sử dụng điện gió vừa bảo vệ được môi trường, vừa không tốn nhiên liệu như nhà máy nhiệt điện. </a:t>
            </a:r>
          </a:p>
          <a:p>
            <a:pPr algn="just"/>
            <a:r>
              <a:rPr lang="vi-VN" sz="2800" dirty="0">
                <a:solidFill>
                  <a:srgbClr val="0070C0"/>
                </a:solidFill>
              </a:rPr>
              <a:t>c. Loan không thích nghệ thuật, vì cô ấy không biết làm thơ. </a:t>
            </a:r>
            <a:endParaRPr lang="en-US" sz="2800" dirty="0">
              <a:solidFill>
                <a:srgbClr val="0070C0"/>
              </a:solidFill>
            </a:endParaRPr>
          </a:p>
        </p:txBody>
      </p:sp>
      <p:sp>
        <p:nvSpPr>
          <p:cNvPr id="7" name="TextBox 6">
            <a:extLst>
              <a:ext uri="{FF2B5EF4-FFF2-40B4-BE49-F238E27FC236}">
                <a16:creationId xmlns:a16="http://schemas.microsoft.com/office/drawing/2014/main" id="{8A801728-4318-F5BB-1A93-055DC9C3D5D9}"/>
              </a:ext>
            </a:extLst>
          </p:cNvPr>
          <p:cNvSpPr txBox="1"/>
          <p:nvPr/>
        </p:nvSpPr>
        <p:spPr>
          <a:xfrm>
            <a:off x="1121229" y="364314"/>
            <a:ext cx="8512628" cy="1077218"/>
          </a:xfrm>
          <a:prstGeom prst="rect">
            <a:avLst/>
          </a:prstGeom>
          <a:noFill/>
        </p:spPr>
        <p:txBody>
          <a:bodyPr wrap="square">
            <a:spAutoFit/>
          </a:bodyPr>
          <a:lstStyle/>
          <a:p>
            <a:pPr algn="just"/>
            <a:r>
              <a:rPr lang="vi-VN" sz="3200" b="1" dirty="0">
                <a:solidFill>
                  <a:schemeClr val="bg1"/>
                </a:solidFill>
              </a:rPr>
              <a:t>Yêu cầu: </a:t>
            </a:r>
          </a:p>
          <a:p>
            <a:pPr algn="just"/>
            <a:r>
              <a:rPr lang="vi-VN" sz="3200" dirty="0">
                <a:solidFill>
                  <a:srgbClr val="FFFF00"/>
                </a:solidFill>
              </a:rPr>
              <a:t>Chỉ ra lỗi logic trong các câu sau và sửa lại: </a:t>
            </a:r>
          </a:p>
        </p:txBody>
      </p:sp>
    </p:spTree>
    <p:extLst>
      <p:ext uri="{BB962C8B-B14F-4D97-AF65-F5344CB8AC3E}">
        <p14:creationId xmlns:p14="http://schemas.microsoft.com/office/powerpoint/2010/main" val="2918067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C3DA8E82-8D4E-1ECA-980B-2C363ED60599}"/>
              </a:ext>
            </a:extLst>
          </p:cNvPr>
          <p:cNvSpPr txBox="1"/>
          <p:nvPr/>
        </p:nvSpPr>
        <p:spPr>
          <a:xfrm>
            <a:off x="1602923" y="2067341"/>
            <a:ext cx="9946821" cy="3416320"/>
          </a:xfrm>
          <a:prstGeom prst="rect">
            <a:avLst/>
          </a:prstGeom>
          <a:noFill/>
        </p:spPr>
        <p:txBody>
          <a:bodyPr wrap="square">
            <a:spAutoFit/>
          </a:bodyPr>
          <a:lstStyle/>
          <a:p>
            <a:pPr algn="just"/>
            <a:r>
              <a:rPr lang="vi-VN" sz="2400" dirty="0">
                <a:solidFill>
                  <a:schemeClr val="bg2">
                    <a:lumMod val="50000"/>
                  </a:schemeClr>
                </a:solidFill>
              </a:rPr>
              <a:t>- Lỗi logic: </a:t>
            </a:r>
            <a:r>
              <a:rPr lang="vi-VN" sz="2400" dirty="0"/>
              <a:t>Mâu thuẫn trong khái niệm "nhà thơ mới nhất trong các nhà Thơ mới". "Mới nhất" nghĩa là mới xuất hiện sau cùng, nhưng "nhà Thơ mới" là một phong trào thơ ca đã xuất hiện từ đầu thế kỷ XX.</a:t>
            </a:r>
          </a:p>
          <a:p>
            <a:pPr marL="285750" indent="-285750" algn="just">
              <a:buFontTx/>
              <a:buChar char="-"/>
            </a:pPr>
            <a:r>
              <a:rPr lang="vi-VN" sz="2400" dirty="0">
                <a:solidFill>
                  <a:schemeClr val="bg2">
                    <a:lumMod val="50000"/>
                  </a:schemeClr>
                </a:solidFill>
              </a:rPr>
              <a:t>Cách sửa:</a:t>
            </a:r>
          </a:p>
          <a:p>
            <a:pPr marL="342900" indent="-342900" algn="just">
              <a:buFont typeface="+mj-lt"/>
              <a:buAutoNum type="arabicPeriod"/>
            </a:pPr>
            <a:r>
              <a:rPr lang="vi-VN" sz="2400" dirty="0"/>
              <a:t>Có thể sửa thành: "Là một trong những nhà thơ tiêu biểu của phong trào Thơ mới, Vội vàng của Xuân Diệu như một bản tuyên ngôn về cách sống của cái tôi cá nhân.“</a:t>
            </a:r>
          </a:p>
          <a:p>
            <a:pPr marL="342900" indent="-342900" algn="just">
              <a:buFont typeface="+mj-lt"/>
              <a:buAutoNum type="arabicPeriod"/>
            </a:pPr>
            <a:r>
              <a:rPr lang="vi-VN" sz="2400" dirty="0"/>
              <a:t>Hoặc: "Với quan điểm sống vội vàng, mãnh liệt, Xuân Diệu đã thể hiện một cách rõ nét cái tôi cá nhân trong thi phẩm Vội vàng.</a:t>
            </a:r>
            <a:endParaRPr lang="en-US" sz="2400" dirty="0"/>
          </a:p>
        </p:txBody>
      </p:sp>
      <p:sp>
        <p:nvSpPr>
          <p:cNvPr id="18" name="TextBox 17">
            <a:extLst>
              <a:ext uri="{FF2B5EF4-FFF2-40B4-BE49-F238E27FC236}">
                <a16:creationId xmlns:a16="http://schemas.microsoft.com/office/drawing/2014/main" id="{EA23F57E-7F4C-DD61-C771-B72EEC7413A1}"/>
              </a:ext>
            </a:extLst>
          </p:cNvPr>
          <p:cNvSpPr txBox="1"/>
          <p:nvPr/>
        </p:nvSpPr>
        <p:spPr>
          <a:xfrm>
            <a:off x="1138917" y="753538"/>
            <a:ext cx="10160454" cy="707886"/>
          </a:xfrm>
          <a:prstGeom prst="rect">
            <a:avLst/>
          </a:prstGeom>
          <a:noFill/>
        </p:spPr>
        <p:txBody>
          <a:bodyPr wrap="square">
            <a:spAutoFit/>
          </a:bodyPr>
          <a:lstStyle/>
          <a:p>
            <a:r>
              <a:rPr kumimoji="0" lang="vi-VN" sz="2000" b="0" i="0" u="none" strike="noStrike" kern="1200" cap="none" spc="0" normalizeH="0" baseline="0" noProof="0" dirty="0">
                <a:ln>
                  <a:noFill/>
                </a:ln>
                <a:solidFill>
                  <a:schemeClr val="accent3"/>
                </a:solidFill>
                <a:effectLst/>
                <a:uLnTx/>
                <a:uFillTx/>
                <a:latin typeface="Arial" panose="020B0604020202020204" pitchFamily="34" charset="0"/>
                <a:ea typeface="+mn-ea"/>
                <a:cs typeface="+mn-cs"/>
              </a:rPr>
              <a:t>a. Là nhà thơ mới nhất trong các nhà Thơ mới, Vội vàng của Xuân Diệu như một bản tuyên ngôn về cách sống của cái tôi cá nhân.</a:t>
            </a:r>
            <a:endParaRPr lang="en-US" sz="2000" dirty="0">
              <a:solidFill>
                <a:schemeClr val="accent3"/>
              </a:solidFill>
            </a:endParaRPr>
          </a:p>
        </p:txBody>
      </p:sp>
    </p:spTree>
    <p:extLst>
      <p:ext uri="{BB962C8B-B14F-4D97-AF65-F5344CB8AC3E}">
        <p14:creationId xmlns:p14="http://schemas.microsoft.com/office/powerpoint/2010/main" val="3051265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300;p38">
            <a:extLst>
              <a:ext uri="{FF2B5EF4-FFF2-40B4-BE49-F238E27FC236}">
                <a16:creationId xmlns:a16="http://schemas.microsoft.com/office/drawing/2014/main" id="{EF458264-04C5-D20D-2EFF-69B8FBD61EA3}"/>
              </a:ext>
            </a:extLst>
          </p:cNvPr>
          <p:cNvSpPr txBox="1">
            <a:spLocks noGrp="1"/>
          </p:cNvSpPr>
          <p:nvPr>
            <p:ph type="title"/>
          </p:nvPr>
        </p:nvSpPr>
        <p:spPr>
          <a:xfrm>
            <a:off x="3085538" y="359784"/>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VN" dirty="0"/>
              <a:t>Yêu cầu cần đạt</a:t>
            </a:r>
            <a:endParaRPr dirty="0"/>
          </a:p>
        </p:txBody>
      </p:sp>
      <p:sp>
        <p:nvSpPr>
          <p:cNvPr id="6" name="Rectangle: Rounded Corners 5">
            <a:extLst>
              <a:ext uri="{FF2B5EF4-FFF2-40B4-BE49-F238E27FC236}">
                <a16:creationId xmlns:a16="http://schemas.microsoft.com/office/drawing/2014/main" id="{3F1606F7-1F44-E27B-B501-ABEE73294423}"/>
              </a:ext>
            </a:extLst>
          </p:cNvPr>
          <p:cNvSpPr/>
          <p:nvPr/>
        </p:nvSpPr>
        <p:spPr>
          <a:xfrm>
            <a:off x="1065930" y="1028342"/>
            <a:ext cx="1643403" cy="504475"/>
          </a:xfrm>
          <a:prstGeom prst="roundRect">
            <a:avLst/>
          </a:prstGeom>
          <a:solidFill>
            <a:srgbClr val="678A64">
              <a:lumMod val="75000"/>
            </a:srgbClr>
          </a:solidFill>
          <a:ln w="25400" cap="flat" cmpd="sng" algn="ctr">
            <a:solidFill>
              <a:srgbClr val="F8EFD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err="1">
                <a:ln>
                  <a:noFill/>
                </a:ln>
                <a:solidFill>
                  <a:srgbClr val="F8EFD8"/>
                </a:solidFill>
                <a:effectLst/>
                <a:uLnTx/>
                <a:uFillTx/>
                <a:latin typeface="#9Slide03 Quicksand Medium" panose="00000600000000000000" pitchFamily="2" charset="0"/>
                <a:ea typeface="+mn-ea"/>
                <a:cs typeface="Times New Roman" panose="02020603050405020304" pitchFamily="18" charset="0"/>
              </a:rPr>
              <a:t>K</a:t>
            </a:r>
            <a:r>
              <a:rPr kumimoji="0" lang="en-US" sz="1800" b="0" i="0" u="none" strike="noStrike" kern="0" cap="none" spc="0" normalizeH="0" baseline="0" noProof="0" dirty="0" err="1">
                <a:ln>
                  <a:noFill/>
                </a:ln>
                <a:solidFill>
                  <a:srgbClr val="F8EFD8"/>
                </a:solidFill>
                <a:effectLst/>
                <a:uLnTx/>
                <a:uFillTx/>
                <a:latin typeface="#9Slide03 Quicksand Medium" panose="00000600000000000000" pitchFamily="2" charset="0"/>
                <a:ea typeface="+mn-ea"/>
                <a:cs typeface="Times New Roman" panose="02020603050405020304" pitchFamily="18" charset="0"/>
              </a:rPr>
              <a:t>iến</a:t>
            </a:r>
            <a:r>
              <a:rPr kumimoji="0" lang="en-US" sz="1800" b="0" i="0" u="none" strike="noStrike" kern="0" cap="none" spc="0" normalizeH="0" baseline="0" noProof="0" dirty="0">
                <a:ln>
                  <a:noFill/>
                </a:ln>
                <a:solidFill>
                  <a:srgbClr val="F8EFD8"/>
                </a:solidFill>
                <a:effectLst/>
                <a:uLnTx/>
                <a:uFillTx/>
                <a:latin typeface="#9Slide03 Quicksand Medium" panose="00000600000000000000" pitchFamily="2" charset="0"/>
                <a:ea typeface="+mn-ea"/>
                <a:cs typeface="Times New Roman" panose="02020603050405020304" pitchFamily="18" charset="0"/>
              </a:rPr>
              <a:t> </a:t>
            </a:r>
            <a:r>
              <a:rPr kumimoji="0" lang="en-US" sz="1800" b="0" i="0" u="none" strike="noStrike" kern="0" cap="none" spc="0" normalizeH="0" baseline="0" noProof="0" dirty="0" err="1">
                <a:ln>
                  <a:noFill/>
                </a:ln>
                <a:solidFill>
                  <a:srgbClr val="F8EFD8"/>
                </a:solidFill>
                <a:effectLst/>
                <a:uLnTx/>
                <a:uFillTx/>
                <a:latin typeface="#9Slide03 Quicksand Medium" panose="00000600000000000000" pitchFamily="2" charset="0"/>
                <a:ea typeface="+mn-ea"/>
                <a:cs typeface="Times New Roman" panose="02020603050405020304" pitchFamily="18" charset="0"/>
              </a:rPr>
              <a:t>thức</a:t>
            </a:r>
            <a:endParaRPr kumimoji="0" lang="en-US" sz="1800" b="0" i="0" u="none" strike="noStrike" kern="0" cap="none" spc="0" normalizeH="0" baseline="0" noProof="0" dirty="0">
              <a:ln>
                <a:noFill/>
              </a:ln>
              <a:solidFill>
                <a:srgbClr val="F8EFD8"/>
              </a:solidFill>
              <a:effectLst/>
              <a:uLnTx/>
              <a:uFillTx/>
              <a:latin typeface="#9Slide03 Quicksand Medium" panose="00000600000000000000" pitchFamily="2" charset="0"/>
              <a:ea typeface="+mn-ea"/>
              <a:cs typeface="Times New Roman" panose="02020603050405020304" pitchFamily="18" charset="0"/>
            </a:endParaRPr>
          </a:p>
        </p:txBody>
      </p:sp>
      <p:sp>
        <p:nvSpPr>
          <p:cNvPr id="7" name="Oval 6">
            <a:extLst>
              <a:ext uri="{FF2B5EF4-FFF2-40B4-BE49-F238E27FC236}">
                <a16:creationId xmlns:a16="http://schemas.microsoft.com/office/drawing/2014/main" id="{2FCD7559-7B18-D6DC-6434-5C2A7EE02A67}"/>
              </a:ext>
            </a:extLst>
          </p:cNvPr>
          <p:cNvSpPr/>
          <p:nvPr/>
        </p:nvSpPr>
        <p:spPr>
          <a:xfrm>
            <a:off x="761130" y="960118"/>
            <a:ext cx="609600" cy="572700"/>
          </a:xfrm>
          <a:prstGeom prst="ellipse">
            <a:avLst/>
          </a:prstGeom>
          <a:solidFill>
            <a:srgbClr val="678A64">
              <a:lumMod val="75000"/>
            </a:srgbClr>
          </a:solidFill>
          <a:ln w="25400" cap="flat" cmpd="sng" algn="ctr">
            <a:solidFill>
              <a:srgbClr val="F8EFD8"/>
            </a:solid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F8EFD8"/>
                </a:solidFill>
                <a:effectLst/>
                <a:uLnTx/>
                <a:uFillTx/>
                <a:latin typeface="#9Slide03 Quicksand Medium" panose="00000600000000000000" pitchFamily="2" charset="0"/>
                <a:ea typeface="+mn-ea"/>
                <a:cs typeface="Times New Roman" panose="02020603050405020304" pitchFamily="18" charset="0"/>
              </a:rPr>
              <a:t>1</a:t>
            </a:r>
          </a:p>
        </p:txBody>
      </p:sp>
      <p:sp>
        <p:nvSpPr>
          <p:cNvPr id="8" name="Rectangle: Rounded Corners 6">
            <a:extLst>
              <a:ext uri="{FF2B5EF4-FFF2-40B4-BE49-F238E27FC236}">
                <a16:creationId xmlns:a16="http://schemas.microsoft.com/office/drawing/2014/main" id="{D44720EB-5B5B-9829-8707-FE2F7B4D3C9C}"/>
              </a:ext>
            </a:extLst>
          </p:cNvPr>
          <p:cNvSpPr/>
          <p:nvPr/>
        </p:nvSpPr>
        <p:spPr>
          <a:xfrm>
            <a:off x="5615070" y="2032000"/>
            <a:ext cx="1609819" cy="450436"/>
          </a:xfrm>
          <a:prstGeom prst="roundRect">
            <a:avLst/>
          </a:prstGeom>
          <a:solidFill>
            <a:srgbClr val="678A64">
              <a:lumMod val="75000"/>
            </a:srgbClr>
          </a:solidFill>
          <a:ln w="25400" cap="flat" cmpd="sng" algn="ctr">
            <a:solidFill>
              <a:srgbClr val="F8EFD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err="1">
                <a:ln>
                  <a:noFill/>
                </a:ln>
                <a:solidFill>
                  <a:srgbClr val="F8EFD8"/>
                </a:solidFill>
                <a:effectLst/>
                <a:uLnTx/>
                <a:uFillTx/>
                <a:latin typeface="#9Slide03 Quicksand Medium" panose="00000600000000000000" pitchFamily="2" charset="0"/>
                <a:ea typeface="+mn-ea"/>
                <a:cs typeface="Times New Roman" panose="02020603050405020304" pitchFamily="18" charset="0"/>
              </a:rPr>
              <a:t>N</a:t>
            </a:r>
            <a:r>
              <a:rPr kumimoji="0" lang="en-US" sz="1800" b="0" i="0" u="none" strike="noStrike" kern="0" cap="none" spc="0" normalizeH="0" baseline="0" noProof="0" dirty="0" err="1">
                <a:ln>
                  <a:noFill/>
                </a:ln>
                <a:solidFill>
                  <a:srgbClr val="F8EFD8"/>
                </a:solidFill>
                <a:effectLst/>
                <a:uLnTx/>
                <a:uFillTx/>
                <a:latin typeface="#9Slide03 Quicksand Medium" panose="00000600000000000000" pitchFamily="2" charset="0"/>
                <a:ea typeface="+mn-ea"/>
                <a:cs typeface="Times New Roman" panose="02020603050405020304" pitchFamily="18" charset="0"/>
              </a:rPr>
              <a:t>ăng</a:t>
            </a:r>
            <a:r>
              <a:rPr kumimoji="0" lang="en-US" sz="1800" b="0" i="0" u="none" strike="noStrike" kern="0" cap="none" spc="0" normalizeH="0" baseline="0" noProof="0" dirty="0">
                <a:ln>
                  <a:noFill/>
                </a:ln>
                <a:solidFill>
                  <a:srgbClr val="F8EFD8"/>
                </a:solidFill>
                <a:effectLst/>
                <a:uLnTx/>
                <a:uFillTx/>
                <a:latin typeface="#9Slide03 Quicksand Medium" panose="00000600000000000000" pitchFamily="2" charset="0"/>
                <a:ea typeface="+mn-ea"/>
                <a:cs typeface="Times New Roman" panose="02020603050405020304" pitchFamily="18" charset="0"/>
              </a:rPr>
              <a:t> </a:t>
            </a:r>
            <a:r>
              <a:rPr kumimoji="0" lang="en-US" sz="1800" b="0" i="0" u="none" strike="noStrike" kern="0" cap="none" spc="0" normalizeH="0" baseline="0" noProof="0" dirty="0" err="1">
                <a:ln>
                  <a:noFill/>
                </a:ln>
                <a:solidFill>
                  <a:srgbClr val="F8EFD8"/>
                </a:solidFill>
                <a:effectLst/>
                <a:uLnTx/>
                <a:uFillTx/>
                <a:latin typeface="#9Slide03 Quicksand Medium" panose="00000600000000000000" pitchFamily="2" charset="0"/>
                <a:ea typeface="+mn-ea"/>
                <a:cs typeface="Times New Roman" panose="02020603050405020304" pitchFamily="18" charset="0"/>
              </a:rPr>
              <a:t>lực</a:t>
            </a:r>
            <a:endParaRPr kumimoji="0" lang="en-US" sz="1800" b="0" i="0" u="none" strike="noStrike" kern="0" cap="none" spc="0" normalizeH="0" baseline="0" noProof="0" dirty="0">
              <a:ln>
                <a:noFill/>
              </a:ln>
              <a:solidFill>
                <a:srgbClr val="F8EFD8"/>
              </a:solidFill>
              <a:effectLst/>
              <a:uLnTx/>
              <a:uFillTx/>
              <a:latin typeface="#9Slide03 Quicksand Medium" panose="00000600000000000000" pitchFamily="2" charset="0"/>
              <a:ea typeface="+mn-ea"/>
              <a:cs typeface="Times New Roman" panose="02020603050405020304" pitchFamily="18" charset="0"/>
            </a:endParaRPr>
          </a:p>
        </p:txBody>
      </p:sp>
      <p:sp>
        <p:nvSpPr>
          <p:cNvPr id="9" name="Oval 8">
            <a:extLst>
              <a:ext uri="{FF2B5EF4-FFF2-40B4-BE49-F238E27FC236}">
                <a16:creationId xmlns:a16="http://schemas.microsoft.com/office/drawing/2014/main" id="{4F82086D-7A6D-DA15-FC04-D13CAEE5DF34}"/>
              </a:ext>
            </a:extLst>
          </p:cNvPr>
          <p:cNvSpPr/>
          <p:nvPr/>
        </p:nvSpPr>
        <p:spPr>
          <a:xfrm>
            <a:off x="5310270" y="1909736"/>
            <a:ext cx="609600" cy="572700"/>
          </a:xfrm>
          <a:prstGeom prst="ellipse">
            <a:avLst/>
          </a:prstGeom>
          <a:solidFill>
            <a:srgbClr val="678A64">
              <a:lumMod val="75000"/>
            </a:srgbClr>
          </a:solidFill>
          <a:ln w="25400" cap="flat" cmpd="sng" algn="ctr">
            <a:solidFill>
              <a:srgbClr val="F8EFD8"/>
            </a:solid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F8EFD8"/>
                </a:solidFill>
                <a:effectLst/>
                <a:uLnTx/>
                <a:uFillTx/>
                <a:latin typeface="#9Slide03 Quicksand Medium" panose="00000600000000000000" pitchFamily="2" charset="0"/>
                <a:ea typeface="+mn-ea"/>
                <a:cs typeface="Times New Roman" panose="02020603050405020304" pitchFamily="18" charset="0"/>
              </a:rPr>
              <a:t>2</a:t>
            </a:r>
          </a:p>
        </p:txBody>
      </p:sp>
      <p:sp>
        <p:nvSpPr>
          <p:cNvPr id="10" name="Rectangle: Rounded Corners 8">
            <a:extLst>
              <a:ext uri="{FF2B5EF4-FFF2-40B4-BE49-F238E27FC236}">
                <a16:creationId xmlns:a16="http://schemas.microsoft.com/office/drawing/2014/main" id="{163A8FAE-3CDB-156E-F4F1-B92B517C98D1}"/>
              </a:ext>
            </a:extLst>
          </p:cNvPr>
          <p:cNvSpPr/>
          <p:nvPr/>
        </p:nvSpPr>
        <p:spPr>
          <a:xfrm>
            <a:off x="4448351" y="4650110"/>
            <a:ext cx="1723837" cy="482550"/>
          </a:xfrm>
          <a:prstGeom prst="roundRect">
            <a:avLst/>
          </a:prstGeom>
          <a:solidFill>
            <a:srgbClr val="678A64">
              <a:lumMod val="75000"/>
            </a:srgbClr>
          </a:solidFill>
          <a:ln w="25400" cap="flat" cmpd="sng" algn="ctr">
            <a:solidFill>
              <a:srgbClr val="F8EFD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F8EFD8"/>
                </a:solidFill>
                <a:effectLst/>
                <a:uLnTx/>
                <a:uFillTx/>
                <a:latin typeface="#9Slide03 Quicksand Medium" panose="00000600000000000000" pitchFamily="2" charset="0"/>
                <a:ea typeface="+mn-ea"/>
                <a:cs typeface="Times New Roman" panose="02020603050405020304" pitchFamily="18" charset="0"/>
              </a:rPr>
              <a:t> Phẩm chất</a:t>
            </a:r>
          </a:p>
        </p:txBody>
      </p:sp>
      <p:sp>
        <p:nvSpPr>
          <p:cNvPr id="11" name="Oval 10">
            <a:extLst>
              <a:ext uri="{FF2B5EF4-FFF2-40B4-BE49-F238E27FC236}">
                <a16:creationId xmlns:a16="http://schemas.microsoft.com/office/drawing/2014/main" id="{9956A822-1B08-AC86-78E1-773299143E81}"/>
              </a:ext>
            </a:extLst>
          </p:cNvPr>
          <p:cNvSpPr/>
          <p:nvPr/>
        </p:nvSpPr>
        <p:spPr>
          <a:xfrm>
            <a:off x="4143551" y="4559960"/>
            <a:ext cx="609600" cy="572700"/>
          </a:xfrm>
          <a:prstGeom prst="ellipse">
            <a:avLst/>
          </a:prstGeom>
          <a:solidFill>
            <a:srgbClr val="678A64">
              <a:lumMod val="75000"/>
            </a:srgbClr>
          </a:solidFill>
          <a:ln w="25400" cap="flat" cmpd="sng" algn="ctr">
            <a:solidFill>
              <a:srgbClr val="F8EFD8"/>
            </a:solid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F8EFD8"/>
                </a:solidFill>
                <a:effectLst/>
                <a:uLnTx/>
                <a:uFillTx/>
                <a:latin typeface="#9Slide03 Quicksand Medium" panose="00000600000000000000" pitchFamily="2" charset="0"/>
                <a:ea typeface="+mn-ea"/>
                <a:cs typeface="Times New Roman" panose="02020603050405020304" pitchFamily="18" charset="0"/>
              </a:rPr>
              <a:t>3</a:t>
            </a:r>
          </a:p>
        </p:txBody>
      </p:sp>
      <p:sp>
        <p:nvSpPr>
          <p:cNvPr id="12" name="TextBox 11">
            <a:extLst>
              <a:ext uri="{FF2B5EF4-FFF2-40B4-BE49-F238E27FC236}">
                <a16:creationId xmlns:a16="http://schemas.microsoft.com/office/drawing/2014/main" id="{26E333AA-1D08-BAB5-169E-673C138D1B2F}"/>
              </a:ext>
            </a:extLst>
          </p:cNvPr>
          <p:cNvSpPr txBox="1"/>
          <p:nvPr/>
        </p:nvSpPr>
        <p:spPr>
          <a:xfrm>
            <a:off x="4587048" y="5381467"/>
            <a:ext cx="6374130" cy="338554"/>
          </a:xfrm>
          <a:prstGeom prst="rect">
            <a:avLst/>
          </a:prstGeom>
          <a:noFill/>
        </p:spPr>
        <p:txBody>
          <a:bodyPr wrap="square">
            <a:spAutoFit/>
          </a:bodyPr>
          <a:lstStyle/>
          <a:p>
            <a:r>
              <a:rPr lang="en-US" sz="1600" dirty="0" err="1">
                <a:latin typeface="#9Slide03 Quicksand Medium" panose="00000600000000000000" pitchFamily="2" charset="0"/>
                <a:ea typeface="Calibri" panose="020F0502020204030204" pitchFamily="34" charset="0"/>
                <a:cs typeface="Times New Roman" panose="02020603050405020304" pitchFamily="18" charset="0"/>
              </a:rPr>
              <a:t>Trân</a:t>
            </a:r>
            <a:r>
              <a:rPr lang="en-US" sz="1600" dirty="0">
                <a:latin typeface="#9Slide03 Quicksand Medium" panose="00000600000000000000" pitchFamily="2" charset="0"/>
                <a:ea typeface="Calibri" panose="020F0502020204030204" pitchFamily="34" charset="0"/>
                <a:cs typeface="Times New Roman" panose="02020603050405020304" pitchFamily="18" charset="0"/>
              </a:rPr>
              <a:t> </a:t>
            </a:r>
            <a:r>
              <a:rPr lang="en-US" sz="1600" dirty="0" err="1">
                <a:latin typeface="#9Slide03 Quicksand Medium" panose="00000600000000000000" pitchFamily="2" charset="0"/>
                <a:ea typeface="Calibri" panose="020F0502020204030204" pitchFamily="34" charset="0"/>
                <a:cs typeface="Times New Roman" panose="02020603050405020304" pitchFamily="18" charset="0"/>
              </a:rPr>
              <a:t>trọng</a:t>
            </a:r>
            <a:r>
              <a:rPr lang="en-US" sz="1600" dirty="0">
                <a:latin typeface="#9Slide03 Quicksand Medium" panose="00000600000000000000" pitchFamily="2" charset="0"/>
                <a:ea typeface="Calibri" panose="020F0502020204030204" pitchFamily="34" charset="0"/>
                <a:cs typeface="Times New Roman" panose="02020603050405020304" pitchFamily="18" charset="0"/>
              </a:rPr>
              <a:t> </a:t>
            </a:r>
            <a:r>
              <a:rPr lang="en-US" sz="1600" dirty="0" err="1">
                <a:latin typeface="#9Slide03 Quicksand Medium" panose="00000600000000000000" pitchFamily="2" charset="0"/>
                <a:ea typeface="Calibri" panose="020F0502020204030204" pitchFamily="34" charset="0"/>
                <a:cs typeface="Times New Roman" panose="02020603050405020304" pitchFamily="18" charset="0"/>
              </a:rPr>
              <a:t>và</a:t>
            </a:r>
            <a:r>
              <a:rPr lang="en-US" sz="1600" dirty="0">
                <a:latin typeface="#9Slide03 Quicksand Medium" panose="00000600000000000000" pitchFamily="2" charset="0"/>
                <a:ea typeface="Calibri" panose="020F0502020204030204" pitchFamily="34" charset="0"/>
                <a:cs typeface="Times New Roman" panose="02020603050405020304" pitchFamily="18" charset="0"/>
              </a:rPr>
              <a:t> </a:t>
            </a:r>
            <a:r>
              <a:rPr lang="en-US" sz="1600" dirty="0" err="1">
                <a:latin typeface="#9Slide03 Quicksand Medium" panose="00000600000000000000" pitchFamily="2" charset="0"/>
                <a:ea typeface="Calibri" panose="020F0502020204030204" pitchFamily="34" charset="0"/>
                <a:cs typeface="Times New Roman" panose="02020603050405020304" pitchFamily="18" charset="0"/>
              </a:rPr>
              <a:t>yêu</a:t>
            </a:r>
            <a:r>
              <a:rPr lang="en-US" sz="1600" dirty="0">
                <a:latin typeface="#9Slide03 Quicksand Medium" panose="00000600000000000000" pitchFamily="2" charset="0"/>
                <a:ea typeface="Calibri" panose="020F0502020204030204" pitchFamily="34" charset="0"/>
                <a:cs typeface="Times New Roman" panose="02020603050405020304" pitchFamily="18" charset="0"/>
              </a:rPr>
              <a:t> </a:t>
            </a:r>
            <a:r>
              <a:rPr lang="en-US" sz="1600" dirty="0" err="1">
                <a:latin typeface="#9Slide03 Quicksand Medium" panose="00000600000000000000" pitchFamily="2" charset="0"/>
                <a:ea typeface="Calibri" panose="020F0502020204030204" pitchFamily="34" charset="0"/>
                <a:cs typeface="Times New Roman" panose="02020603050405020304" pitchFamily="18" charset="0"/>
              </a:rPr>
              <a:t>sự</a:t>
            </a:r>
            <a:r>
              <a:rPr lang="en-US" sz="1600" dirty="0">
                <a:latin typeface="#9Slide03 Quicksand Medium" panose="00000600000000000000" pitchFamily="2" charset="0"/>
                <a:ea typeface="Calibri" panose="020F0502020204030204" pitchFamily="34" charset="0"/>
                <a:cs typeface="Times New Roman" panose="02020603050405020304" pitchFamily="18" charset="0"/>
              </a:rPr>
              <a:t> </a:t>
            </a:r>
            <a:r>
              <a:rPr lang="en-US" sz="1600" dirty="0" err="1">
                <a:latin typeface="#9Slide03 Quicksand Medium" panose="00000600000000000000" pitchFamily="2" charset="0"/>
                <a:ea typeface="Calibri" panose="020F0502020204030204" pitchFamily="34" charset="0"/>
                <a:cs typeface="Times New Roman" panose="02020603050405020304" pitchFamily="18" charset="0"/>
              </a:rPr>
              <a:t>trong</a:t>
            </a:r>
            <a:r>
              <a:rPr lang="en-US" sz="1600" dirty="0">
                <a:latin typeface="#9Slide03 Quicksand Medium" panose="00000600000000000000" pitchFamily="2" charset="0"/>
                <a:ea typeface="Calibri" panose="020F0502020204030204" pitchFamily="34" charset="0"/>
                <a:cs typeface="Times New Roman" panose="02020603050405020304" pitchFamily="18" charset="0"/>
              </a:rPr>
              <a:t> </a:t>
            </a:r>
            <a:r>
              <a:rPr lang="en-US" sz="1600" dirty="0" err="1">
                <a:latin typeface="#9Slide03 Quicksand Medium" panose="00000600000000000000" pitchFamily="2" charset="0"/>
                <a:ea typeface="Calibri" panose="020F0502020204030204" pitchFamily="34" charset="0"/>
                <a:cs typeface="Times New Roman" panose="02020603050405020304" pitchFamily="18" charset="0"/>
              </a:rPr>
              <a:t>sáng</a:t>
            </a:r>
            <a:r>
              <a:rPr lang="en-US" sz="1600" dirty="0">
                <a:latin typeface="#9Slide03 Quicksand Medium" panose="00000600000000000000" pitchFamily="2" charset="0"/>
                <a:ea typeface="Calibri" panose="020F0502020204030204" pitchFamily="34" charset="0"/>
                <a:cs typeface="Times New Roman" panose="02020603050405020304" pitchFamily="18" charset="0"/>
              </a:rPr>
              <a:t> </a:t>
            </a:r>
            <a:r>
              <a:rPr lang="en-US" sz="1600" dirty="0" err="1">
                <a:latin typeface="#9Slide03 Quicksand Medium" panose="00000600000000000000" pitchFamily="2" charset="0"/>
                <a:ea typeface="Calibri" panose="020F0502020204030204" pitchFamily="34" charset="0"/>
                <a:cs typeface="Times New Roman" panose="02020603050405020304" pitchFamily="18" charset="0"/>
              </a:rPr>
              <a:t>của</a:t>
            </a:r>
            <a:r>
              <a:rPr lang="en-US" sz="1600" dirty="0">
                <a:latin typeface="#9Slide03 Quicksand Medium" panose="00000600000000000000" pitchFamily="2" charset="0"/>
                <a:ea typeface="Calibri" panose="020F0502020204030204" pitchFamily="34" charset="0"/>
                <a:cs typeface="Times New Roman" panose="02020603050405020304" pitchFamily="18" charset="0"/>
              </a:rPr>
              <a:t> </a:t>
            </a:r>
            <a:r>
              <a:rPr lang="en-US" sz="1600" dirty="0" err="1">
                <a:latin typeface="#9Slide03 Quicksand Medium" panose="00000600000000000000" pitchFamily="2" charset="0"/>
                <a:ea typeface="Calibri" panose="020F0502020204030204" pitchFamily="34" charset="0"/>
                <a:cs typeface="Times New Roman" panose="02020603050405020304" pitchFamily="18" charset="0"/>
              </a:rPr>
              <a:t>tiếng</a:t>
            </a:r>
            <a:r>
              <a:rPr lang="en-US" sz="1600" dirty="0">
                <a:latin typeface="#9Slide03 Quicksand Medium" panose="00000600000000000000" pitchFamily="2" charset="0"/>
                <a:ea typeface="Calibri" panose="020F0502020204030204" pitchFamily="34" charset="0"/>
                <a:cs typeface="Times New Roman" panose="02020603050405020304" pitchFamily="18" charset="0"/>
              </a:rPr>
              <a:t> </a:t>
            </a:r>
            <a:r>
              <a:rPr lang="en-US" sz="1600" dirty="0" err="1">
                <a:latin typeface="#9Slide03 Quicksand Medium" panose="00000600000000000000" pitchFamily="2" charset="0"/>
                <a:ea typeface="Calibri" panose="020F0502020204030204" pitchFamily="34" charset="0"/>
                <a:cs typeface="Times New Roman" panose="02020603050405020304" pitchFamily="18" charset="0"/>
              </a:rPr>
              <a:t>Việt</a:t>
            </a:r>
            <a:r>
              <a:rPr lang="en-US" sz="1600" dirty="0">
                <a:latin typeface="#9Slide03 Quicksand Medium" panose="00000600000000000000" pitchFamily="2" charset="0"/>
                <a:ea typeface="Calibri" panose="020F0502020204030204" pitchFamily="34" charset="0"/>
                <a:cs typeface="Times New Roman" panose="02020603050405020304" pitchFamily="18" charset="0"/>
              </a:rPr>
              <a:t>. </a:t>
            </a:r>
            <a:endParaRPr lang="en-US" sz="1800" dirty="0">
              <a:latin typeface="#9Slide03 Quicksand Medium" panose="00000600000000000000" pitchFamily="2"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07F45AC9-DE6E-2AF7-BCFA-B670342E6C4B}"/>
              </a:ext>
            </a:extLst>
          </p:cNvPr>
          <p:cNvSpPr txBox="1"/>
          <p:nvPr/>
        </p:nvSpPr>
        <p:spPr>
          <a:xfrm>
            <a:off x="6937538" y="2603047"/>
            <a:ext cx="4274748" cy="1287532"/>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en-US" dirty="0" err="1">
                <a:latin typeface="#9Slide03 Quicksand Medium" panose="00000600000000000000" pitchFamily="2" charset="0"/>
                <a:ea typeface="Calibri" panose="020F0502020204030204" pitchFamily="34" charset="0"/>
                <a:cs typeface="Times New Roman" panose="02020603050405020304" pitchFamily="18" charset="0"/>
              </a:rPr>
              <a:t>Học</a:t>
            </a:r>
            <a:r>
              <a:rPr lang="en-US" dirty="0">
                <a:latin typeface="#9Slide03 Quicksand Medium" panose="00000600000000000000" pitchFamily="2" charset="0"/>
                <a:ea typeface="Calibri" panose="020F0502020204030204" pitchFamily="34" charset="0"/>
                <a:cs typeface="Times New Roman" panose="02020603050405020304" pitchFamily="18" charset="0"/>
              </a:rPr>
              <a:t> </a:t>
            </a:r>
            <a:r>
              <a:rPr lang="en-US" dirty="0" err="1">
                <a:latin typeface="#9Slide03 Quicksand Medium" panose="00000600000000000000" pitchFamily="2" charset="0"/>
                <a:ea typeface="Calibri" panose="020F0502020204030204" pitchFamily="34" charset="0"/>
                <a:cs typeface="Times New Roman" panose="02020603050405020304" pitchFamily="18" charset="0"/>
              </a:rPr>
              <a:t>sinh</a:t>
            </a:r>
            <a:r>
              <a:rPr lang="en-US" dirty="0">
                <a:latin typeface="#9Slide03 Quicksand Medium" panose="00000600000000000000" pitchFamily="2" charset="0"/>
                <a:ea typeface="Calibri" panose="020F0502020204030204" pitchFamily="34" charset="0"/>
                <a:cs typeface="Times New Roman" panose="02020603050405020304" pitchFamily="18" charset="0"/>
              </a:rPr>
              <a:t> </a:t>
            </a:r>
            <a:r>
              <a:rPr lang="en-US" dirty="0" err="1">
                <a:latin typeface="#9Slide03 Quicksand Medium" panose="00000600000000000000" pitchFamily="2" charset="0"/>
                <a:ea typeface="Calibri" panose="020F0502020204030204" pitchFamily="34" charset="0"/>
                <a:cs typeface="Times New Roman" panose="02020603050405020304" pitchFamily="18" charset="0"/>
              </a:rPr>
              <a:t>vận</a:t>
            </a:r>
            <a:r>
              <a:rPr lang="en-US" dirty="0">
                <a:latin typeface="#9Slide03 Quicksand Medium" panose="00000600000000000000" pitchFamily="2" charset="0"/>
                <a:ea typeface="Calibri" panose="020F0502020204030204" pitchFamily="34" charset="0"/>
                <a:cs typeface="Times New Roman" panose="02020603050405020304" pitchFamily="18" charset="0"/>
              </a:rPr>
              <a:t> </a:t>
            </a:r>
            <a:r>
              <a:rPr lang="en-US" dirty="0" err="1">
                <a:latin typeface="#9Slide03 Quicksand Medium" panose="00000600000000000000" pitchFamily="2" charset="0"/>
                <a:ea typeface="Calibri" panose="020F0502020204030204" pitchFamily="34" charset="0"/>
                <a:cs typeface="Times New Roman" panose="02020603050405020304" pitchFamily="18" charset="0"/>
              </a:rPr>
              <a:t>dụng</a:t>
            </a:r>
            <a:r>
              <a:rPr lang="en-US" dirty="0">
                <a:latin typeface="#9Slide03 Quicksand Medium" panose="00000600000000000000" pitchFamily="2" charset="0"/>
                <a:ea typeface="Calibri" panose="020F0502020204030204" pitchFamily="34" charset="0"/>
                <a:cs typeface="Times New Roman" panose="02020603050405020304" pitchFamily="18" charset="0"/>
              </a:rPr>
              <a:t> </a:t>
            </a:r>
            <a:r>
              <a:rPr lang="en-US" dirty="0" err="1">
                <a:latin typeface="#9Slide03 Quicksand Medium" panose="00000600000000000000" pitchFamily="2" charset="0"/>
                <a:ea typeface="Calibri" panose="020F0502020204030204" pitchFamily="34" charset="0"/>
                <a:cs typeface="Times New Roman" panose="02020603050405020304" pitchFamily="18" charset="0"/>
              </a:rPr>
              <a:t>năng</a:t>
            </a:r>
            <a:r>
              <a:rPr lang="en-US" dirty="0">
                <a:latin typeface="#9Slide03 Quicksand Medium" panose="00000600000000000000" pitchFamily="2" charset="0"/>
                <a:ea typeface="Calibri" panose="020F0502020204030204" pitchFamily="34" charset="0"/>
                <a:cs typeface="Times New Roman" panose="02020603050405020304" pitchFamily="18" charset="0"/>
              </a:rPr>
              <a:t> </a:t>
            </a:r>
            <a:r>
              <a:rPr lang="en-US" dirty="0" err="1">
                <a:latin typeface="#9Slide03 Quicksand Medium" panose="00000600000000000000" pitchFamily="2" charset="0"/>
                <a:ea typeface="Calibri" panose="020F0502020204030204" pitchFamily="34" charset="0"/>
                <a:cs typeface="Times New Roman" panose="02020603050405020304" pitchFamily="18" charset="0"/>
              </a:rPr>
              <a:t>lực</a:t>
            </a:r>
            <a:r>
              <a:rPr lang="en-US" dirty="0">
                <a:latin typeface="#9Slide03 Quicksand Medium" panose="00000600000000000000" pitchFamily="2" charset="0"/>
                <a:ea typeface="Calibri" panose="020F0502020204030204" pitchFamily="34" charset="0"/>
                <a:cs typeface="Times New Roman" panose="02020603050405020304" pitchFamily="18" charset="0"/>
              </a:rPr>
              <a:t> </a:t>
            </a:r>
            <a:r>
              <a:rPr lang="en-US" dirty="0" err="1">
                <a:latin typeface="#9Slide03 Quicksand Medium" panose="00000600000000000000" pitchFamily="2" charset="0"/>
                <a:ea typeface="Calibri" panose="020F0502020204030204" pitchFamily="34" charset="0"/>
                <a:cs typeface="Times New Roman" panose="02020603050405020304" pitchFamily="18" charset="0"/>
              </a:rPr>
              <a:t>ngôn</a:t>
            </a:r>
            <a:r>
              <a:rPr lang="en-US" dirty="0">
                <a:latin typeface="#9Slide03 Quicksand Medium" panose="00000600000000000000" pitchFamily="2" charset="0"/>
                <a:ea typeface="Calibri" panose="020F0502020204030204" pitchFamily="34" charset="0"/>
                <a:cs typeface="Times New Roman" panose="02020603050405020304" pitchFamily="18" charset="0"/>
              </a:rPr>
              <a:t> </a:t>
            </a:r>
            <a:r>
              <a:rPr lang="en-US" dirty="0" err="1">
                <a:latin typeface="#9Slide03 Quicksand Medium" panose="00000600000000000000" pitchFamily="2" charset="0"/>
                <a:ea typeface="Calibri" panose="020F0502020204030204" pitchFamily="34" charset="0"/>
                <a:cs typeface="Times New Roman" panose="02020603050405020304" pitchFamily="18" charset="0"/>
              </a:rPr>
              <a:t>ngữ</a:t>
            </a:r>
            <a:r>
              <a:rPr lang="en-US" dirty="0">
                <a:latin typeface="#9Slide03 Quicksand Medium" panose="00000600000000000000" pitchFamily="2" charset="0"/>
                <a:ea typeface="Calibri" panose="020F0502020204030204" pitchFamily="34" charset="0"/>
                <a:cs typeface="Times New Roman" panose="02020603050405020304" pitchFamily="18" charset="0"/>
              </a:rPr>
              <a:t> </a:t>
            </a:r>
            <a:r>
              <a:rPr lang="en-US" dirty="0" err="1">
                <a:latin typeface="#9Slide03 Quicksand Medium" panose="00000600000000000000" pitchFamily="2" charset="0"/>
                <a:ea typeface="Calibri" panose="020F0502020204030204" pitchFamily="34" charset="0"/>
                <a:cs typeface="Times New Roman" panose="02020603050405020304" pitchFamily="18" charset="0"/>
              </a:rPr>
              <a:t>để</a:t>
            </a:r>
            <a:r>
              <a:rPr lang="en-US" dirty="0">
                <a:latin typeface="#9Slide03 Quicksand Medium" panose="00000600000000000000" pitchFamily="2" charset="0"/>
                <a:ea typeface="Calibri" panose="020F0502020204030204" pitchFamily="34" charset="0"/>
                <a:cs typeface="Times New Roman" panose="02020603050405020304" pitchFamily="18" charset="0"/>
              </a:rPr>
              <a:t> </a:t>
            </a:r>
            <a:r>
              <a:rPr lang="en-US" dirty="0" err="1">
                <a:latin typeface="#9Slide03 Quicksand Medium" panose="00000600000000000000" pitchFamily="2" charset="0"/>
                <a:ea typeface="Calibri" panose="020F0502020204030204" pitchFamily="34" charset="0"/>
                <a:cs typeface="Times New Roman" panose="02020603050405020304" pitchFamily="18" charset="0"/>
              </a:rPr>
              <a:t>giải</a:t>
            </a:r>
            <a:r>
              <a:rPr lang="en-US" dirty="0">
                <a:latin typeface="#9Slide03 Quicksand Medium" panose="00000600000000000000" pitchFamily="2" charset="0"/>
                <a:ea typeface="Calibri" panose="020F0502020204030204" pitchFamily="34" charset="0"/>
                <a:cs typeface="Times New Roman" panose="02020603050405020304" pitchFamily="18" charset="0"/>
              </a:rPr>
              <a:t> </a:t>
            </a:r>
            <a:r>
              <a:rPr lang="en-US" dirty="0" err="1">
                <a:latin typeface="#9Slide03 Quicksand Medium" panose="00000600000000000000" pitchFamily="2" charset="0"/>
                <a:ea typeface="Calibri" panose="020F0502020204030204" pitchFamily="34" charset="0"/>
                <a:cs typeface="Times New Roman" panose="02020603050405020304" pitchFamily="18" charset="0"/>
              </a:rPr>
              <a:t>bài</a:t>
            </a:r>
            <a:r>
              <a:rPr lang="en-US" dirty="0">
                <a:latin typeface="#9Slide03 Quicksand Medium" panose="00000600000000000000" pitchFamily="2" charset="0"/>
                <a:ea typeface="Calibri" panose="020F0502020204030204" pitchFamily="34" charset="0"/>
                <a:cs typeface="Times New Roman" panose="02020603050405020304" pitchFamily="18" charset="0"/>
              </a:rPr>
              <a:t> </a:t>
            </a:r>
            <a:r>
              <a:rPr lang="en-US" dirty="0" err="1">
                <a:latin typeface="#9Slide03 Quicksand Medium" panose="00000600000000000000" pitchFamily="2" charset="0"/>
                <a:ea typeface="Calibri" panose="020F0502020204030204" pitchFamily="34" charset="0"/>
                <a:cs typeface="Times New Roman" panose="02020603050405020304" pitchFamily="18" charset="0"/>
              </a:rPr>
              <a:t>tập</a:t>
            </a:r>
            <a:r>
              <a:rPr lang="en-US" dirty="0">
                <a:latin typeface="#9Slide03 Quicksand Medium" panose="00000600000000000000" pitchFamily="2" charset="0"/>
                <a:ea typeface="Calibri" panose="020F0502020204030204" pitchFamily="34" charset="0"/>
                <a:cs typeface="Times New Roman" panose="02020603050405020304" pitchFamily="18" charset="0"/>
              </a:rPr>
              <a:t>, </a:t>
            </a:r>
            <a:r>
              <a:rPr lang="en-US" dirty="0" err="1">
                <a:latin typeface="#9Slide03 Quicksand Medium" panose="00000600000000000000" pitchFamily="2" charset="0"/>
                <a:ea typeface="Calibri" panose="020F0502020204030204" pitchFamily="34" charset="0"/>
                <a:cs typeface="Times New Roman" panose="02020603050405020304" pitchFamily="18" charset="0"/>
              </a:rPr>
              <a:t>nhận</a:t>
            </a:r>
            <a:r>
              <a:rPr lang="en-US" dirty="0">
                <a:latin typeface="#9Slide03 Quicksand Medium" panose="00000600000000000000" pitchFamily="2" charset="0"/>
                <a:ea typeface="Calibri" panose="020F0502020204030204" pitchFamily="34" charset="0"/>
                <a:cs typeface="Times New Roman" panose="02020603050405020304" pitchFamily="18" charset="0"/>
              </a:rPr>
              <a:t> </a:t>
            </a:r>
            <a:r>
              <a:rPr lang="en-US" dirty="0" err="1">
                <a:latin typeface="#9Slide03 Quicksand Medium" panose="00000600000000000000" pitchFamily="2" charset="0"/>
                <a:ea typeface="Calibri" panose="020F0502020204030204" pitchFamily="34" charset="0"/>
                <a:cs typeface="Times New Roman" panose="02020603050405020304" pitchFamily="18" charset="0"/>
              </a:rPr>
              <a:t>diện</a:t>
            </a:r>
            <a:r>
              <a:rPr lang="en-US" dirty="0">
                <a:latin typeface="#9Slide03 Quicksand Medium" panose="00000600000000000000" pitchFamily="2" charset="0"/>
                <a:ea typeface="Calibri" panose="020F0502020204030204" pitchFamily="34" charset="0"/>
                <a:cs typeface="Times New Roman" panose="02020603050405020304" pitchFamily="18" charset="0"/>
              </a:rPr>
              <a:t> </a:t>
            </a:r>
            <a:r>
              <a:rPr lang="en-US" dirty="0" err="1">
                <a:latin typeface="#9Slide03 Quicksand Medium" panose="00000600000000000000" pitchFamily="2" charset="0"/>
                <a:ea typeface="Calibri" panose="020F0502020204030204" pitchFamily="34" charset="0"/>
                <a:cs typeface="Times New Roman" panose="02020603050405020304" pitchFamily="18" charset="0"/>
              </a:rPr>
              <a:t>và</a:t>
            </a:r>
            <a:r>
              <a:rPr lang="en-US" dirty="0">
                <a:latin typeface="#9Slide03 Quicksand Medium" panose="00000600000000000000" pitchFamily="2" charset="0"/>
                <a:ea typeface="Calibri" panose="020F0502020204030204" pitchFamily="34" charset="0"/>
                <a:cs typeface="Times New Roman" panose="02020603050405020304" pitchFamily="18" charset="0"/>
              </a:rPr>
              <a:t> </a:t>
            </a:r>
            <a:r>
              <a:rPr lang="en-US" dirty="0" err="1">
                <a:latin typeface="#9Slide03 Quicksand Medium" panose="00000600000000000000" pitchFamily="2" charset="0"/>
                <a:ea typeface="Calibri" panose="020F0502020204030204" pitchFamily="34" charset="0"/>
                <a:cs typeface="Times New Roman" panose="02020603050405020304" pitchFamily="18" charset="0"/>
              </a:rPr>
              <a:t>thực</a:t>
            </a:r>
            <a:r>
              <a:rPr lang="en-US" dirty="0">
                <a:latin typeface="#9Slide03 Quicksand Medium" panose="00000600000000000000" pitchFamily="2" charset="0"/>
                <a:ea typeface="Calibri" panose="020F0502020204030204" pitchFamily="34" charset="0"/>
                <a:cs typeface="Times New Roman" panose="02020603050405020304" pitchFamily="18" charset="0"/>
              </a:rPr>
              <a:t> </a:t>
            </a:r>
            <a:r>
              <a:rPr lang="en-US" dirty="0" err="1">
                <a:latin typeface="#9Slide03 Quicksand Medium" panose="00000600000000000000" pitchFamily="2" charset="0"/>
                <a:ea typeface="Calibri" panose="020F0502020204030204" pitchFamily="34" charset="0"/>
                <a:cs typeface="Times New Roman" panose="02020603050405020304" pitchFamily="18" charset="0"/>
              </a:rPr>
              <a:t>hành</a:t>
            </a:r>
            <a:r>
              <a:rPr lang="en-US" dirty="0">
                <a:latin typeface="#9Slide03 Quicksand Medium" panose="00000600000000000000" pitchFamily="2" charset="0"/>
                <a:ea typeface="Calibri" panose="020F0502020204030204" pitchFamily="34" charset="0"/>
                <a:cs typeface="Times New Roman" panose="02020603050405020304" pitchFamily="18" charset="0"/>
              </a:rPr>
              <a:t> </a:t>
            </a:r>
            <a:r>
              <a:rPr lang="en-US" dirty="0" err="1">
                <a:latin typeface="#9Slide03 Quicksand Medium" panose="00000600000000000000" pitchFamily="2" charset="0"/>
                <a:ea typeface="Calibri" panose="020F0502020204030204" pitchFamily="34" charset="0"/>
                <a:cs typeface="Times New Roman" panose="02020603050405020304" pitchFamily="18" charset="0"/>
              </a:rPr>
              <a:t>sửa</a:t>
            </a:r>
            <a:r>
              <a:rPr lang="en-US" dirty="0">
                <a:latin typeface="#9Slide03 Quicksand Medium" panose="00000600000000000000" pitchFamily="2" charset="0"/>
                <a:ea typeface="Calibri" panose="020F0502020204030204" pitchFamily="34" charset="0"/>
                <a:cs typeface="Times New Roman" panose="02020603050405020304" pitchFamily="18" charset="0"/>
              </a:rPr>
              <a:t> </a:t>
            </a:r>
            <a:r>
              <a:rPr lang="en-US" dirty="0" err="1">
                <a:latin typeface="#9Slide03 Quicksand Medium" panose="00000600000000000000" pitchFamily="2" charset="0"/>
                <a:ea typeface="Calibri" panose="020F0502020204030204" pitchFamily="34" charset="0"/>
                <a:cs typeface="Times New Roman" panose="02020603050405020304" pitchFamily="18" charset="0"/>
              </a:rPr>
              <a:t>lỗi</a:t>
            </a:r>
            <a:r>
              <a:rPr lang="en-US" dirty="0">
                <a:latin typeface="#9Slide03 Quicksand Medium" panose="00000600000000000000" pitchFamily="2" charset="0"/>
                <a:ea typeface="Calibri" panose="020F0502020204030204" pitchFamily="34" charset="0"/>
                <a:cs typeface="Times New Roman" panose="02020603050405020304" pitchFamily="18" charset="0"/>
              </a:rPr>
              <a:t>.</a:t>
            </a:r>
          </a:p>
        </p:txBody>
      </p:sp>
      <p:sp>
        <p:nvSpPr>
          <p:cNvPr id="14" name="TextBox 13">
            <a:extLst>
              <a:ext uri="{FF2B5EF4-FFF2-40B4-BE49-F238E27FC236}">
                <a16:creationId xmlns:a16="http://schemas.microsoft.com/office/drawing/2014/main" id="{3D3F3D0C-1A8C-A108-4D4E-9269A1628AA6}"/>
              </a:ext>
            </a:extLst>
          </p:cNvPr>
          <p:cNvSpPr txBox="1"/>
          <p:nvPr/>
        </p:nvSpPr>
        <p:spPr>
          <a:xfrm>
            <a:off x="254097" y="1748967"/>
            <a:ext cx="4577950" cy="1708160"/>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en-US" b="1" dirty="0" err="1">
                <a:latin typeface="Times New Roman" panose="02020603050405020304" pitchFamily="18" charset="0"/>
                <a:ea typeface="Calibri" panose="020F0502020204030204" pitchFamily="34" charset="0"/>
                <a:cs typeface="Times New Roman" panose="02020603050405020304" pitchFamily="18" charset="0"/>
              </a:rPr>
              <a:t>Học</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sinh</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nhận</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biết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lỗi</a:t>
            </a:r>
            <a:r>
              <a:rPr lang="en-US" dirty="0">
                <a:latin typeface="Times New Roman" panose="02020603050405020304" pitchFamily="18" charset="0"/>
                <a:cs typeface="Times New Roman" panose="02020603050405020304" pitchFamily="18" charset="0"/>
              </a:rPr>
              <a:t> logic, </a:t>
            </a:r>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hồ</a:t>
            </a:r>
            <a:r>
              <a:rPr lang="en-US" dirty="0">
                <a:latin typeface="Times New Roman" panose="02020603050405020304" pitchFamily="18" charset="0"/>
                <a:cs typeface="Times New Roman" panose="02020603050405020304" pitchFamily="18" charset="0"/>
              </a:rPr>
              <a:t>.</a:t>
            </a:r>
          </a:p>
          <a:p>
            <a:pPr marL="342900" indent="-342900" algn="just">
              <a:lnSpc>
                <a:spcPct val="150000"/>
              </a:lnSpc>
              <a:buFont typeface="Arial" panose="020B0604020202020204" pitchFamily="34" charset="0"/>
              <a:buChar char="❖"/>
            </a:pPr>
            <a:r>
              <a:rPr lang="en-US" b="1" dirty="0" err="1">
                <a:latin typeface="Times New Roman" panose="02020603050405020304" pitchFamily="18" charset="0"/>
                <a:ea typeface="Calibri" panose="020F0502020204030204" pitchFamily="34" charset="0"/>
                <a:cs typeface="Times New Roman" panose="02020603050405020304" pitchFamily="18" charset="0"/>
              </a:rPr>
              <a:t>Học</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sinh</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chỉ</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ra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lỗi</a:t>
            </a:r>
            <a:r>
              <a:rPr lang="en-US" dirty="0">
                <a:latin typeface="Times New Roman" panose="02020603050405020304" pitchFamily="18" charset="0"/>
                <a:cs typeface="Times New Roman" panose="02020603050405020304" pitchFamily="18" charset="0"/>
              </a:rPr>
              <a:t> logic, </a:t>
            </a:r>
            <a:r>
              <a:rPr lang="en-US" dirty="0" err="1">
                <a:latin typeface="Times New Roman" panose="02020603050405020304" pitchFamily="18" charset="0"/>
                <a:cs typeface="Times New Roman" panose="02020603050405020304" pitchFamily="18" charset="0"/>
              </a:rPr>
              <a:t>lỗi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hồ</a:t>
            </a: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trong các trường hợp cụ thể</a:t>
            </a:r>
            <a:r>
              <a:rPr lang="en-US" dirty="0">
                <a:latin typeface="Times New Roman" panose="02020603050405020304" pitchFamily="18" charset="0"/>
                <a:cs typeface="Times New Roman" panose="02020603050405020304" pitchFamily="18" charset="0"/>
              </a:rPr>
              <a:t>.</a:t>
            </a:r>
          </a:p>
          <a:p>
            <a:pPr marL="342900" indent="-342900" algn="just">
              <a:lnSpc>
                <a:spcPct val="150000"/>
              </a:lnSpc>
              <a:buFont typeface="Arial" panose="020B0604020202020204" pitchFamily="34" charset="0"/>
              <a:buChar char="❖"/>
            </a:pPr>
            <a:r>
              <a:rPr lang="en-US" b="1" dirty="0" err="1">
                <a:latin typeface="Times New Roman" panose="02020603050405020304" pitchFamily="18" charset="0"/>
                <a:ea typeface="Calibri" panose="020F0502020204030204" pitchFamily="34" charset="0"/>
                <a:cs typeface="Times New Roman" panose="02020603050405020304" pitchFamily="18" charset="0"/>
              </a:rPr>
              <a:t>Học</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sinh</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vận</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dụng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kiến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thức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để</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sửa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lỗi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và</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vận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dụng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vào</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việc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sử</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dụng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tiếng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Việt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của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bản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thân</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1847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3">
                                            <p:txEl>
                                              <p:pRg st="0" end="0"/>
                                            </p:txEl>
                                          </p:spTgt>
                                        </p:tgtEl>
                                        <p:attrNameLst>
                                          <p:attrName>style.visibility</p:attrName>
                                        </p:attrNameLst>
                                      </p:cBhvr>
                                      <p:to>
                                        <p:strVal val="visible"/>
                                      </p:to>
                                    </p:set>
                                    <p:anim calcmode="lin" valueType="num">
                                      <p:cBhvr additive="base">
                                        <p:cTn id="41"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C3DA8E82-8D4E-1ECA-980B-2C363ED60599}"/>
              </a:ext>
            </a:extLst>
          </p:cNvPr>
          <p:cNvSpPr txBox="1"/>
          <p:nvPr/>
        </p:nvSpPr>
        <p:spPr>
          <a:xfrm>
            <a:off x="1602924" y="2067341"/>
            <a:ext cx="9685562" cy="3785652"/>
          </a:xfrm>
          <a:prstGeom prst="rect">
            <a:avLst/>
          </a:prstGeom>
          <a:noFill/>
        </p:spPr>
        <p:txBody>
          <a:bodyPr wrap="square">
            <a:spAutoFit/>
          </a:bodyPr>
          <a:lstStyle/>
          <a:p>
            <a:pPr algn="just"/>
            <a:r>
              <a:rPr lang="vi-VN" sz="2400" dirty="0">
                <a:solidFill>
                  <a:schemeClr val="tx2">
                    <a:lumMod val="50000"/>
                  </a:schemeClr>
                </a:solidFill>
              </a:rPr>
              <a:t>- Lỗi logic: </a:t>
            </a:r>
            <a:r>
              <a:rPr lang="vi-VN" sz="2400" dirty="0">
                <a:solidFill>
                  <a:schemeClr val="accent4">
                    <a:lumMod val="75000"/>
                  </a:schemeClr>
                </a:solidFill>
              </a:rPr>
              <a:t>Mâu thuẫn trong khái niệm "không tốn nhiên liệu". Nhà máy điện gió sử dụng năng lượng gió để sản xuất điện, tuy nhiên, việc xây dựng và vận hành nhà máy điện gió vẫn cần sử dụng nhiên liệu cho các hoạt động như vận chuyển, bảo trì,...</a:t>
            </a:r>
          </a:p>
          <a:p>
            <a:pPr marL="342900" indent="-342900" algn="just">
              <a:buFontTx/>
              <a:buChar char="-"/>
            </a:pPr>
            <a:r>
              <a:rPr lang="vi-VN" sz="2400" dirty="0">
                <a:solidFill>
                  <a:schemeClr val="accent4">
                    <a:lumMod val="75000"/>
                  </a:schemeClr>
                </a:solidFill>
              </a:rPr>
              <a:t>Cách sửa:</a:t>
            </a:r>
          </a:p>
          <a:p>
            <a:pPr marL="457200" indent="-457200" algn="just">
              <a:buFont typeface="+mj-lt"/>
              <a:buAutoNum type="arabicPeriod"/>
            </a:pPr>
            <a:r>
              <a:rPr lang="vi-VN" sz="2400" dirty="0">
                <a:solidFill>
                  <a:schemeClr val="accent4">
                    <a:lumMod val="75000"/>
                  </a:schemeClr>
                </a:solidFill>
              </a:rPr>
              <a:t>Có thể sửa thành: "Sử dụng điện gió vừa bảo vệ được môi trường, vừa tiết kiệm nhiên liệu so với nhà máy nhiệt điện.“</a:t>
            </a:r>
          </a:p>
          <a:p>
            <a:pPr marL="457200" indent="-457200" algn="just">
              <a:buFont typeface="+mj-lt"/>
              <a:buAutoNum type="arabicPeriod"/>
            </a:pPr>
            <a:r>
              <a:rPr lang="vi-VN" sz="2400" dirty="0">
                <a:solidFill>
                  <a:schemeClr val="accent4">
                    <a:lumMod val="75000"/>
                  </a:schemeClr>
                </a:solidFill>
              </a:rPr>
              <a:t>Hoặc: "Điện gió là nguồn năng lượng tái tạo, thân thiện với môi trường, góp phần giảm thiểu khí thải nhà kính và bảo vệ môi trường sống."</a:t>
            </a:r>
            <a:endParaRPr lang="en-US" sz="2400" dirty="0">
              <a:solidFill>
                <a:schemeClr val="accent4">
                  <a:lumMod val="75000"/>
                </a:schemeClr>
              </a:solidFill>
            </a:endParaRPr>
          </a:p>
        </p:txBody>
      </p:sp>
      <p:sp>
        <p:nvSpPr>
          <p:cNvPr id="18" name="TextBox 17">
            <a:extLst>
              <a:ext uri="{FF2B5EF4-FFF2-40B4-BE49-F238E27FC236}">
                <a16:creationId xmlns:a16="http://schemas.microsoft.com/office/drawing/2014/main" id="{EA23F57E-7F4C-DD61-C771-B72EEC7413A1}"/>
              </a:ext>
            </a:extLst>
          </p:cNvPr>
          <p:cNvSpPr txBox="1"/>
          <p:nvPr/>
        </p:nvSpPr>
        <p:spPr>
          <a:xfrm>
            <a:off x="1232806" y="670450"/>
            <a:ext cx="10055679" cy="830997"/>
          </a:xfrm>
          <a:prstGeom prst="rect">
            <a:avLst/>
          </a:prstGeom>
          <a:noFill/>
        </p:spPr>
        <p:txBody>
          <a:bodyPr wrap="square">
            <a:spAutoFit/>
          </a:bodyPr>
          <a:lstStyle/>
          <a:p>
            <a:r>
              <a:rPr lang="vi-VN" sz="2400" dirty="0">
                <a:solidFill>
                  <a:schemeClr val="accent3"/>
                </a:solidFill>
              </a:rPr>
              <a:t>b. Sử dụng điện gió vừa bảo vệ được môi trường, vừa không tốn nhiên liệu như nhà máy nhiệt điện.</a:t>
            </a:r>
            <a:endParaRPr lang="en-US" sz="2400" dirty="0">
              <a:solidFill>
                <a:schemeClr val="accent3"/>
              </a:solidFill>
            </a:endParaRPr>
          </a:p>
        </p:txBody>
      </p:sp>
    </p:spTree>
    <p:extLst>
      <p:ext uri="{BB962C8B-B14F-4D97-AF65-F5344CB8AC3E}">
        <p14:creationId xmlns:p14="http://schemas.microsoft.com/office/powerpoint/2010/main" val="21930434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C3DA8E82-8D4E-1ECA-980B-2C363ED60599}"/>
              </a:ext>
            </a:extLst>
          </p:cNvPr>
          <p:cNvSpPr txBox="1"/>
          <p:nvPr/>
        </p:nvSpPr>
        <p:spPr>
          <a:xfrm>
            <a:off x="1253219" y="1969370"/>
            <a:ext cx="9685562" cy="3416320"/>
          </a:xfrm>
          <a:prstGeom prst="rect">
            <a:avLst/>
          </a:prstGeom>
          <a:noFill/>
        </p:spPr>
        <p:txBody>
          <a:bodyPr wrap="square">
            <a:spAutoFit/>
          </a:bodyPr>
          <a:lstStyle/>
          <a:p>
            <a:pPr marL="342900" indent="-342900" algn="just">
              <a:buFont typeface="Arial" panose="020B0604020202020204" pitchFamily="34" charset="0"/>
              <a:buChar char="•"/>
            </a:pPr>
            <a:r>
              <a:rPr lang="vi-VN" sz="2400" dirty="0">
                <a:solidFill>
                  <a:schemeClr val="tx2">
                    <a:lumMod val="50000"/>
                  </a:schemeClr>
                </a:solidFill>
              </a:rPr>
              <a:t>Lỗi logic: </a:t>
            </a:r>
            <a:r>
              <a:rPr lang="vi-VN" sz="2400" dirty="0">
                <a:solidFill>
                  <a:schemeClr val="accent4">
                    <a:lumMod val="50000"/>
                  </a:schemeClr>
                </a:solidFill>
              </a:rPr>
              <a:t>Sai lầm trong suy luận. Không biết làm thơ chỉ là một khía cạnh nhỏ trong nghệ thuật, không thể khẳng định vì không biết làm thơ mà Loan không thích nghệ thuật.</a:t>
            </a:r>
          </a:p>
          <a:p>
            <a:pPr marL="342900" indent="-342900" algn="just">
              <a:buFont typeface="Arial" panose="020B0604020202020204" pitchFamily="34" charset="0"/>
              <a:buChar char="•"/>
            </a:pPr>
            <a:r>
              <a:rPr lang="vi-VN" sz="2400" dirty="0">
                <a:solidFill>
                  <a:schemeClr val="tx2">
                    <a:lumMod val="50000"/>
                  </a:schemeClr>
                </a:solidFill>
              </a:rPr>
              <a:t>Cách sửa:</a:t>
            </a:r>
          </a:p>
          <a:p>
            <a:pPr marL="457200" indent="-457200" algn="just">
              <a:buFont typeface="+mj-lt"/>
              <a:buAutoNum type="arabicPeriod"/>
            </a:pPr>
            <a:r>
              <a:rPr lang="vi-VN" sz="2400" dirty="0">
                <a:solidFill>
                  <a:srgbClr val="0070C0"/>
                </a:solidFill>
              </a:rPr>
              <a:t>Có thể sửa thành: "Loan không thích nghệ thuật, vì cô ấy không có hứng thú với các hoạt động nghệ thuật như vẽ tranh, nghe nhạc,...".</a:t>
            </a:r>
          </a:p>
          <a:p>
            <a:pPr marL="457200" indent="-457200" algn="just">
              <a:buFont typeface="+mj-lt"/>
              <a:buAutoNum type="arabicPeriod"/>
            </a:pPr>
            <a:r>
              <a:rPr lang="vi-VN" sz="2400" dirty="0">
                <a:solidFill>
                  <a:srgbClr val="0070C0"/>
                </a:solidFill>
              </a:rPr>
              <a:t>Hoặc: "Có thể Loan không thích thơ ca, nhưng điều đó không có nghĩa là cô ấy không thích nghệ thuật”.</a:t>
            </a:r>
            <a:endParaRPr lang="en-US" sz="2400" dirty="0">
              <a:solidFill>
                <a:srgbClr val="0070C0"/>
              </a:solidFill>
            </a:endParaRPr>
          </a:p>
        </p:txBody>
      </p:sp>
      <p:sp>
        <p:nvSpPr>
          <p:cNvPr id="18" name="TextBox 17">
            <a:extLst>
              <a:ext uri="{FF2B5EF4-FFF2-40B4-BE49-F238E27FC236}">
                <a16:creationId xmlns:a16="http://schemas.microsoft.com/office/drawing/2014/main" id="{EA23F57E-7F4C-DD61-C771-B72EEC7413A1}"/>
              </a:ext>
            </a:extLst>
          </p:cNvPr>
          <p:cNvSpPr txBox="1"/>
          <p:nvPr/>
        </p:nvSpPr>
        <p:spPr>
          <a:xfrm>
            <a:off x="1253219" y="833736"/>
            <a:ext cx="10055679" cy="523220"/>
          </a:xfrm>
          <a:prstGeom prst="rect">
            <a:avLst/>
          </a:prstGeom>
          <a:noFill/>
        </p:spPr>
        <p:txBody>
          <a:bodyPr wrap="square">
            <a:spAutoFit/>
          </a:bodyPr>
          <a:lstStyle/>
          <a:p>
            <a:r>
              <a:rPr lang="vi-VN" sz="2800" dirty="0">
                <a:solidFill>
                  <a:schemeClr val="accent3"/>
                </a:solidFill>
              </a:rPr>
              <a:t>c. Loan không thích nghệ thuật, vì cô ấy không biết làm thơ.</a:t>
            </a:r>
            <a:endParaRPr lang="en-US" sz="2800" dirty="0">
              <a:solidFill>
                <a:schemeClr val="accent3"/>
              </a:solidFill>
            </a:endParaRPr>
          </a:p>
        </p:txBody>
      </p:sp>
    </p:spTree>
    <p:extLst>
      <p:ext uri="{BB962C8B-B14F-4D97-AF65-F5344CB8AC3E}">
        <p14:creationId xmlns:p14="http://schemas.microsoft.com/office/powerpoint/2010/main" val="7553071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961F245-5C11-614F-82F5-7D3EBAB4E43E}"/>
              </a:ext>
            </a:extLst>
          </p:cNvPr>
          <p:cNvSpPr>
            <a:spLocks noGrp="1"/>
          </p:cNvSpPr>
          <p:nvPr>
            <p:ph type="subTitle" idx="1"/>
          </p:nvPr>
        </p:nvSpPr>
        <p:spPr>
          <a:xfrm>
            <a:off x="2113370" y="2228142"/>
            <a:ext cx="7161257" cy="3486857"/>
          </a:xfrm>
        </p:spPr>
        <p:txBody>
          <a:bodyPr/>
          <a:lstStyle/>
          <a:p>
            <a:r>
              <a:rPr lang="vi-VN" sz="4000" b="1" i="0" dirty="0">
                <a:solidFill>
                  <a:schemeClr val="tx1"/>
                </a:solidFill>
                <a:effectLst/>
                <a:latin typeface="Open Sans" panose="020B0606030504020204" pitchFamily="34" charset="0"/>
                <a:hlinkClick r:id="rId2">
                  <a:extLst>
                    <a:ext uri="{A12FA001-AC4F-418D-AE19-62706E023703}">
                      <ahyp:hlinkClr xmlns:ahyp="http://schemas.microsoft.com/office/drawing/2018/hyperlinkcolor" val="tx"/>
                    </a:ext>
                  </a:extLst>
                </a:hlinkClick>
              </a:rPr>
              <a:t>Bài tập 4.</a:t>
            </a:r>
          </a:p>
          <a:p>
            <a:r>
              <a:rPr lang="vi-VN" sz="3200" b="1" i="0" u="none" strike="noStrike" dirty="0">
                <a:solidFill>
                  <a:schemeClr val="bg1"/>
                </a:solidFill>
                <a:effectLst/>
                <a:latin typeface="Open Sans" panose="020B0606030504020204" pitchFamily="34" charset="0"/>
                <a:hlinkClick r:id="rId2">
                  <a:extLst>
                    <a:ext uri="{A12FA001-AC4F-418D-AE19-62706E023703}">
                      <ahyp:hlinkClr xmlns:ahyp="http://schemas.microsoft.com/office/drawing/2018/hyperlinkcolor" val="tx"/>
                    </a:ext>
                  </a:extLst>
                </a:hlinkClick>
              </a:rPr>
              <a:t>Khảo sát và viết báo cáo kết quả khảo sát về lỗi lô gích và lỗi diễn đạt mơ hồ trên một hoặc một số trang báo điện tử.</a:t>
            </a:r>
            <a:endParaRPr lang="vi-VN" sz="4000" dirty="0">
              <a:solidFill>
                <a:schemeClr val="bg1"/>
              </a:solidFill>
            </a:endParaRPr>
          </a:p>
        </p:txBody>
      </p:sp>
      <p:sp>
        <p:nvSpPr>
          <p:cNvPr id="3" name="Title 2">
            <a:extLst>
              <a:ext uri="{FF2B5EF4-FFF2-40B4-BE49-F238E27FC236}">
                <a16:creationId xmlns:a16="http://schemas.microsoft.com/office/drawing/2014/main" id="{6F89A60D-32A3-620D-2CD3-36F5E5719FC3}"/>
              </a:ext>
            </a:extLst>
          </p:cNvPr>
          <p:cNvSpPr>
            <a:spLocks noGrp="1"/>
          </p:cNvSpPr>
          <p:nvPr>
            <p:ph type="ctrTitle"/>
          </p:nvPr>
        </p:nvSpPr>
        <p:spPr>
          <a:xfrm>
            <a:off x="578296" y="302943"/>
            <a:ext cx="7683962" cy="1925200"/>
          </a:xfrm>
        </p:spPr>
        <p:txBody>
          <a:bodyPr/>
          <a:lstStyle/>
          <a:p>
            <a:r>
              <a:rPr lang="vi-VN" dirty="0"/>
              <a:t>IV. VẬN DỤNG</a:t>
            </a:r>
            <a:endParaRPr lang="en-US" dirty="0"/>
          </a:p>
        </p:txBody>
      </p:sp>
    </p:spTree>
    <p:extLst>
      <p:ext uri="{BB962C8B-B14F-4D97-AF65-F5344CB8AC3E}">
        <p14:creationId xmlns:p14="http://schemas.microsoft.com/office/powerpoint/2010/main" val="24246145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35A7AB-CA87-1E08-4012-E90C326E80AE}"/>
              </a:ext>
            </a:extLst>
          </p:cNvPr>
          <p:cNvPicPr>
            <a:picLocks noChangeAspect="1"/>
          </p:cNvPicPr>
          <p:nvPr/>
        </p:nvPicPr>
        <p:blipFill>
          <a:blip r:embed="rId2"/>
          <a:stretch>
            <a:fillRect/>
          </a:stretch>
        </p:blipFill>
        <p:spPr>
          <a:xfrm>
            <a:off x="305481" y="2445882"/>
            <a:ext cx="5115605" cy="4043363"/>
          </a:xfrm>
          <a:prstGeom prst="rect">
            <a:avLst/>
          </a:prstGeom>
        </p:spPr>
      </p:pic>
      <p:pic>
        <p:nvPicPr>
          <p:cNvPr id="5" name="Picture 4">
            <a:extLst>
              <a:ext uri="{FF2B5EF4-FFF2-40B4-BE49-F238E27FC236}">
                <a16:creationId xmlns:a16="http://schemas.microsoft.com/office/drawing/2014/main" id="{97E6A88D-A9BF-0223-6D97-5E4C01A50983}"/>
              </a:ext>
            </a:extLst>
          </p:cNvPr>
          <p:cNvPicPr>
            <a:picLocks noChangeAspect="1"/>
          </p:cNvPicPr>
          <p:nvPr/>
        </p:nvPicPr>
        <p:blipFill>
          <a:blip r:embed="rId3"/>
          <a:stretch>
            <a:fillRect/>
          </a:stretch>
        </p:blipFill>
        <p:spPr>
          <a:xfrm>
            <a:off x="5661251" y="3765095"/>
            <a:ext cx="6334125" cy="2724150"/>
          </a:xfrm>
          <a:prstGeom prst="rect">
            <a:avLst/>
          </a:prstGeom>
        </p:spPr>
      </p:pic>
      <p:pic>
        <p:nvPicPr>
          <p:cNvPr id="6" name="Picture 5">
            <a:extLst>
              <a:ext uri="{FF2B5EF4-FFF2-40B4-BE49-F238E27FC236}">
                <a16:creationId xmlns:a16="http://schemas.microsoft.com/office/drawing/2014/main" id="{40148C96-686B-E5CE-3399-DB0820F18C15}"/>
              </a:ext>
            </a:extLst>
          </p:cNvPr>
          <p:cNvPicPr>
            <a:picLocks noChangeAspect="1"/>
          </p:cNvPicPr>
          <p:nvPr/>
        </p:nvPicPr>
        <p:blipFill>
          <a:blip r:embed="rId4"/>
          <a:stretch>
            <a:fillRect/>
          </a:stretch>
        </p:blipFill>
        <p:spPr>
          <a:xfrm>
            <a:off x="5661251" y="297996"/>
            <a:ext cx="6095320" cy="3353199"/>
          </a:xfrm>
          <a:prstGeom prst="rect">
            <a:avLst/>
          </a:prstGeom>
        </p:spPr>
      </p:pic>
      <p:sp>
        <p:nvSpPr>
          <p:cNvPr id="7" name="TextBox 6">
            <a:extLst>
              <a:ext uri="{FF2B5EF4-FFF2-40B4-BE49-F238E27FC236}">
                <a16:creationId xmlns:a16="http://schemas.microsoft.com/office/drawing/2014/main" id="{C62F2D69-0D3A-9F36-1B04-C36AB0C86239}"/>
              </a:ext>
            </a:extLst>
          </p:cNvPr>
          <p:cNvSpPr txBox="1"/>
          <p:nvPr/>
        </p:nvSpPr>
        <p:spPr>
          <a:xfrm>
            <a:off x="794657" y="653143"/>
            <a:ext cx="3189514" cy="646331"/>
          </a:xfrm>
          <a:prstGeom prst="rect">
            <a:avLst/>
          </a:prstGeom>
          <a:noFill/>
        </p:spPr>
        <p:txBody>
          <a:bodyPr wrap="square" rtlCol="0">
            <a:spAutoFit/>
          </a:bodyPr>
          <a:lstStyle/>
          <a:p>
            <a:r>
              <a:rPr lang="vi-VN" sz="3600" u="sng" dirty="0">
                <a:solidFill>
                  <a:schemeClr val="bg1"/>
                </a:solidFill>
              </a:rPr>
              <a:t>GỢI Ý:</a:t>
            </a:r>
            <a:endParaRPr lang="en-US" sz="3600" u="sng" dirty="0">
              <a:solidFill>
                <a:schemeClr val="bg1"/>
              </a:solidFill>
            </a:endParaRPr>
          </a:p>
        </p:txBody>
      </p:sp>
    </p:spTree>
    <p:extLst>
      <p:ext uri="{BB962C8B-B14F-4D97-AF65-F5344CB8AC3E}">
        <p14:creationId xmlns:p14="http://schemas.microsoft.com/office/powerpoint/2010/main" val="782759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2" name="Google Shape;792;p74"/>
          <p:cNvSpPr/>
          <p:nvPr/>
        </p:nvSpPr>
        <p:spPr>
          <a:xfrm>
            <a:off x="960000" y="1601984"/>
            <a:ext cx="6876800" cy="1678400"/>
          </a:xfrm>
          <a:prstGeom prst="roundRect">
            <a:avLst>
              <a:gd name="adj" fmla="val 16667"/>
            </a:avLst>
          </a:prstGeom>
          <a:solidFill>
            <a:schemeClr val="accent3"/>
          </a:solidFill>
          <a:ln>
            <a:noFill/>
          </a:ln>
          <a:effectLst>
            <a:outerShdw dist="133350" dir="2820000" algn="bl" rotWithShape="0">
              <a:srgbClr val="000000">
                <a:alpha val="14000"/>
              </a:srgbClr>
            </a:outerShdw>
          </a:effectLst>
        </p:spPr>
        <p:txBody>
          <a:bodyPr spcFirstLastPara="1" wrap="square" lIns="121900" tIns="121900" rIns="121900" bIns="121900" anchor="ctr" anchorCtr="0">
            <a:noAutofit/>
          </a:bodyPr>
          <a:lstStyle/>
          <a:p>
            <a:pPr algn="ctr" defTabSz="1219170">
              <a:buClr>
                <a:srgbClr val="000000"/>
              </a:buClr>
              <a:defRPr/>
            </a:pPr>
            <a:endParaRPr sz="8000" kern="0">
              <a:solidFill>
                <a:srgbClr val="000000"/>
              </a:solidFill>
              <a:latin typeface="Times New Roman" panose="02020603050405020304" pitchFamily="18" charset="0"/>
              <a:ea typeface="Fredoka One"/>
              <a:cs typeface="Times New Roman" panose="02020603050405020304" pitchFamily="18" charset="0"/>
              <a:sym typeface="Fredoka One"/>
            </a:endParaRPr>
          </a:p>
        </p:txBody>
      </p:sp>
      <p:sp>
        <p:nvSpPr>
          <p:cNvPr id="793" name="Google Shape;793;p74"/>
          <p:cNvSpPr txBox="1">
            <a:spLocks noGrp="1"/>
          </p:cNvSpPr>
          <p:nvPr>
            <p:ph type="subTitle" idx="1"/>
          </p:nvPr>
        </p:nvSpPr>
        <p:spPr>
          <a:xfrm>
            <a:off x="1329600" y="3577617"/>
            <a:ext cx="5234486" cy="1678400"/>
          </a:xfrm>
          <a:prstGeom prst="rect">
            <a:avLst/>
          </a:prstGeom>
        </p:spPr>
        <p:txBody>
          <a:bodyPr spcFirstLastPara="1" wrap="square" lIns="121900" tIns="121900" rIns="121900" bIns="121900" anchor="t" anchorCtr="0">
            <a:noAutofit/>
          </a:bodyPr>
          <a:lstStyle/>
          <a:p>
            <a:pPr marL="0" indent="0"/>
            <a:r>
              <a:rPr lang="en-US" sz="3733" dirty="0">
                <a:latin typeface="Times New Roman" panose="02020603050405020304" pitchFamily="18" charset="0"/>
                <a:cs typeface="Times New Roman" panose="02020603050405020304" pitchFamily="18" charset="0"/>
              </a:rPr>
              <a:t>Quan</a:t>
            </a:r>
            <a:r>
              <a:rPr lang="en" sz="3733" dirty="0">
                <a:latin typeface="Times New Roman" panose="02020603050405020304" pitchFamily="18" charset="0"/>
                <a:cs typeface="Times New Roman" panose="02020603050405020304" pitchFamily="18" charset="0"/>
              </a:rPr>
              <a:t> sát </a:t>
            </a:r>
            <a:r>
              <a:rPr lang="vi-VN" sz="3733" dirty="0">
                <a:latin typeface="Times New Roman" panose="02020603050405020304" pitchFamily="18" charset="0"/>
                <a:cs typeface="Times New Roman" panose="02020603050405020304" pitchFamily="18" charset="0"/>
              </a:rPr>
              <a:t>hình ảnh sau và nhận xét sự bất thường của hình ảnh ấy?</a:t>
            </a:r>
            <a:endParaRPr sz="3733" dirty="0">
              <a:latin typeface="Times New Roman" panose="02020603050405020304" pitchFamily="18" charset="0"/>
              <a:cs typeface="Times New Roman" panose="02020603050405020304" pitchFamily="18" charset="0"/>
            </a:endParaRPr>
          </a:p>
        </p:txBody>
      </p:sp>
      <p:sp>
        <p:nvSpPr>
          <p:cNvPr id="794" name="Google Shape;794;p74"/>
          <p:cNvSpPr txBox="1">
            <a:spLocks noGrp="1"/>
          </p:cNvSpPr>
          <p:nvPr>
            <p:ph type="ctrTitle"/>
          </p:nvPr>
        </p:nvSpPr>
        <p:spPr>
          <a:xfrm>
            <a:off x="1133467" y="1478600"/>
            <a:ext cx="6530000" cy="1925200"/>
          </a:xfrm>
          <a:prstGeom prst="rect">
            <a:avLst/>
          </a:prstGeom>
        </p:spPr>
        <p:txBody>
          <a:bodyPr spcFirstLastPara="1" wrap="square" lIns="121900" tIns="121900" rIns="121900" bIns="121900" anchor="ctr" anchorCtr="0">
            <a:noAutofit/>
          </a:bodyPr>
          <a:lstStyle/>
          <a:p>
            <a:r>
              <a:rPr lang="en-US" b="1" dirty="0">
                <a:latin typeface="Times New Roman" panose="02020603050405020304" pitchFamily="18" charset="0"/>
                <a:cs typeface="Times New Roman" panose="02020603050405020304" pitchFamily="18" charset="0"/>
              </a:rPr>
              <a:t>KHỞI ĐỘNG</a:t>
            </a:r>
            <a:endParaRPr b="1" dirty="0">
              <a:latin typeface="Times New Roman" panose="02020603050405020304" pitchFamily="18" charset="0"/>
              <a:cs typeface="Times New Roman" panose="02020603050405020304" pitchFamily="18" charset="0"/>
            </a:endParaRPr>
          </a:p>
        </p:txBody>
      </p:sp>
      <p:sp>
        <p:nvSpPr>
          <p:cNvPr id="795" name="Google Shape;795;p74"/>
          <p:cNvSpPr/>
          <p:nvPr/>
        </p:nvSpPr>
        <p:spPr>
          <a:xfrm flipH="1">
            <a:off x="12455229" y="3172909"/>
            <a:ext cx="24176" cy="29496"/>
          </a:xfrm>
          <a:custGeom>
            <a:avLst/>
            <a:gdLst/>
            <a:ahLst/>
            <a:cxnLst/>
            <a:rect l="l" t="t" r="r" b="b"/>
            <a:pathLst>
              <a:path w="309" h="377" extrusionOk="0">
                <a:moveTo>
                  <a:pt x="51" y="0"/>
                </a:moveTo>
                <a:cubicBezTo>
                  <a:pt x="44" y="0"/>
                  <a:pt x="37" y="2"/>
                  <a:pt x="30" y="5"/>
                </a:cubicBezTo>
                <a:cubicBezTo>
                  <a:pt x="9" y="17"/>
                  <a:pt x="1" y="45"/>
                  <a:pt x="12" y="67"/>
                </a:cubicBezTo>
                <a:cubicBezTo>
                  <a:pt x="13" y="69"/>
                  <a:pt x="21" y="84"/>
                  <a:pt x="36" y="111"/>
                </a:cubicBezTo>
                <a:cubicBezTo>
                  <a:pt x="62" y="157"/>
                  <a:pt x="108" y="235"/>
                  <a:pt x="175" y="338"/>
                </a:cubicBezTo>
                <a:cubicBezTo>
                  <a:pt x="181" y="340"/>
                  <a:pt x="189" y="342"/>
                  <a:pt x="195" y="345"/>
                </a:cubicBezTo>
                <a:cubicBezTo>
                  <a:pt x="205" y="349"/>
                  <a:pt x="217" y="351"/>
                  <a:pt x="228" y="355"/>
                </a:cubicBezTo>
                <a:cubicBezTo>
                  <a:pt x="232" y="355"/>
                  <a:pt x="233" y="356"/>
                  <a:pt x="236" y="356"/>
                </a:cubicBezTo>
                <a:cubicBezTo>
                  <a:pt x="249" y="360"/>
                  <a:pt x="263" y="364"/>
                  <a:pt x="278" y="369"/>
                </a:cubicBezTo>
                <a:cubicBezTo>
                  <a:pt x="284" y="371"/>
                  <a:pt x="291" y="373"/>
                  <a:pt x="298" y="375"/>
                </a:cubicBezTo>
                <a:cubicBezTo>
                  <a:pt x="302" y="376"/>
                  <a:pt x="305" y="376"/>
                  <a:pt x="309" y="377"/>
                </a:cubicBezTo>
                <a:cubicBezTo>
                  <a:pt x="306" y="374"/>
                  <a:pt x="304" y="370"/>
                  <a:pt x="299" y="366"/>
                </a:cubicBezTo>
                <a:cubicBezTo>
                  <a:pt x="164" y="161"/>
                  <a:pt x="93" y="30"/>
                  <a:pt x="91" y="25"/>
                </a:cubicBezTo>
                <a:cubicBezTo>
                  <a:pt x="83" y="12"/>
                  <a:pt x="73" y="4"/>
                  <a:pt x="60" y="1"/>
                </a:cubicBezTo>
                <a:cubicBezTo>
                  <a:pt x="57" y="0"/>
                  <a:pt x="54" y="0"/>
                  <a:pt x="51" y="0"/>
                </a:cubicBezTo>
                <a:close/>
              </a:path>
            </a:pathLst>
          </a:custGeom>
          <a:solidFill>
            <a:srgbClr val="28282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grpSp>
        <p:nvGrpSpPr>
          <p:cNvPr id="796" name="Google Shape;796;p74"/>
          <p:cNvGrpSpPr/>
          <p:nvPr/>
        </p:nvGrpSpPr>
        <p:grpSpPr>
          <a:xfrm>
            <a:off x="8568555" y="720008"/>
            <a:ext cx="2663447" cy="2508923"/>
            <a:chOff x="6426416" y="540006"/>
            <a:chExt cx="1997585" cy="1881692"/>
          </a:xfrm>
        </p:grpSpPr>
        <p:sp>
          <p:nvSpPr>
            <p:cNvPr id="797" name="Google Shape;797;p74"/>
            <p:cNvSpPr/>
            <p:nvPr/>
          </p:nvSpPr>
          <p:spPr>
            <a:xfrm flipH="1">
              <a:off x="6510974" y="540006"/>
              <a:ext cx="1913027" cy="1881339"/>
            </a:xfrm>
            <a:custGeom>
              <a:avLst/>
              <a:gdLst/>
              <a:ahLst/>
              <a:cxnLst/>
              <a:rect l="l" t="t" r="r" b="b"/>
              <a:pathLst>
                <a:path w="32601" h="32061" extrusionOk="0">
                  <a:moveTo>
                    <a:pt x="13342" y="1"/>
                  </a:moveTo>
                  <a:cubicBezTo>
                    <a:pt x="9110" y="1"/>
                    <a:pt x="5351" y="12"/>
                    <a:pt x="3984" y="18"/>
                  </a:cubicBezTo>
                  <a:cubicBezTo>
                    <a:pt x="3975" y="18"/>
                    <a:pt x="3965" y="18"/>
                    <a:pt x="3956" y="18"/>
                  </a:cubicBezTo>
                  <a:cubicBezTo>
                    <a:pt x="0" y="18"/>
                    <a:pt x="257" y="3431"/>
                    <a:pt x="257" y="3431"/>
                  </a:cubicBezTo>
                  <a:lnTo>
                    <a:pt x="257" y="28698"/>
                  </a:lnTo>
                  <a:lnTo>
                    <a:pt x="257" y="28863"/>
                  </a:lnTo>
                  <a:lnTo>
                    <a:pt x="257" y="28914"/>
                  </a:lnTo>
                  <a:lnTo>
                    <a:pt x="257" y="28954"/>
                  </a:lnTo>
                  <a:lnTo>
                    <a:pt x="257" y="28989"/>
                  </a:lnTo>
                  <a:cubicBezTo>
                    <a:pt x="257" y="29021"/>
                    <a:pt x="257" y="29052"/>
                    <a:pt x="258" y="29084"/>
                  </a:cubicBezTo>
                  <a:cubicBezTo>
                    <a:pt x="260" y="29093"/>
                    <a:pt x="260" y="29105"/>
                    <a:pt x="260" y="29114"/>
                  </a:cubicBezTo>
                  <a:cubicBezTo>
                    <a:pt x="260" y="29132"/>
                    <a:pt x="261" y="29147"/>
                    <a:pt x="261" y="29164"/>
                  </a:cubicBezTo>
                  <a:cubicBezTo>
                    <a:pt x="262" y="29210"/>
                    <a:pt x="263" y="29257"/>
                    <a:pt x="266" y="29302"/>
                  </a:cubicBezTo>
                  <a:cubicBezTo>
                    <a:pt x="266" y="29311"/>
                    <a:pt x="267" y="29322"/>
                    <a:pt x="267" y="29331"/>
                  </a:cubicBezTo>
                  <a:cubicBezTo>
                    <a:pt x="267" y="29351"/>
                    <a:pt x="268" y="29369"/>
                    <a:pt x="270" y="29389"/>
                  </a:cubicBezTo>
                  <a:cubicBezTo>
                    <a:pt x="271" y="29401"/>
                    <a:pt x="271" y="29414"/>
                    <a:pt x="273" y="29425"/>
                  </a:cubicBezTo>
                  <a:cubicBezTo>
                    <a:pt x="274" y="29448"/>
                    <a:pt x="277" y="29473"/>
                    <a:pt x="278" y="29497"/>
                  </a:cubicBezTo>
                  <a:cubicBezTo>
                    <a:pt x="278" y="29510"/>
                    <a:pt x="279" y="29521"/>
                    <a:pt x="281" y="29534"/>
                  </a:cubicBezTo>
                  <a:cubicBezTo>
                    <a:pt x="282" y="29551"/>
                    <a:pt x="284" y="29570"/>
                    <a:pt x="286" y="29588"/>
                  </a:cubicBezTo>
                  <a:cubicBezTo>
                    <a:pt x="287" y="29603"/>
                    <a:pt x="288" y="29615"/>
                    <a:pt x="289" y="29630"/>
                  </a:cubicBezTo>
                  <a:cubicBezTo>
                    <a:pt x="291" y="29645"/>
                    <a:pt x="293" y="29660"/>
                    <a:pt x="294" y="29676"/>
                  </a:cubicBezTo>
                  <a:cubicBezTo>
                    <a:pt x="294" y="29680"/>
                    <a:pt x="297" y="29684"/>
                    <a:pt x="297" y="29687"/>
                  </a:cubicBezTo>
                  <a:cubicBezTo>
                    <a:pt x="298" y="29701"/>
                    <a:pt x="299" y="29712"/>
                    <a:pt x="300" y="29725"/>
                  </a:cubicBezTo>
                  <a:cubicBezTo>
                    <a:pt x="302" y="29732"/>
                    <a:pt x="302" y="29739"/>
                    <a:pt x="303" y="29746"/>
                  </a:cubicBezTo>
                  <a:cubicBezTo>
                    <a:pt x="307" y="29781"/>
                    <a:pt x="312" y="29816"/>
                    <a:pt x="317" y="29852"/>
                  </a:cubicBezTo>
                  <a:cubicBezTo>
                    <a:pt x="320" y="29867"/>
                    <a:pt x="323" y="29881"/>
                    <a:pt x="325" y="29896"/>
                  </a:cubicBezTo>
                  <a:cubicBezTo>
                    <a:pt x="326" y="29906"/>
                    <a:pt x="329" y="29916"/>
                    <a:pt x="330" y="29926"/>
                  </a:cubicBezTo>
                  <a:cubicBezTo>
                    <a:pt x="331" y="29936"/>
                    <a:pt x="334" y="29946"/>
                    <a:pt x="335" y="29956"/>
                  </a:cubicBezTo>
                  <a:cubicBezTo>
                    <a:pt x="338" y="29967"/>
                    <a:pt x="339" y="29978"/>
                    <a:pt x="341" y="29990"/>
                  </a:cubicBezTo>
                  <a:cubicBezTo>
                    <a:pt x="345" y="30000"/>
                    <a:pt x="346" y="30011"/>
                    <a:pt x="349" y="30021"/>
                  </a:cubicBezTo>
                  <a:cubicBezTo>
                    <a:pt x="354" y="30046"/>
                    <a:pt x="359" y="30069"/>
                    <a:pt x="364" y="30093"/>
                  </a:cubicBezTo>
                  <a:lnTo>
                    <a:pt x="372" y="30124"/>
                  </a:lnTo>
                  <a:cubicBezTo>
                    <a:pt x="372" y="30125"/>
                    <a:pt x="373" y="30129"/>
                    <a:pt x="373" y="30130"/>
                  </a:cubicBezTo>
                  <a:lnTo>
                    <a:pt x="381" y="30161"/>
                  </a:lnTo>
                  <a:cubicBezTo>
                    <a:pt x="383" y="30172"/>
                    <a:pt x="387" y="30184"/>
                    <a:pt x="390" y="30194"/>
                  </a:cubicBezTo>
                  <a:lnTo>
                    <a:pt x="398" y="30223"/>
                  </a:lnTo>
                  <a:lnTo>
                    <a:pt x="409" y="30261"/>
                  </a:lnTo>
                  <a:cubicBezTo>
                    <a:pt x="413" y="30276"/>
                    <a:pt x="419" y="30290"/>
                    <a:pt x="423" y="30303"/>
                  </a:cubicBezTo>
                  <a:cubicBezTo>
                    <a:pt x="424" y="30306"/>
                    <a:pt x="424" y="30308"/>
                    <a:pt x="425" y="30311"/>
                  </a:cubicBezTo>
                  <a:cubicBezTo>
                    <a:pt x="429" y="30324"/>
                    <a:pt x="433" y="30338"/>
                    <a:pt x="439" y="30353"/>
                  </a:cubicBezTo>
                  <a:cubicBezTo>
                    <a:pt x="443" y="30367"/>
                    <a:pt x="448" y="30381"/>
                    <a:pt x="453" y="30396"/>
                  </a:cubicBezTo>
                  <a:cubicBezTo>
                    <a:pt x="456" y="30405"/>
                    <a:pt x="459" y="30416"/>
                    <a:pt x="464" y="30424"/>
                  </a:cubicBezTo>
                  <a:cubicBezTo>
                    <a:pt x="467" y="30437"/>
                    <a:pt x="470" y="30447"/>
                    <a:pt x="475" y="30457"/>
                  </a:cubicBezTo>
                  <a:cubicBezTo>
                    <a:pt x="480" y="30468"/>
                    <a:pt x="484" y="30478"/>
                    <a:pt x="488" y="30489"/>
                  </a:cubicBezTo>
                  <a:cubicBezTo>
                    <a:pt x="492" y="30499"/>
                    <a:pt x="497" y="30510"/>
                    <a:pt x="501" y="30520"/>
                  </a:cubicBezTo>
                  <a:cubicBezTo>
                    <a:pt x="506" y="30531"/>
                    <a:pt x="511" y="30542"/>
                    <a:pt x="516" y="30552"/>
                  </a:cubicBezTo>
                  <a:cubicBezTo>
                    <a:pt x="519" y="30563"/>
                    <a:pt x="524" y="30572"/>
                    <a:pt x="528" y="30583"/>
                  </a:cubicBezTo>
                  <a:cubicBezTo>
                    <a:pt x="531" y="30590"/>
                    <a:pt x="535" y="30598"/>
                    <a:pt x="539" y="30606"/>
                  </a:cubicBezTo>
                  <a:cubicBezTo>
                    <a:pt x="542" y="30611"/>
                    <a:pt x="543" y="30615"/>
                    <a:pt x="545" y="30620"/>
                  </a:cubicBezTo>
                  <a:cubicBezTo>
                    <a:pt x="552" y="30635"/>
                    <a:pt x="560" y="30651"/>
                    <a:pt x="568" y="30666"/>
                  </a:cubicBezTo>
                  <a:cubicBezTo>
                    <a:pt x="587" y="30704"/>
                    <a:pt x="608" y="30741"/>
                    <a:pt x="631" y="30779"/>
                  </a:cubicBezTo>
                  <a:cubicBezTo>
                    <a:pt x="634" y="30787"/>
                    <a:pt x="639" y="30794"/>
                    <a:pt x="643" y="30802"/>
                  </a:cubicBezTo>
                  <a:cubicBezTo>
                    <a:pt x="670" y="30846"/>
                    <a:pt x="699" y="30891"/>
                    <a:pt x="731" y="30932"/>
                  </a:cubicBezTo>
                  <a:cubicBezTo>
                    <a:pt x="733" y="30937"/>
                    <a:pt x="737" y="30941"/>
                    <a:pt x="741" y="30946"/>
                  </a:cubicBezTo>
                  <a:lnTo>
                    <a:pt x="757" y="30966"/>
                  </a:lnTo>
                  <a:cubicBezTo>
                    <a:pt x="763" y="30975"/>
                    <a:pt x="772" y="30983"/>
                    <a:pt x="778" y="30992"/>
                  </a:cubicBezTo>
                  <a:cubicBezTo>
                    <a:pt x="810" y="31034"/>
                    <a:pt x="846" y="31074"/>
                    <a:pt x="883" y="31113"/>
                  </a:cubicBezTo>
                  <a:cubicBezTo>
                    <a:pt x="888" y="31120"/>
                    <a:pt x="894" y="31126"/>
                    <a:pt x="900" y="31132"/>
                  </a:cubicBezTo>
                  <a:cubicBezTo>
                    <a:pt x="915" y="31147"/>
                    <a:pt x="930" y="31163"/>
                    <a:pt x="946" y="31178"/>
                  </a:cubicBezTo>
                  <a:cubicBezTo>
                    <a:pt x="954" y="31184"/>
                    <a:pt x="960" y="31190"/>
                    <a:pt x="967" y="31197"/>
                  </a:cubicBezTo>
                  <a:cubicBezTo>
                    <a:pt x="993" y="31221"/>
                    <a:pt x="1020" y="31244"/>
                    <a:pt x="1048" y="31268"/>
                  </a:cubicBezTo>
                  <a:cubicBezTo>
                    <a:pt x="1053" y="31272"/>
                    <a:pt x="1060" y="31277"/>
                    <a:pt x="1066" y="31282"/>
                  </a:cubicBezTo>
                  <a:cubicBezTo>
                    <a:pt x="1074" y="31288"/>
                    <a:pt x="1081" y="31294"/>
                    <a:pt x="1088" y="31300"/>
                  </a:cubicBezTo>
                  <a:cubicBezTo>
                    <a:pt x="1102" y="31311"/>
                    <a:pt x="1118" y="31324"/>
                    <a:pt x="1134" y="31335"/>
                  </a:cubicBezTo>
                  <a:cubicBezTo>
                    <a:pt x="1140" y="31341"/>
                    <a:pt x="1147" y="31345"/>
                    <a:pt x="1154" y="31350"/>
                  </a:cubicBezTo>
                  <a:cubicBezTo>
                    <a:pt x="1187" y="31374"/>
                    <a:pt x="1222" y="31398"/>
                    <a:pt x="1259" y="31421"/>
                  </a:cubicBezTo>
                  <a:cubicBezTo>
                    <a:pt x="1267" y="31425"/>
                    <a:pt x="1274" y="31430"/>
                    <a:pt x="1281" y="31435"/>
                  </a:cubicBezTo>
                  <a:cubicBezTo>
                    <a:pt x="1290" y="31441"/>
                    <a:pt x="1300" y="31446"/>
                    <a:pt x="1309" y="31451"/>
                  </a:cubicBezTo>
                  <a:cubicBezTo>
                    <a:pt x="1320" y="31458"/>
                    <a:pt x="1331" y="31465"/>
                    <a:pt x="1341" y="31471"/>
                  </a:cubicBezTo>
                  <a:cubicBezTo>
                    <a:pt x="1350" y="31476"/>
                    <a:pt x="1358" y="31482"/>
                    <a:pt x="1367" y="31486"/>
                  </a:cubicBezTo>
                  <a:cubicBezTo>
                    <a:pt x="1373" y="31489"/>
                    <a:pt x="1379" y="31493"/>
                    <a:pt x="1387" y="31497"/>
                  </a:cubicBezTo>
                  <a:cubicBezTo>
                    <a:pt x="1415" y="31512"/>
                    <a:pt x="1443" y="31525"/>
                    <a:pt x="1472" y="31540"/>
                  </a:cubicBezTo>
                  <a:cubicBezTo>
                    <a:pt x="1481" y="31545"/>
                    <a:pt x="1491" y="31550"/>
                    <a:pt x="1501" y="31555"/>
                  </a:cubicBezTo>
                  <a:cubicBezTo>
                    <a:pt x="1519" y="31564"/>
                    <a:pt x="1538" y="31572"/>
                    <a:pt x="1555" y="31581"/>
                  </a:cubicBezTo>
                  <a:cubicBezTo>
                    <a:pt x="1569" y="31586"/>
                    <a:pt x="1582" y="31592"/>
                    <a:pt x="1595" y="31597"/>
                  </a:cubicBezTo>
                  <a:cubicBezTo>
                    <a:pt x="1602" y="31602"/>
                    <a:pt x="1612" y="31604"/>
                    <a:pt x="1619" y="31608"/>
                  </a:cubicBezTo>
                  <a:cubicBezTo>
                    <a:pt x="1622" y="31609"/>
                    <a:pt x="1623" y="31609"/>
                    <a:pt x="1626" y="31611"/>
                  </a:cubicBezTo>
                  <a:lnTo>
                    <a:pt x="1685" y="31634"/>
                  </a:lnTo>
                  <a:cubicBezTo>
                    <a:pt x="1695" y="31638"/>
                    <a:pt x="1707" y="31642"/>
                    <a:pt x="1717" y="31645"/>
                  </a:cubicBezTo>
                  <a:cubicBezTo>
                    <a:pt x="1736" y="31653"/>
                    <a:pt x="1753" y="31659"/>
                    <a:pt x="1771" y="31665"/>
                  </a:cubicBezTo>
                  <a:cubicBezTo>
                    <a:pt x="1781" y="31668"/>
                    <a:pt x="1791" y="31672"/>
                    <a:pt x="1802" y="31676"/>
                  </a:cubicBezTo>
                  <a:cubicBezTo>
                    <a:pt x="1821" y="31682"/>
                    <a:pt x="1840" y="31689"/>
                    <a:pt x="1859" y="31696"/>
                  </a:cubicBezTo>
                  <a:cubicBezTo>
                    <a:pt x="1867" y="31698"/>
                    <a:pt x="1873" y="31700"/>
                    <a:pt x="1879" y="31702"/>
                  </a:cubicBezTo>
                  <a:cubicBezTo>
                    <a:pt x="1890" y="31706"/>
                    <a:pt x="1901" y="31708"/>
                    <a:pt x="1914" y="31712"/>
                  </a:cubicBezTo>
                  <a:cubicBezTo>
                    <a:pt x="1916" y="31712"/>
                    <a:pt x="1917" y="31713"/>
                    <a:pt x="1920" y="31713"/>
                  </a:cubicBezTo>
                  <a:cubicBezTo>
                    <a:pt x="1934" y="31717"/>
                    <a:pt x="1947" y="31722"/>
                    <a:pt x="1962" y="31726"/>
                  </a:cubicBezTo>
                  <a:cubicBezTo>
                    <a:pt x="1968" y="31728"/>
                    <a:pt x="1976" y="31731"/>
                    <a:pt x="1982" y="31732"/>
                  </a:cubicBezTo>
                  <a:cubicBezTo>
                    <a:pt x="1987" y="31733"/>
                    <a:pt x="1989" y="31733"/>
                    <a:pt x="1993" y="31734"/>
                  </a:cubicBezTo>
                  <a:lnTo>
                    <a:pt x="1995" y="31734"/>
                  </a:lnTo>
                  <a:cubicBezTo>
                    <a:pt x="2007" y="31737"/>
                    <a:pt x="2019" y="31741"/>
                    <a:pt x="2030" y="31744"/>
                  </a:cubicBezTo>
                  <a:cubicBezTo>
                    <a:pt x="2056" y="31750"/>
                    <a:pt x="2081" y="31757"/>
                    <a:pt x="2107" y="31763"/>
                  </a:cubicBezTo>
                  <a:cubicBezTo>
                    <a:pt x="2119" y="31765"/>
                    <a:pt x="2133" y="31770"/>
                    <a:pt x="2145" y="31773"/>
                  </a:cubicBezTo>
                  <a:cubicBezTo>
                    <a:pt x="2157" y="31775"/>
                    <a:pt x="2170" y="31778"/>
                    <a:pt x="2182" y="31780"/>
                  </a:cubicBezTo>
                  <a:cubicBezTo>
                    <a:pt x="2186" y="31781"/>
                    <a:pt x="2188" y="31781"/>
                    <a:pt x="2192" y="31783"/>
                  </a:cubicBezTo>
                  <a:cubicBezTo>
                    <a:pt x="2203" y="31784"/>
                    <a:pt x="2213" y="31786"/>
                    <a:pt x="2225" y="31789"/>
                  </a:cubicBezTo>
                  <a:cubicBezTo>
                    <a:pt x="2251" y="31795"/>
                    <a:pt x="2279" y="31800"/>
                    <a:pt x="2306" y="31805"/>
                  </a:cubicBezTo>
                  <a:cubicBezTo>
                    <a:pt x="2321" y="31807"/>
                    <a:pt x="2333" y="31810"/>
                    <a:pt x="2348" y="31812"/>
                  </a:cubicBezTo>
                  <a:cubicBezTo>
                    <a:pt x="2375" y="31818"/>
                    <a:pt x="2404" y="31822"/>
                    <a:pt x="2432" y="31827"/>
                  </a:cubicBezTo>
                  <a:cubicBezTo>
                    <a:pt x="2447" y="31830"/>
                    <a:pt x="2463" y="31832"/>
                    <a:pt x="2478" y="31835"/>
                  </a:cubicBezTo>
                  <a:cubicBezTo>
                    <a:pt x="2488" y="31836"/>
                    <a:pt x="2498" y="31837"/>
                    <a:pt x="2509" y="31839"/>
                  </a:cubicBezTo>
                  <a:cubicBezTo>
                    <a:pt x="2528" y="31843"/>
                    <a:pt x="2550" y="31846"/>
                    <a:pt x="2571" y="31848"/>
                  </a:cubicBezTo>
                  <a:cubicBezTo>
                    <a:pt x="2598" y="31852"/>
                    <a:pt x="2625" y="31856"/>
                    <a:pt x="2653" y="31858"/>
                  </a:cubicBezTo>
                  <a:cubicBezTo>
                    <a:pt x="2682" y="31863"/>
                    <a:pt x="2711" y="31867"/>
                    <a:pt x="2741" y="31869"/>
                  </a:cubicBezTo>
                  <a:cubicBezTo>
                    <a:pt x="2781" y="31873"/>
                    <a:pt x="2821" y="31877"/>
                    <a:pt x="2862" y="31879"/>
                  </a:cubicBezTo>
                  <a:cubicBezTo>
                    <a:pt x="2876" y="31880"/>
                    <a:pt x="2889" y="31880"/>
                    <a:pt x="2902" y="31882"/>
                  </a:cubicBezTo>
                  <a:cubicBezTo>
                    <a:pt x="2915" y="31883"/>
                    <a:pt x="2928" y="31883"/>
                    <a:pt x="2941" y="31884"/>
                  </a:cubicBezTo>
                  <a:cubicBezTo>
                    <a:pt x="2956" y="31886"/>
                    <a:pt x="2971" y="31886"/>
                    <a:pt x="2987" y="31888"/>
                  </a:cubicBezTo>
                  <a:cubicBezTo>
                    <a:pt x="3012" y="31889"/>
                    <a:pt x="3038" y="31890"/>
                    <a:pt x="3064" y="31891"/>
                  </a:cubicBezTo>
                  <a:cubicBezTo>
                    <a:pt x="3076" y="31891"/>
                    <a:pt x="3090" y="31893"/>
                    <a:pt x="3103" y="31893"/>
                  </a:cubicBezTo>
                  <a:cubicBezTo>
                    <a:pt x="3165" y="31895"/>
                    <a:pt x="3230" y="31898"/>
                    <a:pt x="3296" y="31899"/>
                  </a:cubicBezTo>
                  <a:cubicBezTo>
                    <a:pt x="3311" y="31900"/>
                    <a:pt x="3327" y="31900"/>
                    <a:pt x="3343" y="31900"/>
                  </a:cubicBezTo>
                  <a:lnTo>
                    <a:pt x="3460" y="31900"/>
                  </a:lnTo>
                  <a:cubicBezTo>
                    <a:pt x="3557" y="31900"/>
                    <a:pt x="3669" y="31900"/>
                    <a:pt x="3797" y="31902"/>
                  </a:cubicBezTo>
                  <a:lnTo>
                    <a:pt x="3827" y="31902"/>
                  </a:lnTo>
                  <a:cubicBezTo>
                    <a:pt x="3868" y="31903"/>
                    <a:pt x="3909" y="31903"/>
                    <a:pt x="3952" y="31903"/>
                  </a:cubicBezTo>
                  <a:lnTo>
                    <a:pt x="4010" y="31903"/>
                  </a:lnTo>
                  <a:cubicBezTo>
                    <a:pt x="4051" y="31904"/>
                    <a:pt x="4096" y="31904"/>
                    <a:pt x="4140" y="31904"/>
                  </a:cubicBezTo>
                  <a:lnTo>
                    <a:pt x="4263" y="31904"/>
                  </a:lnTo>
                  <a:cubicBezTo>
                    <a:pt x="4290" y="31905"/>
                    <a:pt x="4318" y="31905"/>
                    <a:pt x="4345" y="31905"/>
                  </a:cubicBezTo>
                  <a:lnTo>
                    <a:pt x="4449" y="31905"/>
                  </a:lnTo>
                  <a:cubicBezTo>
                    <a:pt x="4474" y="31907"/>
                    <a:pt x="4501" y="31907"/>
                    <a:pt x="4527" y="31907"/>
                  </a:cubicBezTo>
                  <a:cubicBezTo>
                    <a:pt x="4585" y="31907"/>
                    <a:pt x="4642" y="31908"/>
                    <a:pt x="4703" y="31908"/>
                  </a:cubicBezTo>
                  <a:cubicBezTo>
                    <a:pt x="4734" y="31908"/>
                    <a:pt x="4765" y="31910"/>
                    <a:pt x="4798" y="31910"/>
                  </a:cubicBezTo>
                  <a:cubicBezTo>
                    <a:pt x="4876" y="31911"/>
                    <a:pt x="4958" y="31911"/>
                    <a:pt x="5039" y="31913"/>
                  </a:cubicBezTo>
                  <a:cubicBezTo>
                    <a:pt x="5075" y="31913"/>
                    <a:pt x="5114" y="31914"/>
                    <a:pt x="5151" y="31914"/>
                  </a:cubicBezTo>
                  <a:lnTo>
                    <a:pt x="5272" y="31914"/>
                  </a:lnTo>
                  <a:cubicBezTo>
                    <a:pt x="5302" y="31914"/>
                    <a:pt x="5331" y="31915"/>
                    <a:pt x="5363" y="31915"/>
                  </a:cubicBezTo>
                  <a:lnTo>
                    <a:pt x="5367" y="31915"/>
                  </a:lnTo>
                  <a:cubicBezTo>
                    <a:pt x="5399" y="31916"/>
                    <a:pt x="5433" y="31916"/>
                    <a:pt x="5465" y="31916"/>
                  </a:cubicBezTo>
                  <a:cubicBezTo>
                    <a:pt x="5486" y="31918"/>
                    <a:pt x="5508" y="31918"/>
                    <a:pt x="5529" y="31918"/>
                  </a:cubicBezTo>
                  <a:lnTo>
                    <a:pt x="5585" y="31918"/>
                  </a:lnTo>
                  <a:cubicBezTo>
                    <a:pt x="5622" y="31918"/>
                    <a:pt x="5660" y="31919"/>
                    <a:pt x="5699" y="31919"/>
                  </a:cubicBezTo>
                  <a:lnTo>
                    <a:pt x="5715" y="31919"/>
                  </a:lnTo>
                  <a:cubicBezTo>
                    <a:pt x="5748" y="31919"/>
                    <a:pt x="5782" y="31920"/>
                    <a:pt x="5815" y="31920"/>
                  </a:cubicBezTo>
                  <a:lnTo>
                    <a:pt x="5819" y="31920"/>
                  </a:lnTo>
                  <a:cubicBezTo>
                    <a:pt x="5852" y="31920"/>
                    <a:pt x="5888" y="31921"/>
                    <a:pt x="5923" y="31921"/>
                  </a:cubicBezTo>
                  <a:lnTo>
                    <a:pt x="5931" y="31921"/>
                  </a:lnTo>
                  <a:cubicBezTo>
                    <a:pt x="5988" y="31921"/>
                    <a:pt x="6045" y="31923"/>
                    <a:pt x="6103" y="31923"/>
                  </a:cubicBezTo>
                  <a:cubicBezTo>
                    <a:pt x="6163" y="31924"/>
                    <a:pt x="6224" y="31924"/>
                    <a:pt x="6286" y="31925"/>
                  </a:cubicBezTo>
                  <a:lnTo>
                    <a:pt x="6358" y="31925"/>
                  </a:lnTo>
                  <a:cubicBezTo>
                    <a:pt x="6379" y="31926"/>
                    <a:pt x="6400" y="31926"/>
                    <a:pt x="6421" y="31926"/>
                  </a:cubicBezTo>
                  <a:cubicBezTo>
                    <a:pt x="6464" y="31926"/>
                    <a:pt x="6506" y="31928"/>
                    <a:pt x="6549" y="31928"/>
                  </a:cubicBezTo>
                  <a:cubicBezTo>
                    <a:pt x="6591" y="31928"/>
                    <a:pt x="6633" y="31929"/>
                    <a:pt x="6676" y="31929"/>
                  </a:cubicBezTo>
                  <a:cubicBezTo>
                    <a:pt x="6701" y="31930"/>
                    <a:pt x="6727" y="31930"/>
                    <a:pt x="6751" y="31930"/>
                  </a:cubicBezTo>
                  <a:cubicBezTo>
                    <a:pt x="6776" y="31931"/>
                    <a:pt x="6801" y="31931"/>
                    <a:pt x="6826" y="31931"/>
                  </a:cubicBezTo>
                  <a:cubicBezTo>
                    <a:pt x="7129" y="31936"/>
                    <a:pt x="7444" y="31940"/>
                    <a:pt x="7773" y="31944"/>
                  </a:cubicBezTo>
                  <a:cubicBezTo>
                    <a:pt x="7845" y="31945"/>
                    <a:pt x="7917" y="31945"/>
                    <a:pt x="7990" y="31946"/>
                  </a:cubicBezTo>
                  <a:cubicBezTo>
                    <a:pt x="8087" y="31947"/>
                    <a:pt x="8185" y="31949"/>
                    <a:pt x="8284" y="31950"/>
                  </a:cubicBezTo>
                  <a:cubicBezTo>
                    <a:pt x="8357" y="31951"/>
                    <a:pt x="8432" y="31951"/>
                    <a:pt x="8508" y="31952"/>
                  </a:cubicBezTo>
                  <a:cubicBezTo>
                    <a:pt x="8634" y="31954"/>
                    <a:pt x="8760" y="31955"/>
                    <a:pt x="8890" y="31956"/>
                  </a:cubicBezTo>
                  <a:cubicBezTo>
                    <a:pt x="8930" y="31956"/>
                    <a:pt x="8968" y="31958"/>
                    <a:pt x="9008" y="31958"/>
                  </a:cubicBezTo>
                  <a:cubicBezTo>
                    <a:pt x="9081" y="31960"/>
                    <a:pt x="9152" y="31960"/>
                    <a:pt x="9225" y="31961"/>
                  </a:cubicBezTo>
                  <a:cubicBezTo>
                    <a:pt x="9270" y="31961"/>
                    <a:pt x="9314" y="31962"/>
                    <a:pt x="9359" y="31962"/>
                  </a:cubicBezTo>
                  <a:lnTo>
                    <a:pt x="9384" y="31962"/>
                  </a:lnTo>
                  <a:cubicBezTo>
                    <a:pt x="9427" y="31962"/>
                    <a:pt x="9473" y="31963"/>
                    <a:pt x="9517" y="31963"/>
                  </a:cubicBezTo>
                  <a:cubicBezTo>
                    <a:pt x="9631" y="31965"/>
                    <a:pt x="9746" y="31966"/>
                    <a:pt x="9862" y="31967"/>
                  </a:cubicBezTo>
                  <a:cubicBezTo>
                    <a:pt x="9914" y="31967"/>
                    <a:pt x="9965" y="31968"/>
                    <a:pt x="10017" y="31968"/>
                  </a:cubicBezTo>
                  <a:cubicBezTo>
                    <a:pt x="10078" y="31970"/>
                    <a:pt x="10140" y="31970"/>
                    <a:pt x="10201" y="31971"/>
                  </a:cubicBezTo>
                  <a:cubicBezTo>
                    <a:pt x="10243" y="31971"/>
                    <a:pt x="10285" y="31972"/>
                    <a:pt x="10326" y="31972"/>
                  </a:cubicBezTo>
                  <a:cubicBezTo>
                    <a:pt x="10360" y="31972"/>
                    <a:pt x="10391" y="31973"/>
                    <a:pt x="10423" y="31973"/>
                  </a:cubicBezTo>
                  <a:cubicBezTo>
                    <a:pt x="10472" y="31973"/>
                    <a:pt x="10523" y="31975"/>
                    <a:pt x="10572" y="31975"/>
                  </a:cubicBezTo>
                  <a:cubicBezTo>
                    <a:pt x="10606" y="31975"/>
                    <a:pt x="10642" y="31976"/>
                    <a:pt x="10675" y="31976"/>
                  </a:cubicBezTo>
                  <a:cubicBezTo>
                    <a:pt x="10721" y="31976"/>
                    <a:pt x="10765" y="31977"/>
                    <a:pt x="10810" y="31977"/>
                  </a:cubicBezTo>
                  <a:cubicBezTo>
                    <a:pt x="10952" y="31978"/>
                    <a:pt x="11096" y="31982"/>
                    <a:pt x="11240" y="31983"/>
                  </a:cubicBezTo>
                  <a:cubicBezTo>
                    <a:pt x="11327" y="31983"/>
                    <a:pt x="11415" y="31984"/>
                    <a:pt x="11503" y="31986"/>
                  </a:cubicBezTo>
                  <a:lnTo>
                    <a:pt x="11529" y="31986"/>
                  </a:lnTo>
                  <a:cubicBezTo>
                    <a:pt x="11577" y="31986"/>
                    <a:pt x="11625" y="31987"/>
                    <a:pt x="11673" y="31987"/>
                  </a:cubicBezTo>
                  <a:cubicBezTo>
                    <a:pt x="11787" y="31988"/>
                    <a:pt x="11903" y="31989"/>
                    <a:pt x="12017" y="31991"/>
                  </a:cubicBezTo>
                  <a:cubicBezTo>
                    <a:pt x="12192" y="31993"/>
                    <a:pt x="12366" y="31994"/>
                    <a:pt x="12541" y="31997"/>
                  </a:cubicBezTo>
                  <a:cubicBezTo>
                    <a:pt x="12774" y="31999"/>
                    <a:pt x="13011" y="32002"/>
                    <a:pt x="13247" y="32005"/>
                  </a:cubicBezTo>
                  <a:lnTo>
                    <a:pt x="13603" y="32009"/>
                  </a:lnTo>
                  <a:cubicBezTo>
                    <a:pt x="13672" y="32010"/>
                    <a:pt x="13740" y="32010"/>
                    <a:pt x="13810" y="32012"/>
                  </a:cubicBezTo>
                  <a:cubicBezTo>
                    <a:pt x="14039" y="32014"/>
                    <a:pt x="14269" y="32015"/>
                    <a:pt x="14500" y="32018"/>
                  </a:cubicBezTo>
                  <a:cubicBezTo>
                    <a:pt x="14860" y="32022"/>
                    <a:pt x="15221" y="32024"/>
                    <a:pt x="15584" y="32029"/>
                  </a:cubicBezTo>
                  <a:cubicBezTo>
                    <a:pt x="15644" y="32029"/>
                    <a:pt x="15705" y="32030"/>
                    <a:pt x="15765" y="32030"/>
                  </a:cubicBezTo>
                  <a:cubicBezTo>
                    <a:pt x="15826" y="32030"/>
                    <a:pt x="15887" y="32031"/>
                    <a:pt x="15947" y="32031"/>
                  </a:cubicBezTo>
                  <a:cubicBezTo>
                    <a:pt x="16007" y="32031"/>
                    <a:pt x="16068" y="32033"/>
                    <a:pt x="16128" y="32033"/>
                  </a:cubicBezTo>
                  <a:cubicBezTo>
                    <a:pt x="16239" y="32034"/>
                    <a:pt x="16352" y="32034"/>
                    <a:pt x="16463" y="32035"/>
                  </a:cubicBezTo>
                  <a:cubicBezTo>
                    <a:pt x="16593" y="32035"/>
                    <a:pt x="16723" y="32036"/>
                    <a:pt x="16853" y="32038"/>
                  </a:cubicBezTo>
                  <a:cubicBezTo>
                    <a:pt x="16927" y="32038"/>
                    <a:pt x="17002" y="32039"/>
                    <a:pt x="17077" y="32039"/>
                  </a:cubicBezTo>
                  <a:cubicBezTo>
                    <a:pt x="17146" y="32039"/>
                    <a:pt x="17214" y="32040"/>
                    <a:pt x="17282" y="32040"/>
                  </a:cubicBezTo>
                  <a:cubicBezTo>
                    <a:pt x="17622" y="32043"/>
                    <a:pt x="17961" y="32045"/>
                    <a:pt x="18300" y="32048"/>
                  </a:cubicBezTo>
                  <a:cubicBezTo>
                    <a:pt x="18358" y="32048"/>
                    <a:pt x="18416" y="32049"/>
                    <a:pt x="18474" y="32049"/>
                  </a:cubicBezTo>
                  <a:cubicBezTo>
                    <a:pt x="18525" y="32049"/>
                    <a:pt x="18575" y="32050"/>
                    <a:pt x="18624" y="32050"/>
                  </a:cubicBezTo>
                  <a:lnTo>
                    <a:pt x="18671" y="32050"/>
                  </a:lnTo>
                  <a:cubicBezTo>
                    <a:pt x="18775" y="32050"/>
                    <a:pt x="18878" y="32050"/>
                    <a:pt x="18979" y="32051"/>
                  </a:cubicBezTo>
                  <a:cubicBezTo>
                    <a:pt x="19245" y="32054"/>
                    <a:pt x="19510" y="32055"/>
                    <a:pt x="19772" y="32056"/>
                  </a:cubicBezTo>
                  <a:cubicBezTo>
                    <a:pt x="19885" y="32056"/>
                    <a:pt x="19997" y="32057"/>
                    <a:pt x="20110" y="32057"/>
                  </a:cubicBezTo>
                  <a:cubicBezTo>
                    <a:pt x="20258" y="32057"/>
                    <a:pt x="20407" y="32059"/>
                    <a:pt x="20554" y="32059"/>
                  </a:cubicBezTo>
                  <a:lnTo>
                    <a:pt x="20665" y="32059"/>
                  </a:lnTo>
                  <a:cubicBezTo>
                    <a:pt x="21136" y="32060"/>
                    <a:pt x="21598" y="32061"/>
                    <a:pt x="22048" y="32061"/>
                  </a:cubicBezTo>
                  <a:lnTo>
                    <a:pt x="22914" y="32061"/>
                  </a:lnTo>
                  <a:cubicBezTo>
                    <a:pt x="23043" y="32060"/>
                    <a:pt x="23170" y="32060"/>
                    <a:pt x="23297" y="32060"/>
                  </a:cubicBezTo>
                  <a:lnTo>
                    <a:pt x="23936" y="32060"/>
                  </a:lnTo>
                  <a:cubicBezTo>
                    <a:pt x="24029" y="32060"/>
                    <a:pt x="24121" y="32059"/>
                    <a:pt x="24214" y="32059"/>
                  </a:cubicBezTo>
                  <a:cubicBezTo>
                    <a:pt x="24283" y="32059"/>
                    <a:pt x="24351" y="32057"/>
                    <a:pt x="24419" y="32057"/>
                  </a:cubicBezTo>
                  <a:lnTo>
                    <a:pt x="24518" y="32057"/>
                  </a:lnTo>
                  <a:cubicBezTo>
                    <a:pt x="24631" y="32056"/>
                    <a:pt x="24741" y="32056"/>
                    <a:pt x="24851" y="32055"/>
                  </a:cubicBezTo>
                  <a:lnTo>
                    <a:pt x="24918" y="32055"/>
                  </a:lnTo>
                  <a:cubicBezTo>
                    <a:pt x="24991" y="32055"/>
                    <a:pt x="25064" y="32055"/>
                    <a:pt x="25137" y="32054"/>
                  </a:cubicBezTo>
                  <a:cubicBezTo>
                    <a:pt x="25178" y="32054"/>
                    <a:pt x="25217" y="32051"/>
                    <a:pt x="25257" y="32051"/>
                  </a:cubicBezTo>
                  <a:lnTo>
                    <a:pt x="25317" y="32051"/>
                  </a:lnTo>
                  <a:cubicBezTo>
                    <a:pt x="25374" y="32051"/>
                    <a:pt x="25431" y="32051"/>
                    <a:pt x="25489" y="32050"/>
                  </a:cubicBezTo>
                  <a:lnTo>
                    <a:pt x="25493" y="32050"/>
                  </a:lnTo>
                  <a:cubicBezTo>
                    <a:pt x="25522" y="32050"/>
                    <a:pt x="25551" y="32049"/>
                    <a:pt x="25581" y="32049"/>
                  </a:cubicBezTo>
                  <a:cubicBezTo>
                    <a:pt x="25629" y="32049"/>
                    <a:pt x="25676" y="32048"/>
                    <a:pt x="25723" y="32048"/>
                  </a:cubicBezTo>
                  <a:cubicBezTo>
                    <a:pt x="25791" y="32046"/>
                    <a:pt x="25858" y="32046"/>
                    <a:pt x="25925" y="32045"/>
                  </a:cubicBezTo>
                  <a:cubicBezTo>
                    <a:pt x="25969" y="32045"/>
                    <a:pt x="26014" y="32044"/>
                    <a:pt x="26057" y="32044"/>
                  </a:cubicBezTo>
                  <a:cubicBezTo>
                    <a:pt x="26093" y="32044"/>
                    <a:pt x="26130" y="32043"/>
                    <a:pt x="26165" y="32043"/>
                  </a:cubicBezTo>
                  <a:cubicBezTo>
                    <a:pt x="26183" y="32041"/>
                    <a:pt x="26201" y="32041"/>
                    <a:pt x="26219" y="32041"/>
                  </a:cubicBezTo>
                  <a:cubicBezTo>
                    <a:pt x="26270" y="32040"/>
                    <a:pt x="26319" y="32040"/>
                    <a:pt x="26369" y="32039"/>
                  </a:cubicBezTo>
                  <a:cubicBezTo>
                    <a:pt x="26406" y="32038"/>
                    <a:pt x="26444" y="32038"/>
                    <a:pt x="26483" y="32036"/>
                  </a:cubicBezTo>
                  <a:cubicBezTo>
                    <a:pt x="26603" y="32034"/>
                    <a:pt x="26720" y="32031"/>
                    <a:pt x="26833" y="32029"/>
                  </a:cubicBezTo>
                  <a:lnTo>
                    <a:pt x="26851" y="32029"/>
                  </a:lnTo>
                  <a:cubicBezTo>
                    <a:pt x="26877" y="32029"/>
                    <a:pt x="26903" y="32027"/>
                    <a:pt x="26928" y="32027"/>
                  </a:cubicBezTo>
                  <a:cubicBezTo>
                    <a:pt x="26954" y="32027"/>
                    <a:pt x="26980" y="32025"/>
                    <a:pt x="27005" y="32025"/>
                  </a:cubicBezTo>
                  <a:cubicBezTo>
                    <a:pt x="27038" y="32024"/>
                    <a:pt x="27072" y="32024"/>
                    <a:pt x="27105" y="32023"/>
                  </a:cubicBezTo>
                  <a:cubicBezTo>
                    <a:pt x="27125" y="32023"/>
                    <a:pt x="27143" y="32022"/>
                    <a:pt x="27164" y="32022"/>
                  </a:cubicBezTo>
                  <a:cubicBezTo>
                    <a:pt x="27185" y="32022"/>
                    <a:pt x="27205" y="32020"/>
                    <a:pt x="27225" y="32020"/>
                  </a:cubicBezTo>
                  <a:cubicBezTo>
                    <a:pt x="27236" y="32019"/>
                    <a:pt x="27249" y="32019"/>
                    <a:pt x="27260" y="32019"/>
                  </a:cubicBezTo>
                  <a:cubicBezTo>
                    <a:pt x="27303" y="32018"/>
                    <a:pt x="27346" y="32017"/>
                    <a:pt x="27388" y="32015"/>
                  </a:cubicBezTo>
                  <a:cubicBezTo>
                    <a:pt x="27403" y="32015"/>
                    <a:pt x="27419" y="32014"/>
                    <a:pt x="27435" y="32014"/>
                  </a:cubicBezTo>
                  <a:cubicBezTo>
                    <a:pt x="27459" y="32013"/>
                    <a:pt x="27481" y="32013"/>
                    <a:pt x="27502" y="32012"/>
                  </a:cubicBezTo>
                  <a:cubicBezTo>
                    <a:pt x="27537" y="32012"/>
                    <a:pt x="27568" y="32010"/>
                    <a:pt x="27601" y="32009"/>
                  </a:cubicBezTo>
                  <a:cubicBezTo>
                    <a:pt x="27612" y="32009"/>
                    <a:pt x="27625" y="32008"/>
                    <a:pt x="27636" y="32008"/>
                  </a:cubicBezTo>
                  <a:cubicBezTo>
                    <a:pt x="27689" y="32007"/>
                    <a:pt x="27742" y="32003"/>
                    <a:pt x="27793" y="32002"/>
                  </a:cubicBezTo>
                  <a:cubicBezTo>
                    <a:pt x="27927" y="31997"/>
                    <a:pt x="28054" y="31992"/>
                    <a:pt x="28171" y="31986"/>
                  </a:cubicBezTo>
                  <a:cubicBezTo>
                    <a:pt x="28199" y="31984"/>
                    <a:pt x="28225" y="31983"/>
                    <a:pt x="28251" y="31982"/>
                  </a:cubicBezTo>
                  <a:cubicBezTo>
                    <a:pt x="28263" y="31981"/>
                    <a:pt x="28277" y="31981"/>
                    <a:pt x="28289" y="31978"/>
                  </a:cubicBezTo>
                  <a:lnTo>
                    <a:pt x="28298" y="31978"/>
                  </a:lnTo>
                  <a:cubicBezTo>
                    <a:pt x="28308" y="31978"/>
                    <a:pt x="28319" y="31977"/>
                    <a:pt x="28327" y="31977"/>
                  </a:cubicBezTo>
                  <a:cubicBezTo>
                    <a:pt x="28381" y="31975"/>
                    <a:pt x="28432" y="31971"/>
                    <a:pt x="28481" y="31968"/>
                  </a:cubicBezTo>
                  <a:cubicBezTo>
                    <a:pt x="28489" y="31968"/>
                    <a:pt x="28499" y="31967"/>
                    <a:pt x="28509" y="31967"/>
                  </a:cubicBezTo>
                  <a:cubicBezTo>
                    <a:pt x="28519" y="31966"/>
                    <a:pt x="28530" y="31966"/>
                    <a:pt x="28540" y="31965"/>
                  </a:cubicBezTo>
                  <a:cubicBezTo>
                    <a:pt x="28552" y="31963"/>
                    <a:pt x="28562" y="31963"/>
                    <a:pt x="28575" y="31962"/>
                  </a:cubicBezTo>
                  <a:cubicBezTo>
                    <a:pt x="28583" y="31961"/>
                    <a:pt x="28593" y="31961"/>
                    <a:pt x="28603" y="31960"/>
                  </a:cubicBezTo>
                  <a:cubicBezTo>
                    <a:pt x="28623" y="31956"/>
                    <a:pt x="28642" y="31955"/>
                    <a:pt x="28661" y="31954"/>
                  </a:cubicBezTo>
                  <a:cubicBezTo>
                    <a:pt x="28672" y="31952"/>
                    <a:pt x="28682" y="31952"/>
                    <a:pt x="28693" y="31951"/>
                  </a:cubicBezTo>
                  <a:cubicBezTo>
                    <a:pt x="28702" y="31950"/>
                    <a:pt x="28710" y="31950"/>
                    <a:pt x="28718" y="31949"/>
                  </a:cubicBezTo>
                  <a:cubicBezTo>
                    <a:pt x="28722" y="31947"/>
                    <a:pt x="28724" y="31947"/>
                    <a:pt x="28728" y="31947"/>
                  </a:cubicBezTo>
                  <a:cubicBezTo>
                    <a:pt x="28737" y="31946"/>
                    <a:pt x="28745" y="31946"/>
                    <a:pt x="28754" y="31945"/>
                  </a:cubicBezTo>
                  <a:cubicBezTo>
                    <a:pt x="28780" y="31942"/>
                    <a:pt x="28805" y="31940"/>
                    <a:pt x="28830" y="31937"/>
                  </a:cubicBezTo>
                  <a:cubicBezTo>
                    <a:pt x="31264" y="31679"/>
                    <a:pt x="32445" y="30759"/>
                    <a:pt x="32549" y="26929"/>
                  </a:cubicBezTo>
                  <a:cubicBezTo>
                    <a:pt x="32600" y="25051"/>
                    <a:pt x="32584" y="19937"/>
                    <a:pt x="32569" y="14981"/>
                  </a:cubicBezTo>
                  <a:cubicBezTo>
                    <a:pt x="32556" y="12079"/>
                    <a:pt x="32542" y="9230"/>
                    <a:pt x="32538" y="7117"/>
                  </a:cubicBezTo>
                  <a:cubicBezTo>
                    <a:pt x="32535" y="5478"/>
                    <a:pt x="32539" y="4282"/>
                    <a:pt x="32555" y="3844"/>
                  </a:cubicBezTo>
                  <a:cubicBezTo>
                    <a:pt x="32601" y="2602"/>
                    <a:pt x="32601" y="273"/>
                    <a:pt x="28932" y="118"/>
                  </a:cubicBezTo>
                  <a:cubicBezTo>
                    <a:pt x="26714" y="24"/>
                    <a:pt x="19523" y="1"/>
                    <a:pt x="13342" y="1"/>
                  </a:cubicBezTo>
                  <a:close/>
                </a:path>
              </a:pathLst>
            </a:custGeom>
            <a:solidFill>
              <a:schemeClr val="lt2"/>
            </a:solidFill>
            <a:ln>
              <a:noFill/>
            </a:ln>
            <a:effectLst>
              <a:outerShdw dist="114300" dir="2700000" algn="bl" rotWithShape="0">
                <a:srgbClr val="000000">
                  <a:alpha val="20000"/>
                </a:srgb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798" name="Google Shape;798;p74"/>
            <p:cNvSpPr/>
            <p:nvPr/>
          </p:nvSpPr>
          <p:spPr>
            <a:xfrm flipH="1">
              <a:off x="7327506" y="1836306"/>
              <a:ext cx="529059" cy="230319"/>
            </a:xfrm>
            <a:custGeom>
              <a:avLst/>
              <a:gdLst/>
              <a:ahLst/>
              <a:cxnLst/>
              <a:rect l="l" t="t" r="r" b="b"/>
              <a:pathLst>
                <a:path w="9016" h="3925" extrusionOk="0">
                  <a:moveTo>
                    <a:pt x="5344" y="0"/>
                  </a:moveTo>
                  <a:cubicBezTo>
                    <a:pt x="4907" y="0"/>
                    <a:pt x="4470" y="11"/>
                    <a:pt x="4058" y="37"/>
                  </a:cubicBezTo>
                  <a:cubicBezTo>
                    <a:pt x="1920" y="174"/>
                    <a:pt x="1" y="494"/>
                    <a:pt x="1" y="494"/>
                  </a:cubicBezTo>
                  <a:cubicBezTo>
                    <a:pt x="1" y="494"/>
                    <a:pt x="482" y="2914"/>
                    <a:pt x="3769" y="3807"/>
                  </a:cubicBezTo>
                  <a:cubicBezTo>
                    <a:pt x="4066" y="3887"/>
                    <a:pt x="4351" y="3924"/>
                    <a:pt x="4625" y="3924"/>
                  </a:cubicBezTo>
                  <a:cubicBezTo>
                    <a:pt x="7394" y="3924"/>
                    <a:pt x="9016" y="188"/>
                    <a:pt x="9016" y="188"/>
                  </a:cubicBezTo>
                  <a:cubicBezTo>
                    <a:pt x="9016" y="188"/>
                    <a:pt x="7178" y="0"/>
                    <a:pt x="534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799" name="Google Shape;799;p74"/>
            <p:cNvSpPr/>
            <p:nvPr/>
          </p:nvSpPr>
          <p:spPr>
            <a:xfrm flipH="1">
              <a:off x="7210439" y="1712491"/>
              <a:ext cx="1097257" cy="708913"/>
            </a:xfrm>
            <a:custGeom>
              <a:avLst/>
              <a:gdLst/>
              <a:ahLst/>
              <a:cxnLst/>
              <a:rect l="l" t="t" r="r" b="b"/>
              <a:pathLst>
                <a:path w="18699" h="12081" extrusionOk="0">
                  <a:moveTo>
                    <a:pt x="9006" y="1"/>
                  </a:moveTo>
                  <a:lnTo>
                    <a:pt x="9052" y="763"/>
                  </a:lnTo>
                  <a:lnTo>
                    <a:pt x="9107" y="1685"/>
                  </a:lnTo>
                  <a:lnTo>
                    <a:pt x="9149" y="2395"/>
                  </a:lnTo>
                  <a:lnTo>
                    <a:pt x="9172" y="2781"/>
                  </a:lnTo>
                  <a:lnTo>
                    <a:pt x="8432" y="2878"/>
                  </a:lnTo>
                  <a:lnTo>
                    <a:pt x="7802" y="2960"/>
                  </a:lnTo>
                  <a:lnTo>
                    <a:pt x="7406" y="3010"/>
                  </a:lnTo>
                  <a:lnTo>
                    <a:pt x="7249" y="3031"/>
                  </a:lnTo>
                  <a:lnTo>
                    <a:pt x="7078" y="3054"/>
                  </a:lnTo>
                  <a:cubicBezTo>
                    <a:pt x="7078" y="3054"/>
                    <a:pt x="6629" y="3167"/>
                    <a:pt x="6013" y="3394"/>
                  </a:cubicBezTo>
                  <a:cubicBezTo>
                    <a:pt x="5121" y="3720"/>
                    <a:pt x="3878" y="4284"/>
                    <a:pt x="3154" y="5081"/>
                  </a:cubicBezTo>
                  <a:cubicBezTo>
                    <a:pt x="2445" y="5859"/>
                    <a:pt x="1186" y="7429"/>
                    <a:pt x="3" y="11735"/>
                  </a:cubicBezTo>
                  <a:cubicBezTo>
                    <a:pt x="1" y="11737"/>
                    <a:pt x="1" y="11742"/>
                    <a:pt x="0" y="11745"/>
                  </a:cubicBezTo>
                  <a:cubicBezTo>
                    <a:pt x="5" y="11746"/>
                    <a:pt x="7" y="11746"/>
                    <a:pt x="11" y="11747"/>
                  </a:cubicBezTo>
                  <a:cubicBezTo>
                    <a:pt x="404" y="11855"/>
                    <a:pt x="889" y="11915"/>
                    <a:pt x="1482" y="11915"/>
                  </a:cubicBezTo>
                  <a:cubicBezTo>
                    <a:pt x="1959" y="11915"/>
                    <a:pt x="2820" y="11923"/>
                    <a:pt x="3946" y="11936"/>
                  </a:cubicBezTo>
                  <a:cubicBezTo>
                    <a:pt x="4029" y="11606"/>
                    <a:pt x="4102" y="11314"/>
                    <a:pt x="4160" y="11080"/>
                  </a:cubicBezTo>
                  <a:cubicBezTo>
                    <a:pt x="4192" y="10954"/>
                    <a:pt x="4220" y="10844"/>
                    <a:pt x="4243" y="10754"/>
                  </a:cubicBezTo>
                  <a:cubicBezTo>
                    <a:pt x="4288" y="10571"/>
                    <a:pt x="4314" y="10468"/>
                    <a:pt x="4314" y="10468"/>
                  </a:cubicBezTo>
                  <a:lnTo>
                    <a:pt x="4339" y="11795"/>
                  </a:lnTo>
                  <a:lnTo>
                    <a:pt x="4342" y="11942"/>
                  </a:lnTo>
                  <a:cubicBezTo>
                    <a:pt x="7360" y="11977"/>
                    <a:pt x="12006" y="12039"/>
                    <a:pt x="16326" y="12068"/>
                  </a:cubicBezTo>
                  <a:cubicBezTo>
                    <a:pt x="16822" y="12073"/>
                    <a:pt x="17313" y="12075"/>
                    <a:pt x="17798" y="12078"/>
                  </a:cubicBezTo>
                  <a:cubicBezTo>
                    <a:pt x="18097" y="12079"/>
                    <a:pt x="18395" y="12080"/>
                    <a:pt x="18688" y="12081"/>
                  </a:cubicBezTo>
                  <a:lnTo>
                    <a:pt x="18644" y="9391"/>
                  </a:lnTo>
                  <a:lnTo>
                    <a:pt x="18641" y="9267"/>
                  </a:lnTo>
                  <a:lnTo>
                    <a:pt x="18635" y="8928"/>
                  </a:lnTo>
                  <a:cubicBezTo>
                    <a:pt x="18657" y="8919"/>
                    <a:pt x="18677" y="8911"/>
                    <a:pt x="18699" y="8901"/>
                  </a:cubicBezTo>
                  <a:cubicBezTo>
                    <a:pt x="18652" y="8536"/>
                    <a:pt x="18578" y="8224"/>
                    <a:pt x="18483" y="7950"/>
                  </a:cubicBezTo>
                  <a:cubicBezTo>
                    <a:pt x="17920" y="6325"/>
                    <a:pt x="16671" y="6033"/>
                    <a:pt x="16574" y="3811"/>
                  </a:cubicBezTo>
                  <a:cubicBezTo>
                    <a:pt x="16538" y="3791"/>
                    <a:pt x="16500" y="3771"/>
                    <a:pt x="16460" y="3751"/>
                  </a:cubicBezTo>
                  <a:cubicBezTo>
                    <a:pt x="16329" y="3683"/>
                    <a:pt x="16178" y="3606"/>
                    <a:pt x="16016" y="3524"/>
                  </a:cubicBezTo>
                  <a:cubicBezTo>
                    <a:pt x="15779" y="3402"/>
                    <a:pt x="15520" y="3271"/>
                    <a:pt x="15272" y="3148"/>
                  </a:cubicBezTo>
                  <a:lnTo>
                    <a:pt x="15178" y="3101"/>
                  </a:lnTo>
                  <a:cubicBezTo>
                    <a:pt x="14906" y="2967"/>
                    <a:pt x="14653" y="2840"/>
                    <a:pt x="14460" y="2744"/>
                  </a:cubicBezTo>
                  <a:cubicBezTo>
                    <a:pt x="14243" y="2637"/>
                    <a:pt x="14103" y="2567"/>
                    <a:pt x="14103" y="2567"/>
                  </a:cubicBezTo>
                  <a:lnTo>
                    <a:pt x="14061" y="2125"/>
                  </a:lnTo>
                  <a:lnTo>
                    <a:pt x="14053" y="2058"/>
                  </a:lnTo>
                  <a:lnTo>
                    <a:pt x="13957" y="1062"/>
                  </a:lnTo>
                  <a:lnTo>
                    <a:pt x="13890" y="372"/>
                  </a:lnTo>
                  <a:lnTo>
                    <a:pt x="13885" y="321"/>
                  </a:lnTo>
                  <a:lnTo>
                    <a:pt x="13880" y="270"/>
                  </a:lnTo>
                  <a:lnTo>
                    <a:pt x="13858" y="41"/>
                  </a:lnTo>
                  <a:lnTo>
                    <a:pt x="9006" y="1"/>
                  </a:lnTo>
                  <a:close/>
                </a:path>
              </a:pathLst>
            </a:custGeom>
            <a:solidFill>
              <a:srgbClr val="E7A17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00" name="Google Shape;800;p74"/>
            <p:cNvSpPr/>
            <p:nvPr/>
          </p:nvSpPr>
          <p:spPr>
            <a:xfrm flipH="1">
              <a:off x="7483008" y="1712667"/>
              <a:ext cx="296217" cy="123580"/>
            </a:xfrm>
            <a:custGeom>
              <a:avLst/>
              <a:gdLst/>
              <a:ahLst/>
              <a:cxnLst/>
              <a:rect l="l" t="t" r="r" b="b"/>
              <a:pathLst>
                <a:path w="5048" h="2106" extrusionOk="0">
                  <a:moveTo>
                    <a:pt x="0" y="0"/>
                  </a:moveTo>
                  <a:lnTo>
                    <a:pt x="101" y="1685"/>
                  </a:lnTo>
                  <a:cubicBezTo>
                    <a:pt x="1336" y="2009"/>
                    <a:pt x="2621" y="2106"/>
                    <a:pt x="3712" y="2106"/>
                  </a:cubicBezTo>
                  <a:cubicBezTo>
                    <a:pt x="4204" y="2106"/>
                    <a:pt x="4656" y="2086"/>
                    <a:pt x="5047" y="2059"/>
                  </a:cubicBezTo>
                  <a:lnTo>
                    <a:pt x="4852" y="41"/>
                  </a:lnTo>
                  <a:lnTo>
                    <a:pt x="0" y="0"/>
                  </a:lnTo>
                  <a:close/>
                </a:path>
              </a:pathLst>
            </a:custGeom>
            <a:solidFill>
              <a:srgbClr val="DD886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01" name="Google Shape;801;p74"/>
            <p:cNvSpPr/>
            <p:nvPr/>
          </p:nvSpPr>
          <p:spPr>
            <a:xfrm flipH="1">
              <a:off x="7107514" y="1848863"/>
              <a:ext cx="947389" cy="572834"/>
            </a:xfrm>
            <a:custGeom>
              <a:avLst/>
              <a:gdLst/>
              <a:ahLst/>
              <a:cxnLst/>
              <a:rect l="l" t="t" r="r" b="b"/>
              <a:pathLst>
                <a:path w="16145" h="9762" extrusionOk="0">
                  <a:moveTo>
                    <a:pt x="11092" y="1"/>
                  </a:moveTo>
                  <a:cubicBezTo>
                    <a:pt x="10777" y="165"/>
                    <a:pt x="10462" y="304"/>
                    <a:pt x="10150" y="423"/>
                  </a:cubicBezTo>
                  <a:cubicBezTo>
                    <a:pt x="9648" y="613"/>
                    <a:pt x="9153" y="748"/>
                    <a:pt x="8674" y="838"/>
                  </a:cubicBezTo>
                  <a:cubicBezTo>
                    <a:pt x="8658" y="841"/>
                    <a:pt x="8642" y="845"/>
                    <a:pt x="8625" y="847"/>
                  </a:cubicBezTo>
                  <a:cubicBezTo>
                    <a:pt x="8610" y="851"/>
                    <a:pt x="8592" y="854"/>
                    <a:pt x="8576" y="857"/>
                  </a:cubicBezTo>
                  <a:cubicBezTo>
                    <a:pt x="8136" y="935"/>
                    <a:pt x="7710" y="976"/>
                    <a:pt x="7303" y="988"/>
                  </a:cubicBezTo>
                  <a:cubicBezTo>
                    <a:pt x="7203" y="991"/>
                    <a:pt x="7104" y="993"/>
                    <a:pt x="7007" y="993"/>
                  </a:cubicBezTo>
                  <a:cubicBezTo>
                    <a:pt x="5788" y="993"/>
                    <a:pt x="4769" y="756"/>
                    <a:pt x="4123" y="555"/>
                  </a:cubicBezTo>
                  <a:cubicBezTo>
                    <a:pt x="3651" y="408"/>
                    <a:pt x="3380" y="279"/>
                    <a:pt x="3380" y="279"/>
                  </a:cubicBezTo>
                  <a:cubicBezTo>
                    <a:pt x="2771" y="398"/>
                    <a:pt x="2244" y="535"/>
                    <a:pt x="1778" y="691"/>
                  </a:cubicBezTo>
                  <a:lnTo>
                    <a:pt x="1702" y="1071"/>
                  </a:lnTo>
                  <a:lnTo>
                    <a:pt x="30" y="9474"/>
                  </a:lnTo>
                  <a:lnTo>
                    <a:pt x="1" y="9619"/>
                  </a:lnTo>
                  <a:lnTo>
                    <a:pt x="32" y="9619"/>
                  </a:lnTo>
                  <a:cubicBezTo>
                    <a:pt x="3051" y="9654"/>
                    <a:pt x="7697" y="9716"/>
                    <a:pt x="12016" y="9745"/>
                  </a:cubicBezTo>
                  <a:cubicBezTo>
                    <a:pt x="12512" y="9750"/>
                    <a:pt x="13004" y="9752"/>
                    <a:pt x="13488" y="9755"/>
                  </a:cubicBezTo>
                  <a:cubicBezTo>
                    <a:pt x="13788" y="9756"/>
                    <a:pt x="14086" y="9757"/>
                    <a:pt x="14379" y="9758"/>
                  </a:cubicBezTo>
                  <a:cubicBezTo>
                    <a:pt x="14850" y="9760"/>
                    <a:pt x="15312" y="9761"/>
                    <a:pt x="15762" y="9761"/>
                  </a:cubicBezTo>
                  <a:lnTo>
                    <a:pt x="15950" y="9761"/>
                  </a:lnTo>
                  <a:cubicBezTo>
                    <a:pt x="15949" y="9738"/>
                    <a:pt x="15949" y="9714"/>
                    <a:pt x="15948" y="9692"/>
                  </a:cubicBezTo>
                  <a:cubicBezTo>
                    <a:pt x="15912" y="8820"/>
                    <a:pt x="15991" y="8386"/>
                    <a:pt x="15991" y="8386"/>
                  </a:cubicBezTo>
                  <a:cubicBezTo>
                    <a:pt x="16043" y="8363"/>
                    <a:pt x="16094" y="8334"/>
                    <a:pt x="16144" y="8305"/>
                  </a:cubicBezTo>
                  <a:cubicBezTo>
                    <a:pt x="15804" y="7166"/>
                    <a:pt x="15366" y="6280"/>
                    <a:pt x="14901" y="5463"/>
                  </a:cubicBezTo>
                  <a:cubicBezTo>
                    <a:pt x="14107" y="4065"/>
                    <a:pt x="13235" y="2864"/>
                    <a:pt x="12653" y="929"/>
                  </a:cubicBezTo>
                  <a:cubicBezTo>
                    <a:pt x="12446" y="1021"/>
                    <a:pt x="12265" y="1058"/>
                    <a:pt x="12108" y="1058"/>
                  </a:cubicBezTo>
                  <a:cubicBezTo>
                    <a:pt x="12102" y="1058"/>
                    <a:pt x="12095" y="1058"/>
                    <a:pt x="12089" y="1058"/>
                  </a:cubicBezTo>
                  <a:cubicBezTo>
                    <a:pt x="11994" y="1055"/>
                    <a:pt x="11908" y="1038"/>
                    <a:pt x="11830" y="1011"/>
                  </a:cubicBezTo>
                  <a:cubicBezTo>
                    <a:pt x="11597" y="930"/>
                    <a:pt x="11433" y="753"/>
                    <a:pt x="11320" y="571"/>
                  </a:cubicBezTo>
                  <a:cubicBezTo>
                    <a:pt x="11303" y="545"/>
                    <a:pt x="11288" y="518"/>
                    <a:pt x="11274" y="492"/>
                  </a:cubicBezTo>
                  <a:cubicBezTo>
                    <a:pt x="11138" y="241"/>
                    <a:pt x="11092" y="1"/>
                    <a:pt x="1109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02" name="Google Shape;802;p74"/>
            <p:cNvSpPr/>
            <p:nvPr/>
          </p:nvSpPr>
          <p:spPr>
            <a:xfrm flipH="1">
              <a:off x="7950511" y="1889352"/>
              <a:ext cx="374378" cy="524012"/>
            </a:xfrm>
            <a:custGeom>
              <a:avLst/>
              <a:gdLst/>
              <a:ahLst/>
              <a:cxnLst/>
              <a:rect l="l" t="t" r="r" b="b"/>
              <a:pathLst>
                <a:path w="6380" h="8930" extrusionOk="0">
                  <a:moveTo>
                    <a:pt x="6379" y="1"/>
                  </a:moveTo>
                  <a:lnTo>
                    <a:pt x="6379" y="1"/>
                  </a:lnTo>
                  <a:cubicBezTo>
                    <a:pt x="4505" y="626"/>
                    <a:pt x="3631" y="1553"/>
                    <a:pt x="2529" y="2798"/>
                  </a:cubicBezTo>
                  <a:cubicBezTo>
                    <a:pt x="1301" y="4177"/>
                    <a:pt x="543" y="6246"/>
                    <a:pt x="61" y="8362"/>
                  </a:cubicBezTo>
                  <a:cubicBezTo>
                    <a:pt x="52" y="8399"/>
                    <a:pt x="44" y="8435"/>
                    <a:pt x="37" y="8472"/>
                  </a:cubicBezTo>
                  <a:cubicBezTo>
                    <a:pt x="23" y="8527"/>
                    <a:pt x="12" y="8583"/>
                    <a:pt x="0" y="8638"/>
                  </a:cubicBezTo>
                  <a:cubicBezTo>
                    <a:pt x="11" y="8642"/>
                    <a:pt x="22" y="8645"/>
                    <a:pt x="32" y="8649"/>
                  </a:cubicBezTo>
                  <a:cubicBezTo>
                    <a:pt x="50" y="8656"/>
                    <a:pt x="68" y="8663"/>
                    <a:pt x="86" y="8669"/>
                  </a:cubicBezTo>
                  <a:cubicBezTo>
                    <a:pt x="96" y="8671"/>
                    <a:pt x="107" y="8675"/>
                    <a:pt x="117" y="8680"/>
                  </a:cubicBezTo>
                  <a:cubicBezTo>
                    <a:pt x="136" y="8686"/>
                    <a:pt x="155" y="8692"/>
                    <a:pt x="174" y="8699"/>
                  </a:cubicBezTo>
                  <a:cubicBezTo>
                    <a:pt x="181" y="8702"/>
                    <a:pt x="188" y="8703"/>
                    <a:pt x="194" y="8706"/>
                  </a:cubicBezTo>
                  <a:cubicBezTo>
                    <a:pt x="205" y="8710"/>
                    <a:pt x="216" y="8712"/>
                    <a:pt x="228" y="8716"/>
                  </a:cubicBezTo>
                  <a:cubicBezTo>
                    <a:pt x="231" y="8716"/>
                    <a:pt x="232" y="8717"/>
                    <a:pt x="235" y="8717"/>
                  </a:cubicBezTo>
                  <a:cubicBezTo>
                    <a:pt x="249" y="8721"/>
                    <a:pt x="262" y="8726"/>
                    <a:pt x="277" y="8729"/>
                  </a:cubicBezTo>
                  <a:cubicBezTo>
                    <a:pt x="283" y="8732"/>
                    <a:pt x="290" y="8734"/>
                    <a:pt x="298" y="8736"/>
                  </a:cubicBezTo>
                  <a:cubicBezTo>
                    <a:pt x="301" y="8737"/>
                    <a:pt x="304" y="8737"/>
                    <a:pt x="308" y="8738"/>
                  </a:cubicBezTo>
                  <a:lnTo>
                    <a:pt x="310" y="8738"/>
                  </a:lnTo>
                  <a:cubicBezTo>
                    <a:pt x="322" y="8741"/>
                    <a:pt x="334" y="8744"/>
                    <a:pt x="346" y="8747"/>
                  </a:cubicBezTo>
                  <a:cubicBezTo>
                    <a:pt x="371" y="8754"/>
                    <a:pt x="395" y="8760"/>
                    <a:pt x="421" y="8767"/>
                  </a:cubicBezTo>
                  <a:cubicBezTo>
                    <a:pt x="434" y="8769"/>
                    <a:pt x="447" y="8774"/>
                    <a:pt x="460" y="8776"/>
                  </a:cubicBezTo>
                  <a:cubicBezTo>
                    <a:pt x="472" y="8779"/>
                    <a:pt x="486" y="8781"/>
                    <a:pt x="497" y="8784"/>
                  </a:cubicBezTo>
                  <a:cubicBezTo>
                    <a:pt x="501" y="8785"/>
                    <a:pt x="503" y="8785"/>
                    <a:pt x="507" y="8786"/>
                  </a:cubicBezTo>
                  <a:cubicBezTo>
                    <a:pt x="518" y="8788"/>
                    <a:pt x="528" y="8790"/>
                    <a:pt x="540" y="8793"/>
                  </a:cubicBezTo>
                  <a:cubicBezTo>
                    <a:pt x="566" y="8799"/>
                    <a:pt x="593" y="8804"/>
                    <a:pt x="621" y="8809"/>
                  </a:cubicBezTo>
                  <a:cubicBezTo>
                    <a:pt x="635" y="8811"/>
                    <a:pt x="648" y="8814"/>
                    <a:pt x="663" y="8816"/>
                  </a:cubicBezTo>
                  <a:cubicBezTo>
                    <a:pt x="690" y="8822"/>
                    <a:pt x="718" y="8826"/>
                    <a:pt x="748" y="8831"/>
                  </a:cubicBezTo>
                  <a:cubicBezTo>
                    <a:pt x="762" y="8833"/>
                    <a:pt x="778" y="8836"/>
                    <a:pt x="793" y="8838"/>
                  </a:cubicBezTo>
                  <a:cubicBezTo>
                    <a:pt x="802" y="8840"/>
                    <a:pt x="812" y="8841"/>
                    <a:pt x="823" y="8842"/>
                  </a:cubicBezTo>
                  <a:cubicBezTo>
                    <a:pt x="844" y="8847"/>
                    <a:pt x="864" y="8849"/>
                    <a:pt x="885" y="8852"/>
                  </a:cubicBezTo>
                  <a:cubicBezTo>
                    <a:pt x="914" y="8856"/>
                    <a:pt x="941" y="8859"/>
                    <a:pt x="968" y="8862"/>
                  </a:cubicBezTo>
                  <a:cubicBezTo>
                    <a:pt x="997" y="8866"/>
                    <a:pt x="1026" y="8870"/>
                    <a:pt x="1057" y="8873"/>
                  </a:cubicBezTo>
                  <a:cubicBezTo>
                    <a:pt x="1096" y="8877"/>
                    <a:pt x="1136" y="8880"/>
                    <a:pt x="1178" y="8883"/>
                  </a:cubicBezTo>
                  <a:cubicBezTo>
                    <a:pt x="1191" y="8884"/>
                    <a:pt x="1204" y="8884"/>
                    <a:pt x="1217" y="8885"/>
                  </a:cubicBezTo>
                  <a:cubicBezTo>
                    <a:pt x="1230" y="8887"/>
                    <a:pt x="1243" y="8887"/>
                    <a:pt x="1256" y="8888"/>
                  </a:cubicBezTo>
                  <a:cubicBezTo>
                    <a:pt x="1272" y="8889"/>
                    <a:pt x="1286" y="8889"/>
                    <a:pt x="1302" y="8891"/>
                  </a:cubicBezTo>
                  <a:cubicBezTo>
                    <a:pt x="1327" y="8893"/>
                    <a:pt x="1353" y="8894"/>
                    <a:pt x="1379" y="8895"/>
                  </a:cubicBezTo>
                  <a:cubicBezTo>
                    <a:pt x="1392" y="8895"/>
                    <a:pt x="1405" y="8896"/>
                    <a:pt x="1418" y="8896"/>
                  </a:cubicBezTo>
                  <a:cubicBezTo>
                    <a:pt x="1480" y="8899"/>
                    <a:pt x="1545" y="8901"/>
                    <a:pt x="1611" y="8903"/>
                  </a:cubicBezTo>
                  <a:cubicBezTo>
                    <a:pt x="1626" y="8904"/>
                    <a:pt x="1642" y="8904"/>
                    <a:pt x="1658" y="8904"/>
                  </a:cubicBezTo>
                  <a:lnTo>
                    <a:pt x="1775" y="8904"/>
                  </a:lnTo>
                  <a:cubicBezTo>
                    <a:pt x="1872" y="8904"/>
                    <a:pt x="1985" y="8904"/>
                    <a:pt x="2112" y="8905"/>
                  </a:cubicBezTo>
                  <a:lnTo>
                    <a:pt x="2142" y="8905"/>
                  </a:lnTo>
                  <a:cubicBezTo>
                    <a:pt x="2183" y="8906"/>
                    <a:pt x="2225" y="8906"/>
                    <a:pt x="2267" y="8906"/>
                  </a:cubicBezTo>
                  <a:lnTo>
                    <a:pt x="2325" y="8906"/>
                  </a:lnTo>
                  <a:cubicBezTo>
                    <a:pt x="2367" y="8908"/>
                    <a:pt x="2411" y="8908"/>
                    <a:pt x="2455" y="8908"/>
                  </a:cubicBezTo>
                  <a:lnTo>
                    <a:pt x="2579" y="8908"/>
                  </a:lnTo>
                  <a:cubicBezTo>
                    <a:pt x="2606" y="8909"/>
                    <a:pt x="2633" y="8909"/>
                    <a:pt x="2660" y="8909"/>
                  </a:cubicBezTo>
                  <a:lnTo>
                    <a:pt x="2764" y="8909"/>
                  </a:lnTo>
                  <a:cubicBezTo>
                    <a:pt x="2789" y="8910"/>
                    <a:pt x="2817" y="8910"/>
                    <a:pt x="2843" y="8910"/>
                  </a:cubicBezTo>
                  <a:cubicBezTo>
                    <a:pt x="2900" y="8910"/>
                    <a:pt x="2957" y="8911"/>
                    <a:pt x="3018" y="8911"/>
                  </a:cubicBezTo>
                  <a:cubicBezTo>
                    <a:pt x="3049" y="8911"/>
                    <a:pt x="3081" y="8913"/>
                    <a:pt x="3113" y="8913"/>
                  </a:cubicBezTo>
                  <a:cubicBezTo>
                    <a:pt x="3191" y="8915"/>
                    <a:pt x="3272" y="8915"/>
                    <a:pt x="3354" y="8916"/>
                  </a:cubicBezTo>
                  <a:cubicBezTo>
                    <a:pt x="3391" y="8916"/>
                    <a:pt x="3427" y="8917"/>
                    <a:pt x="3465" y="8917"/>
                  </a:cubicBezTo>
                  <a:lnTo>
                    <a:pt x="3587" y="8917"/>
                  </a:lnTo>
                  <a:cubicBezTo>
                    <a:pt x="3616" y="8917"/>
                    <a:pt x="3646" y="8919"/>
                    <a:pt x="3678" y="8919"/>
                  </a:cubicBezTo>
                  <a:lnTo>
                    <a:pt x="3682" y="8919"/>
                  </a:lnTo>
                  <a:cubicBezTo>
                    <a:pt x="3714" y="8919"/>
                    <a:pt x="3747" y="8920"/>
                    <a:pt x="3780" y="8920"/>
                  </a:cubicBezTo>
                  <a:cubicBezTo>
                    <a:pt x="3801" y="8921"/>
                    <a:pt x="3823" y="8921"/>
                    <a:pt x="3844" y="8921"/>
                  </a:cubicBezTo>
                  <a:lnTo>
                    <a:pt x="3900" y="8921"/>
                  </a:lnTo>
                  <a:cubicBezTo>
                    <a:pt x="3938" y="8921"/>
                    <a:pt x="3975" y="8923"/>
                    <a:pt x="4013" y="8923"/>
                  </a:cubicBezTo>
                  <a:lnTo>
                    <a:pt x="4031" y="8923"/>
                  </a:lnTo>
                  <a:cubicBezTo>
                    <a:pt x="4063" y="8923"/>
                    <a:pt x="4096" y="8924"/>
                    <a:pt x="4130" y="8924"/>
                  </a:cubicBezTo>
                  <a:lnTo>
                    <a:pt x="4133" y="8924"/>
                  </a:lnTo>
                  <a:cubicBezTo>
                    <a:pt x="4167" y="8924"/>
                    <a:pt x="4203" y="8925"/>
                    <a:pt x="4237" y="8925"/>
                  </a:cubicBezTo>
                  <a:lnTo>
                    <a:pt x="4247" y="8925"/>
                  </a:lnTo>
                  <a:cubicBezTo>
                    <a:pt x="4303" y="8925"/>
                    <a:pt x="4360" y="8926"/>
                    <a:pt x="4418" y="8926"/>
                  </a:cubicBezTo>
                  <a:cubicBezTo>
                    <a:pt x="4477" y="8928"/>
                    <a:pt x="4539" y="8928"/>
                    <a:pt x="4602" y="8929"/>
                  </a:cubicBezTo>
                  <a:lnTo>
                    <a:pt x="4631" y="8784"/>
                  </a:lnTo>
                  <a:lnTo>
                    <a:pt x="6303" y="381"/>
                  </a:lnTo>
                  <a:lnTo>
                    <a:pt x="6379"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03" name="Google Shape;803;p74"/>
            <p:cNvSpPr/>
            <p:nvPr/>
          </p:nvSpPr>
          <p:spPr>
            <a:xfrm flipH="1">
              <a:off x="6996199" y="1849098"/>
              <a:ext cx="359298" cy="572599"/>
            </a:xfrm>
            <a:custGeom>
              <a:avLst/>
              <a:gdLst/>
              <a:ahLst/>
              <a:cxnLst/>
              <a:rect l="l" t="t" r="r" b="b"/>
              <a:pathLst>
                <a:path w="6123" h="9758" extrusionOk="0">
                  <a:moveTo>
                    <a:pt x="1" y="1"/>
                  </a:moveTo>
                  <a:lnTo>
                    <a:pt x="6" y="32"/>
                  </a:lnTo>
                  <a:lnTo>
                    <a:pt x="110" y="678"/>
                  </a:lnTo>
                  <a:lnTo>
                    <a:pt x="171" y="1055"/>
                  </a:lnTo>
                  <a:lnTo>
                    <a:pt x="231" y="1427"/>
                  </a:lnTo>
                  <a:lnTo>
                    <a:pt x="954" y="5920"/>
                  </a:lnTo>
                  <a:lnTo>
                    <a:pt x="1571" y="9751"/>
                  </a:lnTo>
                  <a:cubicBezTo>
                    <a:pt x="1870" y="9752"/>
                    <a:pt x="2168" y="9753"/>
                    <a:pt x="2461" y="9755"/>
                  </a:cubicBezTo>
                  <a:cubicBezTo>
                    <a:pt x="2933" y="9756"/>
                    <a:pt x="3394" y="9757"/>
                    <a:pt x="3844" y="9757"/>
                  </a:cubicBezTo>
                  <a:lnTo>
                    <a:pt x="4032" y="9757"/>
                  </a:lnTo>
                  <a:cubicBezTo>
                    <a:pt x="4567" y="9757"/>
                    <a:pt x="5081" y="9756"/>
                    <a:pt x="5575" y="9755"/>
                  </a:cubicBezTo>
                  <a:lnTo>
                    <a:pt x="5575" y="9757"/>
                  </a:lnTo>
                  <a:lnTo>
                    <a:pt x="5577" y="9755"/>
                  </a:lnTo>
                  <a:cubicBezTo>
                    <a:pt x="5710" y="9627"/>
                    <a:pt x="5836" y="9500"/>
                    <a:pt x="5957" y="9376"/>
                  </a:cubicBezTo>
                  <a:cubicBezTo>
                    <a:pt x="6014" y="9319"/>
                    <a:pt x="6068" y="9262"/>
                    <a:pt x="6122" y="9207"/>
                  </a:cubicBezTo>
                  <a:cubicBezTo>
                    <a:pt x="5737" y="6864"/>
                    <a:pt x="5044" y="4495"/>
                    <a:pt x="3750" y="2936"/>
                  </a:cubicBezTo>
                  <a:cubicBezTo>
                    <a:pt x="3020" y="2053"/>
                    <a:pt x="2394" y="1323"/>
                    <a:pt x="1470" y="727"/>
                  </a:cubicBezTo>
                  <a:cubicBezTo>
                    <a:pt x="1443" y="711"/>
                    <a:pt x="1416" y="694"/>
                    <a:pt x="1390" y="676"/>
                  </a:cubicBezTo>
                  <a:cubicBezTo>
                    <a:pt x="1364" y="660"/>
                    <a:pt x="1338" y="644"/>
                    <a:pt x="1312" y="628"/>
                  </a:cubicBezTo>
                  <a:cubicBezTo>
                    <a:pt x="1035" y="460"/>
                    <a:pt x="729" y="304"/>
                    <a:pt x="389" y="157"/>
                  </a:cubicBezTo>
                  <a:cubicBezTo>
                    <a:pt x="273" y="107"/>
                    <a:pt x="152" y="58"/>
                    <a:pt x="27" y="11"/>
                  </a:cubicBezTo>
                  <a:cubicBezTo>
                    <a:pt x="17" y="7"/>
                    <a:pt x="10" y="3"/>
                    <a:pt x="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04" name="Google Shape;804;p74"/>
            <p:cNvSpPr/>
            <p:nvPr/>
          </p:nvSpPr>
          <p:spPr>
            <a:xfrm flipH="1">
              <a:off x="7334606" y="1824159"/>
              <a:ext cx="557401" cy="133145"/>
            </a:xfrm>
            <a:custGeom>
              <a:avLst/>
              <a:gdLst/>
              <a:ahLst/>
              <a:cxnLst/>
              <a:rect l="l" t="t" r="r" b="b"/>
              <a:pathLst>
                <a:path w="9499" h="2269" extrusionOk="0">
                  <a:moveTo>
                    <a:pt x="9448" y="1"/>
                  </a:moveTo>
                  <a:cubicBezTo>
                    <a:pt x="9434" y="1"/>
                    <a:pt x="9420" y="8"/>
                    <a:pt x="9411" y="20"/>
                  </a:cubicBezTo>
                  <a:cubicBezTo>
                    <a:pt x="9395" y="43"/>
                    <a:pt x="7853" y="2178"/>
                    <a:pt x="4715" y="2178"/>
                  </a:cubicBezTo>
                  <a:cubicBezTo>
                    <a:pt x="4526" y="2178"/>
                    <a:pt x="4331" y="2170"/>
                    <a:pt x="4130" y="2153"/>
                  </a:cubicBezTo>
                  <a:cubicBezTo>
                    <a:pt x="1721" y="1954"/>
                    <a:pt x="92" y="988"/>
                    <a:pt x="74" y="979"/>
                  </a:cubicBezTo>
                  <a:cubicBezTo>
                    <a:pt x="67" y="974"/>
                    <a:pt x="59" y="972"/>
                    <a:pt x="51" y="972"/>
                  </a:cubicBezTo>
                  <a:cubicBezTo>
                    <a:pt x="36" y="972"/>
                    <a:pt x="21" y="980"/>
                    <a:pt x="14" y="995"/>
                  </a:cubicBezTo>
                  <a:cubicBezTo>
                    <a:pt x="0" y="1016"/>
                    <a:pt x="7" y="1044"/>
                    <a:pt x="30" y="1056"/>
                  </a:cubicBezTo>
                  <a:cubicBezTo>
                    <a:pt x="46" y="1067"/>
                    <a:pt x="1692" y="2043"/>
                    <a:pt x="4124" y="2243"/>
                  </a:cubicBezTo>
                  <a:cubicBezTo>
                    <a:pt x="4281" y="2255"/>
                    <a:pt x="4437" y="2263"/>
                    <a:pt x="4588" y="2267"/>
                  </a:cubicBezTo>
                  <a:cubicBezTo>
                    <a:pt x="4631" y="2268"/>
                    <a:pt x="4674" y="2268"/>
                    <a:pt x="4716" y="2268"/>
                  </a:cubicBezTo>
                  <a:cubicBezTo>
                    <a:pt x="7901" y="2268"/>
                    <a:pt x="9468" y="96"/>
                    <a:pt x="9484" y="72"/>
                  </a:cubicBezTo>
                  <a:cubicBezTo>
                    <a:pt x="9499" y="51"/>
                    <a:pt x="9493" y="24"/>
                    <a:pt x="9474" y="9"/>
                  </a:cubicBezTo>
                  <a:cubicBezTo>
                    <a:pt x="9466" y="4"/>
                    <a:pt x="9457" y="1"/>
                    <a:pt x="9448"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05" name="Google Shape;805;p74"/>
            <p:cNvSpPr/>
            <p:nvPr/>
          </p:nvSpPr>
          <p:spPr>
            <a:xfrm flipH="1">
              <a:off x="8014238" y="1941577"/>
              <a:ext cx="52753" cy="421264"/>
            </a:xfrm>
            <a:custGeom>
              <a:avLst/>
              <a:gdLst/>
              <a:ahLst/>
              <a:cxnLst/>
              <a:rect l="l" t="t" r="r" b="b"/>
              <a:pathLst>
                <a:path w="899" h="7179" extrusionOk="0">
                  <a:moveTo>
                    <a:pt x="849" y="1"/>
                  </a:moveTo>
                  <a:cubicBezTo>
                    <a:pt x="829" y="1"/>
                    <a:pt x="809" y="21"/>
                    <a:pt x="807" y="44"/>
                  </a:cubicBezTo>
                  <a:cubicBezTo>
                    <a:pt x="806" y="71"/>
                    <a:pt x="706" y="2794"/>
                    <a:pt x="5" y="7126"/>
                  </a:cubicBezTo>
                  <a:cubicBezTo>
                    <a:pt x="1" y="7151"/>
                    <a:pt x="18" y="7174"/>
                    <a:pt x="43" y="7178"/>
                  </a:cubicBezTo>
                  <a:cubicBezTo>
                    <a:pt x="44" y="7179"/>
                    <a:pt x="45" y="7179"/>
                    <a:pt x="48" y="7179"/>
                  </a:cubicBezTo>
                  <a:cubicBezTo>
                    <a:pt x="70" y="7179"/>
                    <a:pt x="90" y="7163"/>
                    <a:pt x="94" y="7141"/>
                  </a:cubicBezTo>
                  <a:cubicBezTo>
                    <a:pt x="795" y="2803"/>
                    <a:pt x="898" y="75"/>
                    <a:pt x="898" y="48"/>
                  </a:cubicBezTo>
                  <a:cubicBezTo>
                    <a:pt x="899" y="23"/>
                    <a:pt x="879" y="2"/>
                    <a:pt x="854" y="1"/>
                  </a:cubicBezTo>
                  <a:cubicBezTo>
                    <a:pt x="852" y="1"/>
                    <a:pt x="850" y="1"/>
                    <a:pt x="849"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06" name="Google Shape;806;p74"/>
            <p:cNvSpPr/>
            <p:nvPr/>
          </p:nvSpPr>
          <p:spPr>
            <a:xfrm flipH="1">
              <a:off x="7126938" y="2196249"/>
              <a:ext cx="155678" cy="141125"/>
            </a:xfrm>
            <a:custGeom>
              <a:avLst/>
              <a:gdLst/>
              <a:ahLst/>
              <a:cxnLst/>
              <a:rect l="l" t="t" r="r" b="b"/>
              <a:pathLst>
                <a:path w="2653" h="2405" extrusionOk="0">
                  <a:moveTo>
                    <a:pt x="51" y="0"/>
                  </a:moveTo>
                  <a:cubicBezTo>
                    <a:pt x="40" y="0"/>
                    <a:pt x="28" y="5"/>
                    <a:pt x="19" y="14"/>
                  </a:cubicBezTo>
                  <a:cubicBezTo>
                    <a:pt x="1" y="31"/>
                    <a:pt x="1" y="60"/>
                    <a:pt x="19" y="78"/>
                  </a:cubicBezTo>
                  <a:cubicBezTo>
                    <a:pt x="527" y="595"/>
                    <a:pt x="2552" y="2375"/>
                    <a:pt x="2571" y="2394"/>
                  </a:cubicBezTo>
                  <a:cubicBezTo>
                    <a:pt x="2579" y="2401"/>
                    <a:pt x="2590" y="2405"/>
                    <a:pt x="2600" y="2405"/>
                  </a:cubicBezTo>
                  <a:cubicBezTo>
                    <a:pt x="2613" y="2405"/>
                    <a:pt x="2626" y="2399"/>
                    <a:pt x="2636" y="2389"/>
                  </a:cubicBezTo>
                  <a:cubicBezTo>
                    <a:pt x="2652" y="2370"/>
                    <a:pt x="2649" y="2342"/>
                    <a:pt x="2632" y="2325"/>
                  </a:cubicBezTo>
                  <a:cubicBezTo>
                    <a:pt x="2611" y="2307"/>
                    <a:pt x="588" y="528"/>
                    <a:pt x="83" y="14"/>
                  </a:cubicBezTo>
                  <a:cubicBezTo>
                    <a:pt x="75" y="5"/>
                    <a:pt x="63" y="0"/>
                    <a:pt x="51" y="0"/>
                  </a:cubicBezTo>
                  <a:close/>
                </a:path>
              </a:pathLst>
            </a:custGeom>
            <a:solidFill>
              <a:srgbClr val="28282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07" name="Google Shape;807;p74"/>
            <p:cNvSpPr/>
            <p:nvPr/>
          </p:nvSpPr>
          <p:spPr>
            <a:xfrm flipH="1">
              <a:off x="8088644" y="958981"/>
              <a:ext cx="118475" cy="435816"/>
            </a:xfrm>
            <a:custGeom>
              <a:avLst/>
              <a:gdLst/>
              <a:ahLst/>
              <a:cxnLst/>
              <a:rect l="l" t="t" r="r" b="b"/>
              <a:pathLst>
                <a:path w="2019" h="7427" extrusionOk="0">
                  <a:moveTo>
                    <a:pt x="1976" y="1"/>
                  </a:moveTo>
                  <a:cubicBezTo>
                    <a:pt x="1188" y="192"/>
                    <a:pt x="515" y="811"/>
                    <a:pt x="258" y="1578"/>
                  </a:cubicBezTo>
                  <a:cubicBezTo>
                    <a:pt x="1" y="2346"/>
                    <a:pt x="165" y="3245"/>
                    <a:pt x="677" y="3872"/>
                  </a:cubicBezTo>
                  <a:lnTo>
                    <a:pt x="705" y="3907"/>
                  </a:lnTo>
                  <a:cubicBezTo>
                    <a:pt x="766" y="3980"/>
                    <a:pt x="824" y="4051"/>
                    <a:pt x="846" y="4130"/>
                  </a:cubicBezTo>
                  <a:cubicBezTo>
                    <a:pt x="885" y="4261"/>
                    <a:pt x="823" y="4407"/>
                    <a:pt x="746" y="4571"/>
                  </a:cubicBezTo>
                  <a:cubicBezTo>
                    <a:pt x="515" y="5062"/>
                    <a:pt x="275" y="5638"/>
                    <a:pt x="340" y="6234"/>
                  </a:cubicBezTo>
                  <a:cubicBezTo>
                    <a:pt x="402" y="6808"/>
                    <a:pt x="860" y="7426"/>
                    <a:pt x="1488" y="7426"/>
                  </a:cubicBezTo>
                  <a:cubicBezTo>
                    <a:pt x="1490" y="7426"/>
                    <a:pt x="1491" y="7426"/>
                    <a:pt x="1495" y="7425"/>
                  </a:cubicBezTo>
                  <a:lnTo>
                    <a:pt x="1495" y="7246"/>
                  </a:lnTo>
                  <a:lnTo>
                    <a:pt x="1492" y="7246"/>
                  </a:lnTo>
                  <a:cubicBezTo>
                    <a:pt x="964" y="7246"/>
                    <a:pt x="578" y="6710"/>
                    <a:pt x="522" y="6214"/>
                  </a:cubicBezTo>
                  <a:cubicBezTo>
                    <a:pt x="462" y="5664"/>
                    <a:pt x="692" y="5118"/>
                    <a:pt x="912" y="4648"/>
                  </a:cubicBezTo>
                  <a:cubicBezTo>
                    <a:pt x="984" y="4496"/>
                    <a:pt x="1081" y="4287"/>
                    <a:pt x="1022" y="4079"/>
                  </a:cubicBezTo>
                  <a:cubicBezTo>
                    <a:pt x="990" y="3964"/>
                    <a:pt x="913" y="3872"/>
                    <a:pt x="846" y="3791"/>
                  </a:cubicBezTo>
                  <a:lnTo>
                    <a:pt x="818" y="3757"/>
                  </a:lnTo>
                  <a:cubicBezTo>
                    <a:pt x="344" y="3178"/>
                    <a:pt x="193" y="2346"/>
                    <a:pt x="430" y="1636"/>
                  </a:cubicBezTo>
                  <a:cubicBezTo>
                    <a:pt x="668" y="926"/>
                    <a:pt x="1291" y="353"/>
                    <a:pt x="2018" y="175"/>
                  </a:cubicBezTo>
                  <a:lnTo>
                    <a:pt x="1976"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08" name="Google Shape;808;p74"/>
            <p:cNvSpPr/>
            <p:nvPr/>
          </p:nvSpPr>
          <p:spPr>
            <a:xfrm flipH="1">
              <a:off x="7154224" y="1012732"/>
              <a:ext cx="146524" cy="326378"/>
            </a:xfrm>
            <a:custGeom>
              <a:avLst/>
              <a:gdLst/>
              <a:ahLst/>
              <a:cxnLst/>
              <a:rect l="l" t="t" r="r" b="b"/>
              <a:pathLst>
                <a:path w="2497" h="5562" extrusionOk="0">
                  <a:moveTo>
                    <a:pt x="1" y="0"/>
                  </a:moveTo>
                  <a:cubicBezTo>
                    <a:pt x="294" y="587"/>
                    <a:pt x="659" y="1273"/>
                    <a:pt x="813" y="1394"/>
                  </a:cubicBezTo>
                  <a:cubicBezTo>
                    <a:pt x="813" y="1394"/>
                    <a:pt x="1422" y="4833"/>
                    <a:pt x="1829" y="5456"/>
                  </a:cubicBezTo>
                  <a:cubicBezTo>
                    <a:pt x="1876" y="5528"/>
                    <a:pt x="1922" y="5561"/>
                    <a:pt x="1965" y="5561"/>
                  </a:cubicBezTo>
                  <a:cubicBezTo>
                    <a:pt x="2298" y="5561"/>
                    <a:pt x="2496" y="3624"/>
                    <a:pt x="2131" y="2430"/>
                  </a:cubicBezTo>
                  <a:cubicBezTo>
                    <a:pt x="1886" y="1633"/>
                    <a:pt x="1664" y="1237"/>
                    <a:pt x="1523" y="1045"/>
                  </a:cubicBezTo>
                  <a:cubicBezTo>
                    <a:pt x="1212" y="936"/>
                    <a:pt x="721" y="729"/>
                    <a:pt x="439" y="445"/>
                  </a:cubicBezTo>
                  <a:cubicBezTo>
                    <a:pt x="260" y="266"/>
                    <a:pt x="113" y="116"/>
                    <a:pt x="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09" name="Google Shape;809;p74"/>
            <p:cNvSpPr/>
            <p:nvPr/>
          </p:nvSpPr>
          <p:spPr>
            <a:xfrm flipH="1">
              <a:off x="7169774" y="824252"/>
              <a:ext cx="946860" cy="963291"/>
            </a:xfrm>
            <a:custGeom>
              <a:avLst/>
              <a:gdLst/>
              <a:ahLst/>
              <a:cxnLst/>
              <a:rect l="l" t="t" r="r" b="b"/>
              <a:pathLst>
                <a:path w="16136" h="16416" extrusionOk="0">
                  <a:moveTo>
                    <a:pt x="9285" y="1"/>
                  </a:moveTo>
                  <a:cubicBezTo>
                    <a:pt x="8141" y="1"/>
                    <a:pt x="6846" y="249"/>
                    <a:pt x="5430" y="756"/>
                  </a:cubicBezTo>
                  <a:cubicBezTo>
                    <a:pt x="1129" y="2296"/>
                    <a:pt x="0" y="6328"/>
                    <a:pt x="1587" y="11079"/>
                  </a:cubicBezTo>
                  <a:cubicBezTo>
                    <a:pt x="2912" y="15050"/>
                    <a:pt x="5747" y="16416"/>
                    <a:pt x="8654" y="16416"/>
                  </a:cubicBezTo>
                  <a:cubicBezTo>
                    <a:pt x="9225" y="16416"/>
                    <a:pt x="9800" y="16363"/>
                    <a:pt x="10366" y="16266"/>
                  </a:cubicBezTo>
                  <a:cubicBezTo>
                    <a:pt x="14030" y="15643"/>
                    <a:pt x="16136" y="12434"/>
                    <a:pt x="15822" y="9412"/>
                  </a:cubicBezTo>
                  <a:cubicBezTo>
                    <a:pt x="15420" y="5539"/>
                    <a:pt x="14130" y="2992"/>
                    <a:pt x="14130" y="2992"/>
                  </a:cubicBezTo>
                  <a:cubicBezTo>
                    <a:pt x="13315" y="1030"/>
                    <a:pt x="11615" y="1"/>
                    <a:pt x="9285" y="1"/>
                  </a:cubicBezTo>
                  <a:close/>
                </a:path>
              </a:pathLst>
            </a:custGeom>
            <a:solidFill>
              <a:srgbClr val="E7A17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10" name="Google Shape;810;p74"/>
            <p:cNvSpPr/>
            <p:nvPr/>
          </p:nvSpPr>
          <p:spPr>
            <a:xfrm flipH="1">
              <a:off x="7646666" y="1459756"/>
              <a:ext cx="212070" cy="111903"/>
            </a:xfrm>
            <a:custGeom>
              <a:avLst/>
              <a:gdLst/>
              <a:ahLst/>
              <a:cxnLst/>
              <a:rect l="l" t="t" r="r" b="b"/>
              <a:pathLst>
                <a:path w="3614" h="1907" extrusionOk="0">
                  <a:moveTo>
                    <a:pt x="1590" y="0"/>
                  </a:moveTo>
                  <a:cubicBezTo>
                    <a:pt x="756" y="0"/>
                    <a:pt x="91" y="328"/>
                    <a:pt x="48" y="791"/>
                  </a:cubicBezTo>
                  <a:cubicBezTo>
                    <a:pt x="0" y="1309"/>
                    <a:pt x="749" y="1803"/>
                    <a:pt x="1719" y="1892"/>
                  </a:cubicBezTo>
                  <a:cubicBezTo>
                    <a:pt x="1822" y="1902"/>
                    <a:pt x="1924" y="1906"/>
                    <a:pt x="2023" y="1906"/>
                  </a:cubicBezTo>
                  <a:cubicBezTo>
                    <a:pt x="2857" y="1906"/>
                    <a:pt x="3521" y="1579"/>
                    <a:pt x="3565" y="1116"/>
                  </a:cubicBezTo>
                  <a:cubicBezTo>
                    <a:pt x="3613" y="598"/>
                    <a:pt x="2864" y="105"/>
                    <a:pt x="1893" y="14"/>
                  </a:cubicBezTo>
                  <a:cubicBezTo>
                    <a:pt x="1790" y="5"/>
                    <a:pt x="1689" y="0"/>
                    <a:pt x="1590" y="0"/>
                  </a:cubicBezTo>
                  <a:close/>
                </a:path>
              </a:pathLst>
            </a:custGeom>
            <a:solidFill>
              <a:srgbClr val="DD886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11" name="Google Shape;811;p74"/>
            <p:cNvSpPr/>
            <p:nvPr/>
          </p:nvSpPr>
          <p:spPr>
            <a:xfrm flipH="1">
              <a:off x="7205627" y="1405125"/>
              <a:ext cx="216060" cy="123580"/>
            </a:xfrm>
            <a:custGeom>
              <a:avLst/>
              <a:gdLst/>
              <a:ahLst/>
              <a:cxnLst/>
              <a:rect l="l" t="t" r="r" b="b"/>
              <a:pathLst>
                <a:path w="3682" h="2106" extrusionOk="0">
                  <a:moveTo>
                    <a:pt x="2469" y="0"/>
                  </a:moveTo>
                  <a:cubicBezTo>
                    <a:pt x="2186" y="0"/>
                    <a:pt x="1868" y="51"/>
                    <a:pt x="1545" y="157"/>
                  </a:cubicBezTo>
                  <a:cubicBezTo>
                    <a:pt x="618" y="463"/>
                    <a:pt x="0" y="1111"/>
                    <a:pt x="163" y="1606"/>
                  </a:cubicBezTo>
                  <a:cubicBezTo>
                    <a:pt x="270" y="1928"/>
                    <a:pt x="681" y="2105"/>
                    <a:pt x="1210" y="2105"/>
                  </a:cubicBezTo>
                  <a:cubicBezTo>
                    <a:pt x="1494" y="2105"/>
                    <a:pt x="1812" y="2054"/>
                    <a:pt x="2136" y="1948"/>
                  </a:cubicBezTo>
                  <a:cubicBezTo>
                    <a:pt x="3062" y="1643"/>
                    <a:pt x="3681" y="994"/>
                    <a:pt x="3518" y="500"/>
                  </a:cubicBezTo>
                  <a:cubicBezTo>
                    <a:pt x="3411" y="177"/>
                    <a:pt x="3000" y="0"/>
                    <a:pt x="2469" y="0"/>
                  </a:cubicBezTo>
                  <a:close/>
                </a:path>
              </a:pathLst>
            </a:custGeom>
            <a:solidFill>
              <a:srgbClr val="DD886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12" name="Google Shape;812;p74"/>
            <p:cNvSpPr/>
            <p:nvPr/>
          </p:nvSpPr>
          <p:spPr>
            <a:xfrm flipH="1">
              <a:off x="7545326" y="941964"/>
              <a:ext cx="2112" cy="2289"/>
            </a:xfrm>
            <a:custGeom>
              <a:avLst/>
              <a:gdLst/>
              <a:ahLst/>
              <a:cxnLst/>
              <a:rect l="l" t="t" r="r" b="b"/>
              <a:pathLst>
                <a:path w="36" h="39" extrusionOk="0">
                  <a:moveTo>
                    <a:pt x="0" y="1"/>
                  </a:moveTo>
                  <a:lnTo>
                    <a:pt x="0" y="1"/>
                  </a:lnTo>
                  <a:cubicBezTo>
                    <a:pt x="0" y="1"/>
                    <a:pt x="12" y="15"/>
                    <a:pt x="36" y="38"/>
                  </a:cubicBezTo>
                  <a:cubicBezTo>
                    <a:pt x="14" y="14"/>
                    <a:pt x="0" y="1"/>
                    <a:pt x="0" y="1"/>
                  </a:cubicBezTo>
                  <a:close/>
                </a:path>
              </a:pathLst>
            </a:custGeom>
            <a:solidFill>
              <a:srgbClr val="79594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13" name="Google Shape;813;p74"/>
            <p:cNvSpPr/>
            <p:nvPr/>
          </p:nvSpPr>
          <p:spPr>
            <a:xfrm flipH="1">
              <a:off x="7128463" y="599625"/>
              <a:ext cx="1120025" cy="1136808"/>
            </a:xfrm>
            <a:custGeom>
              <a:avLst/>
              <a:gdLst/>
              <a:ahLst/>
              <a:cxnLst/>
              <a:rect l="l" t="t" r="r" b="b"/>
              <a:pathLst>
                <a:path w="19087" h="19373" extrusionOk="0">
                  <a:moveTo>
                    <a:pt x="11944" y="5835"/>
                  </a:moveTo>
                  <a:cubicBezTo>
                    <a:pt x="11944" y="5835"/>
                    <a:pt x="11959" y="5848"/>
                    <a:pt x="11980" y="5872"/>
                  </a:cubicBezTo>
                  <a:cubicBezTo>
                    <a:pt x="11958" y="5849"/>
                    <a:pt x="11944" y="5835"/>
                    <a:pt x="11944" y="5835"/>
                  </a:cubicBezTo>
                  <a:close/>
                  <a:moveTo>
                    <a:pt x="14320" y="0"/>
                  </a:moveTo>
                  <a:cubicBezTo>
                    <a:pt x="13277" y="0"/>
                    <a:pt x="11528" y="1217"/>
                    <a:pt x="10855" y="1475"/>
                  </a:cubicBezTo>
                  <a:cubicBezTo>
                    <a:pt x="10295" y="1691"/>
                    <a:pt x="9890" y="1734"/>
                    <a:pt x="9497" y="1734"/>
                  </a:cubicBezTo>
                  <a:cubicBezTo>
                    <a:pt x="9231" y="1734"/>
                    <a:pt x="8970" y="1714"/>
                    <a:pt x="8671" y="1714"/>
                  </a:cubicBezTo>
                  <a:cubicBezTo>
                    <a:pt x="8067" y="1714"/>
                    <a:pt x="7307" y="1795"/>
                    <a:pt x="6027" y="2284"/>
                  </a:cubicBezTo>
                  <a:cubicBezTo>
                    <a:pt x="4801" y="2752"/>
                    <a:pt x="4280" y="3866"/>
                    <a:pt x="4280" y="3866"/>
                  </a:cubicBezTo>
                  <a:cubicBezTo>
                    <a:pt x="4280" y="3866"/>
                    <a:pt x="4445" y="1695"/>
                    <a:pt x="3825" y="1695"/>
                  </a:cubicBezTo>
                  <a:cubicBezTo>
                    <a:pt x="3811" y="1695"/>
                    <a:pt x="3796" y="1696"/>
                    <a:pt x="3781" y="1699"/>
                  </a:cubicBezTo>
                  <a:cubicBezTo>
                    <a:pt x="3110" y="1803"/>
                    <a:pt x="3301" y="4638"/>
                    <a:pt x="3301" y="4638"/>
                  </a:cubicBezTo>
                  <a:cubicBezTo>
                    <a:pt x="3301" y="4638"/>
                    <a:pt x="2673" y="4427"/>
                    <a:pt x="2153" y="4427"/>
                  </a:cubicBezTo>
                  <a:cubicBezTo>
                    <a:pt x="1809" y="4427"/>
                    <a:pt x="1513" y="4520"/>
                    <a:pt x="1477" y="4827"/>
                  </a:cubicBezTo>
                  <a:cubicBezTo>
                    <a:pt x="1387" y="5600"/>
                    <a:pt x="2594" y="6226"/>
                    <a:pt x="2594" y="6226"/>
                  </a:cubicBezTo>
                  <a:cubicBezTo>
                    <a:pt x="2594" y="6226"/>
                    <a:pt x="1" y="8043"/>
                    <a:pt x="1785" y="9764"/>
                  </a:cubicBezTo>
                  <a:cubicBezTo>
                    <a:pt x="1785" y="9764"/>
                    <a:pt x="621" y="11052"/>
                    <a:pt x="1073" y="12433"/>
                  </a:cubicBezTo>
                  <a:cubicBezTo>
                    <a:pt x="1073" y="12433"/>
                    <a:pt x="1226" y="12924"/>
                    <a:pt x="1782" y="13020"/>
                  </a:cubicBezTo>
                  <a:cubicBezTo>
                    <a:pt x="1782" y="13020"/>
                    <a:pt x="647" y="14576"/>
                    <a:pt x="2160" y="15996"/>
                  </a:cubicBezTo>
                  <a:cubicBezTo>
                    <a:pt x="3551" y="17301"/>
                    <a:pt x="4444" y="19372"/>
                    <a:pt x="5685" y="19372"/>
                  </a:cubicBezTo>
                  <a:cubicBezTo>
                    <a:pt x="5794" y="19372"/>
                    <a:pt x="5907" y="19356"/>
                    <a:pt x="6022" y="19322"/>
                  </a:cubicBezTo>
                  <a:cubicBezTo>
                    <a:pt x="7447" y="18900"/>
                    <a:pt x="5190" y="16916"/>
                    <a:pt x="4603" y="16191"/>
                  </a:cubicBezTo>
                  <a:cubicBezTo>
                    <a:pt x="4016" y="15468"/>
                    <a:pt x="4255" y="14502"/>
                    <a:pt x="4436" y="12461"/>
                  </a:cubicBezTo>
                  <a:cubicBezTo>
                    <a:pt x="4618" y="10421"/>
                    <a:pt x="4926" y="7793"/>
                    <a:pt x="4926" y="7793"/>
                  </a:cubicBezTo>
                  <a:cubicBezTo>
                    <a:pt x="4926" y="7793"/>
                    <a:pt x="7318" y="8641"/>
                    <a:pt x="9314" y="8641"/>
                  </a:cubicBezTo>
                  <a:cubicBezTo>
                    <a:pt x="10091" y="8641"/>
                    <a:pt x="10808" y="8513"/>
                    <a:pt x="11301" y="8155"/>
                  </a:cubicBezTo>
                  <a:cubicBezTo>
                    <a:pt x="12865" y="7020"/>
                    <a:pt x="12156" y="6069"/>
                    <a:pt x="11980" y="5872"/>
                  </a:cubicBezTo>
                  <a:lnTo>
                    <a:pt x="11980" y="5872"/>
                  </a:lnTo>
                  <a:cubicBezTo>
                    <a:pt x="12210" y="6113"/>
                    <a:pt x="13547" y="7437"/>
                    <a:pt x="14857" y="7437"/>
                  </a:cubicBezTo>
                  <a:cubicBezTo>
                    <a:pt x="14959" y="7437"/>
                    <a:pt x="15061" y="7429"/>
                    <a:pt x="15162" y="7412"/>
                  </a:cubicBezTo>
                  <a:cubicBezTo>
                    <a:pt x="16187" y="7238"/>
                    <a:pt x="15771" y="6267"/>
                    <a:pt x="15726" y="6168"/>
                  </a:cubicBezTo>
                  <a:lnTo>
                    <a:pt x="15726" y="6168"/>
                  </a:lnTo>
                  <a:cubicBezTo>
                    <a:pt x="15754" y="6228"/>
                    <a:pt x="15933" y="6608"/>
                    <a:pt x="16149" y="7041"/>
                  </a:cubicBezTo>
                  <a:cubicBezTo>
                    <a:pt x="16263" y="7158"/>
                    <a:pt x="16409" y="7307"/>
                    <a:pt x="16587" y="7487"/>
                  </a:cubicBezTo>
                  <a:cubicBezTo>
                    <a:pt x="16869" y="7770"/>
                    <a:pt x="17360" y="7978"/>
                    <a:pt x="17672" y="8089"/>
                  </a:cubicBezTo>
                  <a:cubicBezTo>
                    <a:pt x="17574" y="7955"/>
                    <a:pt x="17514" y="7920"/>
                    <a:pt x="17514" y="7920"/>
                  </a:cubicBezTo>
                  <a:lnTo>
                    <a:pt x="17514" y="7920"/>
                  </a:lnTo>
                  <a:cubicBezTo>
                    <a:pt x="17514" y="7920"/>
                    <a:pt x="17689" y="7968"/>
                    <a:pt x="17913" y="7968"/>
                  </a:cubicBezTo>
                  <a:cubicBezTo>
                    <a:pt x="18352" y="7968"/>
                    <a:pt x="18979" y="7784"/>
                    <a:pt x="18842" y="6690"/>
                  </a:cubicBezTo>
                  <a:cubicBezTo>
                    <a:pt x="18744" y="5744"/>
                    <a:pt x="17866" y="5186"/>
                    <a:pt x="17866" y="5186"/>
                  </a:cubicBezTo>
                  <a:cubicBezTo>
                    <a:pt x="17866" y="5186"/>
                    <a:pt x="18753" y="4820"/>
                    <a:pt x="18976" y="3670"/>
                  </a:cubicBezTo>
                  <a:cubicBezTo>
                    <a:pt x="19087" y="3094"/>
                    <a:pt x="18883" y="2951"/>
                    <a:pt x="18652" y="2951"/>
                  </a:cubicBezTo>
                  <a:cubicBezTo>
                    <a:pt x="18421" y="2951"/>
                    <a:pt x="18164" y="3093"/>
                    <a:pt x="18164" y="3093"/>
                  </a:cubicBezTo>
                  <a:cubicBezTo>
                    <a:pt x="18164" y="3093"/>
                    <a:pt x="18404" y="2125"/>
                    <a:pt x="17635" y="1624"/>
                  </a:cubicBezTo>
                  <a:cubicBezTo>
                    <a:pt x="17443" y="1499"/>
                    <a:pt x="17204" y="1451"/>
                    <a:pt x="16944" y="1451"/>
                  </a:cubicBezTo>
                  <a:cubicBezTo>
                    <a:pt x="16165" y="1451"/>
                    <a:pt x="15197" y="1878"/>
                    <a:pt x="14736" y="1925"/>
                  </a:cubicBezTo>
                  <a:cubicBezTo>
                    <a:pt x="14736" y="1925"/>
                    <a:pt x="15669" y="771"/>
                    <a:pt x="14818" y="141"/>
                  </a:cubicBezTo>
                  <a:cubicBezTo>
                    <a:pt x="14684" y="43"/>
                    <a:pt x="14514" y="0"/>
                    <a:pt x="1432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14" name="Google Shape;814;p74"/>
            <p:cNvSpPr/>
            <p:nvPr/>
          </p:nvSpPr>
          <p:spPr>
            <a:xfrm flipH="1">
              <a:off x="7918765" y="1415629"/>
              <a:ext cx="220519" cy="242818"/>
            </a:xfrm>
            <a:custGeom>
              <a:avLst/>
              <a:gdLst/>
              <a:ahLst/>
              <a:cxnLst/>
              <a:rect l="l" t="t" r="r" b="b"/>
              <a:pathLst>
                <a:path w="3758" h="4138" extrusionOk="0">
                  <a:moveTo>
                    <a:pt x="1952" y="1"/>
                  </a:moveTo>
                  <a:cubicBezTo>
                    <a:pt x="1163" y="1"/>
                    <a:pt x="0" y="299"/>
                    <a:pt x="96" y="2083"/>
                  </a:cubicBezTo>
                  <a:cubicBezTo>
                    <a:pt x="171" y="3514"/>
                    <a:pt x="1008" y="4138"/>
                    <a:pt x="1879" y="4138"/>
                  </a:cubicBezTo>
                  <a:cubicBezTo>
                    <a:pt x="2641" y="4138"/>
                    <a:pt x="3429" y="3660"/>
                    <a:pt x="3757" y="2829"/>
                  </a:cubicBezTo>
                  <a:lnTo>
                    <a:pt x="2653" y="76"/>
                  </a:lnTo>
                  <a:cubicBezTo>
                    <a:pt x="2653" y="76"/>
                    <a:pt x="2350" y="1"/>
                    <a:pt x="1952" y="1"/>
                  </a:cubicBezTo>
                  <a:close/>
                </a:path>
              </a:pathLst>
            </a:custGeom>
            <a:solidFill>
              <a:srgbClr val="E7A17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15" name="Google Shape;815;p74"/>
            <p:cNvSpPr/>
            <p:nvPr/>
          </p:nvSpPr>
          <p:spPr>
            <a:xfrm flipH="1">
              <a:off x="7682285" y="1181319"/>
              <a:ext cx="191062" cy="146289"/>
            </a:xfrm>
            <a:custGeom>
              <a:avLst/>
              <a:gdLst/>
              <a:ahLst/>
              <a:cxnLst/>
              <a:rect l="l" t="t" r="r" b="b"/>
              <a:pathLst>
                <a:path w="3256" h="2493" extrusionOk="0">
                  <a:moveTo>
                    <a:pt x="2532" y="1"/>
                  </a:moveTo>
                  <a:cubicBezTo>
                    <a:pt x="2236" y="1"/>
                    <a:pt x="1808" y="198"/>
                    <a:pt x="1164" y="739"/>
                  </a:cubicBezTo>
                  <a:cubicBezTo>
                    <a:pt x="1" y="1712"/>
                    <a:pt x="663" y="2327"/>
                    <a:pt x="663" y="2327"/>
                  </a:cubicBezTo>
                  <a:cubicBezTo>
                    <a:pt x="777" y="2439"/>
                    <a:pt x="910" y="2492"/>
                    <a:pt x="1063" y="2492"/>
                  </a:cubicBezTo>
                  <a:cubicBezTo>
                    <a:pt x="1395" y="2492"/>
                    <a:pt x="1824" y="2244"/>
                    <a:pt x="2368" y="1809"/>
                  </a:cubicBezTo>
                  <a:cubicBezTo>
                    <a:pt x="3029" y="1279"/>
                    <a:pt x="3256" y="671"/>
                    <a:pt x="3031" y="306"/>
                  </a:cubicBezTo>
                  <a:cubicBezTo>
                    <a:pt x="2921" y="128"/>
                    <a:pt x="2769" y="1"/>
                    <a:pt x="253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16" name="Google Shape;816;p74"/>
            <p:cNvSpPr/>
            <p:nvPr/>
          </p:nvSpPr>
          <p:spPr>
            <a:xfrm flipH="1">
              <a:off x="7240659" y="1151979"/>
              <a:ext cx="199688" cy="108969"/>
            </a:xfrm>
            <a:custGeom>
              <a:avLst/>
              <a:gdLst/>
              <a:ahLst/>
              <a:cxnLst/>
              <a:rect l="l" t="t" r="r" b="b"/>
              <a:pathLst>
                <a:path w="3403" h="1857" extrusionOk="0">
                  <a:moveTo>
                    <a:pt x="816" y="0"/>
                  </a:moveTo>
                  <a:cubicBezTo>
                    <a:pt x="285" y="0"/>
                    <a:pt x="110" y="239"/>
                    <a:pt x="65" y="546"/>
                  </a:cubicBezTo>
                  <a:cubicBezTo>
                    <a:pt x="1" y="972"/>
                    <a:pt x="447" y="1442"/>
                    <a:pt x="1264" y="1668"/>
                  </a:cubicBezTo>
                  <a:cubicBezTo>
                    <a:pt x="1692" y="1788"/>
                    <a:pt x="2046" y="1856"/>
                    <a:pt x="2326" y="1856"/>
                  </a:cubicBezTo>
                  <a:cubicBezTo>
                    <a:pt x="2688" y="1856"/>
                    <a:pt x="2926" y="1742"/>
                    <a:pt x="3035" y="1479"/>
                  </a:cubicBezTo>
                  <a:cubicBezTo>
                    <a:pt x="3035" y="1479"/>
                    <a:pt x="3403" y="655"/>
                    <a:pt x="1952" y="214"/>
                  </a:cubicBezTo>
                  <a:cubicBezTo>
                    <a:pt x="1458" y="64"/>
                    <a:pt x="1090" y="0"/>
                    <a:pt x="81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17" name="Google Shape;817;p74"/>
            <p:cNvSpPr/>
            <p:nvPr/>
          </p:nvSpPr>
          <p:spPr>
            <a:xfrm flipH="1">
              <a:off x="7688564" y="1349144"/>
              <a:ext cx="68010" cy="77634"/>
            </a:xfrm>
            <a:custGeom>
              <a:avLst/>
              <a:gdLst/>
              <a:ahLst/>
              <a:cxnLst/>
              <a:rect l="l" t="t" r="r" b="b"/>
              <a:pathLst>
                <a:path w="1159" h="1323" extrusionOk="0">
                  <a:moveTo>
                    <a:pt x="558" y="0"/>
                  </a:moveTo>
                  <a:cubicBezTo>
                    <a:pt x="542" y="0"/>
                    <a:pt x="527" y="1"/>
                    <a:pt x="511" y="3"/>
                  </a:cubicBezTo>
                  <a:cubicBezTo>
                    <a:pt x="212" y="34"/>
                    <a:pt x="0" y="353"/>
                    <a:pt x="38" y="718"/>
                  </a:cubicBezTo>
                  <a:cubicBezTo>
                    <a:pt x="74" y="1063"/>
                    <a:pt x="321" y="1322"/>
                    <a:pt x="600" y="1322"/>
                  </a:cubicBezTo>
                  <a:cubicBezTo>
                    <a:pt x="616" y="1322"/>
                    <a:pt x="632" y="1322"/>
                    <a:pt x="648" y="1320"/>
                  </a:cubicBezTo>
                  <a:cubicBezTo>
                    <a:pt x="947" y="1289"/>
                    <a:pt x="1158" y="969"/>
                    <a:pt x="1120" y="605"/>
                  </a:cubicBezTo>
                  <a:cubicBezTo>
                    <a:pt x="1085" y="261"/>
                    <a:pt x="838" y="0"/>
                    <a:pt x="55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18" name="Google Shape;818;p74"/>
            <p:cNvSpPr/>
            <p:nvPr/>
          </p:nvSpPr>
          <p:spPr>
            <a:xfrm flipH="1">
              <a:off x="7335428" y="1301965"/>
              <a:ext cx="68010" cy="77634"/>
            </a:xfrm>
            <a:custGeom>
              <a:avLst/>
              <a:gdLst/>
              <a:ahLst/>
              <a:cxnLst/>
              <a:rect l="l" t="t" r="r" b="b"/>
              <a:pathLst>
                <a:path w="1159" h="1323" extrusionOk="0">
                  <a:moveTo>
                    <a:pt x="557" y="0"/>
                  </a:moveTo>
                  <a:cubicBezTo>
                    <a:pt x="541" y="0"/>
                    <a:pt x="526" y="1"/>
                    <a:pt x="511" y="3"/>
                  </a:cubicBezTo>
                  <a:cubicBezTo>
                    <a:pt x="212" y="34"/>
                    <a:pt x="0" y="354"/>
                    <a:pt x="39" y="718"/>
                  </a:cubicBezTo>
                  <a:cubicBezTo>
                    <a:pt x="75" y="1063"/>
                    <a:pt x="321" y="1323"/>
                    <a:pt x="600" y="1323"/>
                  </a:cubicBezTo>
                  <a:cubicBezTo>
                    <a:pt x="616" y="1323"/>
                    <a:pt x="632" y="1322"/>
                    <a:pt x="648" y="1320"/>
                  </a:cubicBezTo>
                  <a:cubicBezTo>
                    <a:pt x="947" y="1289"/>
                    <a:pt x="1158" y="969"/>
                    <a:pt x="1120" y="605"/>
                  </a:cubicBezTo>
                  <a:cubicBezTo>
                    <a:pt x="1085" y="261"/>
                    <a:pt x="837" y="0"/>
                    <a:pt x="55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19" name="Google Shape;819;p74"/>
            <p:cNvSpPr/>
            <p:nvPr/>
          </p:nvSpPr>
          <p:spPr>
            <a:xfrm flipH="1">
              <a:off x="7940947" y="1466504"/>
              <a:ext cx="170700" cy="129859"/>
            </a:xfrm>
            <a:custGeom>
              <a:avLst/>
              <a:gdLst/>
              <a:ahLst/>
              <a:cxnLst/>
              <a:rect l="l" t="t" r="r" b="b"/>
              <a:pathLst>
                <a:path w="2909" h="2213" extrusionOk="0">
                  <a:moveTo>
                    <a:pt x="1189" y="0"/>
                  </a:moveTo>
                  <a:cubicBezTo>
                    <a:pt x="1070" y="0"/>
                    <a:pt x="953" y="19"/>
                    <a:pt x="840" y="56"/>
                  </a:cubicBezTo>
                  <a:cubicBezTo>
                    <a:pt x="293" y="237"/>
                    <a:pt x="26" y="781"/>
                    <a:pt x="15" y="805"/>
                  </a:cubicBezTo>
                  <a:cubicBezTo>
                    <a:pt x="1" y="832"/>
                    <a:pt x="11" y="864"/>
                    <a:pt x="39" y="876"/>
                  </a:cubicBezTo>
                  <a:cubicBezTo>
                    <a:pt x="46" y="880"/>
                    <a:pt x="54" y="882"/>
                    <a:pt x="62" y="882"/>
                  </a:cubicBezTo>
                  <a:cubicBezTo>
                    <a:pt x="82" y="882"/>
                    <a:pt x="102" y="871"/>
                    <a:pt x="111" y="852"/>
                  </a:cubicBezTo>
                  <a:cubicBezTo>
                    <a:pt x="114" y="847"/>
                    <a:pt x="372" y="325"/>
                    <a:pt x="874" y="159"/>
                  </a:cubicBezTo>
                  <a:cubicBezTo>
                    <a:pt x="976" y="126"/>
                    <a:pt x="1081" y="109"/>
                    <a:pt x="1190" y="109"/>
                  </a:cubicBezTo>
                  <a:cubicBezTo>
                    <a:pt x="1390" y="109"/>
                    <a:pt x="1600" y="166"/>
                    <a:pt x="1818" y="281"/>
                  </a:cubicBezTo>
                  <a:cubicBezTo>
                    <a:pt x="2775" y="786"/>
                    <a:pt x="2338" y="2128"/>
                    <a:pt x="2334" y="2142"/>
                  </a:cubicBezTo>
                  <a:cubicBezTo>
                    <a:pt x="2325" y="2169"/>
                    <a:pt x="2339" y="2200"/>
                    <a:pt x="2368" y="2210"/>
                  </a:cubicBezTo>
                  <a:cubicBezTo>
                    <a:pt x="2373" y="2211"/>
                    <a:pt x="2378" y="2212"/>
                    <a:pt x="2383" y="2212"/>
                  </a:cubicBezTo>
                  <a:cubicBezTo>
                    <a:pt x="2386" y="2212"/>
                    <a:pt x="2388" y="2212"/>
                    <a:pt x="2390" y="2212"/>
                  </a:cubicBezTo>
                  <a:cubicBezTo>
                    <a:pt x="2411" y="2210"/>
                    <a:pt x="2429" y="2196"/>
                    <a:pt x="2437" y="2174"/>
                  </a:cubicBezTo>
                  <a:cubicBezTo>
                    <a:pt x="2441" y="2159"/>
                    <a:pt x="2908" y="732"/>
                    <a:pt x="1870" y="185"/>
                  </a:cubicBezTo>
                  <a:cubicBezTo>
                    <a:pt x="1636" y="62"/>
                    <a:pt x="1408" y="0"/>
                    <a:pt x="1189" y="0"/>
                  </a:cubicBezTo>
                  <a:close/>
                </a:path>
              </a:pathLst>
            </a:custGeom>
            <a:solidFill>
              <a:srgbClr val="63492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20" name="Google Shape;820;p74"/>
            <p:cNvSpPr/>
            <p:nvPr/>
          </p:nvSpPr>
          <p:spPr>
            <a:xfrm flipH="1">
              <a:off x="7963773" y="1514622"/>
              <a:ext cx="95179" cy="28342"/>
            </a:xfrm>
            <a:custGeom>
              <a:avLst/>
              <a:gdLst/>
              <a:ahLst/>
              <a:cxnLst/>
              <a:rect l="l" t="t" r="r" b="b"/>
              <a:pathLst>
                <a:path w="1622" h="483" extrusionOk="0">
                  <a:moveTo>
                    <a:pt x="965" y="1"/>
                  </a:moveTo>
                  <a:cubicBezTo>
                    <a:pt x="455" y="1"/>
                    <a:pt x="29" y="384"/>
                    <a:pt x="23" y="389"/>
                  </a:cubicBezTo>
                  <a:cubicBezTo>
                    <a:pt x="2" y="409"/>
                    <a:pt x="1" y="444"/>
                    <a:pt x="21" y="466"/>
                  </a:cubicBezTo>
                  <a:cubicBezTo>
                    <a:pt x="32" y="477"/>
                    <a:pt x="47" y="483"/>
                    <a:pt x="62" y="483"/>
                  </a:cubicBezTo>
                  <a:cubicBezTo>
                    <a:pt x="63" y="483"/>
                    <a:pt x="64" y="482"/>
                    <a:pt x="65" y="482"/>
                  </a:cubicBezTo>
                  <a:cubicBezTo>
                    <a:pt x="78" y="481"/>
                    <a:pt x="88" y="477"/>
                    <a:pt x="96" y="470"/>
                  </a:cubicBezTo>
                  <a:cubicBezTo>
                    <a:pt x="102" y="465"/>
                    <a:pt x="496" y="109"/>
                    <a:pt x="964" y="109"/>
                  </a:cubicBezTo>
                  <a:cubicBezTo>
                    <a:pt x="1147" y="109"/>
                    <a:pt x="1341" y="164"/>
                    <a:pt x="1528" y="315"/>
                  </a:cubicBezTo>
                  <a:cubicBezTo>
                    <a:pt x="1538" y="324"/>
                    <a:pt x="1550" y="328"/>
                    <a:pt x="1562" y="328"/>
                  </a:cubicBezTo>
                  <a:cubicBezTo>
                    <a:pt x="1578" y="328"/>
                    <a:pt x="1593" y="321"/>
                    <a:pt x="1603" y="308"/>
                  </a:cubicBezTo>
                  <a:cubicBezTo>
                    <a:pt x="1622" y="284"/>
                    <a:pt x="1619" y="251"/>
                    <a:pt x="1596" y="232"/>
                  </a:cubicBezTo>
                  <a:cubicBezTo>
                    <a:pt x="1386" y="62"/>
                    <a:pt x="1169" y="1"/>
                    <a:pt x="965" y="1"/>
                  </a:cubicBezTo>
                  <a:close/>
                </a:path>
              </a:pathLst>
            </a:custGeom>
            <a:solidFill>
              <a:srgbClr val="63492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21" name="Google Shape;821;p74"/>
            <p:cNvSpPr/>
            <p:nvPr/>
          </p:nvSpPr>
          <p:spPr>
            <a:xfrm flipH="1">
              <a:off x="7445394" y="1125925"/>
              <a:ext cx="142240" cy="316227"/>
            </a:xfrm>
            <a:custGeom>
              <a:avLst/>
              <a:gdLst/>
              <a:ahLst/>
              <a:cxnLst/>
              <a:rect l="l" t="t" r="r" b="b"/>
              <a:pathLst>
                <a:path w="2424" h="5389" extrusionOk="0">
                  <a:moveTo>
                    <a:pt x="57" y="0"/>
                  </a:moveTo>
                  <a:cubicBezTo>
                    <a:pt x="56" y="0"/>
                    <a:pt x="55" y="0"/>
                    <a:pt x="54" y="1"/>
                  </a:cubicBezTo>
                  <a:cubicBezTo>
                    <a:pt x="25" y="3"/>
                    <a:pt x="0" y="27"/>
                    <a:pt x="1" y="56"/>
                  </a:cubicBezTo>
                  <a:cubicBezTo>
                    <a:pt x="13" y="408"/>
                    <a:pt x="120" y="3493"/>
                    <a:pt x="404" y="3856"/>
                  </a:cubicBezTo>
                  <a:cubicBezTo>
                    <a:pt x="484" y="3957"/>
                    <a:pt x="605" y="4043"/>
                    <a:pt x="787" y="4043"/>
                  </a:cubicBezTo>
                  <a:cubicBezTo>
                    <a:pt x="961" y="4043"/>
                    <a:pt x="1191" y="3964"/>
                    <a:pt x="1493" y="3744"/>
                  </a:cubicBezTo>
                  <a:cubicBezTo>
                    <a:pt x="1505" y="3736"/>
                    <a:pt x="1514" y="3729"/>
                    <a:pt x="1519" y="3725"/>
                  </a:cubicBezTo>
                  <a:cubicBezTo>
                    <a:pt x="1614" y="3662"/>
                    <a:pt x="1704" y="3631"/>
                    <a:pt x="1788" y="3631"/>
                  </a:cubicBezTo>
                  <a:cubicBezTo>
                    <a:pt x="1862" y="3631"/>
                    <a:pt x="1931" y="3655"/>
                    <a:pt x="1993" y="3704"/>
                  </a:cubicBezTo>
                  <a:cubicBezTo>
                    <a:pt x="2213" y="3878"/>
                    <a:pt x="2306" y="4325"/>
                    <a:pt x="2188" y="4642"/>
                  </a:cubicBezTo>
                  <a:cubicBezTo>
                    <a:pt x="2038" y="5044"/>
                    <a:pt x="1631" y="5286"/>
                    <a:pt x="1628" y="5289"/>
                  </a:cubicBezTo>
                  <a:cubicBezTo>
                    <a:pt x="1602" y="5304"/>
                    <a:pt x="1592" y="5336"/>
                    <a:pt x="1608" y="5362"/>
                  </a:cubicBezTo>
                  <a:cubicBezTo>
                    <a:pt x="1619" y="5378"/>
                    <a:pt x="1636" y="5388"/>
                    <a:pt x="1655" y="5388"/>
                  </a:cubicBezTo>
                  <a:cubicBezTo>
                    <a:pt x="1657" y="5388"/>
                    <a:pt x="1658" y="5388"/>
                    <a:pt x="1660" y="5388"/>
                  </a:cubicBezTo>
                  <a:cubicBezTo>
                    <a:pt x="1667" y="5387"/>
                    <a:pt x="1675" y="5385"/>
                    <a:pt x="1681" y="5381"/>
                  </a:cubicBezTo>
                  <a:cubicBezTo>
                    <a:pt x="1699" y="5370"/>
                    <a:pt x="2126" y="5118"/>
                    <a:pt x="2289" y="4678"/>
                  </a:cubicBezTo>
                  <a:cubicBezTo>
                    <a:pt x="2423" y="4316"/>
                    <a:pt x="2317" y="3822"/>
                    <a:pt x="2059" y="3619"/>
                  </a:cubicBezTo>
                  <a:cubicBezTo>
                    <a:pt x="1978" y="3554"/>
                    <a:pt x="1886" y="3522"/>
                    <a:pt x="1789" y="3522"/>
                  </a:cubicBezTo>
                  <a:cubicBezTo>
                    <a:pt x="1684" y="3522"/>
                    <a:pt x="1572" y="3560"/>
                    <a:pt x="1459" y="3634"/>
                  </a:cubicBezTo>
                  <a:cubicBezTo>
                    <a:pt x="1452" y="3640"/>
                    <a:pt x="1442" y="3646"/>
                    <a:pt x="1429" y="3656"/>
                  </a:cubicBezTo>
                  <a:cubicBezTo>
                    <a:pt x="1173" y="3843"/>
                    <a:pt x="959" y="3937"/>
                    <a:pt x="789" y="3937"/>
                  </a:cubicBezTo>
                  <a:cubicBezTo>
                    <a:pt x="665" y="3937"/>
                    <a:pt x="565" y="3888"/>
                    <a:pt x="488" y="3790"/>
                  </a:cubicBezTo>
                  <a:cubicBezTo>
                    <a:pt x="267" y="3506"/>
                    <a:pt x="138" y="995"/>
                    <a:pt x="109" y="53"/>
                  </a:cubicBezTo>
                  <a:cubicBezTo>
                    <a:pt x="109" y="24"/>
                    <a:pt x="86" y="0"/>
                    <a:pt x="5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22" name="Google Shape;822;p74"/>
            <p:cNvSpPr/>
            <p:nvPr/>
          </p:nvSpPr>
          <p:spPr>
            <a:xfrm flipH="1">
              <a:off x="7215427" y="836457"/>
              <a:ext cx="807730" cy="276852"/>
            </a:xfrm>
            <a:custGeom>
              <a:avLst/>
              <a:gdLst/>
              <a:ahLst/>
              <a:cxnLst/>
              <a:rect l="l" t="t" r="r" b="b"/>
              <a:pathLst>
                <a:path w="13765" h="4718" extrusionOk="0">
                  <a:moveTo>
                    <a:pt x="7035" y="152"/>
                  </a:moveTo>
                  <a:lnTo>
                    <a:pt x="7035" y="152"/>
                  </a:lnTo>
                  <a:cubicBezTo>
                    <a:pt x="7035" y="152"/>
                    <a:pt x="7035" y="152"/>
                    <a:pt x="7035" y="153"/>
                  </a:cubicBezTo>
                  <a:cubicBezTo>
                    <a:pt x="7035" y="153"/>
                    <a:pt x="7035" y="153"/>
                    <a:pt x="7035" y="153"/>
                  </a:cubicBezTo>
                  <a:lnTo>
                    <a:pt x="7035" y="153"/>
                  </a:lnTo>
                  <a:cubicBezTo>
                    <a:pt x="7036" y="152"/>
                    <a:pt x="7037" y="152"/>
                    <a:pt x="7038" y="152"/>
                  </a:cubicBezTo>
                  <a:cubicBezTo>
                    <a:pt x="7042" y="152"/>
                    <a:pt x="7049" y="153"/>
                    <a:pt x="7059" y="156"/>
                  </a:cubicBezTo>
                  <a:cubicBezTo>
                    <a:pt x="7157" y="186"/>
                    <a:pt x="7269" y="284"/>
                    <a:pt x="7364" y="375"/>
                  </a:cubicBezTo>
                  <a:cubicBezTo>
                    <a:pt x="7459" y="469"/>
                    <a:pt x="7548" y="575"/>
                    <a:pt x="7631" y="683"/>
                  </a:cubicBezTo>
                  <a:cubicBezTo>
                    <a:pt x="7884" y="1020"/>
                    <a:pt x="8092" y="1397"/>
                    <a:pt x="8219" y="1797"/>
                  </a:cubicBezTo>
                  <a:lnTo>
                    <a:pt x="8219" y="1797"/>
                  </a:lnTo>
                  <a:cubicBezTo>
                    <a:pt x="7876" y="1464"/>
                    <a:pt x="7556" y="1104"/>
                    <a:pt x="7287" y="714"/>
                  </a:cubicBezTo>
                  <a:cubicBezTo>
                    <a:pt x="7209" y="601"/>
                    <a:pt x="7136" y="483"/>
                    <a:pt x="7083" y="363"/>
                  </a:cubicBezTo>
                  <a:cubicBezTo>
                    <a:pt x="7057" y="305"/>
                    <a:pt x="7033" y="241"/>
                    <a:pt x="7031" y="190"/>
                  </a:cubicBezTo>
                  <a:cubicBezTo>
                    <a:pt x="7028" y="170"/>
                    <a:pt x="7034" y="155"/>
                    <a:pt x="7035" y="153"/>
                  </a:cubicBezTo>
                  <a:lnTo>
                    <a:pt x="7035" y="153"/>
                  </a:lnTo>
                  <a:cubicBezTo>
                    <a:pt x="7034" y="153"/>
                    <a:pt x="7033" y="153"/>
                    <a:pt x="7033" y="153"/>
                  </a:cubicBezTo>
                  <a:cubicBezTo>
                    <a:pt x="7032" y="153"/>
                    <a:pt x="7033" y="153"/>
                    <a:pt x="7035" y="153"/>
                  </a:cubicBezTo>
                  <a:lnTo>
                    <a:pt x="7035" y="153"/>
                  </a:lnTo>
                  <a:cubicBezTo>
                    <a:pt x="7035" y="153"/>
                    <a:pt x="7035" y="153"/>
                    <a:pt x="7035" y="153"/>
                  </a:cubicBezTo>
                  <a:lnTo>
                    <a:pt x="7035" y="153"/>
                  </a:lnTo>
                  <a:cubicBezTo>
                    <a:pt x="7035" y="153"/>
                    <a:pt x="7035" y="153"/>
                    <a:pt x="7035" y="153"/>
                  </a:cubicBezTo>
                  <a:lnTo>
                    <a:pt x="7035" y="153"/>
                  </a:lnTo>
                  <a:cubicBezTo>
                    <a:pt x="7035" y="153"/>
                    <a:pt x="7035" y="153"/>
                    <a:pt x="7035" y="153"/>
                  </a:cubicBezTo>
                  <a:lnTo>
                    <a:pt x="7035" y="153"/>
                  </a:lnTo>
                  <a:cubicBezTo>
                    <a:pt x="7035" y="152"/>
                    <a:pt x="7035" y="152"/>
                    <a:pt x="7035" y="152"/>
                  </a:cubicBezTo>
                  <a:close/>
                  <a:moveTo>
                    <a:pt x="11407" y="289"/>
                  </a:moveTo>
                  <a:cubicBezTo>
                    <a:pt x="11408" y="289"/>
                    <a:pt x="11412" y="289"/>
                    <a:pt x="11423" y="290"/>
                  </a:cubicBezTo>
                  <a:cubicBezTo>
                    <a:pt x="11441" y="294"/>
                    <a:pt x="11464" y="307"/>
                    <a:pt x="11487" y="326"/>
                  </a:cubicBezTo>
                  <a:cubicBezTo>
                    <a:pt x="11531" y="361"/>
                    <a:pt x="11572" y="415"/>
                    <a:pt x="11608" y="468"/>
                  </a:cubicBezTo>
                  <a:cubicBezTo>
                    <a:pt x="11749" y="692"/>
                    <a:pt x="11838" y="958"/>
                    <a:pt x="11903" y="1224"/>
                  </a:cubicBezTo>
                  <a:cubicBezTo>
                    <a:pt x="11965" y="1490"/>
                    <a:pt x="12002" y="1765"/>
                    <a:pt x="12000" y="2038"/>
                  </a:cubicBezTo>
                  <a:cubicBezTo>
                    <a:pt x="11999" y="2082"/>
                    <a:pt x="11998" y="2127"/>
                    <a:pt x="11995" y="2172"/>
                  </a:cubicBezTo>
                  <a:lnTo>
                    <a:pt x="11995" y="2172"/>
                  </a:lnTo>
                  <a:cubicBezTo>
                    <a:pt x="11870" y="1933"/>
                    <a:pt x="11759" y="1686"/>
                    <a:pt x="11660" y="1437"/>
                  </a:cubicBezTo>
                  <a:cubicBezTo>
                    <a:pt x="11558" y="1179"/>
                    <a:pt x="11467" y="916"/>
                    <a:pt x="11414" y="648"/>
                  </a:cubicBezTo>
                  <a:cubicBezTo>
                    <a:pt x="11401" y="582"/>
                    <a:pt x="11390" y="515"/>
                    <a:pt x="11386" y="450"/>
                  </a:cubicBezTo>
                  <a:cubicBezTo>
                    <a:pt x="11381" y="388"/>
                    <a:pt x="11388" y="312"/>
                    <a:pt x="11405" y="291"/>
                  </a:cubicBezTo>
                  <a:cubicBezTo>
                    <a:pt x="11408" y="290"/>
                    <a:pt x="11406" y="289"/>
                    <a:pt x="11407" y="289"/>
                  </a:cubicBezTo>
                  <a:close/>
                  <a:moveTo>
                    <a:pt x="7040" y="0"/>
                  </a:moveTo>
                  <a:cubicBezTo>
                    <a:pt x="7004" y="0"/>
                    <a:pt x="6963" y="10"/>
                    <a:pt x="6928" y="44"/>
                  </a:cubicBezTo>
                  <a:cubicBezTo>
                    <a:pt x="6876" y="97"/>
                    <a:pt x="6875" y="159"/>
                    <a:pt x="6876" y="202"/>
                  </a:cubicBezTo>
                  <a:cubicBezTo>
                    <a:pt x="6884" y="291"/>
                    <a:pt x="6913" y="359"/>
                    <a:pt x="6942" y="428"/>
                  </a:cubicBezTo>
                  <a:cubicBezTo>
                    <a:pt x="7002" y="563"/>
                    <a:pt x="7079" y="684"/>
                    <a:pt x="7158" y="803"/>
                  </a:cubicBezTo>
                  <a:cubicBezTo>
                    <a:pt x="7484" y="1272"/>
                    <a:pt x="7870" y="1685"/>
                    <a:pt x="8284" y="2070"/>
                  </a:cubicBezTo>
                  <a:cubicBezTo>
                    <a:pt x="8288" y="2074"/>
                    <a:pt x="8291" y="2077"/>
                    <a:pt x="8295" y="2081"/>
                  </a:cubicBezTo>
                  <a:lnTo>
                    <a:pt x="8295" y="2081"/>
                  </a:lnTo>
                  <a:cubicBezTo>
                    <a:pt x="8301" y="2108"/>
                    <a:pt x="8307" y="2136"/>
                    <a:pt x="8312" y="2163"/>
                  </a:cubicBezTo>
                  <a:cubicBezTo>
                    <a:pt x="8361" y="2429"/>
                    <a:pt x="8364" y="2705"/>
                    <a:pt x="8301" y="2964"/>
                  </a:cubicBezTo>
                  <a:cubicBezTo>
                    <a:pt x="8239" y="3224"/>
                    <a:pt x="8110" y="3464"/>
                    <a:pt x="7928" y="3660"/>
                  </a:cubicBezTo>
                  <a:cubicBezTo>
                    <a:pt x="7746" y="3856"/>
                    <a:pt x="7517" y="4011"/>
                    <a:pt x="7272" y="4130"/>
                  </a:cubicBezTo>
                  <a:cubicBezTo>
                    <a:pt x="7027" y="4248"/>
                    <a:pt x="6766" y="4336"/>
                    <a:pt x="6499" y="4393"/>
                  </a:cubicBezTo>
                  <a:cubicBezTo>
                    <a:pt x="6182" y="4460"/>
                    <a:pt x="5859" y="4486"/>
                    <a:pt x="5536" y="4486"/>
                  </a:cubicBezTo>
                  <a:cubicBezTo>
                    <a:pt x="5310" y="4486"/>
                    <a:pt x="5084" y="4473"/>
                    <a:pt x="4859" y="4453"/>
                  </a:cubicBezTo>
                  <a:cubicBezTo>
                    <a:pt x="4311" y="4397"/>
                    <a:pt x="3765" y="4295"/>
                    <a:pt x="3230" y="4151"/>
                  </a:cubicBezTo>
                  <a:cubicBezTo>
                    <a:pt x="2161" y="3855"/>
                    <a:pt x="1117" y="3444"/>
                    <a:pt x="130" y="2938"/>
                  </a:cubicBezTo>
                  <a:lnTo>
                    <a:pt x="128" y="2942"/>
                  </a:lnTo>
                  <a:cubicBezTo>
                    <a:pt x="116" y="2936"/>
                    <a:pt x="103" y="2933"/>
                    <a:pt x="91" y="2933"/>
                  </a:cubicBezTo>
                  <a:cubicBezTo>
                    <a:pt x="63" y="2933"/>
                    <a:pt x="36" y="2948"/>
                    <a:pt x="21" y="2974"/>
                  </a:cubicBezTo>
                  <a:cubicBezTo>
                    <a:pt x="0" y="3014"/>
                    <a:pt x="13" y="3062"/>
                    <a:pt x="53" y="3084"/>
                  </a:cubicBezTo>
                  <a:cubicBezTo>
                    <a:pt x="1038" y="3638"/>
                    <a:pt x="2079" y="4082"/>
                    <a:pt x="3170" y="4387"/>
                  </a:cubicBezTo>
                  <a:cubicBezTo>
                    <a:pt x="3716" y="4534"/>
                    <a:pt x="4272" y="4654"/>
                    <a:pt x="4840" y="4697"/>
                  </a:cubicBezTo>
                  <a:cubicBezTo>
                    <a:pt x="5003" y="4710"/>
                    <a:pt x="5168" y="4717"/>
                    <a:pt x="5332" y="4717"/>
                  </a:cubicBezTo>
                  <a:cubicBezTo>
                    <a:pt x="5738" y="4717"/>
                    <a:pt x="6145" y="4674"/>
                    <a:pt x="6541" y="4577"/>
                  </a:cubicBezTo>
                  <a:cubicBezTo>
                    <a:pt x="6819" y="4505"/>
                    <a:pt x="7093" y="4413"/>
                    <a:pt x="7348" y="4280"/>
                  </a:cubicBezTo>
                  <a:cubicBezTo>
                    <a:pt x="7602" y="4152"/>
                    <a:pt x="7849" y="3990"/>
                    <a:pt x="8048" y="3773"/>
                  </a:cubicBezTo>
                  <a:cubicBezTo>
                    <a:pt x="8248" y="3560"/>
                    <a:pt x="8392" y="3292"/>
                    <a:pt x="8460" y="3005"/>
                  </a:cubicBezTo>
                  <a:cubicBezTo>
                    <a:pt x="8519" y="2758"/>
                    <a:pt x="8523" y="2501"/>
                    <a:pt x="8490" y="2253"/>
                  </a:cubicBezTo>
                  <a:lnTo>
                    <a:pt x="8490" y="2253"/>
                  </a:lnTo>
                  <a:cubicBezTo>
                    <a:pt x="8847" y="2563"/>
                    <a:pt x="9230" y="2846"/>
                    <a:pt x="9646" y="3078"/>
                  </a:cubicBezTo>
                  <a:cubicBezTo>
                    <a:pt x="9895" y="3213"/>
                    <a:pt x="10157" y="3332"/>
                    <a:pt x="10435" y="3407"/>
                  </a:cubicBezTo>
                  <a:cubicBezTo>
                    <a:pt x="10609" y="3453"/>
                    <a:pt x="10790" y="3484"/>
                    <a:pt x="10973" y="3484"/>
                  </a:cubicBezTo>
                  <a:cubicBezTo>
                    <a:pt x="11083" y="3484"/>
                    <a:pt x="11193" y="3473"/>
                    <a:pt x="11303" y="3447"/>
                  </a:cubicBezTo>
                  <a:cubicBezTo>
                    <a:pt x="11598" y="3380"/>
                    <a:pt x="11853" y="3159"/>
                    <a:pt x="11975" y="2889"/>
                  </a:cubicBezTo>
                  <a:cubicBezTo>
                    <a:pt x="12016" y="2804"/>
                    <a:pt x="12048" y="2716"/>
                    <a:pt x="12072" y="2627"/>
                  </a:cubicBezTo>
                  <a:lnTo>
                    <a:pt x="12072" y="2627"/>
                  </a:lnTo>
                  <a:cubicBezTo>
                    <a:pt x="12146" y="2751"/>
                    <a:pt x="12224" y="2873"/>
                    <a:pt x="12306" y="2992"/>
                  </a:cubicBezTo>
                  <a:cubicBezTo>
                    <a:pt x="12471" y="3223"/>
                    <a:pt x="12651" y="3447"/>
                    <a:pt x="12870" y="3637"/>
                  </a:cubicBezTo>
                  <a:cubicBezTo>
                    <a:pt x="13070" y="3808"/>
                    <a:pt x="13322" y="3969"/>
                    <a:pt x="13615" y="3969"/>
                  </a:cubicBezTo>
                  <a:cubicBezTo>
                    <a:pt x="13639" y="3969"/>
                    <a:pt x="13663" y="3968"/>
                    <a:pt x="13687" y="3966"/>
                  </a:cubicBezTo>
                  <a:lnTo>
                    <a:pt x="13688" y="3966"/>
                  </a:lnTo>
                  <a:cubicBezTo>
                    <a:pt x="13733" y="3961"/>
                    <a:pt x="13764" y="3922"/>
                    <a:pt x="13760" y="3877"/>
                  </a:cubicBezTo>
                  <a:cubicBezTo>
                    <a:pt x="13755" y="3836"/>
                    <a:pt x="13721" y="3806"/>
                    <a:pt x="13679" y="3806"/>
                  </a:cubicBezTo>
                  <a:cubicBezTo>
                    <a:pt x="13677" y="3806"/>
                    <a:pt x="13674" y="3806"/>
                    <a:pt x="13671" y="3806"/>
                  </a:cubicBezTo>
                  <a:lnTo>
                    <a:pt x="13670" y="3806"/>
                  </a:lnTo>
                  <a:cubicBezTo>
                    <a:pt x="13651" y="3808"/>
                    <a:pt x="13632" y="3809"/>
                    <a:pt x="13614" y="3809"/>
                  </a:cubicBezTo>
                  <a:cubicBezTo>
                    <a:pt x="13384" y="3809"/>
                    <a:pt x="13160" y="3678"/>
                    <a:pt x="12973" y="3517"/>
                  </a:cubicBezTo>
                  <a:cubicBezTo>
                    <a:pt x="12768" y="3342"/>
                    <a:pt x="12594" y="3126"/>
                    <a:pt x="12434" y="2901"/>
                  </a:cubicBezTo>
                  <a:cubicBezTo>
                    <a:pt x="12322" y="2740"/>
                    <a:pt x="12217" y="2573"/>
                    <a:pt x="12119" y="2401"/>
                  </a:cubicBezTo>
                  <a:lnTo>
                    <a:pt x="12119" y="2401"/>
                  </a:lnTo>
                  <a:cubicBezTo>
                    <a:pt x="12137" y="2281"/>
                    <a:pt x="12145" y="2160"/>
                    <a:pt x="12146" y="2040"/>
                  </a:cubicBezTo>
                  <a:cubicBezTo>
                    <a:pt x="12147" y="1753"/>
                    <a:pt x="12109" y="1469"/>
                    <a:pt x="12044" y="1190"/>
                  </a:cubicBezTo>
                  <a:cubicBezTo>
                    <a:pt x="11976" y="915"/>
                    <a:pt x="11886" y="640"/>
                    <a:pt x="11728" y="389"/>
                  </a:cubicBezTo>
                  <a:cubicBezTo>
                    <a:pt x="11687" y="328"/>
                    <a:pt x="11642" y="267"/>
                    <a:pt x="11577" y="215"/>
                  </a:cubicBezTo>
                  <a:cubicBezTo>
                    <a:pt x="11545" y="189"/>
                    <a:pt x="11506" y="164"/>
                    <a:pt x="11457" y="153"/>
                  </a:cubicBezTo>
                  <a:cubicBezTo>
                    <a:pt x="11442" y="149"/>
                    <a:pt x="11425" y="146"/>
                    <a:pt x="11406" y="146"/>
                  </a:cubicBezTo>
                  <a:cubicBezTo>
                    <a:pt x="11395" y="146"/>
                    <a:pt x="11382" y="147"/>
                    <a:pt x="11369" y="150"/>
                  </a:cubicBezTo>
                  <a:cubicBezTo>
                    <a:pt x="11336" y="158"/>
                    <a:pt x="11307" y="184"/>
                    <a:pt x="11288" y="207"/>
                  </a:cubicBezTo>
                  <a:cubicBezTo>
                    <a:pt x="11228" y="306"/>
                    <a:pt x="11243" y="382"/>
                    <a:pt x="11241" y="457"/>
                  </a:cubicBezTo>
                  <a:cubicBezTo>
                    <a:pt x="11245" y="534"/>
                    <a:pt x="11258" y="605"/>
                    <a:pt x="11270" y="676"/>
                  </a:cubicBezTo>
                  <a:cubicBezTo>
                    <a:pt x="11327" y="958"/>
                    <a:pt x="11417" y="1228"/>
                    <a:pt x="11520" y="1491"/>
                  </a:cubicBezTo>
                  <a:cubicBezTo>
                    <a:pt x="11648" y="1815"/>
                    <a:pt x="11794" y="2133"/>
                    <a:pt x="11963" y="2438"/>
                  </a:cubicBezTo>
                  <a:lnTo>
                    <a:pt x="11963" y="2438"/>
                  </a:lnTo>
                  <a:cubicBezTo>
                    <a:pt x="11939" y="2573"/>
                    <a:pt x="11900" y="2703"/>
                    <a:pt x="11842" y="2823"/>
                  </a:cubicBezTo>
                  <a:cubicBezTo>
                    <a:pt x="11731" y="3063"/>
                    <a:pt x="11522" y="3243"/>
                    <a:pt x="11266" y="3302"/>
                  </a:cubicBezTo>
                  <a:cubicBezTo>
                    <a:pt x="11170" y="3325"/>
                    <a:pt x="11071" y="3335"/>
                    <a:pt x="10971" y="3335"/>
                  </a:cubicBezTo>
                  <a:cubicBezTo>
                    <a:pt x="10805" y="3335"/>
                    <a:pt x="10636" y="3307"/>
                    <a:pt x="10473" y="3263"/>
                  </a:cubicBezTo>
                  <a:cubicBezTo>
                    <a:pt x="10211" y="3191"/>
                    <a:pt x="9959" y="3078"/>
                    <a:pt x="9718" y="2945"/>
                  </a:cubicBezTo>
                  <a:cubicBezTo>
                    <a:pt x="9258" y="2688"/>
                    <a:pt x="8836" y="2364"/>
                    <a:pt x="8444" y="2008"/>
                  </a:cubicBezTo>
                  <a:lnTo>
                    <a:pt x="8444" y="2008"/>
                  </a:lnTo>
                  <a:cubicBezTo>
                    <a:pt x="8323" y="1490"/>
                    <a:pt x="8075" y="1013"/>
                    <a:pt x="7759" y="593"/>
                  </a:cubicBezTo>
                  <a:cubicBezTo>
                    <a:pt x="7672" y="479"/>
                    <a:pt x="7579" y="370"/>
                    <a:pt x="7476" y="268"/>
                  </a:cubicBezTo>
                  <a:cubicBezTo>
                    <a:pt x="7369" y="169"/>
                    <a:pt x="7270" y="66"/>
                    <a:pt x="7100" y="8"/>
                  </a:cubicBezTo>
                  <a:cubicBezTo>
                    <a:pt x="7084" y="4"/>
                    <a:pt x="7063" y="0"/>
                    <a:pt x="704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23" name="Google Shape;823;p74"/>
            <p:cNvSpPr/>
            <p:nvPr/>
          </p:nvSpPr>
          <p:spPr>
            <a:xfrm flipH="1">
              <a:off x="7133451" y="1647063"/>
              <a:ext cx="480296" cy="570076"/>
            </a:xfrm>
            <a:custGeom>
              <a:avLst/>
              <a:gdLst/>
              <a:ahLst/>
              <a:cxnLst/>
              <a:rect l="l" t="t" r="r" b="b"/>
              <a:pathLst>
                <a:path w="8185" h="9715" extrusionOk="0">
                  <a:moveTo>
                    <a:pt x="3788" y="1"/>
                  </a:moveTo>
                  <a:cubicBezTo>
                    <a:pt x="3760" y="1"/>
                    <a:pt x="3732" y="8"/>
                    <a:pt x="3703" y="23"/>
                  </a:cubicBezTo>
                  <a:cubicBezTo>
                    <a:pt x="3213" y="283"/>
                    <a:pt x="3274" y="1691"/>
                    <a:pt x="3274" y="1691"/>
                  </a:cubicBezTo>
                  <a:cubicBezTo>
                    <a:pt x="3274" y="1691"/>
                    <a:pt x="1394" y="1250"/>
                    <a:pt x="501" y="1250"/>
                  </a:cubicBezTo>
                  <a:cubicBezTo>
                    <a:pt x="230" y="1250"/>
                    <a:pt x="50" y="1290"/>
                    <a:pt x="40" y="1396"/>
                  </a:cubicBezTo>
                  <a:cubicBezTo>
                    <a:pt x="1" y="1850"/>
                    <a:pt x="2016" y="2306"/>
                    <a:pt x="2016" y="2306"/>
                  </a:cubicBezTo>
                  <a:cubicBezTo>
                    <a:pt x="2016" y="2306"/>
                    <a:pt x="1686" y="2242"/>
                    <a:pt x="1354" y="2242"/>
                  </a:cubicBezTo>
                  <a:cubicBezTo>
                    <a:pt x="989" y="2242"/>
                    <a:pt x="622" y="2319"/>
                    <a:pt x="684" y="2640"/>
                  </a:cubicBezTo>
                  <a:cubicBezTo>
                    <a:pt x="769" y="2998"/>
                    <a:pt x="1857" y="3011"/>
                    <a:pt x="1857" y="3011"/>
                  </a:cubicBezTo>
                  <a:cubicBezTo>
                    <a:pt x="1857" y="3011"/>
                    <a:pt x="722" y="3034"/>
                    <a:pt x="789" y="3420"/>
                  </a:cubicBezTo>
                  <a:cubicBezTo>
                    <a:pt x="831" y="3669"/>
                    <a:pt x="1279" y="3713"/>
                    <a:pt x="1592" y="3713"/>
                  </a:cubicBezTo>
                  <a:cubicBezTo>
                    <a:pt x="1765" y="3713"/>
                    <a:pt x="1896" y="3700"/>
                    <a:pt x="1896" y="3700"/>
                  </a:cubicBezTo>
                  <a:lnTo>
                    <a:pt x="1896" y="3700"/>
                  </a:lnTo>
                  <a:cubicBezTo>
                    <a:pt x="1896" y="3700"/>
                    <a:pt x="977" y="3811"/>
                    <a:pt x="1073" y="4203"/>
                  </a:cubicBezTo>
                  <a:cubicBezTo>
                    <a:pt x="1136" y="4459"/>
                    <a:pt x="1467" y="4576"/>
                    <a:pt x="2012" y="4576"/>
                  </a:cubicBezTo>
                  <a:cubicBezTo>
                    <a:pt x="2303" y="4576"/>
                    <a:pt x="2656" y="4543"/>
                    <a:pt x="3061" y="4478"/>
                  </a:cubicBezTo>
                  <a:lnTo>
                    <a:pt x="3080" y="4529"/>
                  </a:lnTo>
                  <a:lnTo>
                    <a:pt x="3791" y="9715"/>
                  </a:lnTo>
                  <a:lnTo>
                    <a:pt x="8185" y="8722"/>
                  </a:lnTo>
                  <a:lnTo>
                    <a:pt x="4626" y="1875"/>
                  </a:lnTo>
                  <a:cubicBezTo>
                    <a:pt x="4626" y="1875"/>
                    <a:pt x="4243" y="1"/>
                    <a:pt x="3788" y="1"/>
                  </a:cubicBezTo>
                  <a:close/>
                </a:path>
              </a:pathLst>
            </a:custGeom>
            <a:solidFill>
              <a:srgbClr val="E7A17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24" name="Google Shape;824;p74"/>
            <p:cNvSpPr/>
            <p:nvPr/>
          </p:nvSpPr>
          <p:spPr>
            <a:xfrm flipH="1">
              <a:off x="7031772" y="2151811"/>
              <a:ext cx="362936" cy="262945"/>
            </a:xfrm>
            <a:custGeom>
              <a:avLst/>
              <a:gdLst/>
              <a:ahLst/>
              <a:cxnLst/>
              <a:rect l="l" t="t" r="r" b="b"/>
              <a:pathLst>
                <a:path w="6185" h="4481" extrusionOk="0">
                  <a:moveTo>
                    <a:pt x="4394" y="1"/>
                  </a:moveTo>
                  <a:lnTo>
                    <a:pt x="3594" y="182"/>
                  </a:lnTo>
                  <a:lnTo>
                    <a:pt x="2864" y="347"/>
                  </a:lnTo>
                  <a:lnTo>
                    <a:pt x="1564" y="642"/>
                  </a:lnTo>
                  <a:lnTo>
                    <a:pt x="0" y="995"/>
                  </a:lnTo>
                  <a:cubicBezTo>
                    <a:pt x="0" y="995"/>
                    <a:pt x="325" y="2771"/>
                    <a:pt x="708" y="4464"/>
                  </a:cubicBezTo>
                  <a:cubicBezTo>
                    <a:pt x="1204" y="4469"/>
                    <a:pt x="1695" y="4471"/>
                    <a:pt x="2180" y="4474"/>
                  </a:cubicBezTo>
                  <a:cubicBezTo>
                    <a:pt x="2479" y="4475"/>
                    <a:pt x="2777" y="4476"/>
                    <a:pt x="3070" y="4478"/>
                  </a:cubicBezTo>
                  <a:cubicBezTo>
                    <a:pt x="3542" y="4479"/>
                    <a:pt x="4003" y="4480"/>
                    <a:pt x="4453" y="4480"/>
                  </a:cubicBezTo>
                  <a:lnTo>
                    <a:pt x="4641" y="4480"/>
                  </a:lnTo>
                  <a:cubicBezTo>
                    <a:pt x="5176" y="4480"/>
                    <a:pt x="5690" y="4479"/>
                    <a:pt x="6184" y="4478"/>
                  </a:cubicBezTo>
                  <a:cubicBezTo>
                    <a:pt x="6143" y="4281"/>
                    <a:pt x="6096" y="4082"/>
                    <a:pt x="6045" y="3884"/>
                  </a:cubicBezTo>
                  <a:cubicBezTo>
                    <a:pt x="5513" y="1891"/>
                    <a:pt x="4394" y="1"/>
                    <a:pt x="4394" y="1"/>
                  </a:cubicBezTo>
                  <a:close/>
                </a:path>
              </a:pathLst>
            </a:custGeom>
            <a:solidFill>
              <a:srgbClr val="E7A17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25" name="Google Shape;825;p74"/>
            <p:cNvSpPr/>
            <p:nvPr/>
          </p:nvSpPr>
          <p:spPr>
            <a:xfrm flipH="1">
              <a:off x="7253921" y="1643953"/>
              <a:ext cx="361586" cy="280197"/>
            </a:xfrm>
            <a:custGeom>
              <a:avLst/>
              <a:gdLst/>
              <a:ahLst/>
              <a:cxnLst/>
              <a:rect l="l" t="t" r="r" b="b"/>
              <a:pathLst>
                <a:path w="6162" h="4775" extrusionOk="0">
                  <a:moveTo>
                    <a:pt x="3814" y="1"/>
                  </a:moveTo>
                  <a:cubicBezTo>
                    <a:pt x="3778" y="1"/>
                    <a:pt x="3742" y="10"/>
                    <a:pt x="3707" y="28"/>
                  </a:cubicBezTo>
                  <a:cubicBezTo>
                    <a:pt x="3251" y="270"/>
                    <a:pt x="3246" y="1395"/>
                    <a:pt x="3251" y="1677"/>
                  </a:cubicBezTo>
                  <a:cubicBezTo>
                    <a:pt x="2872" y="1590"/>
                    <a:pt x="1345" y="1250"/>
                    <a:pt x="537" y="1250"/>
                  </a:cubicBezTo>
                  <a:cubicBezTo>
                    <a:pt x="326" y="1250"/>
                    <a:pt x="164" y="1274"/>
                    <a:pt x="85" y="1331"/>
                  </a:cubicBezTo>
                  <a:cubicBezTo>
                    <a:pt x="36" y="1367"/>
                    <a:pt x="22" y="1409"/>
                    <a:pt x="20" y="1439"/>
                  </a:cubicBezTo>
                  <a:cubicBezTo>
                    <a:pt x="0" y="1655"/>
                    <a:pt x="329" y="1876"/>
                    <a:pt x="1024" y="2114"/>
                  </a:cubicBezTo>
                  <a:cubicBezTo>
                    <a:pt x="1165" y="2162"/>
                    <a:pt x="1307" y="2207"/>
                    <a:pt x="1438" y="2244"/>
                  </a:cubicBezTo>
                  <a:cubicBezTo>
                    <a:pt x="1426" y="2244"/>
                    <a:pt x="1415" y="2244"/>
                    <a:pt x="1403" y="2244"/>
                  </a:cubicBezTo>
                  <a:cubicBezTo>
                    <a:pt x="1145" y="2244"/>
                    <a:pt x="873" y="2278"/>
                    <a:pt x="743" y="2410"/>
                  </a:cubicBezTo>
                  <a:cubicBezTo>
                    <a:pt x="669" y="2484"/>
                    <a:pt x="642" y="2580"/>
                    <a:pt x="665" y="2699"/>
                  </a:cubicBezTo>
                  <a:cubicBezTo>
                    <a:pt x="717" y="2914"/>
                    <a:pt x="1056" y="3016"/>
                    <a:pt x="1365" y="3064"/>
                  </a:cubicBezTo>
                  <a:cubicBezTo>
                    <a:pt x="1146" y="3102"/>
                    <a:pt x="919" y="3172"/>
                    <a:pt x="821" y="3290"/>
                  </a:cubicBezTo>
                  <a:cubicBezTo>
                    <a:pt x="775" y="3347"/>
                    <a:pt x="758" y="3409"/>
                    <a:pt x="770" y="3477"/>
                  </a:cubicBezTo>
                  <a:cubicBezTo>
                    <a:pt x="814" y="3720"/>
                    <a:pt x="1160" y="3791"/>
                    <a:pt x="1466" y="3807"/>
                  </a:cubicBezTo>
                  <a:cubicBezTo>
                    <a:pt x="1317" y="3859"/>
                    <a:pt x="1171" y="3935"/>
                    <a:pt x="1098" y="4041"/>
                  </a:cubicBezTo>
                  <a:cubicBezTo>
                    <a:pt x="1051" y="4110"/>
                    <a:pt x="1036" y="4185"/>
                    <a:pt x="1056" y="4264"/>
                  </a:cubicBezTo>
                  <a:cubicBezTo>
                    <a:pt x="1122" y="4537"/>
                    <a:pt x="1455" y="4674"/>
                    <a:pt x="2047" y="4674"/>
                  </a:cubicBezTo>
                  <a:cubicBezTo>
                    <a:pt x="2336" y="4674"/>
                    <a:pt x="2686" y="4642"/>
                    <a:pt x="3098" y="4576"/>
                  </a:cubicBezTo>
                  <a:lnTo>
                    <a:pt x="3084" y="4481"/>
                  </a:lnTo>
                  <a:cubicBezTo>
                    <a:pt x="2672" y="4547"/>
                    <a:pt x="2322" y="4579"/>
                    <a:pt x="2037" y="4579"/>
                  </a:cubicBezTo>
                  <a:cubicBezTo>
                    <a:pt x="1506" y="4579"/>
                    <a:pt x="1204" y="4466"/>
                    <a:pt x="1149" y="4242"/>
                  </a:cubicBezTo>
                  <a:cubicBezTo>
                    <a:pt x="1135" y="4190"/>
                    <a:pt x="1145" y="4141"/>
                    <a:pt x="1176" y="4095"/>
                  </a:cubicBezTo>
                  <a:cubicBezTo>
                    <a:pt x="1330" y="3873"/>
                    <a:pt x="1925" y="3799"/>
                    <a:pt x="1932" y="3796"/>
                  </a:cubicBezTo>
                  <a:lnTo>
                    <a:pt x="1921" y="3702"/>
                  </a:lnTo>
                  <a:cubicBezTo>
                    <a:pt x="1847" y="3710"/>
                    <a:pt x="1740" y="3717"/>
                    <a:pt x="1623" y="3717"/>
                  </a:cubicBezTo>
                  <a:cubicBezTo>
                    <a:pt x="1301" y="3717"/>
                    <a:pt x="900" y="3668"/>
                    <a:pt x="864" y="3462"/>
                  </a:cubicBezTo>
                  <a:cubicBezTo>
                    <a:pt x="857" y="3422"/>
                    <a:pt x="868" y="3387"/>
                    <a:pt x="895" y="3353"/>
                  </a:cubicBezTo>
                  <a:cubicBezTo>
                    <a:pt x="1050" y="3166"/>
                    <a:pt x="1662" y="3114"/>
                    <a:pt x="1887" y="3108"/>
                  </a:cubicBezTo>
                  <a:lnTo>
                    <a:pt x="1887" y="3014"/>
                  </a:lnTo>
                  <a:cubicBezTo>
                    <a:pt x="1594" y="3011"/>
                    <a:pt x="822" y="2946"/>
                    <a:pt x="759" y="2683"/>
                  </a:cubicBezTo>
                  <a:cubicBezTo>
                    <a:pt x="744" y="2598"/>
                    <a:pt x="761" y="2531"/>
                    <a:pt x="812" y="2479"/>
                  </a:cubicBezTo>
                  <a:cubicBezTo>
                    <a:pt x="916" y="2374"/>
                    <a:pt x="1148" y="2342"/>
                    <a:pt x="1388" y="2342"/>
                  </a:cubicBezTo>
                  <a:cubicBezTo>
                    <a:pt x="1639" y="2342"/>
                    <a:pt x="1900" y="2377"/>
                    <a:pt x="2037" y="2403"/>
                  </a:cubicBezTo>
                  <a:lnTo>
                    <a:pt x="2057" y="2311"/>
                  </a:lnTo>
                  <a:cubicBezTo>
                    <a:pt x="1294" y="2137"/>
                    <a:pt x="90" y="1750"/>
                    <a:pt x="117" y="1451"/>
                  </a:cubicBezTo>
                  <a:cubicBezTo>
                    <a:pt x="117" y="1441"/>
                    <a:pt x="122" y="1427"/>
                    <a:pt x="143" y="1411"/>
                  </a:cubicBezTo>
                  <a:cubicBezTo>
                    <a:pt x="206" y="1366"/>
                    <a:pt x="340" y="1348"/>
                    <a:pt x="519" y="1348"/>
                  </a:cubicBezTo>
                  <a:cubicBezTo>
                    <a:pt x="1234" y="1348"/>
                    <a:pt x="2677" y="1645"/>
                    <a:pt x="3293" y="1789"/>
                  </a:cubicBezTo>
                  <a:lnTo>
                    <a:pt x="3353" y="1803"/>
                  </a:lnTo>
                  <a:lnTo>
                    <a:pt x="3351" y="1740"/>
                  </a:lnTo>
                  <a:cubicBezTo>
                    <a:pt x="3350" y="1726"/>
                    <a:pt x="3296" y="360"/>
                    <a:pt x="3755" y="117"/>
                  </a:cubicBezTo>
                  <a:cubicBezTo>
                    <a:pt x="3776" y="106"/>
                    <a:pt x="3797" y="100"/>
                    <a:pt x="3818" y="100"/>
                  </a:cubicBezTo>
                  <a:cubicBezTo>
                    <a:pt x="3838" y="100"/>
                    <a:pt x="3858" y="105"/>
                    <a:pt x="3878" y="116"/>
                  </a:cubicBezTo>
                  <a:cubicBezTo>
                    <a:pt x="4204" y="270"/>
                    <a:pt x="4517" y="1483"/>
                    <a:pt x="4610" y="1937"/>
                  </a:cubicBezTo>
                  <a:lnTo>
                    <a:pt x="6082" y="4775"/>
                  </a:lnTo>
                  <a:lnTo>
                    <a:pt x="6161" y="4724"/>
                  </a:lnTo>
                  <a:lnTo>
                    <a:pt x="4698" y="1906"/>
                  </a:lnTo>
                  <a:cubicBezTo>
                    <a:pt x="4671" y="1775"/>
                    <a:pt x="4340" y="225"/>
                    <a:pt x="3915" y="25"/>
                  </a:cubicBezTo>
                  <a:cubicBezTo>
                    <a:pt x="3882" y="9"/>
                    <a:pt x="3848" y="1"/>
                    <a:pt x="3814" y="1"/>
                  </a:cubicBezTo>
                  <a:close/>
                </a:path>
              </a:pathLst>
            </a:custGeom>
            <a:solidFill>
              <a:srgbClr val="63492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26" name="Google Shape;826;p74"/>
            <p:cNvSpPr/>
            <p:nvPr/>
          </p:nvSpPr>
          <p:spPr>
            <a:xfrm flipH="1">
              <a:off x="7450440" y="1486103"/>
              <a:ext cx="136548" cy="57506"/>
            </a:xfrm>
            <a:custGeom>
              <a:avLst/>
              <a:gdLst/>
              <a:ahLst/>
              <a:cxnLst/>
              <a:rect l="l" t="t" r="r" b="b"/>
              <a:pathLst>
                <a:path w="2327" h="980" extrusionOk="0">
                  <a:moveTo>
                    <a:pt x="70" y="1"/>
                  </a:moveTo>
                  <a:cubicBezTo>
                    <a:pt x="70" y="1"/>
                    <a:pt x="1" y="205"/>
                    <a:pt x="9" y="467"/>
                  </a:cubicBezTo>
                  <a:cubicBezTo>
                    <a:pt x="892" y="503"/>
                    <a:pt x="1638" y="767"/>
                    <a:pt x="2098" y="980"/>
                  </a:cubicBezTo>
                  <a:cubicBezTo>
                    <a:pt x="2257" y="739"/>
                    <a:pt x="2327" y="509"/>
                    <a:pt x="2327" y="509"/>
                  </a:cubicBezTo>
                  <a:cubicBezTo>
                    <a:pt x="2327" y="509"/>
                    <a:pt x="1194" y="36"/>
                    <a:pt x="7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27" name="Google Shape;827;p74"/>
            <p:cNvSpPr/>
            <p:nvPr/>
          </p:nvSpPr>
          <p:spPr>
            <a:xfrm flipH="1">
              <a:off x="7463761" y="1513507"/>
              <a:ext cx="122641" cy="62846"/>
            </a:xfrm>
            <a:custGeom>
              <a:avLst/>
              <a:gdLst/>
              <a:ahLst/>
              <a:cxnLst/>
              <a:rect l="l" t="t" r="r" b="b"/>
              <a:pathLst>
                <a:path w="2090" h="1071" extrusionOk="0">
                  <a:moveTo>
                    <a:pt x="0" y="0"/>
                  </a:moveTo>
                  <a:lnTo>
                    <a:pt x="0" y="0"/>
                  </a:lnTo>
                  <a:cubicBezTo>
                    <a:pt x="11" y="367"/>
                    <a:pt x="177" y="845"/>
                    <a:pt x="907" y="1034"/>
                  </a:cubicBezTo>
                  <a:cubicBezTo>
                    <a:pt x="1006" y="1059"/>
                    <a:pt x="1099" y="1071"/>
                    <a:pt x="1186" y="1071"/>
                  </a:cubicBezTo>
                  <a:cubicBezTo>
                    <a:pt x="1620" y="1071"/>
                    <a:pt x="1911" y="784"/>
                    <a:pt x="2089" y="513"/>
                  </a:cubicBezTo>
                  <a:cubicBezTo>
                    <a:pt x="1628" y="300"/>
                    <a:pt x="882" y="36"/>
                    <a:pt x="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28" name="Google Shape;828;p74"/>
            <p:cNvSpPr/>
            <p:nvPr/>
          </p:nvSpPr>
          <p:spPr>
            <a:xfrm flipH="1">
              <a:off x="6426416" y="957573"/>
              <a:ext cx="633861" cy="462105"/>
            </a:xfrm>
            <a:custGeom>
              <a:avLst/>
              <a:gdLst/>
              <a:ahLst/>
              <a:cxnLst/>
              <a:rect l="l" t="t" r="r" b="b"/>
              <a:pathLst>
                <a:path w="10802" h="7875" extrusionOk="0">
                  <a:moveTo>
                    <a:pt x="9682" y="0"/>
                  </a:moveTo>
                  <a:cubicBezTo>
                    <a:pt x="9656" y="0"/>
                    <a:pt x="9641" y="1"/>
                    <a:pt x="9641" y="1"/>
                  </a:cubicBezTo>
                  <a:lnTo>
                    <a:pt x="1191" y="1"/>
                  </a:lnTo>
                  <a:cubicBezTo>
                    <a:pt x="672" y="1"/>
                    <a:pt x="117" y="26"/>
                    <a:pt x="117" y="783"/>
                  </a:cubicBezTo>
                  <a:cubicBezTo>
                    <a:pt x="117" y="1540"/>
                    <a:pt x="0" y="6249"/>
                    <a:pt x="105" y="6961"/>
                  </a:cubicBezTo>
                  <a:cubicBezTo>
                    <a:pt x="190" y="7554"/>
                    <a:pt x="498" y="7842"/>
                    <a:pt x="1780" y="7867"/>
                  </a:cubicBezTo>
                  <a:cubicBezTo>
                    <a:pt x="2080" y="7873"/>
                    <a:pt x="2627" y="7875"/>
                    <a:pt x="3297" y="7875"/>
                  </a:cubicBezTo>
                  <a:cubicBezTo>
                    <a:pt x="4954" y="7875"/>
                    <a:pt x="7367" y="7862"/>
                    <a:pt x="8661" y="7862"/>
                  </a:cubicBezTo>
                  <a:cubicBezTo>
                    <a:pt x="9078" y="7862"/>
                    <a:pt x="9379" y="7863"/>
                    <a:pt x="9502" y="7867"/>
                  </a:cubicBezTo>
                  <a:cubicBezTo>
                    <a:pt x="9544" y="7868"/>
                    <a:pt x="9590" y="7869"/>
                    <a:pt x="9639" y="7869"/>
                  </a:cubicBezTo>
                  <a:cubicBezTo>
                    <a:pt x="10068" y="7869"/>
                    <a:pt x="10702" y="7787"/>
                    <a:pt x="10748" y="6985"/>
                  </a:cubicBezTo>
                  <a:cubicBezTo>
                    <a:pt x="10801" y="6075"/>
                    <a:pt x="10787" y="1729"/>
                    <a:pt x="10781" y="909"/>
                  </a:cubicBezTo>
                  <a:cubicBezTo>
                    <a:pt x="10786" y="49"/>
                    <a:pt x="9888" y="0"/>
                    <a:pt x="9682" y="0"/>
                  </a:cubicBezTo>
                  <a:close/>
                </a:path>
              </a:pathLst>
            </a:custGeom>
            <a:solidFill>
              <a:srgbClr val="BBDBE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29" name="Google Shape;829;p74"/>
            <p:cNvSpPr/>
            <p:nvPr/>
          </p:nvSpPr>
          <p:spPr>
            <a:xfrm flipH="1">
              <a:off x="6813469" y="1379716"/>
              <a:ext cx="132558" cy="152392"/>
            </a:xfrm>
            <a:custGeom>
              <a:avLst/>
              <a:gdLst/>
              <a:ahLst/>
              <a:cxnLst/>
              <a:rect l="l" t="t" r="r" b="b"/>
              <a:pathLst>
                <a:path w="2259" h="2597" extrusionOk="0">
                  <a:moveTo>
                    <a:pt x="2258" y="0"/>
                  </a:moveTo>
                  <a:lnTo>
                    <a:pt x="607" y="237"/>
                  </a:lnTo>
                  <a:cubicBezTo>
                    <a:pt x="607" y="237"/>
                    <a:pt x="539" y="1585"/>
                    <a:pt x="0" y="2597"/>
                  </a:cubicBezTo>
                  <a:cubicBezTo>
                    <a:pt x="0" y="2597"/>
                    <a:pt x="1718" y="2293"/>
                    <a:pt x="2258" y="0"/>
                  </a:cubicBezTo>
                  <a:close/>
                </a:path>
              </a:pathLst>
            </a:custGeom>
            <a:solidFill>
              <a:srgbClr val="BBDBE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30" name="Google Shape;830;p74"/>
            <p:cNvSpPr/>
            <p:nvPr/>
          </p:nvSpPr>
          <p:spPr>
            <a:xfrm>
              <a:off x="6588255" y="1283775"/>
              <a:ext cx="60264" cy="59267"/>
            </a:xfrm>
            <a:custGeom>
              <a:avLst/>
              <a:gdLst/>
              <a:ahLst/>
              <a:cxnLst/>
              <a:rect l="l" t="t" r="r" b="b"/>
              <a:pathLst>
                <a:path w="1027" h="1010" extrusionOk="0">
                  <a:moveTo>
                    <a:pt x="421" y="1"/>
                  </a:moveTo>
                  <a:cubicBezTo>
                    <a:pt x="288" y="1"/>
                    <a:pt x="169" y="1"/>
                    <a:pt x="126" y="2"/>
                  </a:cubicBezTo>
                  <a:cubicBezTo>
                    <a:pt x="0" y="2"/>
                    <a:pt x="9" y="109"/>
                    <a:pt x="9" y="109"/>
                  </a:cubicBezTo>
                  <a:lnTo>
                    <a:pt x="9" y="903"/>
                  </a:lnTo>
                  <a:cubicBezTo>
                    <a:pt x="9" y="952"/>
                    <a:pt x="12" y="1004"/>
                    <a:pt x="109" y="1004"/>
                  </a:cubicBezTo>
                  <a:cubicBezTo>
                    <a:pt x="179" y="1004"/>
                    <a:pt x="508" y="1009"/>
                    <a:pt x="725" y="1009"/>
                  </a:cubicBezTo>
                  <a:cubicBezTo>
                    <a:pt x="811" y="1009"/>
                    <a:pt x="880" y="1008"/>
                    <a:pt x="906" y="1006"/>
                  </a:cubicBezTo>
                  <a:cubicBezTo>
                    <a:pt x="983" y="998"/>
                    <a:pt x="1019" y="969"/>
                    <a:pt x="1023" y="847"/>
                  </a:cubicBezTo>
                  <a:cubicBezTo>
                    <a:pt x="1026" y="727"/>
                    <a:pt x="1021" y="184"/>
                    <a:pt x="1023" y="122"/>
                  </a:cubicBezTo>
                  <a:cubicBezTo>
                    <a:pt x="1024" y="83"/>
                    <a:pt x="1024" y="10"/>
                    <a:pt x="909" y="5"/>
                  </a:cubicBezTo>
                  <a:cubicBezTo>
                    <a:pt x="840" y="2"/>
                    <a:pt x="615" y="1"/>
                    <a:pt x="42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31" name="Google Shape;831;p74"/>
            <p:cNvSpPr/>
            <p:nvPr/>
          </p:nvSpPr>
          <p:spPr>
            <a:xfrm>
              <a:off x="6588255" y="1034091"/>
              <a:ext cx="60264" cy="210837"/>
            </a:xfrm>
            <a:custGeom>
              <a:avLst/>
              <a:gdLst/>
              <a:ahLst/>
              <a:cxnLst/>
              <a:rect l="l" t="t" r="r" b="b"/>
              <a:pathLst>
                <a:path w="1027" h="3593" extrusionOk="0">
                  <a:moveTo>
                    <a:pt x="421" y="1"/>
                  </a:moveTo>
                  <a:cubicBezTo>
                    <a:pt x="288" y="1"/>
                    <a:pt x="169" y="1"/>
                    <a:pt x="126" y="2"/>
                  </a:cubicBezTo>
                  <a:cubicBezTo>
                    <a:pt x="0" y="2"/>
                    <a:pt x="9" y="109"/>
                    <a:pt x="9" y="109"/>
                  </a:cubicBezTo>
                  <a:lnTo>
                    <a:pt x="9" y="3485"/>
                  </a:lnTo>
                  <a:cubicBezTo>
                    <a:pt x="9" y="3535"/>
                    <a:pt x="12" y="3588"/>
                    <a:pt x="109" y="3588"/>
                  </a:cubicBezTo>
                  <a:cubicBezTo>
                    <a:pt x="176" y="3588"/>
                    <a:pt x="486" y="3593"/>
                    <a:pt x="702" y="3593"/>
                  </a:cubicBezTo>
                  <a:cubicBezTo>
                    <a:pt x="799" y="3593"/>
                    <a:pt x="878" y="3592"/>
                    <a:pt x="906" y="3589"/>
                  </a:cubicBezTo>
                  <a:cubicBezTo>
                    <a:pt x="983" y="3581"/>
                    <a:pt x="1019" y="3552"/>
                    <a:pt x="1023" y="3431"/>
                  </a:cubicBezTo>
                  <a:cubicBezTo>
                    <a:pt x="1026" y="3311"/>
                    <a:pt x="1021" y="184"/>
                    <a:pt x="1023" y="122"/>
                  </a:cubicBezTo>
                  <a:cubicBezTo>
                    <a:pt x="1024" y="83"/>
                    <a:pt x="1024" y="10"/>
                    <a:pt x="909" y="5"/>
                  </a:cubicBezTo>
                  <a:cubicBezTo>
                    <a:pt x="840" y="2"/>
                    <a:pt x="615" y="1"/>
                    <a:pt x="42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32" name="Google Shape;832;p74"/>
            <p:cNvSpPr/>
            <p:nvPr/>
          </p:nvSpPr>
          <p:spPr>
            <a:xfrm>
              <a:off x="6703151" y="1034150"/>
              <a:ext cx="170172" cy="307953"/>
            </a:xfrm>
            <a:custGeom>
              <a:avLst/>
              <a:gdLst/>
              <a:ahLst/>
              <a:cxnLst/>
              <a:rect l="l" t="t" r="r" b="b"/>
              <a:pathLst>
                <a:path w="2900" h="5248" extrusionOk="0">
                  <a:moveTo>
                    <a:pt x="1507" y="1"/>
                  </a:moveTo>
                  <a:cubicBezTo>
                    <a:pt x="271" y="1"/>
                    <a:pt x="42" y="805"/>
                    <a:pt x="8" y="1237"/>
                  </a:cubicBezTo>
                  <a:cubicBezTo>
                    <a:pt x="1" y="1344"/>
                    <a:pt x="56" y="1410"/>
                    <a:pt x="162" y="1435"/>
                  </a:cubicBezTo>
                  <a:lnTo>
                    <a:pt x="846" y="1585"/>
                  </a:lnTo>
                  <a:cubicBezTo>
                    <a:pt x="864" y="1589"/>
                    <a:pt x="881" y="1591"/>
                    <a:pt x="897" y="1591"/>
                  </a:cubicBezTo>
                  <a:cubicBezTo>
                    <a:pt x="984" y="1591"/>
                    <a:pt x="1029" y="1537"/>
                    <a:pt x="1044" y="1435"/>
                  </a:cubicBezTo>
                  <a:cubicBezTo>
                    <a:pt x="1086" y="1189"/>
                    <a:pt x="1225" y="1033"/>
                    <a:pt x="1507" y="1033"/>
                  </a:cubicBezTo>
                  <a:cubicBezTo>
                    <a:pt x="1741" y="1033"/>
                    <a:pt x="1837" y="1248"/>
                    <a:pt x="1800" y="1429"/>
                  </a:cubicBezTo>
                  <a:cubicBezTo>
                    <a:pt x="1680" y="2014"/>
                    <a:pt x="1126" y="1962"/>
                    <a:pt x="953" y="2671"/>
                  </a:cubicBezTo>
                  <a:cubicBezTo>
                    <a:pt x="944" y="2703"/>
                    <a:pt x="938" y="3456"/>
                    <a:pt x="932" y="3493"/>
                  </a:cubicBezTo>
                  <a:cubicBezTo>
                    <a:pt x="908" y="3619"/>
                    <a:pt x="980" y="3691"/>
                    <a:pt x="1100" y="3691"/>
                  </a:cubicBezTo>
                  <a:lnTo>
                    <a:pt x="1777" y="3691"/>
                  </a:lnTo>
                  <a:cubicBezTo>
                    <a:pt x="1885" y="3691"/>
                    <a:pt x="1939" y="3643"/>
                    <a:pt x="1981" y="3541"/>
                  </a:cubicBezTo>
                  <a:cubicBezTo>
                    <a:pt x="1991" y="3517"/>
                    <a:pt x="2004" y="2771"/>
                    <a:pt x="2017" y="2747"/>
                  </a:cubicBezTo>
                  <a:cubicBezTo>
                    <a:pt x="2265" y="2312"/>
                    <a:pt x="2892" y="2188"/>
                    <a:pt x="2892" y="1243"/>
                  </a:cubicBezTo>
                  <a:cubicBezTo>
                    <a:pt x="2899" y="1063"/>
                    <a:pt x="2850" y="1"/>
                    <a:pt x="1507" y="1"/>
                  </a:cubicBezTo>
                  <a:close/>
                  <a:moveTo>
                    <a:pt x="1081" y="4215"/>
                  </a:moveTo>
                  <a:cubicBezTo>
                    <a:pt x="968" y="4215"/>
                    <a:pt x="901" y="4276"/>
                    <a:pt x="901" y="4396"/>
                  </a:cubicBezTo>
                  <a:lnTo>
                    <a:pt x="901" y="5068"/>
                  </a:lnTo>
                  <a:cubicBezTo>
                    <a:pt x="901" y="5181"/>
                    <a:pt x="968" y="5247"/>
                    <a:pt x="1081" y="5247"/>
                  </a:cubicBezTo>
                  <a:lnTo>
                    <a:pt x="1753" y="5247"/>
                  </a:lnTo>
                  <a:cubicBezTo>
                    <a:pt x="1873" y="5247"/>
                    <a:pt x="1934" y="5181"/>
                    <a:pt x="1934" y="5068"/>
                  </a:cubicBezTo>
                  <a:lnTo>
                    <a:pt x="1934" y="4396"/>
                  </a:lnTo>
                  <a:cubicBezTo>
                    <a:pt x="1934" y="4276"/>
                    <a:pt x="1873" y="4215"/>
                    <a:pt x="1753" y="4215"/>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grpSp>
      <p:grpSp>
        <p:nvGrpSpPr>
          <p:cNvPr id="833" name="Google Shape;833;p74"/>
          <p:cNvGrpSpPr/>
          <p:nvPr/>
        </p:nvGrpSpPr>
        <p:grpSpPr>
          <a:xfrm>
            <a:off x="8186208" y="3607858"/>
            <a:ext cx="3045805" cy="2530047"/>
            <a:chOff x="6139718" y="2705893"/>
            <a:chExt cx="2284354" cy="1897535"/>
          </a:xfrm>
        </p:grpSpPr>
        <p:sp>
          <p:nvSpPr>
            <p:cNvPr id="834" name="Google Shape;834;p74"/>
            <p:cNvSpPr/>
            <p:nvPr/>
          </p:nvSpPr>
          <p:spPr>
            <a:xfrm flipH="1">
              <a:off x="6529354" y="2705893"/>
              <a:ext cx="1894719" cy="1897476"/>
            </a:xfrm>
            <a:custGeom>
              <a:avLst/>
              <a:gdLst/>
              <a:ahLst/>
              <a:cxnLst/>
              <a:rect l="l" t="t" r="r" b="b"/>
              <a:pathLst>
                <a:path w="32289" h="32336" extrusionOk="0">
                  <a:moveTo>
                    <a:pt x="28943" y="1"/>
                  </a:moveTo>
                  <a:cubicBezTo>
                    <a:pt x="28863" y="1"/>
                    <a:pt x="28818" y="4"/>
                    <a:pt x="28818" y="4"/>
                  </a:cubicBezTo>
                  <a:lnTo>
                    <a:pt x="3560" y="4"/>
                  </a:lnTo>
                  <a:cubicBezTo>
                    <a:pt x="2008" y="4"/>
                    <a:pt x="351" y="107"/>
                    <a:pt x="351" y="3213"/>
                  </a:cubicBezTo>
                  <a:cubicBezTo>
                    <a:pt x="351" y="6319"/>
                    <a:pt x="0" y="25656"/>
                    <a:pt x="312" y="28583"/>
                  </a:cubicBezTo>
                  <a:cubicBezTo>
                    <a:pt x="570" y="31015"/>
                    <a:pt x="1490" y="32198"/>
                    <a:pt x="5320" y="32302"/>
                  </a:cubicBezTo>
                  <a:cubicBezTo>
                    <a:pt x="6234" y="32327"/>
                    <a:pt x="7913" y="32336"/>
                    <a:pt x="9967" y="32336"/>
                  </a:cubicBezTo>
                  <a:cubicBezTo>
                    <a:pt x="14964" y="32336"/>
                    <a:pt x="22181" y="32284"/>
                    <a:pt x="25996" y="32284"/>
                  </a:cubicBezTo>
                  <a:cubicBezTo>
                    <a:pt x="27188" y="32284"/>
                    <a:pt x="28048" y="32289"/>
                    <a:pt x="28405" y="32302"/>
                  </a:cubicBezTo>
                  <a:cubicBezTo>
                    <a:pt x="28530" y="32307"/>
                    <a:pt x="28666" y="32311"/>
                    <a:pt x="28809" y="32311"/>
                  </a:cubicBezTo>
                  <a:cubicBezTo>
                    <a:pt x="30094" y="32311"/>
                    <a:pt x="31991" y="31979"/>
                    <a:pt x="32131" y="28679"/>
                  </a:cubicBezTo>
                  <a:cubicBezTo>
                    <a:pt x="32289" y="24943"/>
                    <a:pt x="32247" y="7094"/>
                    <a:pt x="32231" y="3731"/>
                  </a:cubicBezTo>
                  <a:cubicBezTo>
                    <a:pt x="32244" y="203"/>
                    <a:pt x="29558" y="1"/>
                    <a:pt x="28943" y="1"/>
                  </a:cubicBezTo>
                  <a:close/>
                </a:path>
              </a:pathLst>
            </a:custGeom>
            <a:solidFill>
              <a:srgbClr val="E9C1D9"/>
            </a:solidFill>
            <a:ln>
              <a:noFill/>
            </a:ln>
            <a:effectLst>
              <a:outerShdw dist="104775" dir="3000000" algn="bl" rotWithShape="0">
                <a:schemeClr val="dk1">
                  <a:alpha val="2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35" name="Google Shape;835;p74"/>
            <p:cNvSpPr/>
            <p:nvPr/>
          </p:nvSpPr>
          <p:spPr>
            <a:xfrm flipH="1">
              <a:off x="6621657" y="3143939"/>
              <a:ext cx="352197" cy="1277640"/>
            </a:xfrm>
            <a:custGeom>
              <a:avLst/>
              <a:gdLst/>
              <a:ahLst/>
              <a:cxnLst/>
              <a:rect l="l" t="t" r="r" b="b"/>
              <a:pathLst>
                <a:path w="6002" h="21773" extrusionOk="0">
                  <a:moveTo>
                    <a:pt x="109" y="1"/>
                  </a:moveTo>
                  <a:lnTo>
                    <a:pt x="1" y="7"/>
                  </a:lnTo>
                  <a:cubicBezTo>
                    <a:pt x="69" y="1272"/>
                    <a:pt x="951" y="2258"/>
                    <a:pt x="1805" y="3212"/>
                  </a:cubicBezTo>
                  <a:cubicBezTo>
                    <a:pt x="2087" y="3526"/>
                    <a:pt x="2378" y="3851"/>
                    <a:pt x="2632" y="4180"/>
                  </a:cubicBezTo>
                  <a:cubicBezTo>
                    <a:pt x="3931" y="5854"/>
                    <a:pt x="4510" y="8018"/>
                    <a:pt x="4222" y="10116"/>
                  </a:cubicBezTo>
                  <a:cubicBezTo>
                    <a:pt x="4167" y="10519"/>
                    <a:pt x="4078" y="10928"/>
                    <a:pt x="3993" y="11324"/>
                  </a:cubicBezTo>
                  <a:cubicBezTo>
                    <a:pt x="3815" y="12155"/>
                    <a:pt x="3629" y="13014"/>
                    <a:pt x="3736" y="13870"/>
                  </a:cubicBezTo>
                  <a:cubicBezTo>
                    <a:pt x="3854" y="14836"/>
                    <a:pt x="4328" y="15714"/>
                    <a:pt x="4791" y="16567"/>
                  </a:cubicBezTo>
                  <a:cubicBezTo>
                    <a:pt x="5220" y="17359"/>
                    <a:pt x="5705" y="18255"/>
                    <a:pt x="5804" y="19235"/>
                  </a:cubicBezTo>
                  <a:cubicBezTo>
                    <a:pt x="5891" y="20106"/>
                    <a:pt x="5590" y="21199"/>
                    <a:pt x="4722" y="21677"/>
                  </a:cubicBezTo>
                  <a:lnTo>
                    <a:pt x="4774" y="21772"/>
                  </a:lnTo>
                  <a:cubicBezTo>
                    <a:pt x="5685" y="21270"/>
                    <a:pt x="6002" y="20129"/>
                    <a:pt x="5911" y="19221"/>
                  </a:cubicBezTo>
                  <a:cubicBezTo>
                    <a:pt x="5811" y="18220"/>
                    <a:pt x="5319" y="17314"/>
                    <a:pt x="4883" y="16508"/>
                  </a:cubicBezTo>
                  <a:cubicBezTo>
                    <a:pt x="4428" y="15668"/>
                    <a:pt x="3958" y="14800"/>
                    <a:pt x="3842" y="13854"/>
                  </a:cubicBezTo>
                  <a:cubicBezTo>
                    <a:pt x="3739" y="13016"/>
                    <a:pt x="3921" y="12167"/>
                    <a:pt x="4099" y="11345"/>
                  </a:cubicBezTo>
                  <a:cubicBezTo>
                    <a:pt x="4185" y="10948"/>
                    <a:pt x="4274" y="10536"/>
                    <a:pt x="4331" y="10129"/>
                  </a:cubicBezTo>
                  <a:cubicBezTo>
                    <a:pt x="4623" y="8002"/>
                    <a:pt x="4035" y="5808"/>
                    <a:pt x="2719" y="4112"/>
                  </a:cubicBezTo>
                  <a:cubicBezTo>
                    <a:pt x="2462" y="3781"/>
                    <a:pt x="2170" y="3454"/>
                    <a:pt x="1886" y="3139"/>
                  </a:cubicBezTo>
                  <a:cubicBezTo>
                    <a:pt x="1045" y="2199"/>
                    <a:pt x="177" y="1228"/>
                    <a:pt x="109"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36" name="Google Shape;836;p74"/>
            <p:cNvSpPr/>
            <p:nvPr/>
          </p:nvSpPr>
          <p:spPr>
            <a:xfrm flipH="1">
              <a:off x="6601589" y="3157494"/>
              <a:ext cx="1719265" cy="1394648"/>
            </a:xfrm>
            <a:custGeom>
              <a:avLst/>
              <a:gdLst/>
              <a:ahLst/>
              <a:cxnLst/>
              <a:rect l="l" t="t" r="r" b="b"/>
              <a:pathLst>
                <a:path w="29299" h="23767" extrusionOk="0">
                  <a:moveTo>
                    <a:pt x="6481" y="0"/>
                  </a:moveTo>
                  <a:cubicBezTo>
                    <a:pt x="6481" y="0"/>
                    <a:pt x="5929" y="2765"/>
                    <a:pt x="4827" y="4194"/>
                  </a:cubicBezTo>
                  <a:cubicBezTo>
                    <a:pt x="3726" y="5623"/>
                    <a:pt x="1938" y="6678"/>
                    <a:pt x="2851" y="9777"/>
                  </a:cubicBezTo>
                  <a:cubicBezTo>
                    <a:pt x="3601" y="12318"/>
                    <a:pt x="1870" y="14763"/>
                    <a:pt x="928" y="16152"/>
                  </a:cubicBezTo>
                  <a:cubicBezTo>
                    <a:pt x="0" y="17519"/>
                    <a:pt x="393" y="18964"/>
                    <a:pt x="1489" y="22316"/>
                  </a:cubicBezTo>
                  <a:cubicBezTo>
                    <a:pt x="1489" y="22316"/>
                    <a:pt x="2266" y="22801"/>
                    <a:pt x="2893" y="23142"/>
                  </a:cubicBezTo>
                  <a:lnTo>
                    <a:pt x="3147" y="21714"/>
                  </a:lnTo>
                  <a:cubicBezTo>
                    <a:pt x="3386" y="21816"/>
                    <a:pt x="3586" y="23462"/>
                    <a:pt x="3872" y="23549"/>
                  </a:cubicBezTo>
                  <a:cubicBezTo>
                    <a:pt x="4155" y="23635"/>
                    <a:pt x="4459" y="23711"/>
                    <a:pt x="4784" y="23767"/>
                  </a:cubicBezTo>
                  <a:cubicBezTo>
                    <a:pt x="4352" y="22638"/>
                    <a:pt x="4250" y="21477"/>
                    <a:pt x="4697" y="20540"/>
                  </a:cubicBezTo>
                  <a:cubicBezTo>
                    <a:pt x="6348" y="16716"/>
                    <a:pt x="7489" y="12901"/>
                    <a:pt x="6228" y="8777"/>
                  </a:cubicBezTo>
                  <a:cubicBezTo>
                    <a:pt x="5327" y="5682"/>
                    <a:pt x="7683" y="3229"/>
                    <a:pt x="10241" y="2673"/>
                  </a:cubicBezTo>
                  <a:cubicBezTo>
                    <a:pt x="10771" y="2562"/>
                    <a:pt x="11288" y="2513"/>
                    <a:pt x="11792" y="2513"/>
                  </a:cubicBezTo>
                  <a:cubicBezTo>
                    <a:pt x="14696" y="2513"/>
                    <a:pt x="17219" y="4152"/>
                    <a:pt x="19859" y="5289"/>
                  </a:cubicBezTo>
                  <a:cubicBezTo>
                    <a:pt x="20890" y="5619"/>
                    <a:pt x="22264" y="5942"/>
                    <a:pt x="22793" y="6971"/>
                  </a:cubicBezTo>
                  <a:cubicBezTo>
                    <a:pt x="23847" y="8854"/>
                    <a:pt x="22000" y="11126"/>
                    <a:pt x="22887" y="13185"/>
                  </a:cubicBezTo>
                  <a:cubicBezTo>
                    <a:pt x="23420" y="14558"/>
                    <a:pt x="24807" y="15745"/>
                    <a:pt x="25344" y="17292"/>
                  </a:cubicBezTo>
                  <a:cubicBezTo>
                    <a:pt x="25960" y="18837"/>
                    <a:pt x="26002" y="20472"/>
                    <a:pt x="25639" y="22083"/>
                  </a:cubicBezTo>
                  <a:lnTo>
                    <a:pt x="25695" y="22190"/>
                  </a:lnTo>
                  <a:cubicBezTo>
                    <a:pt x="25695" y="22190"/>
                    <a:pt x="25922" y="22245"/>
                    <a:pt x="26274" y="22245"/>
                  </a:cubicBezTo>
                  <a:cubicBezTo>
                    <a:pt x="26865" y="22245"/>
                    <a:pt x="27807" y="22089"/>
                    <a:pt x="28619" y="21254"/>
                  </a:cubicBezTo>
                  <a:cubicBezTo>
                    <a:pt x="28915" y="20948"/>
                    <a:pt x="29298" y="18863"/>
                    <a:pt x="27818" y="16407"/>
                  </a:cubicBezTo>
                  <a:cubicBezTo>
                    <a:pt x="26972" y="15008"/>
                    <a:pt x="26377" y="13322"/>
                    <a:pt x="26362" y="12310"/>
                  </a:cubicBezTo>
                  <a:cubicBezTo>
                    <a:pt x="26333" y="10435"/>
                    <a:pt x="28196" y="8137"/>
                    <a:pt x="25696" y="4648"/>
                  </a:cubicBezTo>
                  <a:cubicBezTo>
                    <a:pt x="23893" y="2132"/>
                    <a:pt x="24047" y="1222"/>
                    <a:pt x="24047" y="1222"/>
                  </a:cubicBezTo>
                  <a:lnTo>
                    <a:pt x="6481"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37" name="Google Shape;837;p74"/>
            <p:cNvSpPr/>
            <p:nvPr/>
          </p:nvSpPr>
          <p:spPr>
            <a:xfrm flipH="1">
              <a:off x="6794998" y="3304899"/>
              <a:ext cx="1276349" cy="1271830"/>
            </a:xfrm>
            <a:custGeom>
              <a:avLst/>
              <a:gdLst/>
              <a:ahLst/>
              <a:cxnLst/>
              <a:rect l="l" t="t" r="r" b="b"/>
              <a:pathLst>
                <a:path w="21751" h="21674" extrusionOk="0">
                  <a:moveTo>
                    <a:pt x="7542" y="1"/>
                  </a:moveTo>
                  <a:cubicBezTo>
                    <a:pt x="7037" y="1"/>
                    <a:pt x="6520" y="50"/>
                    <a:pt x="5990" y="161"/>
                  </a:cubicBezTo>
                  <a:cubicBezTo>
                    <a:pt x="3432" y="718"/>
                    <a:pt x="1076" y="3171"/>
                    <a:pt x="1978" y="6265"/>
                  </a:cubicBezTo>
                  <a:cubicBezTo>
                    <a:pt x="3238" y="10389"/>
                    <a:pt x="2098" y="14204"/>
                    <a:pt x="446" y="18028"/>
                  </a:cubicBezTo>
                  <a:cubicBezTo>
                    <a:pt x="0" y="18964"/>
                    <a:pt x="100" y="20126"/>
                    <a:pt x="534" y="21255"/>
                  </a:cubicBezTo>
                  <a:cubicBezTo>
                    <a:pt x="932" y="21325"/>
                    <a:pt x="1361" y="21366"/>
                    <a:pt x="1817" y="21366"/>
                  </a:cubicBezTo>
                  <a:cubicBezTo>
                    <a:pt x="1968" y="21366"/>
                    <a:pt x="2122" y="21362"/>
                    <a:pt x="2279" y="21352"/>
                  </a:cubicBezTo>
                  <a:lnTo>
                    <a:pt x="2720" y="18253"/>
                  </a:lnTo>
                  <a:lnTo>
                    <a:pt x="3546" y="21342"/>
                  </a:lnTo>
                  <a:cubicBezTo>
                    <a:pt x="3546" y="21342"/>
                    <a:pt x="4148" y="21673"/>
                    <a:pt x="5896" y="21673"/>
                  </a:cubicBezTo>
                  <a:cubicBezTo>
                    <a:pt x="7150" y="21673"/>
                    <a:pt x="8993" y="21503"/>
                    <a:pt x="11626" y="20917"/>
                  </a:cubicBezTo>
                  <a:cubicBezTo>
                    <a:pt x="17931" y="19516"/>
                    <a:pt x="19032" y="20540"/>
                    <a:pt x="19519" y="19466"/>
                  </a:cubicBezTo>
                  <a:cubicBezTo>
                    <a:pt x="20006" y="18393"/>
                    <a:pt x="18813" y="14500"/>
                    <a:pt x="18813" y="14499"/>
                  </a:cubicBezTo>
                  <a:lnTo>
                    <a:pt x="18813" y="14499"/>
                  </a:lnTo>
                  <a:lnTo>
                    <a:pt x="21389" y="19573"/>
                  </a:lnTo>
                  <a:cubicBezTo>
                    <a:pt x="21751" y="17960"/>
                    <a:pt x="21708" y="16325"/>
                    <a:pt x="21093" y="14780"/>
                  </a:cubicBezTo>
                  <a:cubicBezTo>
                    <a:pt x="20556" y="13233"/>
                    <a:pt x="19169" y="12046"/>
                    <a:pt x="18636" y="10673"/>
                  </a:cubicBezTo>
                  <a:cubicBezTo>
                    <a:pt x="17749" y="8613"/>
                    <a:pt x="19596" y="6342"/>
                    <a:pt x="18542" y="4459"/>
                  </a:cubicBezTo>
                  <a:cubicBezTo>
                    <a:pt x="18013" y="3430"/>
                    <a:pt x="16640" y="3107"/>
                    <a:pt x="15608" y="2777"/>
                  </a:cubicBezTo>
                  <a:cubicBezTo>
                    <a:pt x="12968" y="1640"/>
                    <a:pt x="10445" y="1"/>
                    <a:pt x="7542"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38" name="Google Shape;838;p74"/>
            <p:cNvSpPr/>
            <p:nvPr/>
          </p:nvSpPr>
          <p:spPr>
            <a:xfrm flipH="1">
              <a:off x="7245426" y="3767062"/>
              <a:ext cx="270163" cy="104509"/>
            </a:xfrm>
            <a:custGeom>
              <a:avLst/>
              <a:gdLst/>
              <a:ahLst/>
              <a:cxnLst/>
              <a:rect l="l" t="t" r="r" b="b"/>
              <a:pathLst>
                <a:path w="4604" h="1781" extrusionOk="0">
                  <a:moveTo>
                    <a:pt x="4526" y="0"/>
                  </a:moveTo>
                  <a:lnTo>
                    <a:pt x="75" y="229"/>
                  </a:lnTo>
                  <a:lnTo>
                    <a:pt x="0" y="1614"/>
                  </a:lnTo>
                  <a:cubicBezTo>
                    <a:pt x="644" y="1729"/>
                    <a:pt x="1287" y="1781"/>
                    <a:pt x="1930" y="1781"/>
                  </a:cubicBezTo>
                  <a:cubicBezTo>
                    <a:pt x="2821" y="1781"/>
                    <a:pt x="3713" y="1682"/>
                    <a:pt x="4604" y="1517"/>
                  </a:cubicBezTo>
                  <a:lnTo>
                    <a:pt x="4526" y="0"/>
                  </a:lnTo>
                  <a:close/>
                </a:path>
              </a:pathLst>
            </a:custGeom>
            <a:solidFill>
              <a:srgbClr val="D8A17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39" name="Google Shape;839;p74"/>
            <p:cNvSpPr/>
            <p:nvPr/>
          </p:nvSpPr>
          <p:spPr>
            <a:xfrm flipH="1">
              <a:off x="6994862" y="3856080"/>
              <a:ext cx="656747" cy="747231"/>
            </a:xfrm>
            <a:custGeom>
              <a:avLst/>
              <a:gdLst/>
              <a:ahLst/>
              <a:cxnLst/>
              <a:rect l="l" t="t" r="r" b="b"/>
              <a:pathLst>
                <a:path w="11192" h="12734" extrusionOk="0">
                  <a:moveTo>
                    <a:pt x="6923" y="0"/>
                  </a:moveTo>
                  <a:cubicBezTo>
                    <a:pt x="6032" y="165"/>
                    <a:pt x="5141" y="263"/>
                    <a:pt x="4251" y="263"/>
                  </a:cubicBezTo>
                  <a:cubicBezTo>
                    <a:pt x="3607" y="263"/>
                    <a:pt x="2963" y="212"/>
                    <a:pt x="2319" y="97"/>
                  </a:cubicBezTo>
                  <a:lnTo>
                    <a:pt x="2269" y="1042"/>
                  </a:lnTo>
                  <a:cubicBezTo>
                    <a:pt x="2269" y="1042"/>
                    <a:pt x="784" y="1667"/>
                    <a:pt x="255" y="1798"/>
                  </a:cubicBezTo>
                  <a:cubicBezTo>
                    <a:pt x="256" y="1900"/>
                    <a:pt x="256" y="2008"/>
                    <a:pt x="255" y="2122"/>
                  </a:cubicBezTo>
                  <a:cubicBezTo>
                    <a:pt x="252" y="2315"/>
                    <a:pt x="250" y="2526"/>
                    <a:pt x="245" y="2753"/>
                  </a:cubicBezTo>
                  <a:cubicBezTo>
                    <a:pt x="244" y="2767"/>
                    <a:pt x="244" y="2782"/>
                    <a:pt x="244" y="2796"/>
                  </a:cubicBezTo>
                  <a:cubicBezTo>
                    <a:pt x="223" y="3740"/>
                    <a:pt x="174" y="4954"/>
                    <a:pt x="129" y="6235"/>
                  </a:cubicBezTo>
                  <a:lnTo>
                    <a:pt x="121" y="6443"/>
                  </a:lnTo>
                  <a:cubicBezTo>
                    <a:pt x="99" y="7089"/>
                    <a:pt x="77" y="7748"/>
                    <a:pt x="58" y="8396"/>
                  </a:cubicBezTo>
                  <a:cubicBezTo>
                    <a:pt x="20" y="9815"/>
                    <a:pt x="1" y="11180"/>
                    <a:pt x="41" y="12225"/>
                  </a:cubicBezTo>
                  <a:cubicBezTo>
                    <a:pt x="47" y="12405"/>
                    <a:pt x="54" y="12575"/>
                    <a:pt x="65" y="12734"/>
                  </a:cubicBezTo>
                  <a:cubicBezTo>
                    <a:pt x="3491" y="12727"/>
                    <a:pt x="7393" y="12712"/>
                    <a:pt x="10673" y="12701"/>
                  </a:cubicBezTo>
                  <a:cubicBezTo>
                    <a:pt x="10727" y="12193"/>
                    <a:pt x="10815" y="11390"/>
                    <a:pt x="10897" y="10659"/>
                  </a:cubicBezTo>
                  <a:cubicBezTo>
                    <a:pt x="10955" y="10132"/>
                    <a:pt x="11012" y="9642"/>
                    <a:pt x="11049" y="9325"/>
                  </a:cubicBezTo>
                  <a:cubicBezTo>
                    <a:pt x="11063" y="9213"/>
                    <a:pt x="11074" y="9096"/>
                    <a:pt x="11085" y="8980"/>
                  </a:cubicBezTo>
                  <a:cubicBezTo>
                    <a:pt x="11191" y="7747"/>
                    <a:pt x="11107" y="6379"/>
                    <a:pt x="10961" y="5155"/>
                  </a:cubicBezTo>
                  <a:cubicBezTo>
                    <a:pt x="10883" y="4515"/>
                    <a:pt x="10790" y="3913"/>
                    <a:pt x="10699" y="3391"/>
                  </a:cubicBezTo>
                  <a:cubicBezTo>
                    <a:pt x="10626" y="2977"/>
                    <a:pt x="10554" y="2613"/>
                    <a:pt x="10492" y="2319"/>
                  </a:cubicBezTo>
                  <a:cubicBezTo>
                    <a:pt x="10388" y="1818"/>
                    <a:pt x="10312" y="1517"/>
                    <a:pt x="10312" y="1517"/>
                  </a:cubicBezTo>
                  <a:lnTo>
                    <a:pt x="9676" y="1433"/>
                  </a:lnTo>
                  <a:lnTo>
                    <a:pt x="9316" y="1386"/>
                  </a:lnTo>
                  <a:lnTo>
                    <a:pt x="7280" y="1122"/>
                  </a:lnTo>
                  <a:lnTo>
                    <a:pt x="7029" y="1089"/>
                  </a:lnTo>
                  <a:lnTo>
                    <a:pt x="6923" y="0"/>
                  </a:lnTo>
                  <a:close/>
                </a:path>
              </a:pathLst>
            </a:custGeom>
            <a:solidFill>
              <a:srgbClr val="EBBC8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40" name="Google Shape;840;p74"/>
            <p:cNvSpPr/>
            <p:nvPr/>
          </p:nvSpPr>
          <p:spPr>
            <a:xfrm flipH="1">
              <a:off x="7636763" y="3454767"/>
              <a:ext cx="208021" cy="229145"/>
            </a:xfrm>
            <a:custGeom>
              <a:avLst/>
              <a:gdLst/>
              <a:ahLst/>
              <a:cxnLst/>
              <a:rect l="l" t="t" r="r" b="b"/>
              <a:pathLst>
                <a:path w="3545" h="3905" extrusionOk="0">
                  <a:moveTo>
                    <a:pt x="1841" y="1"/>
                  </a:moveTo>
                  <a:cubicBezTo>
                    <a:pt x="1097" y="1"/>
                    <a:pt x="1" y="283"/>
                    <a:pt x="90" y="1966"/>
                  </a:cubicBezTo>
                  <a:cubicBezTo>
                    <a:pt x="161" y="3316"/>
                    <a:pt x="951" y="3905"/>
                    <a:pt x="1773" y="3905"/>
                  </a:cubicBezTo>
                  <a:cubicBezTo>
                    <a:pt x="2492" y="3905"/>
                    <a:pt x="3236" y="3455"/>
                    <a:pt x="3544" y="2671"/>
                  </a:cubicBezTo>
                  <a:lnTo>
                    <a:pt x="2503" y="73"/>
                  </a:lnTo>
                  <a:cubicBezTo>
                    <a:pt x="2503" y="73"/>
                    <a:pt x="2217" y="1"/>
                    <a:pt x="1841" y="1"/>
                  </a:cubicBezTo>
                  <a:close/>
                </a:path>
              </a:pathLst>
            </a:custGeom>
            <a:solidFill>
              <a:srgbClr val="EBBC8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41" name="Google Shape;841;p74"/>
            <p:cNvSpPr/>
            <p:nvPr/>
          </p:nvSpPr>
          <p:spPr>
            <a:xfrm flipH="1">
              <a:off x="6887888" y="3399080"/>
              <a:ext cx="204852" cy="228969"/>
            </a:xfrm>
            <a:custGeom>
              <a:avLst/>
              <a:gdLst/>
              <a:ahLst/>
              <a:cxnLst/>
              <a:rect l="l" t="t" r="r" b="b"/>
              <a:pathLst>
                <a:path w="3491" h="3902" extrusionOk="0">
                  <a:moveTo>
                    <a:pt x="1566" y="0"/>
                  </a:moveTo>
                  <a:cubicBezTo>
                    <a:pt x="910" y="0"/>
                    <a:pt x="315" y="337"/>
                    <a:pt x="315" y="337"/>
                  </a:cubicBezTo>
                  <a:lnTo>
                    <a:pt x="0" y="3119"/>
                  </a:lnTo>
                  <a:cubicBezTo>
                    <a:pt x="394" y="3642"/>
                    <a:pt x="986" y="3901"/>
                    <a:pt x="1556" y="3901"/>
                  </a:cubicBezTo>
                  <a:cubicBezTo>
                    <a:pt x="2558" y="3901"/>
                    <a:pt x="3490" y="3099"/>
                    <a:pt x="3143" y="1521"/>
                  </a:cubicBezTo>
                  <a:cubicBezTo>
                    <a:pt x="2877" y="309"/>
                    <a:pt x="2194" y="0"/>
                    <a:pt x="1566" y="0"/>
                  </a:cubicBezTo>
                  <a:close/>
                </a:path>
              </a:pathLst>
            </a:custGeom>
            <a:solidFill>
              <a:srgbClr val="D8A17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42" name="Google Shape;842;p74"/>
            <p:cNvSpPr/>
            <p:nvPr/>
          </p:nvSpPr>
          <p:spPr>
            <a:xfrm flipH="1">
              <a:off x="6933894" y="3444322"/>
              <a:ext cx="156676" cy="138015"/>
            </a:xfrm>
            <a:custGeom>
              <a:avLst/>
              <a:gdLst/>
              <a:ahLst/>
              <a:cxnLst/>
              <a:rect l="l" t="t" r="r" b="b"/>
              <a:pathLst>
                <a:path w="2670" h="2352" extrusionOk="0">
                  <a:moveTo>
                    <a:pt x="1659" y="1"/>
                  </a:moveTo>
                  <a:cubicBezTo>
                    <a:pt x="1361" y="1"/>
                    <a:pt x="1075" y="127"/>
                    <a:pt x="808" y="378"/>
                  </a:cubicBezTo>
                  <a:cubicBezTo>
                    <a:pt x="1" y="1136"/>
                    <a:pt x="783" y="2316"/>
                    <a:pt x="790" y="2328"/>
                  </a:cubicBezTo>
                  <a:cubicBezTo>
                    <a:pt x="801" y="2344"/>
                    <a:pt x="817" y="2351"/>
                    <a:pt x="835" y="2351"/>
                  </a:cubicBezTo>
                  <a:cubicBezTo>
                    <a:pt x="837" y="2351"/>
                    <a:pt x="839" y="2351"/>
                    <a:pt x="841" y="2351"/>
                  </a:cubicBezTo>
                  <a:cubicBezTo>
                    <a:pt x="847" y="2349"/>
                    <a:pt x="856" y="2347"/>
                    <a:pt x="861" y="2343"/>
                  </a:cubicBezTo>
                  <a:cubicBezTo>
                    <a:pt x="884" y="2327"/>
                    <a:pt x="889" y="2296"/>
                    <a:pt x="876" y="2273"/>
                  </a:cubicBezTo>
                  <a:cubicBezTo>
                    <a:pt x="867" y="2260"/>
                    <a:pt x="132" y="1150"/>
                    <a:pt x="877" y="452"/>
                  </a:cubicBezTo>
                  <a:cubicBezTo>
                    <a:pt x="1123" y="220"/>
                    <a:pt x="1386" y="102"/>
                    <a:pt x="1658" y="102"/>
                  </a:cubicBezTo>
                  <a:cubicBezTo>
                    <a:pt x="1674" y="102"/>
                    <a:pt x="1690" y="103"/>
                    <a:pt x="1706" y="103"/>
                  </a:cubicBezTo>
                  <a:cubicBezTo>
                    <a:pt x="2204" y="127"/>
                    <a:pt x="2570" y="538"/>
                    <a:pt x="2574" y="542"/>
                  </a:cubicBezTo>
                  <a:cubicBezTo>
                    <a:pt x="2584" y="553"/>
                    <a:pt x="2599" y="559"/>
                    <a:pt x="2613" y="559"/>
                  </a:cubicBezTo>
                  <a:cubicBezTo>
                    <a:pt x="2625" y="559"/>
                    <a:pt x="2637" y="555"/>
                    <a:pt x="2646" y="547"/>
                  </a:cubicBezTo>
                  <a:cubicBezTo>
                    <a:pt x="2667" y="529"/>
                    <a:pt x="2669" y="496"/>
                    <a:pt x="2651" y="475"/>
                  </a:cubicBezTo>
                  <a:cubicBezTo>
                    <a:pt x="2636" y="457"/>
                    <a:pt x="2255" y="29"/>
                    <a:pt x="1712" y="2"/>
                  </a:cubicBezTo>
                  <a:cubicBezTo>
                    <a:pt x="1694" y="1"/>
                    <a:pt x="1677" y="1"/>
                    <a:pt x="1659" y="1"/>
                  </a:cubicBezTo>
                  <a:close/>
                </a:path>
              </a:pathLst>
            </a:custGeom>
            <a:solidFill>
              <a:srgbClr val="68393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43" name="Google Shape;843;p74"/>
            <p:cNvSpPr/>
            <p:nvPr/>
          </p:nvSpPr>
          <p:spPr>
            <a:xfrm flipH="1">
              <a:off x="6975615" y="3497897"/>
              <a:ext cx="89252" cy="28577"/>
            </a:xfrm>
            <a:custGeom>
              <a:avLst/>
              <a:gdLst/>
              <a:ahLst/>
              <a:cxnLst/>
              <a:rect l="l" t="t" r="r" b="b"/>
              <a:pathLst>
                <a:path w="1521" h="487" extrusionOk="0">
                  <a:moveTo>
                    <a:pt x="819" y="1"/>
                  </a:moveTo>
                  <a:cubicBezTo>
                    <a:pt x="546" y="1"/>
                    <a:pt x="241" y="91"/>
                    <a:pt x="16" y="407"/>
                  </a:cubicBezTo>
                  <a:cubicBezTo>
                    <a:pt x="0" y="428"/>
                    <a:pt x="6" y="462"/>
                    <a:pt x="27" y="477"/>
                  </a:cubicBezTo>
                  <a:cubicBezTo>
                    <a:pt x="36" y="484"/>
                    <a:pt x="46" y="486"/>
                    <a:pt x="56" y="486"/>
                  </a:cubicBezTo>
                  <a:cubicBezTo>
                    <a:pt x="72" y="486"/>
                    <a:pt x="88" y="479"/>
                    <a:pt x="97" y="465"/>
                  </a:cubicBezTo>
                  <a:cubicBezTo>
                    <a:pt x="299" y="183"/>
                    <a:pt x="575" y="102"/>
                    <a:pt x="823" y="102"/>
                  </a:cubicBezTo>
                  <a:cubicBezTo>
                    <a:pt x="1152" y="102"/>
                    <a:pt x="1434" y="243"/>
                    <a:pt x="1439" y="246"/>
                  </a:cubicBezTo>
                  <a:cubicBezTo>
                    <a:pt x="1446" y="251"/>
                    <a:pt x="1453" y="253"/>
                    <a:pt x="1460" y="253"/>
                  </a:cubicBezTo>
                  <a:cubicBezTo>
                    <a:pt x="1464" y="253"/>
                    <a:pt x="1468" y="252"/>
                    <a:pt x="1471" y="251"/>
                  </a:cubicBezTo>
                  <a:cubicBezTo>
                    <a:pt x="1487" y="249"/>
                    <a:pt x="1499" y="239"/>
                    <a:pt x="1508" y="224"/>
                  </a:cubicBezTo>
                  <a:cubicBezTo>
                    <a:pt x="1520" y="199"/>
                    <a:pt x="1510" y="167"/>
                    <a:pt x="1485" y="156"/>
                  </a:cubicBezTo>
                  <a:cubicBezTo>
                    <a:pt x="1479" y="153"/>
                    <a:pt x="1176" y="1"/>
                    <a:pt x="819" y="1"/>
                  </a:cubicBezTo>
                  <a:close/>
                </a:path>
              </a:pathLst>
            </a:custGeom>
            <a:solidFill>
              <a:srgbClr val="68393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44" name="Google Shape;844;p74"/>
            <p:cNvSpPr/>
            <p:nvPr/>
          </p:nvSpPr>
          <p:spPr>
            <a:xfrm flipH="1">
              <a:off x="6956779" y="2904290"/>
              <a:ext cx="893344" cy="908895"/>
            </a:xfrm>
            <a:custGeom>
              <a:avLst/>
              <a:gdLst/>
              <a:ahLst/>
              <a:cxnLst/>
              <a:rect l="l" t="t" r="r" b="b"/>
              <a:pathLst>
                <a:path w="15224" h="15489" extrusionOk="0">
                  <a:moveTo>
                    <a:pt x="8759" y="1"/>
                  </a:moveTo>
                  <a:cubicBezTo>
                    <a:pt x="7681" y="1"/>
                    <a:pt x="6460" y="234"/>
                    <a:pt x="5125" y="711"/>
                  </a:cubicBezTo>
                  <a:cubicBezTo>
                    <a:pt x="1066" y="2162"/>
                    <a:pt x="1" y="5967"/>
                    <a:pt x="1495" y="10450"/>
                  </a:cubicBezTo>
                  <a:cubicBezTo>
                    <a:pt x="2746" y="14199"/>
                    <a:pt x="5423" y="15488"/>
                    <a:pt x="8166" y="15488"/>
                  </a:cubicBezTo>
                  <a:cubicBezTo>
                    <a:pt x="8704" y="15488"/>
                    <a:pt x="9245" y="15439"/>
                    <a:pt x="9778" y="15348"/>
                  </a:cubicBezTo>
                  <a:cubicBezTo>
                    <a:pt x="13236" y="14761"/>
                    <a:pt x="15224" y="11733"/>
                    <a:pt x="14928" y="8883"/>
                  </a:cubicBezTo>
                  <a:cubicBezTo>
                    <a:pt x="14548" y="5228"/>
                    <a:pt x="13334" y="2824"/>
                    <a:pt x="13334" y="2824"/>
                  </a:cubicBezTo>
                  <a:cubicBezTo>
                    <a:pt x="12566" y="972"/>
                    <a:pt x="10960" y="1"/>
                    <a:pt x="8759" y="1"/>
                  </a:cubicBezTo>
                  <a:close/>
                </a:path>
              </a:pathLst>
            </a:custGeom>
            <a:solidFill>
              <a:srgbClr val="EBBC8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45" name="Google Shape;845;p74"/>
            <p:cNvSpPr/>
            <p:nvPr/>
          </p:nvSpPr>
          <p:spPr>
            <a:xfrm flipH="1">
              <a:off x="7433319" y="3513506"/>
              <a:ext cx="203091" cy="109145"/>
            </a:xfrm>
            <a:custGeom>
              <a:avLst/>
              <a:gdLst/>
              <a:ahLst/>
              <a:cxnLst/>
              <a:rect l="l" t="t" r="r" b="b"/>
              <a:pathLst>
                <a:path w="3461" h="1860" extrusionOk="0">
                  <a:moveTo>
                    <a:pt x="1329" y="0"/>
                  </a:moveTo>
                  <a:cubicBezTo>
                    <a:pt x="678" y="0"/>
                    <a:pt x="168" y="234"/>
                    <a:pt x="95" y="611"/>
                  </a:cubicBezTo>
                  <a:cubicBezTo>
                    <a:pt x="1" y="1094"/>
                    <a:pt x="657" y="1627"/>
                    <a:pt x="1560" y="1803"/>
                  </a:cubicBezTo>
                  <a:cubicBezTo>
                    <a:pt x="1757" y="1842"/>
                    <a:pt x="1950" y="1860"/>
                    <a:pt x="2131" y="1860"/>
                  </a:cubicBezTo>
                  <a:cubicBezTo>
                    <a:pt x="2783" y="1860"/>
                    <a:pt x="3293" y="1626"/>
                    <a:pt x="3366" y="1248"/>
                  </a:cubicBezTo>
                  <a:cubicBezTo>
                    <a:pt x="3460" y="767"/>
                    <a:pt x="2804" y="233"/>
                    <a:pt x="1901" y="57"/>
                  </a:cubicBezTo>
                  <a:cubicBezTo>
                    <a:pt x="1703" y="18"/>
                    <a:pt x="1510" y="0"/>
                    <a:pt x="1329" y="0"/>
                  </a:cubicBezTo>
                  <a:close/>
                </a:path>
              </a:pathLst>
            </a:custGeom>
            <a:solidFill>
              <a:srgbClr val="D8A17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46" name="Google Shape;846;p74"/>
            <p:cNvSpPr/>
            <p:nvPr/>
          </p:nvSpPr>
          <p:spPr>
            <a:xfrm flipH="1">
              <a:off x="7015576" y="3503296"/>
              <a:ext cx="201859" cy="109614"/>
            </a:xfrm>
            <a:custGeom>
              <a:avLst/>
              <a:gdLst/>
              <a:ahLst/>
              <a:cxnLst/>
              <a:rect l="l" t="t" r="r" b="b"/>
              <a:pathLst>
                <a:path w="3440" h="1868" extrusionOk="0">
                  <a:moveTo>
                    <a:pt x="2163" y="1"/>
                  </a:moveTo>
                  <a:cubicBezTo>
                    <a:pt x="1963" y="1"/>
                    <a:pt x="1748" y="24"/>
                    <a:pt x="1529" y="72"/>
                  </a:cubicBezTo>
                  <a:cubicBezTo>
                    <a:pt x="638" y="271"/>
                    <a:pt x="1" y="816"/>
                    <a:pt x="106" y="1292"/>
                  </a:cubicBezTo>
                  <a:cubicBezTo>
                    <a:pt x="186" y="1651"/>
                    <a:pt x="664" y="1868"/>
                    <a:pt x="1277" y="1868"/>
                  </a:cubicBezTo>
                  <a:cubicBezTo>
                    <a:pt x="1477" y="1868"/>
                    <a:pt x="1692" y="1845"/>
                    <a:pt x="1911" y="1796"/>
                  </a:cubicBezTo>
                  <a:cubicBezTo>
                    <a:pt x="2803" y="1597"/>
                    <a:pt x="3440" y="1052"/>
                    <a:pt x="3333" y="575"/>
                  </a:cubicBezTo>
                  <a:cubicBezTo>
                    <a:pt x="3254" y="217"/>
                    <a:pt x="2775" y="1"/>
                    <a:pt x="2163" y="1"/>
                  </a:cubicBezTo>
                  <a:close/>
                </a:path>
              </a:pathLst>
            </a:custGeom>
            <a:solidFill>
              <a:srgbClr val="D8A17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47" name="Google Shape;847;p74"/>
            <p:cNvSpPr/>
            <p:nvPr/>
          </p:nvSpPr>
          <p:spPr>
            <a:xfrm flipH="1">
              <a:off x="7446053" y="3252908"/>
              <a:ext cx="166651" cy="90778"/>
            </a:xfrm>
            <a:custGeom>
              <a:avLst/>
              <a:gdLst/>
              <a:ahLst/>
              <a:cxnLst/>
              <a:rect l="l" t="t" r="r" b="b"/>
              <a:pathLst>
                <a:path w="2840" h="1547" extrusionOk="0">
                  <a:moveTo>
                    <a:pt x="2225" y="1"/>
                  </a:moveTo>
                  <a:cubicBezTo>
                    <a:pt x="1975" y="1"/>
                    <a:pt x="1611" y="110"/>
                    <a:pt x="1066" y="399"/>
                  </a:cubicBezTo>
                  <a:cubicBezTo>
                    <a:pt x="1" y="963"/>
                    <a:pt x="507" y="1409"/>
                    <a:pt x="507" y="1409"/>
                  </a:cubicBezTo>
                  <a:cubicBezTo>
                    <a:pt x="607" y="1503"/>
                    <a:pt x="735" y="1547"/>
                    <a:pt x="892" y="1547"/>
                  </a:cubicBezTo>
                  <a:cubicBezTo>
                    <a:pt x="1167" y="1547"/>
                    <a:pt x="1530" y="1414"/>
                    <a:pt x="1991" y="1182"/>
                  </a:cubicBezTo>
                  <a:cubicBezTo>
                    <a:pt x="2595" y="876"/>
                    <a:pt x="2839" y="493"/>
                    <a:pt x="2680" y="237"/>
                  </a:cubicBezTo>
                  <a:cubicBezTo>
                    <a:pt x="2595" y="100"/>
                    <a:pt x="2462" y="1"/>
                    <a:pt x="2225"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48" name="Google Shape;848;p74"/>
            <p:cNvSpPr/>
            <p:nvPr/>
          </p:nvSpPr>
          <p:spPr>
            <a:xfrm flipH="1">
              <a:off x="7039752" y="3259774"/>
              <a:ext cx="168940" cy="77399"/>
            </a:xfrm>
            <a:custGeom>
              <a:avLst/>
              <a:gdLst/>
              <a:ahLst/>
              <a:cxnLst/>
              <a:rect l="l" t="t" r="r" b="b"/>
              <a:pathLst>
                <a:path w="2879" h="1319" extrusionOk="0">
                  <a:moveTo>
                    <a:pt x="641" y="0"/>
                  </a:moveTo>
                  <a:cubicBezTo>
                    <a:pt x="289" y="0"/>
                    <a:pt x="147" y="135"/>
                    <a:pt x="89" y="314"/>
                  </a:cubicBezTo>
                  <a:cubicBezTo>
                    <a:pt x="0" y="586"/>
                    <a:pt x="333" y="922"/>
                    <a:pt x="999" y="1124"/>
                  </a:cubicBezTo>
                  <a:cubicBezTo>
                    <a:pt x="1409" y="1248"/>
                    <a:pt x="1740" y="1319"/>
                    <a:pt x="1993" y="1319"/>
                  </a:cubicBezTo>
                  <a:cubicBezTo>
                    <a:pt x="2232" y="1319"/>
                    <a:pt x="2401" y="1256"/>
                    <a:pt x="2499" y="1114"/>
                  </a:cubicBezTo>
                  <a:cubicBezTo>
                    <a:pt x="2499" y="1114"/>
                    <a:pt x="2878" y="600"/>
                    <a:pt x="1700" y="219"/>
                  </a:cubicBezTo>
                  <a:cubicBezTo>
                    <a:pt x="1221" y="63"/>
                    <a:pt x="882" y="0"/>
                    <a:pt x="641"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49" name="Google Shape;849;p74"/>
            <p:cNvSpPr/>
            <p:nvPr/>
          </p:nvSpPr>
          <p:spPr>
            <a:xfrm flipH="1">
              <a:off x="7126657" y="3398963"/>
              <a:ext cx="59795" cy="72822"/>
            </a:xfrm>
            <a:custGeom>
              <a:avLst/>
              <a:gdLst/>
              <a:ahLst/>
              <a:cxnLst/>
              <a:rect l="l" t="t" r="r" b="b"/>
              <a:pathLst>
                <a:path w="1019" h="1241" extrusionOk="0">
                  <a:moveTo>
                    <a:pt x="509" y="1"/>
                  </a:moveTo>
                  <a:cubicBezTo>
                    <a:pt x="509" y="1"/>
                    <a:pt x="508" y="1"/>
                    <a:pt x="507" y="1"/>
                  </a:cubicBezTo>
                  <a:cubicBezTo>
                    <a:pt x="227" y="1"/>
                    <a:pt x="0" y="280"/>
                    <a:pt x="1" y="622"/>
                  </a:cubicBezTo>
                  <a:cubicBezTo>
                    <a:pt x="1" y="964"/>
                    <a:pt x="230" y="1241"/>
                    <a:pt x="510" y="1241"/>
                  </a:cubicBezTo>
                  <a:cubicBezTo>
                    <a:pt x="511" y="1241"/>
                    <a:pt x="511" y="1241"/>
                    <a:pt x="512" y="1241"/>
                  </a:cubicBezTo>
                  <a:cubicBezTo>
                    <a:pt x="792" y="1241"/>
                    <a:pt x="1019" y="961"/>
                    <a:pt x="1018" y="620"/>
                  </a:cubicBezTo>
                  <a:cubicBezTo>
                    <a:pt x="1017" y="278"/>
                    <a:pt x="789" y="1"/>
                    <a:pt x="50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50" name="Google Shape;850;p74"/>
            <p:cNvSpPr/>
            <p:nvPr/>
          </p:nvSpPr>
          <p:spPr>
            <a:xfrm flipH="1">
              <a:off x="7455794" y="3398963"/>
              <a:ext cx="59854" cy="72822"/>
            </a:xfrm>
            <a:custGeom>
              <a:avLst/>
              <a:gdLst/>
              <a:ahLst/>
              <a:cxnLst/>
              <a:rect l="l" t="t" r="r" b="b"/>
              <a:pathLst>
                <a:path w="1020" h="1241" extrusionOk="0">
                  <a:moveTo>
                    <a:pt x="509" y="1"/>
                  </a:moveTo>
                  <a:cubicBezTo>
                    <a:pt x="509" y="1"/>
                    <a:pt x="508" y="1"/>
                    <a:pt x="508" y="1"/>
                  </a:cubicBezTo>
                  <a:cubicBezTo>
                    <a:pt x="228" y="1"/>
                    <a:pt x="0" y="280"/>
                    <a:pt x="1" y="622"/>
                  </a:cubicBezTo>
                  <a:cubicBezTo>
                    <a:pt x="1" y="964"/>
                    <a:pt x="230" y="1241"/>
                    <a:pt x="510" y="1241"/>
                  </a:cubicBezTo>
                  <a:cubicBezTo>
                    <a:pt x="511" y="1241"/>
                    <a:pt x="511" y="1241"/>
                    <a:pt x="512" y="1241"/>
                  </a:cubicBezTo>
                  <a:cubicBezTo>
                    <a:pt x="793" y="1241"/>
                    <a:pt x="1019" y="961"/>
                    <a:pt x="1018" y="620"/>
                  </a:cubicBezTo>
                  <a:cubicBezTo>
                    <a:pt x="1017" y="278"/>
                    <a:pt x="789" y="1"/>
                    <a:pt x="50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51" name="Google Shape;851;p74"/>
            <p:cNvSpPr/>
            <p:nvPr/>
          </p:nvSpPr>
          <p:spPr>
            <a:xfrm flipH="1">
              <a:off x="7657535" y="3502826"/>
              <a:ext cx="161018" cy="122583"/>
            </a:xfrm>
            <a:custGeom>
              <a:avLst/>
              <a:gdLst/>
              <a:ahLst/>
              <a:cxnLst/>
              <a:rect l="l" t="t" r="r" b="b"/>
              <a:pathLst>
                <a:path w="2744" h="2089" extrusionOk="0">
                  <a:moveTo>
                    <a:pt x="1120" y="0"/>
                  </a:moveTo>
                  <a:cubicBezTo>
                    <a:pt x="1008" y="0"/>
                    <a:pt x="898" y="18"/>
                    <a:pt x="791" y="53"/>
                  </a:cubicBezTo>
                  <a:cubicBezTo>
                    <a:pt x="276" y="223"/>
                    <a:pt x="22" y="737"/>
                    <a:pt x="12" y="760"/>
                  </a:cubicBezTo>
                  <a:cubicBezTo>
                    <a:pt x="0" y="785"/>
                    <a:pt x="11" y="816"/>
                    <a:pt x="36" y="828"/>
                  </a:cubicBezTo>
                  <a:cubicBezTo>
                    <a:pt x="43" y="831"/>
                    <a:pt x="50" y="832"/>
                    <a:pt x="57" y="832"/>
                  </a:cubicBezTo>
                  <a:cubicBezTo>
                    <a:pt x="76" y="832"/>
                    <a:pt x="95" y="822"/>
                    <a:pt x="104" y="804"/>
                  </a:cubicBezTo>
                  <a:cubicBezTo>
                    <a:pt x="106" y="799"/>
                    <a:pt x="350" y="306"/>
                    <a:pt x="824" y="150"/>
                  </a:cubicBezTo>
                  <a:cubicBezTo>
                    <a:pt x="919" y="119"/>
                    <a:pt x="1018" y="103"/>
                    <a:pt x="1120" y="103"/>
                  </a:cubicBezTo>
                  <a:cubicBezTo>
                    <a:pt x="1309" y="103"/>
                    <a:pt x="1509" y="158"/>
                    <a:pt x="1714" y="266"/>
                  </a:cubicBezTo>
                  <a:cubicBezTo>
                    <a:pt x="2618" y="743"/>
                    <a:pt x="2204" y="2008"/>
                    <a:pt x="2201" y="2022"/>
                  </a:cubicBezTo>
                  <a:cubicBezTo>
                    <a:pt x="2191" y="2048"/>
                    <a:pt x="2206" y="2076"/>
                    <a:pt x="2232" y="2086"/>
                  </a:cubicBezTo>
                  <a:cubicBezTo>
                    <a:pt x="2236" y="2087"/>
                    <a:pt x="2241" y="2089"/>
                    <a:pt x="2247" y="2089"/>
                  </a:cubicBezTo>
                  <a:cubicBezTo>
                    <a:pt x="2249" y="2089"/>
                    <a:pt x="2251" y="2088"/>
                    <a:pt x="2253" y="2088"/>
                  </a:cubicBezTo>
                  <a:cubicBezTo>
                    <a:pt x="2272" y="2086"/>
                    <a:pt x="2288" y="2072"/>
                    <a:pt x="2298" y="2052"/>
                  </a:cubicBezTo>
                  <a:cubicBezTo>
                    <a:pt x="2302" y="2040"/>
                    <a:pt x="2744" y="692"/>
                    <a:pt x="1763" y="176"/>
                  </a:cubicBezTo>
                  <a:cubicBezTo>
                    <a:pt x="1541" y="59"/>
                    <a:pt x="1326" y="0"/>
                    <a:pt x="1120" y="0"/>
                  </a:cubicBezTo>
                  <a:close/>
                </a:path>
              </a:pathLst>
            </a:custGeom>
            <a:solidFill>
              <a:srgbClr val="68393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52" name="Google Shape;852;p74"/>
            <p:cNvSpPr/>
            <p:nvPr/>
          </p:nvSpPr>
          <p:spPr>
            <a:xfrm flipH="1">
              <a:off x="7679130" y="3548303"/>
              <a:ext cx="89898" cy="26699"/>
            </a:xfrm>
            <a:custGeom>
              <a:avLst/>
              <a:gdLst/>
              <a:ahLst/>
              <a:cxnLst/>
              <a:rect l="l" t="t" r="r" b="b"/>
              <a:pathLst>
                <a:path w="1532" h="455" extrusionOk="0">
                  <a:moveTo>
                    <a:pt x="912" y="1"/>
                  </a:moveTo>
                  <a:cubicBezTo>
                    <a:pt x="431" y="1"/>
                    <a:pt x="29" y="362"/>
                    <a:pt x="23" y="367"/>
                  </a:cubicBezTo>
                  <a:cubicBezTo>
                    <a:pt x="3" y="387"/>
                    <a:pt x="1" y="418"/>
                    <a:pt x="21" y="439"/>
                  </a:cubicBezTo>
                  <a:cubicBezTo>
                    <a:pt x="31" y="450"/>
                    <a:pt x="45" y="455"/>
                    <a:pt x="59" y="455"/>
                  </a:cubicBezTo>
                  <a:cubicBezTo>
                    <a:pt x="61" y="455"/>
                    <a:pt x="62" y="455"/>
                    <a:pt x="63" y="455"/>
                  </a:cubicBezTo>
                  <a:cubicBezTo>
                    <a:pt x="74" y="454"/>
                    <a:pt x="84" y="449"/>
                    <a:pt x="92" y="443"/>
                  </a:cubicBezTo>
                  <a:cubicBezTo>
                    <a:pt x="97" y="438"/>
                    <a:pt x="468" y="103"/>
                    <a:pt x="909" y="103"/>
                  </a:cubicBezTo>
                  <a:cubicBezTo>
                    <a:pt x="1082" y="103"/>
                    <a:pt x="1266" y="154"/>
                    <a:pt x="1442" y="298"/>
                  </a:cubicBezTo>
                  <a:cubicBezTo>
                    <a:pt x="1452" y="305"/>
                    <a:pt x="1463" y="309"/>
                    <a:pt x="1474" y="309"/>
                  </a:cubicBezTo>
                  <a:cubicBezTo>
                    <a:pt x="1489" y="309"/>
                    <a:pt x="1504" y="303"/>
                    <a:pt x="1514" y="290"/>
                  </a:cubicBezTo>
                  <a:cubicBezTo>
                    <a:pt x="1531" y="268"/>
                    <a:pt x="1529" y="236"/>
                    <a:pt x="1506" y="219"/>
                  </a:cubicBezTo>
                  <a:cubicBezTo>
                    <a:pt x="1309" y="58"/>
                    <a:pt x="1104" y="1"/>
                    <a:pt x="912" y="1"/>
                  </a:cubicBezTo>
                  <a:close/>
                </a:path>
              </a:pathLst>
            </a:custGeom>
            <a:solidFill>
              <a:srgbClr val="68393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53" name="Google Shape;853;p74"/>
            <p:cNvSpPr/>
            <p:nvPr/>
          </p:nvSpPr>
          <p:spPr>
            <a:xfrm flipH="1">
              <a:off x="7231049" y="3215118"/>
              <a:ext cx="121350" cy="303376"/>
            </a:xfrm>
            <a:custGeom>
              <a:avLst/>
              <a:gdLst/>
              <a:ahLst/>
              <a:cxnLst/>
              <a:rect l="l" t="t" r="r" b="b"/>
              <a:pathLst>
                <a:path w="2068" h="5170" extrusionOk="0">
                  <a:moveTo>
                    <a:pt x="263" y="1"/>
                  </a:moveTo>
                  <a:cubicBezTo>
                    <a:pt x="237" y="1"/>
                    <a:pt x="213" y="21"/>
                    <a:pt x="212" y="48"/>
                  </a:cubicBezTo>
                  <a:cubicBezTo>
                    <a:pt x="189" y="377"/>
                    <a:pt x="0" y="3262"/>
                    <a:pt x="231" y="3626"/>
                  </a:cubicBezTo>
                  <a:cubicBezTo>
                    <a:pt x="303" y="3739"/>
                    <a:pt x="424" y="3838"/>
                    <a:pt x="627" y="3838"/>
                  </a:cubicBezTo>
                  <a:cubicBezTo>
                    <a:pt x="783" y="3838"/>
                    <a:pt x="988" y="3780"/>
                    <a:pt x="1256" y="3623"/>
                  </a:cubicBezTo>
                  <a:cubicBezTo>
                    <a:pt x="1268" y="3616"/>
                    <a:pt x="1277" y="3611"/>
                    <a:pt x="1282" y="3607"/>
                  </a:cubicBezTo>
                  <a:cubicBezTo>
                    <a:pt x="1363" y="3564"/>
                    <a:pt x="1439" y="3543"/>
                    <a:pt x="1509" y="3543"/>
                  </a:cubicBezTo>
                  <a:cubicBezTo>
                    <a:pt x="1591" y="3543"/>
                    <a:pt x="1664" y="3573"/>
                    <a:pt x="1726" y="3633"/>
                  </a:cubicBezTo>
                  <a:cubicBezTo>
                    <a:pt x="1914" y="3815"/>
                    <a:pt x="1959" y="4240"/>
                    <a:pt x="1820" y="4523"/>
                  </a:cubicBezTo>
                  <a:cubicBezTo>
                    <a:pt x="1642" y="4885"/>
                    <a:pt x="1240" y="5073"/>
                    <a:pt x="1236" y="5074"/>
                  </a:cubicBezTo>
                  <a:cubicBezTo>
                    <a:pt x="1211" y="5086"/>
                    <a:pt x="1200" y="5116"/>
                    <a:pt x="1211" y="5141"/>
                  </a:cubicBezTo>
                  <a:cubicBezTo>
                    <a:pt x="1220" y="5159"/>
                    <a:pt x="1237" y="5169"/>
                    <a:pt x="1257" y="5169"/>
                  </a:cubicBezTo>
                  <a:cubicBezTo>
                    <a:pt x="1264" y="5169"/>
                    <a:pt x="1272" y="5168"/>
                    <a:pt x="1278" y="5167"/>
                  </a:cubicBezTo>
                  <a:cubicBezTo>
                    <a:pt x="1295" y="5159"/>
                    <a:pt x="1716" y="4963"/>
                    <a:pt x="1910" y="4569"/>
                  </a:cubicBezTo>
                  <a:cubicBezTo>
                    <a:pt x="2067" y="4245"/>
                    <a:pt x="2014" y="3774"/>
                    <a:pt x="1795" y="3560"/>
                  </a:cubicBezTo>
                  <a:cubicBezTo>
                    <a:pt x="1714" y="3482"/>
                    <a:pt x="1617" y="3443"/>
                    <a:pt x="1509" y="3443"/>
                  </a:cubicBezTo>
                  <a:cubicBezTo>
                    <a:pt x="1423" y="3443"/>
                    <a:pt x="1331" y="3468"/>
                    <a:pt x="1235" y="3519"/>
                  </a:cubicBezTo>
                  <a:cubicBezTo>
                    <a:pt x="1228" y="3521"/>
                    <a:pt x="1217" y="3528"/>
                    <a:pt x="1205" y="3535"/>
                  </a:cubicBezTo>
                  <a:cubicBezTo>
                    <a:pt x="974" y="3671"/>
                    <a:pt x="782" y="3739"/>
                    <a:pt x="630" y="3739"/>
                  </a:cubicBezTo>
                  <a:cubicBezTo>
                    <a:pt x="492" y="3739"/>
                    <a:pt x="387" y="3683"/>
                    <a:pt x="317" y="3571"/>
                  </a:cubicBezTo>
                  <a:cubicBezTo>
                    <a:pt x="136" y="3287"/>
                    <a:pt x="252" y="936"/>
                    <a:pt x="312" y="54"/>
                  </a:cubicBezTo>
                  <a:cubicBezTo>
                    <a:pt x="313" y="27"/>
                    <a:pt x="293" y="2"/>
                    <a:pt x="265" y="1"/>
                  </a:cubicBezTo>
                  <a:cubicBezTo>
                    <a:pt x="265" y="1"/>
                    <a:pt x="264" y="1"/>
                    <a:pt x="26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54" name="Google Shape;854;p74"/>
            <p:cNvSpPr/>
            <p:nvPr/>
          </p:nvSpPr>
          <p:spPr>
            <a:xfrm flipH="1">
              <a:off x="7281866" y="3571717"/>
              <a:ext cx="84323" cy="52284"/>
            </a:xfrm>
            <a:custGeom>
              <a:avLst/>
              <a:gdLst/>
              <a:ahLst/>
              <a:cxnLst/>
              <a:rect l="l" t="t" r="r" b="b"/>
              <a:pathLst>
                <a:path w="1437" h="891" extrusionOk="0">
                  <a:moveTo>
                    <a:pt x="0" y="0"/>
                  </a:moveTo>
                  <a:lnTo>
                    <a:pt x="0" y="0"/>
                  </a:lnTo>
                  <a:cubicBezTo>
                    <a:pt x="80" y="311"/>
                    <a:pt x="260" y="724"/>
                    <a:pt x="672" y="858"/>
                  </a:cubicBezTo>
                  <a:cubicBezTo>
                    <a:pt x="740" y="880"/>
                    <a:pt x="805" y="890"/>
                    <a:pt x="866" y="890"/>
                  </a:cubicBezTo>
                  <a:cubicBezTo>
                    <a:pt x="1103" y="890"/>
                    <a:pt x="1294" y="745"/>
                    <a:pt x="1437" y="577"/>
                  </a:cubicBezTo>
                  <a:cubicBezTo>
                    <a:pt x="1006" y="284"/>
                    <a:pt x="478" y="112"/>
                    <a:pt x="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55" name="Google Shape;855;p74"/>
            <p:cNvSpPr/>
            <p:nvPr/>
          </p:nvSpPr>
          <p:spPr>
            <a:xfrm flipH="1">
              <a:off x="7264086" y="3549653"/>
              <a:ext cx="105741" cy="55922"/>
            </a:xfrm>
            <a:custGeom>
              <a:avLst/>
              <a:gdLst/>
              <a:ahLst/>
              <a:cxnLst/>
              <a:rect l="l" t="t" r="r" b="b"/>
              <a:pathLst>
                <a:path w="1802" h="953" extrusionOk="0">
                  <a:moveTo>
                    <a:pt x="1" y="1"/>
                  </a:moveTo>
                  <a:cubicBezTo>
                    <a:pt x="1" y="1"/>
                    <a:pt x="1" y="1"/>
                    <a:pt x="1" y="1"/>
                  </a:cubicBezTo>
                  <a:cubicBezTo>
                    <a:pt x="1" y="1"/>
                    <a:pt x="9" y="165"/>
                    <a:pt x="62" y="376"/>
                  </a:cubicBezTo>
                  <a:cubicBezTo>
                    <a:pt x="540" y="489"/>
                    <a:pt x="1068" y="660"/>
                    <a:pt x="1499" y="953"/>
                  </a:cubicBezTo>
                  <a:cubicBezTo>
                    <a:pt x="1697" y="719"/>
                    <a:pt x="1801" y="439"/>
                    <a:pt x="1801" y="439"/>
                  </a:cubicBezTo>
                  <a:cubicBezTo>
                    <a:pt x="1197" y="4"/>
                    <a:pt x="34" y="1"/>
                    <a:pt x="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56" name="Google Shape;856;p74"/>
            <p:cNvSpPr/>
            <p:nvPr/>
          </p:nvSpPr>
          <p:spPr>
            <a:xfrm flipH="1">
              <a:off x="6855497" y="2824661"/>
              <a:ext cx="1179292" cy="657216"/>
            </a:xfrm>
            <a:custGeom>
              <a:avLst/>
              <a:gdLst/>
              <a:ahLst/>
              <a:cxnLst/>
              <a:rect l="l" t="t" r="r" b="b"/>
              <a:pathLst>
                <a:path w="20097" h="11200" extrusionOk="0">
                  <a:moveTo>
                    <a:pt x="8586" y="1"/>
                  </a:moveTo>
                  <a:cubicBezTo>
                    <a:pt x="6863" y="1"/>
                    <a:pt x="5279" y="514"/>
                    <a:pt x="3096" y="2454"/>
                  </a:cubicBezTo>
                  <a:cubicBezTo>
                    <a:pt x="1" y="5208"/>
                    <a:pt x="445" y="11200"/>
                    <a:pt x="3123" y="11200"/>
                  </a:cubicBezTo>
                  <a:cubicBezTo>
                    <a:pt x="3422" y="11200"/>
                    <a:pt x="3749" y="11125"/>
                    <a:pt x="4103" y="10962"/>
                  </a:cubicBezTo>
                  <a:cubicBezTo>
                    <a:pt x="4103" y="10962"/>
                    <a:pt x="10532" y="9060"/>
                    <a:pt x="11744" y="3778"/>
                  </a:cubicBezTo>
                  <a:cubicBezTo>
                    <a:pt x="11744" y="3778"/>
                    <a:pt x="16006" y="9294"/>
                    <a:pt x="18437" y="9294"/>
                  </a:cubicBezTo>
                  <a:cubicBezTo>
                    <a:pt x="18792" y="9294"/>
                    <a:pt x="19108" y="9177"/>
                    <a:pt x="19366" y="8908"/>
                  </a:cubicBezTo>
                  <a:cubicBezTo>
                    <a:pt x="19366" y="8908"/>
                    <a:pt x="20096" y="2519"/>
                    <a:pt x="15771" y="758"/>
                  </a:cubicBezTo>
                  <a:cubicBezTo>
                    <a:pt x="14613" y="286"/>
                    <a:pt x="13583" y="166"/>
                    <a:pt x="12832" y="166"/>
                  </a:cubicBezTo>
                  <a:cubicBezTo>
                    <a:pt x="12045" y="166"/>
                    <a:pt x="11565" y="299"/>
                    <a:pt x="11565" y="299"/>
                  </a:cubicBezTo>
                  <a:cubicBezTo>
                    <a:pt x="10458" y="146"/>
                    <a:pt x="9502" y="1"/>
                    <a:pt x="858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57" name="Google Shape;857;p74"/>
            <p:cNvSpPr/>
            <p:nvPr/>
          </p:nvSpPr>
          <p:spPr>
            <a:xfrm flipH="1">
              <a:off x="7934564" y="3128389"/>
              <a:ext cx="386643" cy="1323821"/>
            </a:xfrm>
            <a:custGeom>
              <a:avLst/>
              <a:gdLst/>
              <a:ahLst/>
              <a:cxnLst/>
              <a:rect l="l" t="t" r="r" b="b"/>
              <a:pathLst>
                <a:path w="6589" h="22560" extrusionOk="0">
                  <a:moveTo>
                    <a:pt x="6451" y="1"/>
                  </a:moveTo>
                  <a:lnTo>
                    <a:pt x="6343" y="11"/>
                  </a:lnTo>
                  <a:cubicBezTo>
                    <a:pt x="6477" y="1348"/>
                    <a:pt x="6036" y="2759"/>
                    <a:pt x="5163" y="3782"/>
                  </a:cubicBezTo>
                  <a:cubicBezTo>
                    <a:pt x="4848" y="4154"/>
                    <a:pt x="4468" y="4489"/>
                    <a:pt x="4101" y="4813"/>
                  </a:cubicBezTo>
                  <a:cubicBezTo>
                    <a:pt x="3449" y="5389"/>
                    <a:pt x="2774" y="5987"/>
                    <a:pt x="2438" y="6802"/>
                  </a:cubicBezTo>
                  <a:cubicBezTo>
                    <a:pt x="2027" y="7793"/>
                    <a:pt x="2205" y="8880"/>
                    <a:pt x="2376" y="9930"/>
                  </a:cubicBezTo>
                  <a:cubicBezTo>
                    <a:pt x="2502" y="10707"/>
                    <a:pt x="2634" y="11510"/>
                    <a:pt x="2533" y="12278"/>
                  </a:cubicBezTo>
                  <a:cubicBezTo>
                    <a:pt x="2411" y="13206"/>
                    <a:pt x="1956" y="14054"/>
                    <a:pt x="1516" y="14875"/>
                  </a:cubicBezTo>
                  <a:cubicBezTo>
                    <a:pt x="1250" y="15373"/>
                    <a:pt x="973" y="15889"/>
                    <a:pt x="769" y="16421"/>
                  </a:cubicBezTo>
                  <a:cubicBezTo>
                    <a:pt x="0" y="18436"/>
                    <a:pt x="287" y="20789"/>
                    <a:pt x="1520" y="22559"/>
                  </a:cubicBezTo>
                  <a:lnTo>
                    <a:pt x="1608" y="22497"/>
                  </a:lnTo>
                  <a:cubicBezTo>
                    <a:pt x="396" y="20754"/>
                    <a:pt x="112" y="18441"/>
                    <a:pt x="869" y="16459"/>
                  </a:cubicBezTo>
                  <a:cubicBezTo>
                    <a:pt x="1070" y="15933"/>
                    <a:pt x="1346" y="15420"/>
                    <a:pt x="1610" y="14925"/>
                  </a:cubicBezTo>
                  <a:cubicBezTo>
                    <a:pt x="2055" y="14097"/>
                    <a:pt x="2516" y="13239"/>
                    <a:pt x="2639" y="12293"/>
                  </a:cubicBezTo>
                  <a:cubicBezTo>
                    <a:pt x="2742" y="11509"/>
                    <a:pt x="2611" y="10697"/>
                    <a:pt x="2482" y="9913"/>
                  </a:cubicBezTo>
                  <a:cubicBezTo>
                    <a:pt x="2307" y="8831"/>
                    <a:pt x="2140" y="7806"/>
                    <a:pt x="2538" y="6843"/>
                  </a:cubicBezTo>
                  <a:cubicBezTo>
                    <a:pt x="2866" y="6051"/>
                    <a:pt x="3500" y="5490"/>
                    <a:pt x="4174" y="4895"/>
                  </a:cubicBezTo>
                  <a:cubicBezTo>
                    <a:pt x="4543" y="4569"/>
                    <a:pt x="4926" y="4231"/>
                    <a:pt x="5247" y="3854"/>
                  </a:cubicBezTo>
                  <a:cubicBezTo>
                    <a:pt x="6138" y="2809"/>
                    <a:pt x="6588" y="1368"/>
                    <a:pt x="645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58" name="Google Shape;858;p74"/>
            <p:cNvSpPr/>
            <p:nvPr/>
          </p:nvSpPr>
          <p:spPr>
            <a:xfrm flipH="1">
              <a:off x="7326111" y="2949943"/>
              <a:ext cx="664023" cy="564384"/>
            </a:xfrm>
            <a:custGeom>
              <a:avLst/>
              <a:gdLst/>
              <a:ahLst/>
              <a:cxnLst/>
              <a:rect l="l" t="t" r="r" b="b"/>
              <a:pathLst>
                <a:path w="11316" h="9618" extrusionOk="0">
                  <a:moveTo>
                    <a:pt x="11206" y="1"/>
                  </a:moveTo>
                  <a:cubicBezTo>
                    <a:pt x="10846" y="2654"/>
                    <a:pt x="9469" y="5170"/>
                    <a:pt x="7428" y="6901"/>
                  </a:cubicBezTo>
                  <a:cubicBezTo>
                    <a:pt x="5463" y="8567"/>
                    <a:pt x="2885" y="9509"/>
                    <a:pt x="306" y="9509"/>
                  </a:cubicBezTo>
                  <a:cubicBezTo>
                    <a:pt x="205" y="9509"/>
                    <a:pt x="104" y="9507"/>
                    <a:pt x="2" y="9504"/>
                  </a:cubicBezTo>
                  <a:lnTo>
                    <a:pt x="0" y="9613"/>
                  </a:lnTo>
                  <a:cubicBezTo>
                    <a:pt x="103" y="9615"/>
                    <a:pt x="205" y="9617"/>
                    <a:pt x="308" y="9617"/>
                  </a:cubicBezTo>
                  <a:cubicBezTo>
                    <a:pt x="2910" y="9617"/>
                    <a:pt x="5514" y="8665"/>
                    <a:pt x="7498" y="6984"/>
                  </a:cubicBezTo>
                  <a:cubicBezTo>
                    <a:pt x="9559" y="5235"/>
                    <a:pt x="10951" y="2696"/>
                    <a:pt x="11315" y="15"/>
                  </a:cubicBezTo>
                  <a:lnTo>
                    <a:pt x="11206"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59" name="Google Shape;859;p74"/>
            <p:cNvSpPr/>
            <p:nvPr/>
          </p:nvSpPr>
          <p:spPr>
            <a:xfrm flipH="1">
              <a:off x="6923801" y="2865385"/>
              <a:ext cx="517675" cy="471435"/>
            </a:xfrm>
            <a:custGeom>
              <a:avLst/>
              <a:gdLst/>
              <a:ahLst/>
              <a:cxnLst/>
              <a:rect l="l" t="t" r="r" b="b"/>
              <a:pathLst>
                <a:path w="8822" h="8034" extrusionOk="0">
                  <a:moveTo>
                    <a:pt x="104" y="0"/>
                  </a:moveTo>
                  <a:lnTo>
                    <a:pt x="0" y="35"/>
                  </a:lnTo>
                  <a:cubicBezTo>
                    <a:pt x="1289" y="3987"/>
                    <a:pt x="4742" y="7128"/>
                    <a:pt x="8798" y="8034"/>
                  </a:cubicBezTo>
                  <a:lnTo>
                    <a:pt x="8821" y="7928"/>
                  </a:lnTo>
                  <a:cubicBezTo>
                    <a:pt x="4801" y="7030"/>
                    <a:pt x="1378" y="3918"/>
                    <a:pt x="104"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60" name="Google Shape;860;p74"/>
            <p:cNvSpPr/>
            <p:nvPr/>
          </p:nvSpPr>
          <p:spPr>
            <a:xfrm flipH="1">
              <a:off x="6416981" y="3853733"/>
              <a:ext cx="773637" cy="698292"/>
            </a:xfrm>
            <a:custGeom>
              <a:avLst/>
              <a:gdLst/>
              <a:ahLst/>
              <a:cxnLst/>
              <a:rect l="l" t="t" r="r" b="b"/>
              <a:pathLst>
                <a:path w="13184" h="11900" extrusionOk="0">
                  <a:moveTo>
                    <a:pt x="11794" y="1"/>
                  </a:moveTo>
                  <a:cubicBezTo>
                    <a:pt x="11385" y="1"/>
                    <a:pt x="10059" y="1355"/>
                    <a:pt x="10059" y="1355"/>
                  </a:cubicBezTo>
                  <a:cubicBezTo>
                    <a:pt x="10059" y="1355"/>
                    <a:pt x="10507" y="469"/>
                    <a:pt x="10076" y="469"/>
                  </a:cubicBezTo>
                  <a:cubicBezTo>
                    <a:pt x="10068" y="469"/>
                    <a:pt x="10061" y="470"/>
                    <a:pt x="10053" y="470"/>
                  </a:cubicBezTo>
                  <a:cubicBezTo>
                    <a:pt x="9583" y="502"/>
                    <a:pt x="8633" y="2452"/>
                    <a:pt x="8633" y="2452"/>
                  </a:cubicBezTo>
                  <a:lnTo>
                    <a:pt x="6882" y="7812"/>
                  </a:lnTo>
                  <a:cubicBezTo>
                    <a:pt x="6882" y="7812"/>
                    <a:pt x="5204" y="5480"/>
                    <a:pt x="3928" y="3435"/>
                  </a:cubicBezTo>
                  <a:cubicBezTo>
                    <a:pt x="3069" y="2329"/>
                    <a:pt x="1549" y="1760"/>
                    <a:pt x="0" y="1479"/>
                  </a:cubicBezTo>
                  <a:lnTo>
                    <a:pt x="0" y="1479"/>
                  </a:lnTo>
                  <a:lnTo>
                    <a:pt x="1882" y="6531"/>
                  </a:lnTo>
                  <a:cubicBezTo>
                    <a:pt x="2438" y="7749"/>
                    <a:pt x="4496" y="11900"/>
                    <a:pt x="6710" y="11900"/>
                  </a:cubicBezTo>
                  <a:cubicBezTo>
                    <a:pt x="6970" y="11900"/>
                    <a:pt x="7232" y="11843"/>
                    <a:pt x="7493" y="11717"/>
                  </a:cubicBezTo>
                  <a:cubicBezTo>
                    <a:pt x="9848" y="10587"/>
                    <a:pt x="10527" y="5620"/>
                    <a:pt x="10695" y="3856"/>
                  </a:cubicBezTo>
                  <a:cubicBezTo>
                    <a:pt x="11617" y="3464"/>
                    <a:pt x="13141" y="2606"/>
                    <a:pt x="13052" y="2329"/>
                  </a:cubicBezTo>
                  <a:cubicBezTo>
                    <a:pt x="13027" y="2253"/>
                    <a:pt x="12931" y="2223"/>
                    <a:pt x="12799" y="2223"/>
                  </a:cubicBezTo>
                  <a:cubicBezTo>
                    <a:pt x="12371" y="2223"/>
                    <a:pt x="11567" y="2531"/>
                    <a:pt x="11567" y="2531"/>
                  </a:cubicBezTo>
                  <a:cubicBezTo>
                    <a:pt x="11567" y="2531"/>
                    <a:pt x="13183" y="1773"/>
                    <a:pt x="13060" y="1463"/>
                  </a:cubicBezTo>
                  <a:cubicBezTo>
                    <a:pt x="13042" y="1416"/>
                    <a:pt x="12988" y="1396"/>
                    <a:pt x="12910" y="1396"/>
                  </a:cubicBezTo>
                  <a:cubicBezTo>
                    <a:pt x="12475" y="1396"/>
                    <a:pt x="11289" y="2016"/>
                    <a:pt x="11289" y="2016"/>
                  </a:cubicBezTo>
                  <a:cubicBezTo>
                    <a:pt x="11289" y="2016"/>
                    <a:pt x="12866" y="1045"/>
                    <a:pt x="12768" y="748"/>
                  </a:cubicBezTo>
                  <a:cubicBezTo>
                    <a:pt x="12739" y="669"/>
                    <a:pt x="12671" y="636"/>
                    <a:pt x="12578" y="636"/>
                  </a:cubicBezTo>
                  <a:cubicBezTo>
                    <a:pt x="12082" y="636"/>
                    <a:pt x="10861" y="1577"/>
                    <a:pt x="10861" y="1577"/>
                  </a:cubicBezTo>
                  <a:cubicBezTo>
                    <a:pt x="10861" y="1577"/>
                    <a:pt x="12115" y="349"/>
                    <a:pt x="11884" y="40"/>
                  </a:cubicBezTo>
                  <a:cubicBezTo>
                    <a:pt x="11864" y="13"/>
                    <a:pt x="11833" y="1"/>
                    <a:pt x="11794" y="1"/>
                  </a:cubicBezTo>
                  <a:close/>
                </a:path>
              </a:pathLst>
            </a:custGeom>
            <a:solidFill>
              <a:srgbClr val="EBBC8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61" name="Google Shape;861;p74"/>
            <p:cNvSpPr/>
            <p:nvPr/>
          </p:nvSpPr>
          <p:spPr>
            <a:xfrm flipH="1">
              <a:off x="6763370" y="4246361"/>
              <a:ext cx="42250" cy="103688"/>
            </a:xfrm>
            <a:custGeom>
              <a:avLst/>
              <a:gdLst/>
              <a:ahLst/>
              <a:cxnLst/>
              <a:rect l="l" t="t" r="r" b="b"/>
              <a:pathLst>
                <a:path w="720" h="1767" extrusionOk="0">
                  <a:moveTo>
                    <a:pt x="675" y="0"/>
                  </a:moveTo>
                  <a:cubicBezTo>
                    <a:pt x="658" y="0"/>
                    <a:pt x="641" y="11"/>
                    <a:pt x="636" y="28"/>
                  </a:cubicBezTo>
                  <a:cubicBezTo>
                    <a:pt x="442" y="625"/>
                    <a:pt x="14" y="1701"/>
                    <a:pt x="9" y="1712"/>
                  </a:cubicBezTo>
                  <a:cubicBezTo>
                    <a:pt x="0" y="1733"/>
                    <a:pt x="10" y="1756"/>
                    <a:pt x="31" y="1764"/>
                  </a:cubicBezTo>
                  <a:cubicBezTo>
                    <a:pt x="36" y="1765"/>
                    <a:pt x="41" y="1766"/>
                    <a:pt x="46" y="1766"/>
                  </a:cubicBezTo>
                  <a:cubicBezTo>
                    <a:pt x="62" y="1766"/>
                    <a:pt x="77" y="1756"/>
                    <a:pt x="84" y="1741"/>
                  </a:cubicBezTo>
                  <a:cubicBezTo>
                    <a:pt x="89" y="1731"/>
                    <a:pt x="517" y="650"/>
                    <a:pt x="713" y="53"/>
                  </a:cubicBezTo>
                  <a:cubicBezTo>
                    <a:pt x="719" y="32"/>
                    <a:pt x="708" y="8"/>
                    <a:pt x="687" y="2"/>
                  </a:cubicBezTo>
                  <a:cubicBezTo>
                    <a:pt x="683" y="1"/>
                    <a:pt x="679" y="0"/>
                    <a:pt x="675" y="0"/>
                  </a:cubicBezTo>
                  <a:close/>
                </a:path>
              </a:pathLst>
            </a:custGeom>
            <a:solidFill>
              <a:srgbClr val="68393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62" name="Google Shape;862;p74"/>
            <p:cNvSpPr/>
            <p:nvPr/>
          </p:nvSpPr>
          <p:spPr>
            <a:xfrm flipH="1">
              <a:off x="6936417" y="3890173"/>
              <a:ext cx="169527" cy="329371"/>
            </a:xfrm>
            <a:custGeom>
              <a:avLst/>
              <a:gdLst/>
              <a:ahLst/>
              <a:cxnLst/>
              <a:rect l="l" t="t" r="r" b="b"/>
              <a:pathLst>
                <a:path w="2889" h="5613" extrusionOk="0">
                  <a:moveTo>
                    <a:pt x="1140" y="1"/>
                  </a:moveTo>
                  <a:cubicBezTo>
                    <a:pt x="733" y="1"/>
                    <a:pt x="1" y="773"/>
                    <a:pt x="1" y="773"/>
                  </a:cubicBezTo>
                  <a:lnTo>
                    <a:pt x="2116" y="5613"/>
                  </a:lnTo>
                  <a:cubicBezTo>
                    <a:pt x="2116" y="5613"/>
                    <a:pt x="2319" y="4881"/>
                    <a:pt x="2604" y="4433"/>
                  </a:cubicBezTo>
                  <a:cubicBezTo>
                    <a:pt x="2888" y="3986"/>
                    <a:pt x="2360" y="3782"/>
                    <a:pt x="1872" y="3294"/>
                  </a:cubicBezTo>
                  <a:cubicBezTo>
                    <a:pt x="1384" y="2806"/>
                    <a:pt x="2033" y="2522"/>
                    <a:pt x="1994" y="1993"/>
                  </a:cubicBezTo>
                  <a:cubicBezTo>
                    <a:pt x="1953" y="1464"/>
                    <a:pt x="1384" y="1707"/>
                    <a:pt x="1180" y="1342"/>
                  </a:cubicBezTo>
                  <a:cubicBezTo>
                    <a:pt x="977" y="977"/>
                    <a:pt x="1547" y="1"/>
                    <a:pt x="114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63" name="Google Shape;863;p74"/>
            <p:cNvSpPr/>
            <p:nvPr/>
          </p:nvSpPr>
          <p:spPr>
            <a:xfrm flipH="1">
              <a:off x="7516586" y="3969684"/>
              <a:ext cx="473254" cy="633744"/>
            </a:xfrm>
            <a:custGeom>
              <a:avLst/>
              <a:gdLst/>
              <a:ahLst/>
              <a:cxnLst/>
              <a:rect l="l" t="t" r="r" b="b"/>
              <a:pathLst>
                <a:path w="8065" h="10800" extrusionOk="0">
                  <a:moveTo>
                    <a:pt x="5305" y="0"/>
                  </a:moveTo>
                  <a:cubicBezTo>
                    <a:pt x="5124" y="0"/>
                    <a:pt x="4931" y="32"/>
                    <a:pt x="4734" y="101"/>
                  </a:cubicBezTo>
                  <a:cubicBezTo>
                    <a:pt x="4219" y="277"/>
                    <a:pt x="3676" y="700"/>
                    <a:pt x="3252" y="1442"/>
                  </a:cubicBezTo>
                  <a:cubicBezTo>
                    <a:pt x="1834" y="4063"/>
                    <a:pt x="848" y="7199"/>
                    <a:pt x="175" y="10030"/>
                  </a:cubicBezTo>
                  <a:cubicBezTo>
                    <a:pt x="115" y="10288"/>
                    <a:pt x="57" y="10541"/>
                    <a:pt x="0" y="10791"/>
                  </a:cubicBezTo>
                  <a:cubicBezTo>
                    <a:pt x="932" y="10797"/>
                    <a:pt x="2058" y="10800"/>
                    <a:pt x="3307" y="10800"/>
                  </a:cubicBezTo>
                  <a:cubicBezTo>
                    <a:pt x="3489" y="10800"/>
                    <a:pt x="3673" y="10800"/>
                    <a:pt x="3860" y="10800"/>
                  </a:cubicBezTo>
                  <a:cubicBezTo>
                    <a:pt x="3921" y="10641"/>
                    <a:pt x="3984" y="10486"/>
                    <a:pt x="4046" y="10333"/>
                  </a:cubicBezTo>
                  <a:cubicBezTo>
                    <a:pt x="4403" y="9445"/>
                    <a:pt x="4750" y="8654"/>
                    <a:pt x="5080" y="7951"/>
                  </a:cubicBezTo>
                  <a:cubicBezTo>
                    <a:pt x="5339" y="7402"/>
                    <a:pt x="5586" y="6906"/>
                    <a:pt x="5821" y="6459"/>
                  </a:cubicBezTo>
                  <a:cubicBezTo>
                    <a:pt x="7152" y="3934"/>
                    <a:pt x="8065" y="3019"/>
                    <a:pt x="8065" y="3019"/>
                  </a:cubicBezTo>
                  <a:lnTo>
                    <a:pt x="6635" y="768"/>
                  </a:lnTo>
                  <a:cubicBezTo>
                    <a:pt x="6529" y="599"/>
                    <a:pt x="6394" y="453"/>
                    <a:pt x="6240" y="335"/>
                  </a:cubicBezTo>
                  <a:cubicBezTo>
                    <a:pt x="6170" y="279"/>
                    <a:pt x="6094" y="231"/>
                    <a:pt x="6015" y="188"/>
                  </a:cubicBezTo>
                  <a:cubicBezTo>
                    <a:pt x="5921" y="137"/>
                    <a:pt x="5824" y="96"/>
                    <a:pt x="5721" y="63"/>
                  </a:cubicBezTo>
                  <a:cubicBezTo>
                    <a:pt x="5705" y="58"/>
                    <a:pt x="5690" y="53"/>
                    <a:pt x="5674" y="49"/>
                  </a:cubicBezTo>
                  <a:cubicBezTo>
                    <a:pt x="5665" y="45"/>
                    <a:pt x="5654" y="43"/>
                    <a:pt x="5645" y="40"/>
                  </a:cubicBezTo>
                  <a:cubicBezTo>
                    <a:pt x="5539" y="14"/>
                    <a:pt x="5425" y="0"/>
                    <a:pt x="5305" y="0"/>
                  </a:cubicBezTo>
                  <a:close/>
                </a:path>
              </a:pathLst>
            </a:custGeom>
            <a:solidFill>
              <a:srgbClr val="EBBC8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64" name="Google Shape;864;p74"/>
            <p:cNvSpPr/>
            <p:nvPr/>
          </p:nvSpPr>
          <p:spPr>
            <a:xfrm flipH="1">
              <a:off x="6971097" y="3914408"/>
              <a:ext cx="757676" cy="688903"/>
            </a:xfrm>
            <a:custGeom>
              <a:avLst/>
              <a:gdLst/>
              <a:ahLst/>
              <a:cxnLst/>
              <a:rect l="l" t="t" r="r" b="b"/>
              <a:pathLst>
                <a:path w="12912" h="11740" extrusionOk="0">
                  <a:moveTo>
                    <a:pt x="2732" y="1"/>
                  </a:moveTo>
                  <a:cubicBezTo>
                    <a:pt x="1556" y="1"/>
                    <a:pt x="716" y="264"/>
                    <a:pt x="716" y="264"/>
                  </a:cubicBezTo>
                  <a:lnTo>
                    <a:pt x="718" y="265"/>
                  </a:lnTo>
                  <a:lnTo>
                    <a:pt x="719" y="266"/>
                  </a:lnTo>
                  <a:cubicBezTo>
                    <a:pt x="742" y="290"/>
                    <a:pt x="977" y="531"/>
                    <a:pt x="1225" y="990"/>
                  </a:cubicBezTo>
                  <a:cubicBezTo>
                    <a:pt x="1339" y="1199"/>
                    <a:pt x="1456" y="1456"/>
                    <a:pt x="1556" y="1758"/>
                  </a:cubicBezTo>
                  <a:cubicBezTo>
                    <a:pt x="1618" y="1941"/>
                    <a:pt x="1673" y="2140"/>
                    <a:pt x="1717" y="2355"/>
                  </a:cubicBezTo>
                  <a:cubicBezTo>
                    <a:pt x="1801" y="2762"/>
                    <a:pt x="1848" y="3230"/>
                    <a:pt x="1831" y="3756"/>
                  </a:cubicBezTo>
                  <a:cubicBezTo>
                    <a:pt x="1809" y="4408"/>
                    <a:pt x="1653" y="4888"/>
                    <a:pt x="1443" y="5240"/>
                  </a:cubicBezTo>
                  <a:cubicBezTo>
                    <a:pt x="904" y="6143"/>
                    <a:pt x="1" y="6216"/>
                    <a:pt x="1" y="6216"/>
                  </a:cubicBezTo>
                  <a:lnTo>
                    <a:pt x="631" y="8893"/>
                  </a:lnTo>
                  <a:lnTo>
                    <a:pt x="1185" y="11243"/>
                  </a:lnTo>
                  <a:lnTo>
                    <a:pt x="1303" y="11740"/>
                  </a:lnTo>
                  <a:lnTo>
                    <a:pt x="1381" y="11740"/>
                  </a:lnTo>
                  <a:cubicBezTo>
                    <a:pt x="4806" y="11733"/>
                    <a:pt x="8709" y="11718"/>
                    <a:pt x="11988" y="11707"/>
                  </a:cubicBezTo>
                  <a:lnTo>
                    <a:pt x="12052" y="11707"/>
                  </a:lnTo>
                  <a:cubicBezTo>
                    <a:pt x="12162" y="11230"/>
                    <a:pt x="12329" y="10473"/>
                    <a:pt x="12486" y="9650"/>
                  </a:cubicBezTo>
                  <a:cubicBezTo>
                    <a:pt x="12562" y="9253"/>
                    <a:pt x="12635" y="8840"/>
                    <a:pt x="12698" y="8435"/>
                  </a:cubicBezTo>
                  <a:cubicBezTo>
                    <a:pt x="12824" y="7637"/>
                    <a:pt x="12911" y="6872"/>
                    <a:pt x="12902" y="6319"/>
                  </a:cubicBezTo>
                  <a:cubicBezTo>
                    <a:pt x="12896" y="5906"/>
                    <a:pt x="12850" y="5476"/>
                    <a:pt x="12776" y="5045"/>
                  </a:cubicBezTo>
                  <a:cubicBezTo>
                    <a:pt x="12616" y="4123"/>
                    <a:pt x="12328" y="3192"/>
                    <a:pt x="12013" y="2397"/>
                  </a:cubicBezTo>
                  <a:cubicBezTo>
                    <a:pt x="11821" y="1913"/>
                    <a:pt x="11618" y="1480"/>
                    <a:pt x="11429" y="1131"/>
                  </a:cubicBezTo>
                  <a:cubicBezTo>
                    <a:pt x="11267" y="833"/>
                    <a:pt x="11115" y="595"/>
                    <a:pt x="10988" y="441"/>
                  </a:cubicBezTo>
                  <a:cubicBezTo>
                    <a:pt x="10885" y="316"/>
                    <a:pt x="10799" y="244"/>
                    <a:pt x="10736" y="239"/>
                  </a:cubicBezTo>
                  <a:cubicBezTo>
                    <a:pt x="10288" y="198"/>
                    <a:pt x="8601" y="126"/>
                    <a:pt x="8601" y="126"/>
                  </a:cubicBezTo>
                  <a:cubicBezTo>
                    <a:pt x="8597" y="128"/>
                    <a:pt x="8595" y="128"/>
                    <a:pt x="8592" y="129"/>
                  </a:cubicBezTo>
                  <a:cubicBezTo>
                    <a:pt x="7714" y="342"/>
                    <a:pt x="6900" y="415"/>
                    <a:pt x="6195" y="415"/>
                  </a:cubicBezTo>
                  <a:cubicBezTo>
                    <a:pt x="4617" y="415"/>
                    <a:pt x="3581" y="48"/>
                    <a:pt x="3581" y="48"/>
                  </a:cubicBezTo>
                  <a:cubicBezTo>
                    <a:pt x="3285" y="14"/>
                    <a:pt x="2999" y="1"/>
                    <a:pt x="273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65" name="Google Shape;865;p74"/>
            <p:cNvSpPr/>
            <p:nvPr/>
          </p:nvSpPr>
          <p:spPr>
            <a:xfrm flipH="1">
              <a:off x="7195020" y="4232747"/>
              <a:ext cx="223747" cy="255727"/>
            </a:xfrm>
            <a:custGeom>
              <a:avLst/>
              <a:gdLst/>
              <a:ahLst/>
              <a:cxnLst/>
              <a:rect l="l" t="t" r="r" b="b"/>
              <a:pathLst>
                <a:path w="3813" h="4358" extrusionOk="0">
                  <a:moveTo>
                    <a:pt x="3759" y="0"/>
                  </a:moveTo>
                  <a:cubicBezTo>
                    <a:pt x="3740" y="0"/>
                    <a:pt x="3722" y="12"/>
                    <a:pt x="3714" y="30"/>
                  </a:cubicBezTo>
                  <a:cubicBezTo>
                    <a:pt x="3006" y="1813"/>
                    <a:pt x="1699" y="3319"/>
                    <a:pt x="32" y="4267"/>
                  </a:cubicBezTo>
                  <a:cubicBezTo>
                    <a:pt x="9" y="4281"/>
                    <a:pt x="1" y="4309"/>
                    <a:pt x="14" y="4333"/>
                  </a:cubicBezTo>
                  <a:cubicBezTo>
                    <a:pt x="24" y="4349"/>
                    <a:pt x="39" y="4357"/>
                    <a:pt x="56" y="4357"/>
                  </a:cubicBezTo>
                  <a:cubicBezTo>
                    <a:pt x="64" y="4357"/>
                    <a:pt x="72" y="4356"/>
                    <a:pt x="81" y="4351"/>
                  </a:cubicBezTo>
                  <a:cubicBezTo>
                    <a:pt x="1767" y="3391"/>
                    <a:pt x="3089" y="1870"/>
                    <a:pt x="3804" y="66"/>
                  </a:cubicBezTo>
                  <a:cubicBezTo>
                    <a:pt x="3813" y="41"/>
                    <a:pt x="3800" y="14"/>
                    <a:pt x="3776" y="3"/>
                  </a:cubicBezTo>
                  <a:cubicBezTo>
                    <a:pt x="3771" y="1"/>
                    <a:pt x="3765" y="0"/>
                    <a:pt x="3759"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66" name="Google Shape;866;p74"/>
            <p:cNvSpPr/>
            <p:nvPr/>
          </p:nvSpPr>
          <p:spPr>
            <a:xfrm flipH="1">
              <a:off x="7183694" y="4357500"/>
              <a:ext cx="135375" cy="229908"/>
            </a:xfrm>
            <a:custGeom>
              <a:avLst/>
              <a:gdLst/>
              <a:ahLst/>
              <a:cxnLst/>
              <a:rect l="l" t="t" r="r" b="b"/>
              <a:pathLst>
                <a:path w="2307" h="3918" extrusionOk="0">
                  <a:moveTo>
                    <a:pt x="2252" y="1"/>
                  </a:moveTo>
                  <a:cubicBezTo>
                    <a:pt x="2231" y="1"/>
                    <a:pt x="2212" y="14"/>
                    <a:pt x="2205" y="36"/>
                  </a:cubicBezTo>
                  <a:cubicBezTo>
                    <a:pt x="1792" y="1453"/>
                    <a:pt x="1036" y="2767"/>
                    <a:pt x="18" y="3837"/>
                  </a:cubicBezTo>
                  <a:cubicBezTo>
                    <a:pt x="0" y="3855"/>
                    <a:pt x="0" y="3886"/>
                    <a:pt x="20" y="3905"/>
                  </a:cubicBezTo>
                  <a:cubicBezTo>
                    <a:pt x="28" y="3914"/>
                    <a:pt x="41" y="3917"/>
                    <a:pt x="52" y="3917"/>
                  </a:cubicBezTo>
                  <a:cubicBezTo>
                    <a:pt x="64" y="3917"/>
                    <a:pt x="77" y="3914"/>
                    <a:pt x="88" y="3904"/>
                  </a:cubicBezTo>
                  <a:cubicBezTo>
                    <a:pt x="1116" y="2823"/>
                    <a:pt x="1880" y="1494"/>
                    <a:pt x="2298" y="63"/>
                  </a:cubicBezTo>
                  <a:cubicBezTo>
                    <a:pt x="2306" y="37"/>
                    <a:pt x="2291" y="11"/>
                    <a:pt x="2265" y="3"/>
                  </a:cubicBezTo>
                  <a:cubicBezTo>
                    <a:pt x="2261" y="1"/>
                    <a:pt x="2256" y="1"/>
                    <a:pt x="225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67" name="Google Shape;867;p74"/>
            <p:cNvSpPr/>
            <p:nvPr/>
          </p:nvSpPr>
          <p:spPr>
            <a:xfrm flipH="1">
              <a:off x="7614171" y="3913469"/>
              <a:ext cx="145585" cy="365694"/>
            </a:xfrm>
            <a:custGeom>
              <a:avLst/>
              <a:gdLst/>
              <a:ahLst/>
              <a:cxnLst/>
              <a:rect l="l" t="t" r="r" b="b"/>
              <a:pathLst>
                <a:path w="2481" h="6232" extrusionOk="0">
                  <a:moveTo>
                    <a:pt x="520" y="1"/>
                  </a:moveTo>
                  <a:cubicBezTo>
                    <a:pt x="408" y="1"/>
                    <a:pt x="309" y="36"/>
                    <a:pt x="245" y="132"/>
                  </a:cubicBezTo>
                  <a:cubicBezTo>
                    <a:pt x="0" y="497"/>
                    <a:pt x="976" y="1149"/>
                    <a:pt x="1180" y="1393"/>
                  </a:cubicBezTo>
                  <a:cubicBezTo>
                    <a:pt x="1384" y="1637"/>
                    <a:pt x="448" y="1962"/>
                    <a:pt x="570" y="2410"/>
                  </a:cubicBezTo>
                  <a:cubicBezTo>
                    <a:pt x="694" y="2856"/>
                    <a:pt x="1507" y="3101"/>
                    <a:pt x="1424" y="3670"/>
                  </a:cubicBezTo>
                  <a:cubicBezTo>
                    <a:pt x="1343" y="4238"/>
                    <a:pt x="529" y="4565"/>
                    <a:pt x="529" y="4970"/>
                  </a:cubicBezTo>
                  <a:lnTo>
                    <a:pt x="529" y="6231"/>
                  </a:lnTo>
                  <a:cubicBezTo>
                    <a:pt x="529" y="6231"/>
                    <a:pt x="531" y="6231"/>
                    <a:pt x="535" y="6231"/>
                  </a:cubicBezTo>
                  <a:cubicBezTo>
                    <a:pt x="648" y="6231"/>
                    <a:pt x="2321" y="6193"/>
                    <a:pt x="2400" y="3955"/>
                  </a:cubicBezTo>
                  <a:cubicBezTo>
                    <a:pt x="2481" y="1638"/>
                    <a:pt x="1246" y="280"/>
                    <a:pt x="1246" y="280"/>
                  </a:cubicBezTo>
                  <a:cubicBezTo>
                    <a:pt x="1246" y="280"/>
                    <a:pt x="834" y="1"/>
                    <a:pt x="52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68" name="Google Shape;868;p74"/>
            <p:cNvSpPr/>
            <p:nvPr/>
          </p:nvSpPr>
          <p:spPr>
            <a:xfrm flipH="1">
              <a:off x="6587975" y="3961352"/>
              <a:ext cx="21242" cy="103688"/>
            </a:xfrm>
            <a:custGeom>
              <a:avLst/>
              <a:gdLst/>
              <a:ahLst/>
              <a:cxnLst/>
              <a:rect l="l" t="t" r="r" b="b"/>
              <a:pathLst>
                <a:path w="362" h="1767" extrusionOk="0">
                  <a:moveTo>
                    <a:pt x="48" y="0"/>
                  </a:moveTo>
                  <a:cubicBezTo>
                    <a:pt x="43" y="0"/>
                    <a:pt x="37" y="1"/>
                    <a:pt x="32" y="4"/>
                  </a:cubicBezTo>
                  <a:cubicBezTo>
                    <a:pt x="11" y="12"/>
                    <a:pt x="1" y="35"/>
                    <a:pt x="8" y="56"/>
                  </a:cubicBezTo>
                  <a:cubicBezTo>
                    <a:pt x="216" y="584"/>
                    <a:pt x="280" y="1160"/>
                    <a:pt x="194" y="1721"/>
                  </a:cubicBezTo>
                  <a:cubicBezTo>
                    <a:pt x="190" y="1743"/>
                    <a:pt x="205" y="1763"/>
                    <a:pt x="227" y="1767"/>
                  </a:cubicBezTo>
                  <a:lnTo>
                    <a:pt x="234" y="1767"/>
                  </a:lnTo>
                  <a:cubicBezTo>
                    <a:pt x="253" y="1767"/>
                    <a:pt x="270" y="1753"/>
                    <a:pt x="273" y="1734"/>
                  </a:cubicBezTo>
                  <a:cubicBezTo>
                    <a:pt x="362" y="1158"/>
                    <a:pt x="296" y="567"/>
                    <a:pt x="84" y="26"/>
                  </a:cubicBezTo>
                  <a:cubicBezTo>
                    <a:pt x="78" y="10"/>
                    <a:pt x="64" y="0"/>
                    <a:pt x="48" y="0"/>
                  </a:cubicBezTo>
                  <a:close/>
                </a:path>
              </a:pathLst>
            </a:custGeom>
            <a:solidFill>
              <a:srgbClr val="68393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69" name="Google Shape;869;p74"/>
            <p:cNvSpPr/>
            <p:nvPr/>
          </p:nvSpPr>
          <p:spPr>
            <a:xfrm flipH="1">
              <a:off x="6139718" y="2910041"/>
              <a:ext cx="633920" cy="462164"/>
            </a:xfrm>
            <a:custGeom>
              <a:avLst/>
              <a:gdLst/>
              <a:ahLst/>
              <a:cxnLst/>
              <a:rect l="l" t="t" r="r" b="b"/>
              <a:pathLst>
                <a:path w="10803" h="7876" extrusionOk="0">
                  <a:moveTo>
                    <a:pt x="9683" y="0"/>
                  </a:moveTo>
                  <a:cubicBezTo>
                    <a:pt x="9656" y="0"/>
                    <a:pt x="9641" y="1"/>
                    <a:pt x="9641" y="1"/>
                  </a:cubicBezTo>
                  <a:lnTo>
                    <a:pt x="1192" y="1"/>
                  </a:lnTo>
                  <a:cubicBezTo>
                    <a:pt x="673" y="1"/>
                    <a:pt x="118" y="26"/>
                    <a:pt x="118" y="783"/>
                  </a:cubicBezTo>
                  <a:cubicBezTo>
                    <a:pt x="118" y="1540"/>
                    <a:pt x="1" y="6249"/>
                    <a:pt x="105" y="6962"/>
                  </a:cubicBezTo>
                  <a:cubicBezTo>
                    <a:pt x="191" y="7554"/>
                    <a:pt x="499" y="7842"/>
                    <a:pt x="1781" y="7867"/>
                  </a:cubicBezTo>
                  <a:cubicBezTo>
                    <a:pt x="2086" y="7873"/>
                    <a:pt x="2647" y="7875"/>
                    <a:pt x="3334" y="7875"/>
                  </a:cubicBezTo>
                  <a:cubicBezTo>
                    <a:pt x="5005" y="7875"/>
                    <a:pt x="7419" y="7863"/>
                    <a:pt x="8696" y="7863"/>
                  </a:cubicBezTo>
                  <a:cubicBezTo>
                    <a:pt x="9095" y="7863"/>
                    <a:pt x="9383" y="7864"/>
                    <a:pt x="9503" y="7867"/>
                  </a:cubicBezTo>
                  <a:cubicBezTo>
                    <a:pt x="9545" y="7868"/>
                    <a:pt x="9591" y="7869"/>
                    <a:pt x="9640" y="7869"/>
                  </a:cubicBezTo>
                  <a:cubicBezTo>
                    <a:pt x="10069" y="7869"/>
                    <a:pt x="10703" y="7787"/>
                    <a:pt x="10749" y="6985"/>
                  </a:cubicBezTo>
                  <a:cubicBezTo>
                    <a:pt x="10802" y="6076"/>
                    <a:pt x="10789" y="1729"/>
                    <a:pt x="10781" y="909"/>
                  </a:cubicBezTo>
                  <a:cubicBezTo>
                    <a:pt x="10788" y="50"/>
                    <a:pt x="9888" y="0"/>
                    <a:pt x="9683"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70" name="Google Shape;870;p74"/>
            <p:cNvSpPr/>
            <p:nvPr/>
          </p:nvSpPr>
          <p:spPr>
            <a:xfrm flipH="1">
              <a:off x="6348737" y="3332185"/>
              <a:ext cx="132617" cy="152392"/>
            </a:xfrm>
            <a:custGeom>
              <a:avLst/>
              <a:gdLst/>
              <a:ahLst/>
              <a:cxnLst/>
              <a:rect l="l" t="t" r="r" b="b"/>
              <a:pathLst>
                <a:path w="2260" h="2597" extrusionOk="0">
                  <a:moveTo>
                    <a:pt x="2259" y="1"/>
                  </a:moveTo>
                  <a:lnTo>
                    <a:pt x="607" y="238"/>
                  </a:lnTo>
                  <a:cubicBezTo>
                    <a:pt x="607" y="238"/>
                    <a:pt x="539" y="1585"/>
                    <a:pt x="0" y="2597"/>
                  </a:cubicBezTo>
                  <a:cubicBezTo>
                    <a:pt x="0" y="2597"/>
                    <a:pt x="1719" y="2294"/>
                    <a:pt x="2259"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71" name="Google Shape;871;p74"/>
            <p:cNvSpPr/>
            <p:nvPr/>
          </p:nvSpPr>
          <p:spPr>
            <a:xfrm flipH="1">
              <a:off x="6233254" y="3020007"/>
              <a:ext cx="444208" cy="30279"/>
            </a:xfrm>
            <a:custGeom>
              <a:avLst/>
              <a:gdLst/>
              <a:ahLst/>
              <a:cxnLst/>
              <a:rect l="l" t="t" r="r" b="b"/>
              <a:pathLst>
                <a:path w="7570" h="516" extrusionOk="0">
                  <a:moveTo>
                    <a:pt x="7460" y="1"/>
                  </a:moveTo>
                  <a:cubicBezTo>
                    <a:pt x="7457" y="1"/>
                    <a:pt x="7455" y="1"/>
                    <a:pt x="7455" y="1"/>
                  </a:cubicBezTo>
                  <a:lnTo>
                    <a:pt x="116" y="1"/>
                  </a:lnTo>
                  <a:cubicBezTo>
                    <a:pt x="66" y="1"/>
                    <a:pt x="12" y="2"/>
                    <a:pt x="12" y="52"/>
                  </a:cubicBezTo>
                  <a:cubicBezTo>
                    <a:pt x="12" y="101"/>
                    <a:pt x="1" y="409"/>
                    <a:pt x="11" y="456"/>
                  </a:cubicBezTo>
                  <a:cubicBezTo>
                    <a:pt x="19" y="496"/>
                    <a:pt x="49" y="514"/>
                    <a:pt x="173" y="516"/>
                  </a:cubicBezTo>
                  <a:cubicBezTo>
                    <a:pt x="192" y="516"/>
                    <a:pt x="368" y="516"/>
                    <a:pt x="654" y="516"/>
                  </a:cubicBezTo>
                  <a:cubicBezTo>
                    <a:pt x="1772" y="516"/>
                    <a:pt x="4569" y="515"/>
                    <a:pt x="6203" y="515"/>
                  </a:cubicBezTo>
                  <a:cubicBezTo>
                    <a:pt x="6930" y="515"/>
                    <a:pt x="7427" y="515"/>
                    <a:pt x="7444" y="516"/>
                  </a:cubicBezTo>
                  <a:cubicBezTo>
                    <a:pt x="7449" y="516"/>
                    <a:pt x="7454" y="516"/>
                    <a:pt x="7459" y="516"/>
                  </a:cubicBezTo>
                  <a:cubicBezTo>
                    <a:pt x="7501" y="516"/>
                    <a:pt x="7559" y="510"/>
                    <a:pt x="7564" y="458"/>
                  </a:cubicBezTo>
                  <a:cubicBezTo>
                    <a:pt x="7569" y="398"/>
                    <a:pt x="7568" y="114"/>
                    <a:pt x="7566" y="59"/>
                  </a:cubicBezTo>
                  <a:cubicBezTo>
                    <a:pt x="7566" y="4"/>
                    <a:pt x="7480" y="1"/>
                    <a:pt x="7460"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72" name="Google Shape;872;p74"/>
            <p:cNvSpPr/>
            <p:nvPr/>
          </p:nvSpPr>
          <p:spPr>
            <a:xfrm flipH="1">
              <a:off x="6233254" y="3134961"/>
              <a:ext cx="444208" cy="30279"/>
            </a:xfrm>
            <a:custGeom>
              <a:avLst/>
              <a:gdLst/>
              <a:ahLst/>
              <a:cxnLst/>
              <a:rect l="l" t="t" r="r" b="b"/>
              <a:pathLst>
                <a:path w="7570" h="516" extrusionOk="0">
                  <a:moveTo>
                    <a:pt x="7458" y="0"/>
                  </a:moveTo>
                  <a:cubicBezTo>
                    <a:pt x="7456" y="0"/>
                    <a:pt x="7455" y="0"/>
                    <a:pt x="7455" y="0"/>
                  </a:cubicBezTo>
                  <a:lnTo>
                    <a:pt x="116" y="0"/>
                  </a:lnTo>
                  <a:cubicBezTo>
                    <a:pt x="66" y="0"/>
                    <a:pt x="12" y="2"/>
                    <a:pt x="12" y="51"/>
                  </a:cubicBezTo>
                  <a:cubicBezTo>
                    <a:pt x="12" y="102"/>
                    <a:pt x="1" y="410"/>
                    <a:pt x="11" y="457"/>
                  </a:cubicBezTo>
                  <a:cubicBezTo>
                    <a:pt x="19" y="495"/>
                    <a:pt x="49" y="514"/>
                    <a:pt x="173" y="515"/>
                  </a:cubicBezTo>
                  <a:cubicBezTo>
                    <a:pt x="199" y="515"/>
                    <a:pt x="536" y="515"/>
                    <a:pt x="1052" y="515"/>
                  </a:cubicBezTo>
                  <a:cubicBezTo>
                    <a:pt x="2462" y="515"/>
                    <a:pt x="5206" y="515"/>
                    <a:pt x="6595" y="515"/>
                  </a:cubicBezTo>
                  <a:cubicBezTo>
                    <a:pt x="7103" y="515"/>
                    <a:pt x="7430" y="515"/>
                    <a:pt x="7444" y="515"/>
                  </a:cubicBezTo>
                  <a:cubicBezTo>
                    <a:pt x="7449" y="515"/>
                    <a:pt x="7454" y="515"/>
                    <a:pt x="7459" y="515"/>
                  </a:cubicBezTo>
                  <a:cubicBezTo>
                    <a:pt x="7501" y="515"/>
                    <a:pt x="7559" y="509"/>
                    <a:pt x="7564" y="458"/>
                  </a:cubicBezTo>
                  <a:cubicBezTo>
                    <a:pt x="7569" y="397"/>
                    <a:pt x="7568" y="113"/>
                    <a:pt x="7566" y="60"/>
                  </a:cubicBezTo>
                  <a:cubicBezTo>
                    <a:pt x="7566" y="3"/>
                    <a:pt x="7475" y="0"/>
                    <a:pt x="7458"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73" name="Google Shape;873;p74"/>
            <p:cNvSpPr/>
            <p:nvPr/>
          </p:nvSpPr>
          <p:spPr>
            <a:xfrm flipH="1">
              <a:off x="6233254" y="3255138"/>
              <a:ext cx="444208" cy="30220"/>
            </a:xfrm>
            <a:custGeom>
              <a:avLst/>
              <a:gdLst/>
              <a:ahLst/>
              <a:cxnLst/>
              <a:rect l="l" t="t" r="r" b="b"/>
              <a:pathLst>
                <a:path w="7570" h="515" extrusionOk="0">
                  <a:moveTo>
                    <a:pt x="7460" y="0"/>
                  </a:moveTo>
                  <a:cubicBezTo>
                    <a:pt x="7457" y="0"/>
                    <a:pt x="7455" y="0"/>
                    <a:pt x="7455" y="0"/>
                  </a:cubicBezTo>
                  <a:lnTo>
                    <a:pt x="116" y="0"/>
                  </a:lnTo>
                  <a:cubicBezTo>
                    <a:pt x="66" y="0"/>
                    <a:pt x="12" y="2"/>
                    <a:pt x="12" y="51"/>
                  </a:cubicBezTo>
                  <a:cubicBezTo>
                    <a:pt x="12" y="101"/>
                    <a:pt x="1" y="409"/>
                    <a:pt x="11" y="456"/>
                  </a:cubicBezTo>
                  <a:cubicBezTo>
                    <a:pt x="19" y="494"/>
                    <a:pt x="49" y="513"/>
                    <a:pt x="173" y="514"/>
                  </a:cubicBezTo>
                  <a:cubicBezTo>
                    <a:pt x="199" y="514"/>
                    <a:pt x="536" y="514"/>
                    <a:pt x="1052" y="514"/>
                  </a:cubicBezTo>
                  <a:cubicBezTo>
                    <a:pt x="2462" y="514"/>
                    <a:pt x="5206" y="514"/>
                    <a:pt x="6595" y="514"/>
                  </a:cubicBezTo>
                  <a:cubicBezTo>
                    <a:pt x="7103" y="514"/>
                    <a:pt x="7430" y="514"/>
                    <a:pt x="7444" y="514"/>
                  </a:cubicBezTo>
                  <a:cubicBezTo>
                    <a:pt x="7449" y="514"/>
                    <a:pt x="7454" y="514"/>
                    <a:pt x="7459" y="514"/>
                  </a:cubicBezTo>
                  <a:cubicBezTo>
                    <a:pt x="7501" y="514"/>
                    <a:pt x="7559" y="508"/>
                    <a:pt x="7564" y="457"/>
                  </a:cubicBezTo>
                  <a:cubicBezTo>
                    <a:pt x="7569" y="397"/>
                    <a:pt x="7568" y="112"/>
                    <a:pt x="7566" y="59"/>
                  </a:cubicBezTo>
                  <a:cubicBezTo>
                    <a:pt x="7566" y="4"/>
                    <a:pt x="7480" y="0"/>
                    <a:pt x="746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grpSp>
    </p:spTree>
    <p:extLst>
      <p:ext uri="{BB962C8B-B14F-4D97-AF65-F5344CB8AC3E}">
        <p14:creationId xmlns:p14="http://schemas.microsoft.com/office/powerpoint/2010/main" val="22703262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92"/>
                                        </p:tgtEl>
                                        <p:attrNameLst>
                                          <p:attrName>style.visibility</p:attrName>
                                        </p:attrNameLst>
                                      </p:cBhvr>
                                      <p:to>
                                        <p:strVal val="visible"/>
                                      </p:to>
                                    </p:set>
                                    <p:anim calcmode="lin" valueType="num">
                                      <p:cBhvr additive="base">
                                        <p:cTn id="7" dur="1000"/>
                                        <p:tgtEl>
                                          <p:spTgt spid="792"/>
                                        </p:tgtEl>
                                        <p:attrNameLst>
                                          <p:attrName>ppt_y</p:attrName>
                                        </p:attrNameLst>
                                      </p:cBhvr>
                                      <p:tavLst>
                                        <p:tav tm="0">
                                          <p:val>
                                            <p:strVal val="#ppt_y-1"/>
                                          </p:val>
                                        </p:tav>
                                        <p:tav tm="100000">
                                          <p:val>
                                            <p:strVal val="#ppt_y"/>
                                          </p:val>
                                        </p:tav>
                                      </p:tavLst>
                                    </p:anim>
                                  </p:childTnLst>
                                </p:cTn>
                              </p:par>
                              <p:par>
                                <p:cTn id="8" presetID="2" presetClass="entr" presetSubtype="1" fill="hold" nodeType="withEffect">
                                  <p:stCondLst>
                                    <p:cond delay="0"/>
                                  </p:stCondLst>
                                  <p:childTnLst>
                                    <p:set>
                                      <p:cBhvr>
                                        <p:cTn id="9" dur="1" fill="hold">
                                          <p:stCondLst>
                                            <p:cond delay="0"/>
                                          </p:stCondLst>
                                        </p:cTn>
                                        <p:tgtEl>
                                          <p:spTgt spid="794"/>
                                        </p:tgtEl>
                                        <p:attrNameLst>
                                          <p:attrName>style.visibility</p:attrName>
                                        </p:attrNameLst>
                                      </p:cBhvr>
                                      <p:to>
                                        <p:strVal val="visible"/>
                                      </p:to>
                                    </p:set>
                                    <p:anim calcmode="lin" valueType="num">
                                      <p:cBhvr additive="base">
                                        <p:cTn id="10" dur="1000"/>
                                        <p:tgtEl>
                                          <p:spTgt spid="794"/>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793"/>
                                        </p:tgtEl>
                                        <p:attrNameLst>
                                          <p:attrName>style.visibility</p:attrName>
                                        </p:attrNameLst>
                                      </p:cBhvr>
                                      <p:to>
                                        <p:strVal val="visible"/>
                                      </p:to>
                                    </p:set>
                                    <p:anim calcmode="lin" valueType="num">
                                      <p:cBhvr additive="base">
                                        <p:cTn id="13" dur="1000"/>
                                        <p:tgtEl>
                                          <p:spTgt spid="79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96"/>
                                        </p:tgtEl>
                                        <p:attrNameLst>
                                          <p:attrName>style.visibility</p:attrName>
                                        </p:attrNameLst>
                                      </p:cBhvr>
                                      <p:to>
                                        <p:strVal val="visible"/>
                                      </p:to>
                                    </p:set>
                                    <p:animEffect transition="in" filter="fade">
                                      <p:cBhvr>
                                        <p:cTn id="18" dur="1000"/>
                                        <p:tgtEl>
                                          <p:spTgt spid="79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33"/>
                                        </p:tgtEl>
                                        <p:attrNameLst>
                                          <p:attrName>style.visibility</p:attrName>
                                        </p:attrNameLst>
                                      </p:cBhvr>
                                      <p:to>
                                        <p:strVal val="visible"/>
                                      </p:to>
                                    </p:set>
                                    <p:animEffect transition="in" filter="fade">
                                      <p:cBhvr>
                                        <p:cTn id="23" dur="1000"/>
                                        <p:tgtEl>
                                          <p:spTgt spid="8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A5E97C-8963-FE26-EF9E-A0A7DA5BF734}"/>
              </a:ext>
            </a:extLst>
          </p:cNvPr>
          <p:cNvPicPr>
            <a:picLocks noChangeAspect="1"/>
          </p:cNvPicPr>
          <p:nvPr/>
        </p:nvPicPr>
        <p:blipFill>
          <a:blip r:embed="rId2"/>
          <a:stretch>
            <a:fillRect/>
          </a:stretch>
        </p:blipFill>
        <p:spPr>
          <a:xfrm>
            <a:off x="306161" y="254454"/>
            <a:ext cx="6539340" cy="5623832"/>
          </a:xfrm>
          <a:prstGeom prst="rect">
            <a:avLst/>
          </a:prstGeom>
        </p:spPr>
      </p:pic>
      <p:sp>
        <p:nvSpPr>
          <p:cNvPr id="6" name="Google Shape;793;p74">
            <a:extLst>
              <a:ext uri="{FF2B5EF4-FFF2-40B4-BE49-F238E27FC236}">
                <a16:creationId xmlns:a16="http://schemas.microsoft.com/office/drawing/2014/main" id="{0F7EF3EB-7AB5-BEF1-C307-7D5F18042D9E}"/>
              </a:ext>
            </a:extLst>
          </p:cNvPr>
          <p:cNvSpPr txBox="1">
            <a:spLocks noGrp="1"/>
          </p:cNvSpPr>
          <p:nvPr>
            <p:ph type="subTitle" idx="1"/>
          </p:nvPr>
        </p:nvSpPr>
        <p:spPr>
          <a:xfrm>
            <a:off x="7066372" y="257473"/>
            <a:ext cx="4287428" cy="3356583"/>
          </a:xfrm>
          <a:prstGeom prst="rect">
            <a:avLst/>
          </a:prstGeom>
        </p:spPr>
        <p:txBody>
          <a:bodyPr spcFirstLastPara="1" wrap="square" lIns="121900" tIns="121900" rIns="121900" bIns="121900" anchor="t" anchorCtr="0">
            <a:noAutofit/>
          </a:bodyPr>
          <a:lstStyle/>
          <a:p>
            <a:pPr marL="571500" indent="-571500" algn="just">
              <a:buFont typeface="Wingdings" panose="05000000000000000000" pitchFamily="2" charset="2"/>
              <a:buChar char="Ø"/>
            </a:pPr>
            <a:r>
              <a:rPr lang="vi-VN" sz="3733" dirty="0">
                <a:latin typeface="Times New Roman" panose="02020603050405020304" pitchFamily="18" charset="0"/>
                <a:cs typeface="Times New Roman" panose="02020603050405020304" pitchFamily="18" charset="0"/>
              </a:rPr>
              <a:t>Sự bất thường của hình ảnh là cách ngắt dòng bị sai khiến cho câu bị mơ hồ về nghĩa.</a:t>
            </a:r>
            <a:endParaRPr sz="3733" dirty="0">
              <a:latin typeface="Times New Roman" panose="02020603050405020304" pitchFamily="18" charset="0"/>
              <a:cs typeface="Times New Roman" panose="02020603050405020304" pitchFamily="18" charset="0"/>
            </a:endParaRPr>
          </a:p>
        </p:txBody>
      </p:sp>
      <p:sp>
        <p:nvSpPr>
          <p:cNvPr id="7" name="Google Shape;793;p74">
            <a:extLst>
              <a:ext uri="{FF2B5EF4-FFF2-40B4-BE49-F238E27FC236}">
                <a16:creationId xmlns:a16="http://schemas.microsoft.com/office/drawing/2014/main" id="{72389EA2-DB64-AE1A-A166-2DF2563F4597}"/>
              </a:ext>
            </a:extLst>
          </p:cNvPr>
          <p:cNvSpPr txBox="1">
            <a:spLocks/>
          </p:cNvSpPr>
          <p:nvPr/>
        </p:nvSpPr>
        <p:spPr>
          <a:xfrm>
            <a:off x="7142571" y="3287486"/>
            <a:ext cx="4743267" cy="239485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1"/>
              </a:buClr>
              <a:buSzPts val="1400"/>
              <a:buFont typeface="Nunito"/>
              <a:buNone/>
              <a:defRPr sz="2133" b="0" i="0" u="none" strike="noStrike" cap="none">
                <a:solidFill>
                  <a:schemeClr val="lt1"/>
                </a:solidFill>
                <a:latin typeface="Nunito"/>
                <a:ea typeface="Nunito"/>
                <a:cs typeface="Nunito"/>
                <a:sym typeface="Nunito"/>
              </a:defRPr>
            </a:lvl1pPr>
            <a:lvl2pPr marL="914400" marR="0" lvl="1" indent="-317500" algn="ctr" rtl="0">
              <a:lnSpc>
                <a:spcPct val="100000"/>
              </a:lnSpc>
              <a:spcBef>
                <a:spcPts val="0"/>
              </a:spcBef>
              <a:spcAft>
                <a:spcPts val="0"/>
              </a:spcAft>
              <a:buClr>
                <a:schemeClr val="lt1"/>
              </a:buClr>
              <a:buSzPts val="1400"/>
              <a:buFont typeface="Nunito"/>
              <a:buNone/>
              <a:defRPr sz="1867" b="0" i="0" u="none" strike="noStrike" cap="none">
                <a:solidFill>
                  <a:schemeClr val="lt1"/>
                </a:solidFill>
                <a:latin typeface="Nunito"/>
                <a:ea typeface="Nunito"/>
                <a:cs typeface="Nunito"/>
                <a:sym typeface="Nunito"/>
              </a:defRPr>
            </a:lvl2pPr>
            <a:lvl3pPr marL="1371600" marR="0" lvl="2" indent="-317500" algn="ctr" rtl="0">
              <a:lnSpc>
                <a:spcPct val="100000"/>
              </a:lnSpc>
              <a:spcBef>
                <a:spcPts val="2133"/>
              </a:spcBef>
              <a:spcAft>
                <a:spcPts val="0"/>
              </a:spcAft>
              <a:buClr>
                <a:schemeClr val="lt1"/>
              </a:buClr>
              <a:buSzPts val="1400"/>
              <a:buFont typeface="Nunito"/>
              <a:buNone/>
              <a:defRPr sz="1867" b="0" i="0" u="none" strike="noStrike" cap="none">
                <a:solidFill>
                  <a:schemeClr val="lt1"/>
                </a:solidFill>
                <a:latin typeface="Nunito"/>
                <a:ea typeface="Nunito"/>
                <a:cs typeface="Nunito"/>
                <a:sym typeface="Nunito"/>
              </a:defRPr>
            </a:lvl3pPr>
            <a:lvl4pPr marL="1828800" marR="0" lvl="3" indent="-317500" algn="ctr" rtl="0">
              <a:lnSpc>
                <a:spcPct val="100000"/>
              </a:lnSpc>
              <a:spcBef>
                <a:spcPts val="2133"/>
              </a:spcBef>
              <a:spcAft>
                <a:spcPts val="0"/>
              </a:spcAft>
              <a:buClr>
                <a:schemeClr val="lt1"/>
              </a:buClr>
              <a:buSzPts val="1400"/>
              <a:buFont typeface="Nunito"/>
              <a:buNone/>
              <a:defRPr sz="1867" b="0" i="0" u="none" strike="noStrike" cap="none">
                <a:solidFill>
                  <a:schemeClr val="lt1"/>
                </a:solidFill>
                <a:latin typeface="Nunito"/>
                <a:ea typeface="Nunito"/>
                <a:cs typeface="Nunito"/>
                <a:sym typeface="Nunito"/>
              </a:defRPr>
            </a:lvl4pPr>
            <a:lvl5pPr marL="2286000" marR="0" lvl="4" indent="-317500" algn="ctr" rtl="0">
              <a:lnSpc>
                <a:spcPct val="100000"/>
              </a:lnSpc>
              <a:spcBef>
                <a:spcPts val="2133"/>
              </a:spcBef>
              <a:spcAft>
                <a:spcPts val="0"/>
              </a:spcAft>
              <a:buClr>
                <a:schemeClr val="lt1"/>
              </a:buClr>
              <a:buSzPts val="1400"/>
              <a:buFont typeface="Nunito"/>
              <a:buNone/>
              <a:defRPr sz="1867" b="0" i="0" u="none" strike="noStrike" cap="none">
                <a:solidFill>
                  <a:schemeClr val="lt1"/>
                </a:solidFill>
                <a:latin typeface="Nunito"/>
                <a:ea typeface="Nunito"/>
                <a:cs typeface="Nunito"/>
                <a:sym typeface="Nunito"/>
              </a:defRPr>
            </a:lvl5pPr>
            <a:lvl6pPr marL="2743200" marR="0" lvl="5" indent="-317500" algn="ctr" rtl="0">
              <a:lnSpc>
                <a:spcPct val="100000"/>
              </a:lnSpc>
              <a:spcBef>
                <a:spcPts val="2133"/>
              </a:spcBef>
              <a:spcAft>
                <a:spcPts val="0"/>
              </a:spcAft>
              <a:buClr>
                <a:schemeClr val="lt1"/>
              </a:buClr>
              <a:buSzPts val="1400"/>
              <a:buFont typeface="Nunito"/>
              <a:buNone/>
              <a:defRPr sz="1867" b="0" i="0" u="none" strike="noStrike" cap="none">
                <a:solidFill>
                  <a:schemeClr val="lt1"/>
                </a:solidFill>
                <a:latin typeface="Nunito"/>
                <a:ea typeface="Nunito"/>
                <a:cs typeface="Nunito"/>
                <a:sym typeface="Nunito"/>
              </a:defRPr>
            </a:lvl6pPr>
            <a:lvl7pPr marL="3200400" marR="0" lvl="6" indent="-317500" algn="ctr" rtl="0">
              <a:lnSpc>
                <a:spcPct val="100000"/>
              </a:lnSpc>
              <a:spcBef>
                <a:spcPts val="2133"/>
              </a:spcBef>
              <a:spcAft>
                <a:spcPts val="0"/>
              </a:spcAft>
              <a:buClr>
                <a:schemeClr val="lt1"/>
              </a:buClr>
              <a:buSzPts val="1400"/>
              <a:buFont typeface="Nunito"/>
              <a:buNone/>
              <a:defRPr sz="1867" b="0" i="0" u="none" strike="noStrike" cap="none">
                <a:solidFill>
                  <a:schemeClr val="lt1"/>
                </a:solidFill>
                <a:latin typeface="Nunito"/>
                <a:ea typeface="Nunito"/>
                <a:cs typeface="Nunito"/>
                <a:sym typeface="Nunito"/>
              </a:defRPr>
            </a:lvl7pPr>
            <a:lvl8pPr marL="3657600" marR="0" lvl="7" indent="-317500" algn="ctr" rtl="0">
              <a:lnSpc>
                <a:spcPct val="100000"/>
              </a:lnSpc>
              <a:spcBef>
                <a:spcPts val="2133"/>
              </a:spcBef>
              <a:spcAft>
                <a:spcPts val="0"/>
              </a:spcAft>
              <a:buClr>
                <a:schemeClr val="lt1"/>
              </a:buClr>
              <a:buSzPts val="1400"/>
              <a:buFont typeface="Nunito"/>
              <a:buNone/>
              <a:defRPr sz="1867" b="0" i="0" u="none" strike="noStrike" cap="none">
                <a:solidFill>
                  <a:schemeClr val="lt1"/>
                </a:solidFill>
                <a:latin typeface="Nunito"/>
                <a:ea typeface="Nunito"/>
                <a:cs typeface="Nunito"/>
                <a:sym typeface="Nunito"/>
              </a:defRPr>
            </a:lvl8pPr>
            <a:lvl9pPr marL="4114800" marR="0" lvl="8" indent="-317500" algn="ctr" rtl="0">
              <a:lnSpc>
                <a:spcPct val="100000"/>
              </a:lnSpc>
              <a:spcBef>
                <a:spcPts val="2133"/>
              </a:spcBef>
              <a:spcAft>
                <a:spcPts val="2133"/>
              </a:spcAft>
              <a:buClr>
                <a:schemeClr val="lt1"/>
              </a:buClr>
              <a:buSzPts val="1400"/>
              <a:buFont typeface="Nunito"/>
              <a:buNone/>
              <a:defRPr sz="1867" b="0" i="0" u="none" strike="noStrike" cap="none">
                <a:solidFill>
                  <a:schemeClr val="lt1"/>
                </a:solidFill>
                <a:latin typeface="Nunito"/>
                <a:ea typeface="Nunito"/>
                <a:cs typeface="Nunito"/>
                <a:sym typeface="Nunito"/>
              </a:defRPr>
            </a:lvl9pPr>
          </a:lstStyle>
          <a:p>
            <a:pPr marL="571500" indent="-571500" algn="just">
              <a:buFont typeface="Wingdings" panose="05000000000000000000" pitchFamily="2" charset="2"/>
              <a:buChar char="Ø"/>
            </a:pPr>
            <a:r>
              <a:rPr lang="vi-VN" sz="3600" kern="0" dirty="0">
                <a:latin typeface="Times New Roman" panose="02020603050405020304" pitchFamily="18" charset="0"/>
                <a:cs typeface="Times New Roman" panose="02020603050405020304" pitchFamily="18" charset="0"/>
              </a:rPr>
              <a:t>Sửa lại:</a:t>
            </a:r>
          </a:p>
          <a:p>
            <a:pPr marL="0" indent="0" algn="just"/>
            <a:r>
              <a:rPr lang="vi-VN" sz="3600" i="1" kern="0" dirty="0">
                <a:solidFill>
                  <a:srgbClr val="FFFF00"/>
                </a:solidFill>
                <a:latin typeface="Times New Roman" panose="02020603050405020304" pitchFamily="18" charset="0"/>
                <a:cs typeface="Times New Roman" panose="02020603050405020304" pitchFamily="18" charset="0"/>
              </a:rPr>
              <a:t>Mỗi gia đình có hai con, vợ chồng hạnh phúc</a:t>
            </a:r>
            <a:r>
              <a:rPr lang="vi-VN" sz="3600" kern="0" dirty="0">
                <a:solidFill>
                  <a:srgbClr val="FFFF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22386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p:tgtEl>
                                          <p:spTgt spid="6"/>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1000"/>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2" name="Google Shape;792;p74"/>
          <p:cNvSpPr/>
          <p:nvPr/>
        </p:nvSpPr>
        <p:spPr>
          <a:xfrm>
            <a:off x="960000" y="1601984"/>
            <a:ext cx="6876800" cy="2929968"/>
          </a:xfrm>
          <a:prstGeom prst="roundRect">
            <a:avLst>
              <a:gd name="adj" fmla="val 16667"/>
            </a:avLst>
          </a:prstGeom>
          <a:solidFill>
            <a:schemeClr val="accent3"/>
          </a:solidFill>
          <a:ln>
            <a:noFill/>
          </a:ln>
          <a:effectLst>
            <a:outerShdw dist="133350" dir="2820000" algn="bl" rotWithShape="0">
              <a:srgbClr val="000000">
                <a:alpha val="14000"/>
              </a:srgbClr>
            </a:outerShdw>
          </a:effectLst>
        </p:spPr>
        <p:txBody>
          <a:bodyPr spcFirstLastPara="1" wrap="square" lIns="121900" tIns="121900" rIns="121900" bIns="121900" anchor="ctr" anchorCtr="0">
            <a:noAutofit/>
          </a:bodyPr>
          <a:lstStyle/>
          <a:p>
            <a:pPr algn="ctr" defTabSz="1219170">
              <a:buClr>
                <a:srgbClr val="000000"/>
              </a:buClr>
              <a:defRPr/>
            </a:pPr>
            <a:endParaRPr sz="8000" kern="0">
              <a:solidFill>
                <a:srgbClr val="000000"/>
              </a:solidFill>
              <a:latin typeface="Times New Roman" panose="02020603050405020304" pitchFamily="18" charset="0"/>
              <a:ea typeface="Fredoka One"/>
              <a:cs typeface="Times New Roman" panose="02020603050405020304" pitchFamily="18" charset="0"/>
              <a:sym typeface="Fredoka One"/>
            </a:endParaRPr>
          </a:p>
        </p:txBody>
      </p:sp>
      <p:sp>
        <p:nvSpPr>
          <p:cNvPr id="794" name="Google Shape;794;p74"/>
          <p:cNvSpPr txBox="1">
            <a:spLocks noGrp="1"/>
          </p:cNvSpPr>
          <p:nvPr>
            <p:ph type="ctrTitle"/>
          </p:nvPr>
        </p:nvSpPr>
        <p:spPr>
          <a:xfrm>
            <a:off x="735549" y="2107077"/>
            <a:ext cx="7357083" cy="1925200"/>
          </a:xfrm>
          <a:prstGeom prst="rect">
            <a:avLst/>
          </a:prstGeom>
        </p:spPr>
        <p:txBody>
          <a:bodyPr spcFirstLastPara="1" wrap="square" lIns="121900" tIns="121900" rIns="121900" bIns="121900" anchor="ctr" anchorCtr="0">
            <a:noAutofit/>
          </a:bodyPr>
          <a:lstStyle/>
          <a:p>
            <a:r>
              <a:rPr lang="en-US" sz="6400" b="1" dirty="0">
                <a:latin typeface="Times New Roman" panose="02020603050405020304" pitchFamily="18" charset="0"/>
                <a:cs typeface="Times New Roman" panose="02020603050405020304" pitchFamily="18" charset="0"/>
              </a:rPr>
              <a:t>HÌNH THÀNH</a:t>
            </a:r>
            <a:br>
              <a:rPr lang="en-US" sz="6400" b="1" dirty="0">
                <a:latin typeface="Times New Roman" panose="02020603050405020304" pitchFamily="18" charset="0"/>
                <a:cs typeface="Times New Roman" panose="02020603050405020304" pitchFamily="18" charset="0"/>
              </a:rPr>
            </a:br>
            <a:r>
              <a:rPr lang="en-US" sz="6400" b="1" dirty="0">
                <a:latin typeface="Times New Roman" panose="02020603050405020304" pitchFamily="18" charset="0"/>
                <a:cs typeface="Times New Roman" panose="02020603050405020304" pitchFamily="18" charset="0"/>
              </a:rPr>
              <a:t>KIẾN THỨC MỚI</a:t>
            </a:r>
            <a:endParaRPr sz="6400" b="1" dirty="0">
              <a:latin typeface="Times New Roman" panose="02020603050405020304" pitchFamily="18" charset="0"/>
              <a:cs typeface="Times New Roman" panose="02020603050405020304" pitchFamily="18" charset="0"/>
            </a:endParaRPr>
          </a:p>
        </p:txBody>
      </p:sp>
      <p:sp>
        <p:nvSpPr>
          <p:cNvPr id="795" name="Google Shape;795;p74"/>
          <p:cNvSpPr/>
          <p:nvPr/>
        </p:nvSpPr>
        <p:spPr>
          <a:xfrm flipH="1">
            <a:off x="12455229" y="3172909"/>
            <a:ext cx="24176" cy="29496"/>
          </a:xfrm>
          <a:custGeom>
            <a:avLst/>
            <a:gdLst/>
            <a:ahLst/>
            <a:cxnLst/>
            <a:rect l="l" t="t" r="r" b="b"/>
            <a:pathLst>
              <a:path w="309" h="377" extrusionOk="0">
                <a:moveTo>
                  <a:pt x="51" y="0"/>
                </a:moveTo>
                <a:cubicBezTo>
                  <a:pt x="44" y="0"/>
                  <a:pt x="37" y="2"/>
                  <a:pt x="30" y="5"/>
                </a:cubicBezTo>
                <a:cubicBezTo>
                  <a:pt x="9" y="17"/>
                  <a:pt x="1" y="45"/>
                  <a:pt x="12" y="67"/>
                </a:cubicBezTo>
                <a:cubicBezTo>
                  <a:pt x="13" y="69"/>
                  <a:pt x="21" y="84"/>
                  <a:pt x="36" y="111"/>
                </a:cubicBezTo>
                <a:cubicBezTo>
                  <a:pt x="62" y="157"/>
                  <a:pt x="108" y="235"/>
                  <a:pt x="175" y="338"/>
                </a:cubicBezTo>
                <a:cubicBezTo>
                  <a:pt x="181" y="340"/>
                  <a:pt x="189" y="342"/>
                  <a:pt x="195" y="345"/>
                </a:cubicBezTo>
                <a:cubicBezTo>
                  <a:pt x="205" y="349"/>
                  <a:pt x="217" y="351"/>
                  <a:pt x="228" y="355"/>
                </a:cubicBezTo>
                <a:cubicBezTo>
                  <a:pt x="232" y="355"/>
                  <a:pt x="233" y="356"/>
                  <a:pt x="236" y="356"/>
                </a:cubicBezTo>
                <a:cubicBezTo>
                  <a:pt x="249" y="360"/>
                  <a:pt x="263" y="364"/>
                  <a:pt x="278" y="369"/>
                </a:cubicBezTo>
                <a:cubicBezTo>
                  <a:pt x="284" y="371"/>
                  <a:pt x="291" y="373"/>
                  <a:pt x="298" y="375"/>
                </a:cubicBezTo>
                <a:cubicBezTo>
                  <a:pt x="302" y="376"/>
                  <a:pt x="305" y="376"/>
                  <a:pt x="309" y="377"/>
                </a:cubicBezTo>
                <a:cubicBezTo>
                  <a:pt x="306" y="374"/>
                  <a:pt x="304" y="370"/>
                  <a:pt x="299" y="366"/>
                </a:cubicBezTo>
                <a:cubicBezTo>
                  <a:pt x="164" y="161"/>
                  <a:pt x="93" y="30"/>
                  <a:pt x="91" y="25"/>
                </a:cubicBezTo>
                <a:cubicBezTo>
                  <a:pt x="83" y="12"/>
                  <a:pt x="73" y="4"/>
                  <a:pt x="60" y="1"/>
                </a:cubicBezTo>
                <a:cubicBezTo>
                  <a:pt x="57" y="0"/>
                  <a:pt x="54" y="0"/>
                  <a:pt x="51" y="0"/>
                </a:cubicBezTo>
                <a:close/>
              </a:path>
            </a:pathLst>
          </a:custGeom>
          <a:solidFill>
            <a:srgbClr val="28282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grpSp>
        <p:nvGrpSpPr>
          <p:cNvPr id="796" name="Google Shape;796;p74"/>
          <p:cNvGrpSpPr/>
          <p:nvPr/>
        </p:nvGrpSpPr>
        <p:grpSpPr>
          <a:xfrm>
            <a:off x="8568555" y="720008"/>
            <a:ext cx="2663447" cy="2508923"/>
            <a:chOff x="6426416" y="540006"/>
            <a:chExt cx="1997585" cy="1881692"/>
          </a:xfrm>
        </p:grpSpPr>
        <p:sp>
          <p:nvSpPr>
            <p:cNvPr id="797" name="Google Shape;797;p74"/>
            <p:cNvSpPr/>
            <p:nvPr/>
          </p:nvSpPr>
          <p:spPr>
            <a:xfrm flipH="1">
              <a:off x="6510974" y="540006"/>
              <a:ext cx="1913027" cy="1881339"/>
            </a:xfrm>
            <a:custGeom>
              <a:avLst/>
              <a:gdLst/>
              <a:ahLst/>
              <a:cxnLst/>
              <a:rect l="l" t="t" r="r" b="b"/>
              <a:pathLst>
                <a:path w="32601" h="32061" extrusionOk="0">
                  <a:moveTo>
                    <a:pt x="13342" y="1"/>
                  </a:moveTo>
                  <a:cubicBezTo>
                    <a:pt x="9110" y="1"/>
                    <a:pt x="5351" y="12"/>
                    <a:pt x="3984" y="18"/>
                  </a:cubicBezTo>
                  <a:cubicBezTo>
                    <a:pt x="3975" y="18"/>
                    <a:pt x="3965" y="18"/>
                    <a:pt x="3956" y="18"/>
                  </a:cubicBezTo>
                  <a:cubicBezTo>
                    <a:pt x="0" y="18"/>
                    <a:pt x="257" y="3431"/>
                    <a:pt x="257" y="3431"/>
                  </a:cubicBezTo>
                  <a:lnTo>
                    <a:pt x="257" y="28698"/>
                  </a:lnTo>
                  <a:lnTo>
                    <a:pt x="257" y="28863"/>
                  </a:lnTo>
                  <a:lnTo>
                    <a:pt x="257" y="28914"/>
                  </a:lnTo>
                  <a:lnTo>
                    <a:pt x="257" y="28954"/>
                  </a:lnTo>
                  <a:lnTo>
                    <a:pt x="257" y="28989"/>
                  </a:lnTo>
                  <a:cubicBezTo>
                    <a:pt x="257" y="29021"/>
                    <a:pt x="257" y="29052"/>
                    <a:pt x="258" y="29084"/>
                  </a:cubicBezTo>
                  <a:cubicBezTo>
                    <a:pt x="260" y="29093"/>
                    <a:pt x="260" y="29105"/>
                    <a:pt x="260" y="29114"/>
                  </a:cubicBezTo>
                  <a:cubicBezTo>
                    <a:pt x="260" y="29132"/>
                    <a:pt x="261" y="29147"/>
                    <a:pt x="261" y="29164"/>
                  </a:cubicBezTo>
                  <a:cubicBezTo>
                    <a:pt x="262" y="29210"/>
                    <a:pt x="263" y="29257"/>
                    <a:pt x="266" y="29302"/>
                  </a:cubicBezTo>
                  <a:cubicBezTo>
                    <a:pt x="266" y="29311"/>
                    <a:pt x="267" y="29322"/>
                    <a:pt x="267" y="29331"/>
                  </a:cubicBezTo>
                  <a:cubicBezTo>
                    <a:pt x="267" y="29351"/>
                    <a:pt x="268" y="29369"/>
                    <a:pt x="270" y="29389"/>
                  </a:cubicBezTo>
                  <a:cubicBezTo>
                    <a:pt x="271" y="29401"/>
                    <a:pt x="271" y="29414"/>
                    <a:pt x="273" y="29425"/>
                  </a:cubicBezTo>
                  <a:cubicBezTo>
                    <a:pt x="274" y="29448"/>
                    <a:pt x="277" y="29473"/>
                    <a:pt x="278" y="29497"/>
                  </a:cubicBezTo>
                  <a:cubicBezTo>
                    <a:pt x="278" y="29510"/>
                    <a:pt x="279" y="29521"/>
                    <a:pt x="281" y="29534"/>
                  </a:cubicBezTo>
                  <a:cubicBezTo>
                    <a:pt x="282" y="29551"/>
                    <a:pt x="284" y="29570"/>
                    <a:pt x="286" y="29588"/>
                  </a:cubicBezTo>
                  <a:cubicBezTo>
                    <a:pt x="287" y="29603"/>
                    <a:pt x="288" y="29615"/>
                    <a:pt x="289" y="29630"/>
                  </a:cubicBezTo>
                  <a:cubicBezTo>
                    <a:pt x="291" y="29645"/>
                    <a:pt x="293" y="29660"/>
                    <a:pt x="294" y="29676"/>
                  </a:cubicBezTo>
                  <a:cubicBezTo>
                    <a:pt x="294" y="29680"/>
                    <a:pt x="297" y="29684"/>
                    <a:pt x="297" y="29687"/>
                  </a:cubicBezTo>
                  <a:cubicBezTo>
                    <a:pt x="298" y="29701"/>
                    <a:pt x="299" y="29712"/>
                    <a:pt x="300" y="29725"/>
                  </a:cubicBezTo>
                  <a:cubicBezTo>
                    <a:pt x="302" y="29732"/>
                    <a:pt x="302" y="29739"/>
                    <a:pt x="303" y="29746"/>
                  </a:cubicBezTo>
                  <a:cubicBezTo>
                    <a:pt x="307" y="29781"/>
                    <a:pt x="312" y="29816"/>
                    <a:pt x="317" y="29852"/>
                  </a:cubicBezTo>
                  <a:cubicBezTo>
                    <a:pt x="320" y="29867"/>
                    <a:pt x="323" y="29881"/>
                    <a:pt x="325" y="29896"/>
                  </a:cubicBezTo>
                  <a:cubicBezTo>
                    <a:pt x="326" y="29906"/>
                    <a:pt x="329" y="29916"/>
                    <a:pt x="330" y="29926"/>
                  </a:cubicBezTo>
                  <a:cubicBezTo>
                    <a:pt x="331" y="29936"/>
                    <a:pt x="334" y="29946"/>
                    <a:pt x="335" y="29956"/>
                  </a:cubicBezTo>
                  <a:cubicBezTo>
                    <a:pt x="338" y="29967"/>
                    <a:pt x="339" y="29978"/>
                    <a:pt x="341" y="29990"/>
                  </a:cubicBezTo>
                  <a:cubicBezTo>
                    <a:pt x="345" y="30000"/>
                    <a:pt x="346" y="30011"/>
                    <a:pt x="349" y="30021"/>
                  </a:cubicBezTo>
                  <a:cubicBezTo>
                    <a:pt x="354" y="30046"/>
                    <a:pt x="359" y="30069"/>
                    <a:pt x="364" y="30093"/>
                  </a:cubicBezTo>
                  <a:lnTo>
                    <a:pt x="372" y="30124"/>
                  </a:lnTo>
                  <a:cubicBezTo>
                    <a:pt x="372" y="30125"/>
                    <a:pt x="373" y="30129"/>
                    <a:pt x="373" y="30130"/>
                  </a:cubicBezTo>
                  <a:lnTo>
                    <a:pt x="381" y="30161"/>
                  </a:lnTo>
                  <a:cubicBezTo>
                    <a:pt x="383" y="30172"/>
                    <a:pt x="387" y="30184"/>
                    <a:pt x="390" y="30194"/>
                  </a:cubicBezTo>
                  <a:lnTo>
                    <a:pt x="398" y="30223"/>
                  </a:lnTo>
                  <a:lnTo>
                    <a:pt x="409" y="30261"/>
                  </a:lnTo>
                  <a:cubicBezTo>
                    <a:pt x="413" y="30276"/>
                    <a:pt x="419" y="30290"/>
                    <a:pt x="423" y="30303"/>
                  </a:cubicBezTo>
                  <a:cubicBezTo>
                    <a:pt x="424" y="30306"/>
                    <a:pt x="424" y="30308"/>
                    <a:pt x="425" y="30311"/>
                  </a:cubicBezTo>
                  <a:cubicBezTo>
                    <a:pt x="429" y="30324"/>
                    <a:pt x="433" y="30338"/>
                    <a:pt x="439" y="30353"/>
                  </a:cubicBezTo>
                  <a:cubicBezTo>
                    <a:pt x="443" y="30367"/>
                    <a:pt x="448" y="30381"/>
                    <a:pt x="453" y="30396"/>
                  </a:cubicBezTo>
                  <a:cubicBezTo>
                    <a:pt x="456" y="30405"/>
                    <a:pt x="459" y="30416"/>
                    <a:pt x="464" y="30424"/>
                  </a:cubicBezTo>
                  <a:cubicBezTo>
                    <a:pt x="467" y="30437"/>
                    <a:pt x="470" y="30447"/>
                    <a:pt x="475" y="30457"/>
                  </a:cubicBezTo>
                  <a:cubicBezTo>
                    <a:pt x="480" y="30468"/>
                    <a:pt x="484" y="30478"/>
                    <a:pt x="488" y="30489"/>
                  </a:cubicBezTo>
                  <a:cubicBezTo>
                    <a:pt x="492" y="30499"/>
                    <a:pt x="497" y="30510"/>
                    <a:pt x="501" y="30520"/>
                  </a:cubicBezTo>
                  <a:cubicBezTo>
                    <a:pt x="506" y="30531"/>
                    <a:pt x="511" y="30542"/>
                    <a:pt x="516" y="30552"/>
                  </a:cubicBezTo>
                  <a:cubicBezTo>
                    <a:pt x="519" y="30563"/>
                    <a:pt x="524" y="30572"/>
                    <a:pt x="528" y="30583"/>
                  </a:cubicBezTo>
                  <a:cubicBezTo>
                    <a:pt x="531" y="30590"/>
                    <a:pt x="535" y="30598"/>
                    <a:pt x="539" y="30606"/>
                  </a:cubicBezTo>
                  <a:cubicBezTo>
                    <a:pt x="542" y="30611"/>
                    <a:pt x="543" y="30615"/>
                    <a:pt x="545" y="30620"/>
                  </a:cubicBezTo>
                  <a:cubicBezTo>
                    <a:pt x="552" y="30635"/>
                    <a:pt x="560" y="30651"/>
                    <a:pt x="568" y="30666"/>
                  </a:cubicBezTo>
                  <a:cubicBezTo>
                    <a:pt x="587" y="30704"/>
                    <a:pt x="608" y="30741"/>
                    <a:pt x="631" y="30779"/>
                  </a:cubicBezTo>
                  <a:cubicBezTo>
                    <a:pt x="634" y="30787"/>
                    <a:pt x="639" y="30794"/>
                    <a:pt x="643" y="30802"/>
                  </a:cubicBezTo>
                  <a:cubicBezTo>
                    <a:pt x="670" y="30846"/>
                    <a:pt x="699" y="30891"/>
                    <a:pt x="731" y="30932"/>
                  </a:cubicBezTo>
                  <a:cubicBezTo>
                    <a:pt x="733" y="30937"/>
                    <a:pt x="737" y="30941"/>
                    <a:pt x="741" y="30946"/>
                  </a:cubicBezTo>
                  <a:lnTo>
                    <a:pt x="757" y="30966"/>
                  </a:lnTo>
                  <a:cubicBezTo>
                    <a:pt x="763" y="30975"/>
                    <a:pt x="772" y="30983"/>
                    <a:pt x="778" y="30992"/>
                  </a:cubicBezTo>
                  <a:cubicBezTo>
                    <a:pt x="810" y="31034"/>
                    <a:pt x="846" y="31074"/>
                    <a:pt x="883" y="31113"/>
                  </a:cubicBezTo>
                  <a:cubicBezTo>
                    <a:pt x="888" y="31120"/>
                    <a:pt x="894" y="31126"/>
                    <a:pt x="900" y="31132"/>
                  </a:cubicBezTo>
                  <a:cubicBezTo>
                    <a:pt x="915" y="31147"/>
                    <a:pt x="930" y="31163"/>
                    <a:pt x="946" y="31178"/>
                  </a:cubicBezTo>
                  <a:cubicBezTo>
                    <a:pt x="954" y="31184"/>
                    <a:pt x="960" y="31190"/>
                    <a:pt x="967" y="31197"/>
                  </a:cubicBezTo>
                  <a:cubicBezTo>
                    <a:pt x="993" y="31221"/>
                    <a:pt x="1020" y="31244"/>
                    <a:pt x="1048" y="31268"/>
                  </a:cubicBezTo>
                  <a:cubicBezTo>
                    <a:pt x="1053" y="31272"/>
                    <a:pt x="1060" y="31277"/>
                    <a:pt x="1066" y="31282"/>
                  </a:cubicBezTo>
                  <a:cubicBezTo>
                    <a:pt x="1074" y="31288"/>
                    <a:pt x="1081" y="31294"/>
                    <a:pt x="1088" y="31300"/>
                  </a:cubicBezTo>
                  <a:cubicBezTo>
                    <a:pt x="1102" y="31311"/>
                    <a:pt x="1118" y="31324"/>
                    <a:pt x="1134" y="31335"/>
                  </a:cubicBezTo>
                  <a:cubicBezTo>
                    <a:pt x="1140" y="31341"/>
                    <a:pt x="1147" y="31345"/>
                    <a:pt x="1154" y="31350"/>
                  </a:cubicBezTo>
                  <a:cubicBezTo>
                    <a:pt x="1187" y="31374"/>
                    <a:pt x="1222" y="31398"/>
                    <a:pt x="1259" y="31421"/>
                  </a:cubicBezTo>
                  <a:cubicBezTo>
                    <a:pt x="1267" y="31425"/>
                    <a:pt x="1274" y="31430"/>
                    <a:pt x="1281" y="31435"/>
                  </a:cubicBezTo>
                  <a:cubicBezTo>
                    <a:pt x="1290" y="31441"/>
                    <a:pt x="1300" y="31446"/>
                    <a:pt x="1309" y="31451"/>
                  </a:cubicBezTo>
                  <a:cubicBezTo>
                    <a:pt x="1320" y="31458"/>
                    <a:pt x="1331" y="31465"/>
                    <a:pt x="1341" y="31471"/>
                  </a:cubicBezTo>
                  <a:cubicBezTo>
                    <a:pt x="1350" y="31476"/>
                    <a:pt x="1358" y="31482"/>
                    <a:pt x="1367" y="31486"/>
                  </a:cubicBezTo>
                  <a:cubicBezTo>
                    <a:pt x="1373" y="31489"/>
                    <a:pt x="1379" y="31493"/>
                    <a:pt x="1387" y="31497"/>
                  </a:cubicBezTo>
                  <a:cubicBezTo>
                    <a:pt x="1415" y="31512"/>
                    <a:pt x="1443" y="31525"/>
                    <a:pt x="1472" y="31540"/>
                  </a:cubicBezTo>
                  <a:cubicBezTo>
                    <a:pt x="1481" y="31545"/>
                    <a:pt x="1491" y="31550"/>
                    <a:pt x="1501" y="31555"/>
                  </a:cubicBezTo>
                  <a:cubicBezTo>
                    <a:pt x="1519" y="31564"/>
                    <a:pt x="1538" y="31572"/>
                    <a:pt x="1555" y="31581"/>
                  </a:cubicBezTo>
                  <a:cubicBezTo>
                    <a:pt x="1569" y="31586"/>
                    <a:pt x="1582" y="31592"/>
                    <a:pt x="1595" y="31597"/>
                  </a:cubicBezTo>
                  <a:cubicBezTo>
                    <a:pt x="1602" y="31602"/>
                    <a:pt x="1612" y="31604"/>
                    <a:pt x="1619" y="31608"/>
                  </a:cubicBezTo>
                  <a:cubicBezTo>
                    <a:pt x="1622" y="31609"/>
                    <a:pt x="1623" y="31609"/>
                    <a:pt x="1626" y="31611"/>
                  </a:cubicBezTo>
                  <a:lnTo>
                    <a:pt x="1685" y="31634"/>
                  </a:lnTo>
                  <a:cubicBezTo>
                    <a:pt x="1695" y="31638"/>
                    <a:pt x="1707" y="31642"/>
                    <a:pt x="1717" y="31645"/>
                  </a:cubicBezTo>
                  <a:cubicBezTo>
                    <a:pt x="1736" y="31653"/>
                    <a:pt x="1753" y="31659"/>
                    <a:pt x="1771" y="31665"/>
                  </a:cubicBezTo>
                  <a:cubicBezTo>
                    <a:pt x="1781" y="31668"/>
                    <a:pt x="1791" y="31672"/>
                    <a:pt x="1802" y="31676"/>
                  </a:cubicBezTo>
                  <a:cubicBezTo>
                    <a:pt x="1821" y="31682"/>
                    <a:pt x="1840" y="31689"/>
                    <a:pt x="1859" y="31696"/>
                  </a:cubicBezTo>
                  <a:cubicBezTo>
                    <a:pt x="1867" y="31698"/>
                    <a:pt x="1873" y="31700"/>
                    <a:pt x="1879" y="31702"/>
                  </a:cubicBezTo>
                  <a:cubicBezTo>
                    <a:pt x="1890" y="31706"/>
                    <a:pt x="1901" y="31708"/>
                    <a:pt x="1914" y="31712"/>
                  </a:cubicBezTo>
                  <a:cubicBezTo>
                    <a:pt x="1916" y="31712"/>
                    <a:pt x="1917" y="31713"/>
                    <a:pt x="1920" y="31713"/>
                  </a:cubicBezTo>
                  <a:cubicBezTo>
                    <a:pt x="1934" y="31717"/>
                    <a:pt x="1947" y="31722"/>
                    <a:pt x="1962" y="31726"/>
                  </a:cubicBezTo>
                  <a:cubicBezTo>
                    <a:pt x="1968" y="31728"/>
                    <a:pt x="1976" y="31731"/>
                    <a:pt x="1982" y="31732"/>
                  </a:cubicBezTo>
                  <a:cubicBezTo>
                    <a:pt x="1987" y="31733"/>
                    <a:pt x="1989" y="31733"/>
                    <a:pt x="1993" y="31734"/>
                  </a:cubicBezTo>
                  <a:lnTo>
                    <a:pt x="1995" y="31734"/>
                  </a:lnTo>
                  <a:cubicBezTo>
                    <a:pt x="2007" y="31737"/>
                    <a:pt x="2019" y="31741"/>
                    <a:pt x="2030" y="31744"/>
                  </a:cubicBezTo>
                  <a:cubicBezTo>
                    <a:pt x="2056" y="31750"/>
                    <a:pt x="2081" y="31757"/>
                    <a:pt x="2107" y="31763"/>
                  </a:cubicBezTo>
                  <a:cubicBezTo>
                    <a:pt x="2119" y="31765"/>
                    <a:pt x="2133" y="31770"/>
                    <a:pt x="2145" y="31773"/>
                  </a:cubicBezTo>
                  <a:cubicBezTo>
                    <a:pt x="2157" y="31775"/>
                    <a:pt x="2170" y="31778"/>
                    <a:pt x="2182" y="31780"/>
                  </a:cubicBezTo>
                  <a:cubicBezTo>
                    <a:pt x="2186" y="31781"/>
                    <a:pt x="2188" y="31781"/>
                    <a:pt x="2192" y="31783"/>
                  </a:cubicBezTo>
                  <a:cubicBezTo>
                    <a:pt x="2203" y="31784"/>
                    <a:pt x="2213" y="31786"/>
                    <a:pt x="2225" y="31789"/>
                  </a:cubicBezTo>
                  <a:cubicBezTo>
                    <a:pt x="2251" y="31795"/>
                    <a:pt x="2279" y="31800"/>
                    <a:pt x="2306" y="31805"/>
                  </a:cubicBezTo>
                  <a:cubicBezTo>
                    <a:pt x="2321" y="31807"/>
                    <a:pt x="2333" y="31810"/>
                    <a:pt x="2348" y="31812"/>
                  </a:cubicBezTo>
                  <a:cubicBezTo>
                    <a:pt x="2375" y="31818"/>
                    <a:pt x="2404" y="31822"/>
                    <a:pt x="2432" y="31827"/>
                  </a:cubicBezTo>
                  <a:cubicBezTo>
                    <a:pt x="2447" y="31830"/>
                    <a:pt x="2463" y="31832"/>
                    <a:pt x="2478" y="31835"/>
                  </a:cubicBezTo>
                  <a:cubicBezTo>
                    <a:pt x="2488" y="31836"/>
                    <a:pt x="2498" y="31837"/>
                    <a:pt x="2509" y="31839"/>
                  </a:cubicBezTo>
                  <a:cubicBezTo>
                    <a:pt x="2528" y="31843"/>
                    <a:pt x="2550" y="31846"/>
                    <a:pt x="2571" y="31848"/>
                  </a:cubicBezTo>
                  <a:cubicBezTo>
                    <a:pt x="2598" y="31852"/>
                    <a:pt x="2625" y="31856"/>
                    <a:pt x="2653" y="31858"/>
                  </a:cubicBezTo>
                  <a:cubicBezTo>
                    <a:pt x="2682" y="31863"/>
                    <a:pt x="2711" y="31867"/>
                    <a:pt x="2741" y="31869"/>
                  </a:cubicBezTo>
                  <a:cubicBezTo>
                    <a:pt x="2781" y="31873"/>
                    <a:pt x="2821" y="31877"/>
                    <a:pt x="2862" y="31879"/>
                  </a:cubicBezTo>
                  <a:cubicBezTo>
                    <a:pt x="2876" y="31880"/>
                    <a:pt x="2889" y="31880"/>
                    <a:pt x="2902" y="31882"/>
                  </a:cubicBezTo>
                  <a:cubicBezTo>
                    <a:pt x="2915" y="31883"/>
                    <a:pt x="2928" y="31883"/>
                    <a:pt x="2941" y="31884"/>
                  </a:cubicBezTo>
                  <a:cubicBezTo>
                    <a:pt x="2956" y="31886"/>
                    <a:pt x="2971" y="31886"/>
                    <a:pt x="2987" y="31888"/>
                  </a:cubicBezTo>
                  <a:cubicBezTo>
                    <a:pt x="3012" y="31889"/>
                    <a:pt x="3038" y="31890"/>
                    <a:pt x="3064" y="31891"/>
                  </a:cubicBezTo>
                  <a:cubicBezTo>
                    <a:pt x="3076" y="31891"/>
                    <a:pt x="3090" y="31893"/>
                    <a:pt x="3103" y="31893"/>
                  </a:cubicBezTo>
                  <a:cubicBezTo>
                    <a:pt x="3165" y="31895"/>
                    <a:pt x="3230" y="31898"/>
                    <a:pt x="3296" y="31899"/>
                  </a:cubicBezTo>
                  <a:cubicBezTo>
                    <a:pt x="3311" y="31900"/>
                    <a:pt x="3327" y="31900"/>
                    <a:pt x="3343" y="31900"/>
                  </a:cubicBezTo>
                  <a:lnTo>
                    <a:pt x="3460" y="31900"/>
                  </a:lnTo>
                  <a:cubicBezTo>
                    <a:pt x="3557" y="31900"/>
                    <a:pt x="3669" y="31900"/>
                    <a:pt x="3797" y="31902"/>
                  </a:cubicBezTo>
                  <a:lnTo>
                    <a:pt x="3827" y="31902"/>
                  </a:lnTo>
                  <a:cubicBezTo>
                    <a:pt x="3868" y="31903"/>
                    <a:pt x="3909" y="31903"/>
                    <a:pt x="3952" y="31903"/>
                  </a:cubicBezTo>
                  <a:lnTo>
                    <a:pt x="4010" y="31903"/>
                  </a:lnTo>
                  <a:cubicBezTo>
                    <a:pt x="4051" y="31904"/>
                    <a:pt x="4096" y="31904"/>
                    <a:pt x="4140" y="31904"/>
                  </a:cubicBezTo>
                  <a:lnTo>
                    <a:pt x="4263" y="31904"/>
                  </a:lnTo>
                  <a:cubicBezTo>
                    <a:pt x="4290" y="31905"/>
                    <a:pt x="4318" y="31905"/>
                    <a:pt x="4345" y="31905"/>
                  </a:cubicBezTo>
                  <a:lnTo>
                    <a:pt x="4449" y="31905"/>
                  </a:lnTo>
                  <a:cubicBezTo>
                    <a:pt x="4474" y="31907"/>
                    <a:pt x="4501" y="31907"/>
                    <a:pt x="4527" y="31907"/>
                  </a:cubicBezTo>
                  <a:cubicBezTo>
                    <a:pt x="4585" y="31907"/>
                    <a:pt x="4642" y="31908"/>
                    <a:pt x="4703" y="31908"/>
                  </a:cubicBezTo>
                  <a:cubicBezTo>
                    <a:pt x="4734" y="31908"/>
                    <a:pt x="4765" y="31910"/>
                    <a:pt x="4798" y="31910"/>
                  </a:cubicBezTo>
                  <a:cubicBezTo>
                    <a:pt x="4876" y="31911"/>
                    <a:pt x="4958" y="31911"/>
                    <a:pt x="5039" y="31913"/>
                  </a:cubicBezTo>
                  <a:cubicBezTo>
                    <a:pt x="5075" y="31913"/>
                    <a:pt x="5114" y="31914"/>
                    <a:pt x="5151" y="31914"/>
                  </a:cubicBezTo>
                  <a:lnTo>
                    <a:pt x="5272" y="31914"/>
                  </a:lnTo>
                  <a:cubicBezTo>
                    <a:pt x="5302" y="31914"/>
                    <a:pt x="5331" y="31915"/>
                    <a:pt x="5363" y="31915"/>
                  </a:cubicBezTo>
                  <a:lnTo>
                    <a:pt x="5367" y="31915"/>
                  </a:lnTo>
                  <a:cubicBezTo>
                    <a:pt x="5399" y="31916"/>
                    <a:pt x="5433" y="31916"/>
                    <a:pt x="5465" y="31916"/>
                  </a:cubicBezTo>
                  <a:cubicBezTo>
                    <a:pt x="5486" y="31918"/>
                    <a:pt x="5508" y="31918"/>
                    <a:pt x="5529" y="31918"/>
                  </a:cubicBezTo>
                  <a:lnTo>
                    <a:pt x="5585" y="31918"/>
                  </a:lnTo>
                  <a:cubicBezTo>
                    <a:pt x="5622" y="31918"/>
                    <a:pt x="5660" y="31919"/>
                    <a:pt x="5699" y="31919"/>
                  </a:cubicBezTo>
                  <a:lnTo>
                    <a:pt x="5715" y="31919"/>
                  </a:lnTo>
                  <a:cubicBezTo>
                    <a:pt x="5748" y="31919"/>
                    <a:pt x="5782" y="31920"/>
                    <a:pt x="5815" y="31920"/>
                  </a:cubicBezTo>
                  <a:lnTo>
                    <a:pt x="5819" y="31920"/>
                  </a:lnTo>
                  <a:cubicBezTo>
                    <a:pt x="5852" y="31920"/>
                    <a:pt x="5888" y="31921"/>
                    <a:pt x="5923" y="31921"/>
                  </a:cubicBezTo>
                  <a:lnTo>
                    <a:pt x="5931" y="31921"/>
                  </a:lnTo>
                  <a:cubicBezTo>
                    <a:pt x="5988" y="31921"/>
                    <a:pt x="6045" y="31923"/>
                    <a:pt x="6103" y="31923"/>
                  </a:cubicBezTo>
                  <a:cubicBezTo>
                    <a:pt x="6163" y="31924"/>
                    <a:pt x="6224" y="31924"/>
                    <a:pt x="6286" y="31925"/>
                  </a:cubicBezTo>
                  <a:lnTo>
                    <a:pt x="6358" y="31925"/>
                  </a:lnTo>
                  <a:cubicBezTo>
                    <a:pt x="6379" y="31926"/>
                    <a:pt x="6400" y="31926"/>
                    <a:pt x="6421" y="31926"/>
                  </a:cubicBezTo>
                  <a:cubicBezTo>
                    <a:pt x="6464" y="31926"/>
                    <a:pt x="6506" y="31928"/>
                    <a:pt x="6549" y="31928"/>
                  </a:cubicBezTo>
                  <a:cubicBezTo>
                    <a:pt x="6591" y="31928"/>
                    <a:pt x="6633" y="31929"/>
                    <a:pt x="6676" y="31929"/>
                  </a:cubicBezTo>
                  <a:cubicBezTo>
                    <a:pt x="6701" y="31930"/>
                    <a:pt x="6727" y="31930"/>
                    <a:pt x="6751" y="31930"/>
                  </a:cubicBezTo>
                  <a:cubicBezTo>
                    <a:pt x="6776" y="31931"/>
                    <a:pt x="6801" y="31931"/>
                    <a:pt x="6826" y="31931"/>
                  </a:cubicBezTo>
                  <a:cubicBezTo>
                    <a:pt x="7129" y="31936"/>
                    <a:pt x="7444" y="31940"/>
                    <a:pt x="7773" y="31944"/>
                  </a:cubicBezTo>
                  <a:cubicBezTo>
                    <a:pt x="7845" y="31945"/>
                    <a:pt x="7917" y="31945"/>
                    <a:pt x="7990" y="31946"/>
                  </a:cubicBezTo>
                  <a:cubicBezTo>
                    <a:pt x="8087" y="31947"/>
                    <a:pt x="8185" y="31949"/>
                    <a:pt x="8284" y="31950"/>
                  </a:cubicBezTo>
                  <a:cubicBezTo>
                    <a:pt x="8357" y="31951"/>
                    <a:pt x="8432" y="31951"/>
                    <a:pt x="8508" y="31952"/>
                  </a:cubicBezTo>
                  <a:cubicBezTo>
                    <a:pt x="8634" y="31954"/>
                    <a:pt x="8760" y="31955"/>
                    <a:pt x="8890" y="31956"/>
                  </a:cubicBezTo>
                  <a:cubicBezTo>
                    <a:pt x="8930" y="31956"/>
                    <a:pt x="8968" y="31958"/>
                    <a:pt x="9008" y="31958"/>
                  </a:cubicBezTo>
                  <a:cubicBezTo>
                    <a:pt x="9081" y="31960"/>
                    <a:pt x="9152" y="31960"/>
                    <a:pt x="9225" y="31961"/>
                  </a:cubicBezTo>
                  <a:cubicBezTo>
                    <a:pt x="9270" y="31961"/>
                    <a:pt x="9314" y="31962"/>
                    <a:pt x="9359" y="31962"/>
                  </a:cubicBezTo>
                  <a:lnTo>
                    <a:pt x="9384" y="31962"/>
                  </a:lnTo>
                  <a:cubicBezTo>
                    <a:pt x="9427" y="31962"/>
                    <a:pt x="9473" y="31963"/>
                    <a:pt x="9517" y="31963"/>
                  </a:cubicBezTo>
                  <a:cubicBezTo>
                    <a:pt x="9631" y="31965"/>
                    <a:pt x="9746" y="31966"/>
                    <a:pt x="9862" y="31967"/>
                  </a:cubicBezTo>
                  <a:cubicBezTo>
                    <a:pt x="9914" y="31967"/>
                    <a:pt x="9965" y="31968"/>
                    <a:pt x="10017" y="31968"/>
                  </a:cubicBezTo>
                  <a:cubicBezTo>
                    <a:pt x="10078" y="31970"/>
                    <a:pt x="10140" y="31970"/>
                    <a:pt x="10201" y="31971"/>
                  </a:cubicBezTo>
                  <a:cubicBezTo>
                    <a:pt x="10243" y="31971"/>
                    <a:pt x="10285" y="31972"/>
                    <a:pt x="10326" y="31972"/>
                  </a:cubicBezTo>
                  <a:cubicBezTo>
                    <a:pt x="10360" y="31972"/>
                    <a:pt x="10391" y="31973"/>
                    <a:pt x="10423" y="31973"/>
                  </a:cubicBezTo>
                  <a:cubicBezTo>
                    <a:pt x="10472" y="31973"/>
                    <a:pt x="10523" y="31975"/>
                    <a:pt x="10572" y="31975"/>
                  </a:cubicBezTo>
                  <a:cubicBezTo>
                    <a:pt x="10606" y="31975"/>
                    <a:pt x="10642" y="31976"/>
                    <a:pt x="10675" y="31976"/>
                  </a:cubicBezTo>
                  <a:cubicBezTo>
                    <a:pt x="10721" y="31976"/>
                    <a:pt x="10765" y="31977"/>
                    <a:pt x="10810" y="31977"/>
                  </a:cubicBezTo>
                  <a:cubicBezTo>
                    <a:pt x="10952" y="31978"/>
                    <a:pt x="11096" y="31982"/>
                    <a:pt x="11240" y="31983"/>
                  </a:cubicBezTo>
                  <a:cubicBezTo>
                    <a:pt x="11327" y="31983"/>
                    <a:pt x="11415" y="31984"/>
                    <a:pt x="11503" y="31986"/>
                  </a:cubicBezTo>
                  <a:lnTo>
                    <a:pt x="11529" y="31986"/>
                  </a:lnTo>
                  <a:cubicBezTo>
                    <a:pt x="11577" y="31986"/>
                    <a:pt x="11625" y="31987"/>
                    <a:pt x="11673" y="31987"/>
                  </a:cubicBezTo>
                  <a:cubicBezTo>
                    <a:pt x="11787" y="31988"/>
                    <a:pt x="11903" y="31989"/>
                    <a:pt x="12017" y="31991"/>
                  </a:cubicBezTo>
                  <a:cubicBezTo>
                    <a:pt x="12192" y="31993"/>
                    <a:pt x="12366" y="31994"/>
                    <a:pt x="12541" y="31997"/>
                  </a:cubicBezTo>
                  <a:cubicBezTo>
                    <a:pt x="12774" y="31999"/>
                    <a:pt x="13011" y="32002"/>
                    <a:pt x="13247" y="32005"/>
                  </a:cubicBezTo>
                  <a:lnTo>
                    <a:pt x="13603" y="32009"/>
                  </a:lnTo>
                  <a:cubicBezTo>
                    <a:pt x="13672" y="32010"/>
                    <a:pt x="13740" y="32010"/>
                    <a:pt x="13810" y="32012"/>
                  </a:cubicBezTo>
                  <a:cubicBezTo>
                    <a:pt x="14039" y="32014"/>
                    <a:pt x="14269" y="32015"/>
                    <a:pt x="14500" y="32018"/>
                  </a:cubicBezTo>
                  <a:cubicBezTo>
                    <a:pt x="14860" y="32022"/>
                    <a:pt x="15221" y="32024"/>
                    <a:pt x="15584" y="32029"/>
                  </a:cubicBezTo>
                  <a:cubicBezTo>
                    <a:pt x="15644" y="32029"/>
                    <a:pt x="15705" y="32030"/>
                    <a:pt x="15765" y="32030"/>
                  </a:cubicBezTo>
                  <a:cubicBezTo>
                    <a:pt x="15826" y="32030"/>
                    <a:pt x="15887" y="32031"/>
                    <a:pt x="15947" y="32031"/>
                  </a:cubicBezTo>
                  <a:cubicBezTo>
                    <a:pt x="16007" y="32031"/>
                    <a:pt x="16068" y="32033"/>
                    <a:pt x="16128" y="32033"/>
                  </a:cubicBezTo>
                  <a:cubicBezTo>
                    <a:pt x="16239" y="32034"/>
                    <a:pt x="16352" y="32034"/>
                    <a:pt x="16463" y="32035"/>
                  </a:cubicBezTo>
                  <a:cubicBezTo>
                    <a:pt x="16593" y="32035"/>
                    <a:pt x="16723" y="32036"/>
                    <a:pt x="16853" y="32038"/>
                  </a:cubicBezTo>
                  <a:cubicBezTo>
                    <a:pt x="16927" y="32038"/>
                    <a:pt x="17002" y="32039"/>
                    <a:pt x="17077" y="32039"/>
                  </a:cubicBezTo>
                  <a:cubicBezTo>
                    <a:pt x="17146" y="32039"/>
                    <a:pt x="17214" y="32040"/>
                    <a:pt x="17282" y="32040"/>
                  </a:cubicBezTo>
                  <a:cubicBezTo>
                    <a:pt x="17622" y="32043"/>
                    <a:pt x="17961" y="32045"/>
                    <a:pt x="18300" y="32048"/>
                  </a:cubicBezTo>
                  <a:cubicBezTo>
                    <a:pt x="18358" y="32048"/>
                    <a:pt x="18416" y="32049"/>
                    <a:pt x="18474" y="32049"/>
                  </a:cubicBezTo>
                  <a:cubicBezTo>
                    <a:pt x="18525" y="32049"/>
                    <a:pt x="18575" y="32050"/>
                    <a:pt x="18624" y="32050"/>
                  </a:cubicBezTo>
                  <a:lnTo>
                    <a:pt x="18671" y="32050"/>
                  </a:lnTo>
                  <a:cubicBezTo>
                    <a:pt x="18775" y="32050"/>
                    <a:pt x="18878" y="32050"/>
                    <a:pt x="18979" y="32051"/>
                  </a:cubicBezTo>
                  <a:cubicBezTo>
                    <a:pt x="19245" y="32054"/>
                    <a:pt x="19510" y="32055"/>
                    <a:pt x="19772" y="32056"/>
                  </a:cubicBezTo>
                  <a:cubicBezTo>
                    <a:pt x="19885" y="32056"/>
                    <a:pt x="19997" y="32057"/>
                    <a:pt x="20110" y="32057"/>
                  </a:cubicBezTo>
                  <a:cubicBezTo>
                    <a:pt x="20258" y="32057"/>
                    <a:pt x="20407" y="32059"/>
                    <a:pt x="20554" y="32059"/>
                  </a:cubicBezTo>
                  <a:lnTo>
                    <a:pt x="20665" y="32059"/>
                  </a:lnTo>
                  <a:cubicBezTo>
                    <a:pt x="21136" y="32060"/>
                    <a:pt x="21598" y="32061"/>
                    <a:pt x="22048" y="32061"/>
                  </a:cubicBezTo>
                  <a:lnTo>
                    <a:pt x="22914" y="32061"/>
                  </a:lnTo>
                  <a:cubicBezTo>
                    <a:pt x="23043" y="32060"/>
                    <a:pt x="23170" y="32060"/>
                    <a:pt x="23297" y="32060"/>
                  </a:cubicBezTo>
                  <a:lnTo>
                    <a:pt x="23936" y="32060"/>
                  </a:lnTo>
                  <a:cubicBezTo>
                    <a:pt x="24029" y="32060"/>
                    <a:pt x="24121" y="32059"/>
                    <a:pt x="24214" y="32059"/>
                  </a:cubicBezTo>
                  <a:cubicBezTo>
                    <a:pt x="24283" y="32059"/>
                    <a:pt x="24351" y="32057"/>
                    <a:pt x="24419" y="32057"/>
                  </a:cubicBezTo>
                  <a:lnTo>
                    <a:pt x="24518" y="32057"/>
                  </a:lnTo>
                  <a:cubicBezTo>
                    <a:pt x="24631" y="32056"/>
                    <a:pt x="24741" y="32056"/>
                    <a:pt x="24851" y="32055"/>
                  </a:cubicBezTo>
                  <a:lnTo>
                    <a:pt x="24918" y="32055"/>
                  </a:lnTo>
                  <a:cubicBezTo>
                    <a:pt x="24991" y="32055"/>
                    <a:pt x="25064" y="32055"/>
                    <a:pt x="25137" y="32054"/>
                  </a:cubicBezTo>
                  <a:cubicBezTo>
                    <a:pt x="25178" y="32054"/>
                    <a:pt x="25217" y="32051"/>
                    <a:pt x="25257" y="32051"/>
                  </a:cubicBezTo>
                  <a:lnTo>
                    <a:pt x="25317" y="32051"/>
                  </a:lnTo>
                  <a:cubicBezTo>
                    <a:pt x="25374" y="32051"/>
                    <a:pt x="25431" y="32051"/>
                    <a:pt x="25489" y="32050"/>
                  </a:cubicBezTo>
                  <a:lnTo>
                    <a:pt x="25493" y="32050"/>
                  </a:lnTo>
                  <a:cubicBezTo>
                    <a:pt x="25522" y="32050"/>
                    <a:pt x="25551" y="32049"/>
                    <a:pt x="25581" y="32049"/>
                  </a:cubicBezTo>
                  <a:cubicBezTo>
                    <a:pt x="25629" y="32049"/>
                    <a:pt x="25676" y="32048"/>
                    <a:pt x="25723" y="32048"/>
                  </a:cubicBezTo>
                  <a:cubicBezTo>
                    <a:pt x="25791" y="32046"/>
                    <a:pt x="25858" y="32046"/>
                    <a:pt x="25925" y="32045"/>
                  </a:cubicBezTo>
                  <a:cubicBezTo>
                    <a:pt x="25969" y="32045"/>
                    <a:pt x="26014" y="32044"/>
                    <a:pt x="26057" y="32044"/>
                  </a:cubicBezTo>
                  <a:cubicBezTo>
                    <a:pt x="26093" y="32044"/>
                    <a:pt x="26130" y="32043"/>
                    <a:pt x="26165" y="32043"/>
                  </a:cubicBezTo>
                  <a:cubicBezTo>
                    <a:pt x="26183" y="32041"/>
                    <a:pt x="26201" y="32041"/>
                    <a:pt x="26219" y="32041"/>
                  </a:cubicBezTo>
                  <a:cubicBezTo>
                    <a:pt x="26270" y="32040"/>
                    <a:pt x="26319" y="32040"/>
                    <a:pt x="26369" y="32039"/>
                  </a:cubicBezTo>
                  <a:cubicBezTo>
                    <a:pt x="26406" y="32038"/>
                    <a:pt x="26444" y="32038"/>
                    <a:pt x="26483" y="32036"/>
                  </a:cubicBezTo>
                  <a:cubicBezTo>
                    <a:pt x="26603" y="32034"/>
                    <a:pt x="26720" y="32031"/>
                    <a:pt x="26833" y="32029"/>
                  </a:cubicBezTo>
                  <a:lnTo>
                    <a:pt x="26851" y="32029"/>
                  </a:lnTo>
                  <a:cubicBezTo>
                    <a:pt x="26877" y="32029"/>
                    <a:pt x="26903" y="32027"/>
                    <a:pt x="26928" y="32027"/>
                  </a:cubicBezTo>
                  <a:cubicBezTo>
                    <a:pt x="26954" y="32027"/>
                    <a:pt x="26980" y="32025"/>
                    <a:pt x="27005" y="32025"/>
                  </a:cubicBezTo>
                  <a:cubicBezTo>
                    <a:pt x="27038" y="32024"/>
                    <a:pt x="27072" y="32024"/>
                    <a:pt x="27105" y="32023"/>
                  </a:cubicBezTo>
                  <a:cubicBezTo>
                    <a:pt x="27125" y="32023"/>
                    <a:pt x="27143" y="32022"/>
                    <a:pt x="27164" y="32022"/>
                  </a:cubicBezTo>
                  <a:cubicBezTo>
                    <a:pt x="27185" y="32022"/>
                    <a:pt x="27205" y="32020"/>
                    <a:pt x="27225" y="32020"/>
                  </a:cubicBezTo>
                  <a:cubicBezTo>
                    <a:pt x="27236" y="32019"/>
                    <a:pt x="27249" y="32019"/>
                    <a:pt x="27260" y="32019"/>
                  </a:cubicBezTo>
                  <a:cubicBezTo>
                    <a:pt x="27303" y="32018"/>
                    <a:pt x="27346" y="32017"/>
                    <a:pt x="27388" y="32015"/>
                  </a:cubicBezTo>
                  <a:cubicBezTo>
                    <a:pt x="27403" y="32015"/>
                    <a:pt x="27419" y="32014"/>
                    <a:pt x="27435" y="32014"/>
                  </a:cubicBezTo>
                  <a:cubicBezTo>
                    <a:pt x="27459" y="32013"/>
                    <a:pt x="27481" y="32013"/>
                    <a:pt x="27502" y="32012"/>
                  </a:cubicBezTo>
                  <a:cubicBezTo>
                    <a:pt x="27537" y="32012"/>
                    <a:pt x="27568" y="32010"/>
                    <a:pt x="27601" y="32009"/>
                  </a:cubicBezTo>
                  <a:cubicBezTo>
                    <a:pt x="27612" y="32009"/>
                    <a:pt x="27625" y="32008"/>
                    <a:pt x="27636" y="32008"/>
                  </a:cubicBezTo>
                  <a:cubicBezTo>
                    <a:pt x="27689" y="32007"/>
                    <a:pt x="27742" y="32003"/>
                    <a:pt x="27793" y="32002"/>
                  </a:cubicBezTo>
                  <a:cubicBezTo>
                    <a:pt x="27927" y="31997"/>
                    <a:pt x="28054" y="31992"/>
                    <a:pt x="28171" y="31986"/>
                  </a:cubicBezTo>
                  <a:cubicBezTo>
                    <a:pt x="28199" y="31984"/>
                    <a:pt x="28225" y="31983"/>
                    <a:pt x="28251" y="31982"/>
                  </a:cubicBezTo>
                  <a:cubicBezTo>
                    <a:pt x="28263" y="31981"/>
                    <a:pt x="28277" y="31981"/>
                    <a:pt x="28289" y="31978"/>
                  </a:cubicBezTo>
                  <a:lnTo>
                    <a:pt x="28298" y="31978"/>
                  </a:lnTo>
                  <a:cubicBezTo>
                    <a:pt x="28308" y="31978"/>
                    <a:pt x="28319" y="31977"/>
                    <a:pt x="28327" y="31977"/>
                  </a:cubicBezTo>
                  <a:cubicBezTo>
                    <a:pt x="28381" y="31975"/>
                    <a:pt x="28432" y="31971"/>
                    <a:pt x="28481" y="31968"/>
                  </a:cubicBezTo>
                  <a:cubicBezTo>
                    <a:pt x="28489" y="31968"/>
                    <a:pt x="28499" y="31967"/>
                    <a:pt x="28509" y="31967"/>
                  </a:cubicBezTo>
                  <a:cubicBezTo>
                    <a:pt x="28519" y="31966"/>
                    <a:pt x="28530" y="31966"/>
                    <a:pt x="28540" y="31965"/>
                  </a:cubicBezTo>
                  <a:cubicBezTo>
                    <a:pt x="28552" y="31963"/>
                    <a:pt x="28562" y="31963"/>
                    <a:pt x="28575" y="31962"/>
                  </a:cubicBezTo>
                  <a:cubicBezTo>
                    <a:pt x="28583" y="31961"/>
                    <a:pt x="28593" y="31961"/>
                    <a:pt x="28603" y="31960"/>
                  </a:cubicBezTo>
                  <a:cubicBezTo>
                    <a:pt x="28623" y="31956"/>
                    <a:pt x="28642" y="31955"/>
                    <a:pt x="28661" y="31954"/>
                  </a:cubicBezTo>
                  <a:cubicBezTo>
                    <a:pt x="28672" y="31952"/>
                    <a:pt x="28682" y="31952"/>
                    <a:pt x="28693" y="31951"/>
                  </a:cubicBezTo>
                  <a:cubicBezTo>
                    <a:pt x="28702" y="31950"/>
                    <a:pt x="28710" y="31950"/>
                    <a:pt x="28718" y="31949"/>
                  </a:cubicBezTo>
                  <a:cubicBezTo>
                    <a:pt x="28722" y="31947"/>
                    <a:pt x="28724" y="31947"/>
                    <a:pt x="28728" y="31947"/>
                  </a:cubicBezTo>
                  <a:cubicBezTo>
                    <a:pt x="28737" y="31946"/>
                    <a:pt x="28745" y="31946"/>
                    <a:pt x="28754" y="31945"/>
                  </a:cubicBezTo>
                  <a:cubicBezTo>
                    <a:pt x="28780" y="31942"/>
                    <a:pt x="28805" y="31940"/>
                    <a:pt x="28830" y="31937"/>
                  </a:cubicBezTo>
                  <a:cubicBezTo>
                    <a:pt x="31264" y="31679"/>
                    <a:pt x="32445" y="30759"/>
                    <a:pt x="32549" y="26929"/>
                  </a:cubicBezTo>
                  <a:cubicBezTo>
                    <a:pt x="32600" y="25051"/>
                    <a:pt x="32584" y="19937"/>
                    <a:pt x="32569" y="14981"/>
                  </a:cubicBezTo>
                  <a:cubicBezTo>
                    <a:pt x="32556" y="12079"/>
                    <a:pt x="32542" y="9230"/>
                    <a:pt x="32538" y="7117"/>
                  </a:cubicBezTo>
                  <a:cubicBezTo>
                    <a:pt x="32535" y="5478"/>
                    <a:pt x="32539" y="4282"/>
                    <a:pt x="32555" y="3844"/>
                  </a:cubicBezTo>
                  <a:cubicBezTo>
                    <a:pt x="32601" y="2602"/>
                    <a:pt x="32601" y="273"/>
                    <a:pt x="28932" y="118"/>
                  </a:cubicBezTo>
                  <a:cubicBezTo>
                    <a:pt x="26714" y="24"/>
                    <a:pt x="19523" y="1"/>
                    <a:pt x="13342" y="1"/>
                  </a:cubicBezTo>
                  <a:close/>
                </a:path>
              </a:pathLst>
            </a:custGeom>
            <a:solidFill>
              <a:schemeClr val="lt2"/>
            </a:solidFill>
            <a:ln>
              <a:noFill/>
            </a:ln>
            <a:effectLst>
              <a:outerShdw dist="114300" dir="2700000" algn="bl" rotWithShape="0">
                <a:srgbClr val="000000">
                  <a:alpha val="20000"/>
                </a:srgb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798" name="Google Shape;798;p74"/>
            <p:cNvSpPr/>
            <p:nvPr/>
          </p:nvSpPr>
          <p:spPr>
            <a:xfrm flipH="1">
              <a:off x="7327506" y="1836306"/>
              <a:ext cx="529059" cy="230319"/>
            </a:xfrm>
            <a:custGeom>
              <a:avLst/>
              <a:gdLst/>
              <a:ahLst/>
              <a:cxnLst/>
              <a:rect l="l" t="t" r="r" b="b"/>
              <a:pathLst>
                <a:path w="9016" h="3925" extrusionOk="0">
                  <a:moveTo>
                    <a:pt x="5344" y="0"/>
                  </a:moveTo>
                  <a:cubicBezTo>
                    <a:pt x="4907" y="0"/>
                    <a:pt x="4470" y="11"/>
                    <a:pt x="4058" y="37"/>
                  </a:cubicBezTo>
                  <a:cubicBezTo>
                    <a:pt x="1920" y="174"/>
                    <a:pt x="1" y="494"/>
                    <a:pt x="1" y="494"/>
                  </a:cubicBezTo>
                  <a:cubicBezTo>
                    <a:pt x="1" y="494"/>
                    <a:pt x="482" y="2914"/>
                    <a:pt x="3769" y="3807"/>
                  </a:cubicBezTo>
                  <a:cubicBezTo>
                    <a:pt x="4066" y="3887"/>
                    <a:pt x="4351" y="3924"/>
                    <a:pt x="4625" y="3924"/>
                  </a:cubicBezTo>
                  <a:cubicBezTo>
                    <a:pt x="7394" y="3924"/>
                    <a:pt x="9016" y="188"/>
                    <a:pt x="9016" y="188"/>
                  </a:cubicBezTo>
                  <a:cubicBezTo>
                    <a:pt x="9016" y="188"/>
                    <a:pt x="7178" y="0"/>
                    <a:pt x="534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799" name="Google Shape;799;p74"/>
            <p:cNvSpPr/>
            <p:nvPr/>
          </p:nvSpPr>
          <p:spPr>
            <a:xfrm flipH="1">
              <a:off x="7210439" y="1712491"/>
              <a:ext cx="1097257" cy="708913"/>
            </a:xfrm>
            <a:custGeom>
              <a:avLst/>
              <a:gdLst/>
              <a:ahLst/>
              <a:cxnLst/>
              <a:rect l="l" t="t" r="r" b="b"/>
              <a:pathLst>
                <a:path w="18699" h="12081" extrusionOk="0">
                  <a:moveTo>
                    <a:pt x="9006" y="1"/>
                  </a:moveTo>
                  <a:lnTo>
                    <a:pt x="9052" y="763"/>
                  </a:lnTo>
                  <a:lnTo>
                    <a:pt x="9107" y="1685"/>
                  </a:lnTo>
                  <a:lnTo>
                    <a:pt x="9149" y="2395"/>
                  </a:lnTo>
                  <a:lnTo>
                    <a:pt x="9172" y="2781"/>
                  </a:lnTo>
                  <a:lnTo>
                    <a:pt x="8432" y="2878"/>
                  </a:lnTo>
                  <a:lnTo>
                    <a:pt x="7802" y="2960"/>
                  </a:lnTo>
                  <a:lnTo>
                    <a:pt x="7406" y="3010"/>
                  </a:lnTo>
                  <a:lnTo>
                    <a:pt x="7249" y="3031"/>
                  </a:lnTo>
                  <a:lnTo>
                    <a:pt x="7078" y="3054"/>
                  </a:lnTo>
                  <a:cubicBezTo>
                    <a:pt x="7078" y="3054"/>
                    <a:pt x="6629" y="3167"/>
                    <a:pt x="6013" y="3394"/>
                  </a:cubicBezTo>
                  <a:cubicBezTo>
                    <a:pt x="5121" y="3720"/>
                    <a:pt x="3878" y="4284"/>
                    <a:pt x="3154" y="5081"/>
                  </a:cubicBezTo>
                  <a:cubicBezTo>
                    <a:pt x="2445" y="5859"/>
                    <a:pt x="1186" y="7429"/>
                    <a:pt x="3" y="11735"/>
                  </a:cubicBezTo>
                  <a:cubicBezTo>
                    <a:pt x="1" y="11737"/>
                    <a:pt x="1" y="11742"/>
                    <a:pt x="0" y="11745"/>
                  </a:cubicBezTo>
                  <a:cubicBezTo>
                    <a:pt x="5" y="11746"/>
                    <a:pt x="7" y="11746"/>
                    <a:pt x="11" y="11747"/>
                  </a:cubicBezTo>
                  <a:cubicBezTo>
                    <a:pt x="404" y="11855"/>
                    <a:pt x="889" y="11915"/>
                    <a:pt x="1482" y="11915"/>
                  </a:cubicBezTo>
                  <a:cubicBezTo>
                    <a:pt x="1959" y="11915"/>
                    <a:pt x="2820" y="11923"/>
                    <a:pt x="3946" y="11936"/>
                  </a:cubicBezTo>
                  <a:cubicBezTo>
                    <a:pt x="4029" y="11606"/>
                    <a:pt x="4102" y="11314"/>
                    <a:pt x="4160" y="11080"/>
                  </a:cubicBezTo>
                  <a:cubicBezTo>
                    <a:pt x="4192" y="10954"/>
                    <a:pt x="4220" y="10844"/>
                    <a:pt x="4243" y="10754"/>
                  </a:cubicBezTo>
                  <a:cubicBezTo>
                    <a:pt x="4288" y="10571"/>
                    <a:pt x="4314" y="10468"/>
                    <a:pt x="4314" y="10468"/>
                  </a:cubicBezTo>
                  <a:lnTo>
                    <a:pt x="4339" y="11795"/>
                  </a:lnTo>
                  <a:lnTo>
                    <a:pt x="4342" y="11942"/>
                  </a:lnTo>
                  <a:cubicBezTo>
                    <a:pt x="7360" y="11977"/>
                    <a:pt x="12006" y="12039"/>
                    <a:pt x="16326" y="12068"/>
                  </a:cubicBezTo>
                  <a:cubicBezTo>
                    <a:pt x="16822" y="12073"/>
                    <a:pt x="17313" y="12075"/>
                    <a:pt x="17798" y="12078"/>
                  </a:cubicBezTo>
                  <a:cubicBezTo>
                    <a:pt x="18097" y="12079"/>
                    <a:pt x="18395" y="12080"/>
                    <a:pt x="18688" y="12081"/>
                  </a:cubicBezTo>
                  <a:lnTo>
                    <a:pt x="18644" y="9391"/>
                  </a:lnTo>
                  <a:lnTo>
                    <a:pt x="18641" y="9267"/>
                  </a:lnTo>
                  <a:lnTo>
                    <a:pt x="18635" y="8928"/>
                  </a:lnTo>
                  <a:cubicBezTo>
                    <a:pt x="18657" y="8919"/>
                    <a:pt x="18677" y="8911"/>
                    <a:pt x="18699" y="8901"/>
                  </a:cubicBezTo>
                  <a:cubicBezTo>
                    <a:pt x="18652" y="8536"/>
                    <a:pt x="18578" y="8224"/>
                    <a:pt x="18483" y="7950"/>
                  </a:cubicBezTo>
                  <a:cubicBezTo>
                    <a:pt x="17920" y="6325"/>
                    <a:pt x="16671" y="6033"/>
                    <a:pt x="16574" y="3811"/>
                  </a:cubicBezTo>
                  <a:cubicBezTo>
                    <a:pt x="16538" y="3791"/>
                    <a:pt x="16500" y="3771"/>
                    <a:pt x="16460" y="3751"/>
                  </a:cubicBezTo>
                  <a:cubicBezTo>
                    <a:pt x="16329" y="3683"/>
                    <a:pt x="16178" y="3606"/>
                    <a:pt x="16016" y="3524"/>
                  </a:cubicBezTo>
                  <a:cubicBezTo>
                    <a:pt x="15779" y="3402"/>
                    <a:pt x="15520" y="3271"/>
                    <a:pt x="15272" y="3148"/>
                  </a:cubicBezTo>
                  <a:lnTo>
                    <a:pt x="15178" y="3101"/>
                  </a:lnTo>
                  <a:cubicBezTo>
                    <a:pt x="14906" y="2967"/>
                    <a:pt x="14653" y="2840"/>
                    <a:pt x="14460" y="2744"/>
                  </a:cubicBezTo>
                  <a:cubicBezTo>
                    <a:pt x="14243" y="2637"/>
                    <a:pt x="14103" y="2567"/>
                    <a:pt x="14103" y="2567"/>
                  </a:cubicBezTo>
                  <a:lnTo>
                    <a:pt x="14061" y="2125"/>
                  </a:lnTo>
                  <a:lnTo>
                    <a:pt x="14053" y="2058"/>
                  </a:lnTo>
                  <a:lnTo>
                    <a:pt x="13957" y="1062"/>
                  </a:lnTo>
                  <a:lnTo>
                    <a:pt x="13890" y="372"/>
                  </a:lnTo>
                  <a:lnTo>
                    <a:pt x="13885" y="321"/>
                  </a:lnTo>
                  <a:lnTo>
                    <a:pt x="13880" y="270"/>
                  </a:lnTo>
                  <a:lnTo>
                    <a:pt x="13858" y="41"/>
                  </a:lnTo>
                  <a:lnTo>
                    <a:pt x="9006" y="1"/>
                  </a:lnTo>
                  <a:close/>
                </a:path>
              </a:pathLst>
            </a:custGeom>
            <a:solidFill>
              <a:srgbClr val="E7A17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00" name="Google Shape;800;p74"/>
            <p:cNvSpPr/>
            <p:nvPr/>
          </p:nvSpPr>
          <p:spPr>
            <a:xfrm flipH="1">
              <a:off x="7483008" y="1712667"/>
              <a:ext cx="296217" cy="123580"/>
            </a:xfrm>
            <a:custGeom>
              <a:avLst/>
              <a:gdLst/>
              <a:ahLst/>
              <a:cxnLst/>
              <a:rect l="l" t="t" r="r" b="b"/>
              <a:pathLst>
                <a:path w="5048" h="2106" extrusionOk="0">
                  <a:moveTo>
                    <a:pt x="0" y="0"/>
                  </a:moveTo>
                  <a:lnTo>
                    <a:pt x="101" y="1685"/>
                  </a:lnTo>
                  <a:cubicBezTo>
                    <a:pt x="1336" y="2009"/>
                    <a:pt x="2621" y="2106"/>
                    <a:pt x="3712" y="2106"/>
                  </a:cubicBezTo>
                  <a:cubicBezTo>
                    <a:pt x="4204" y="2106"/>
                    <a:pt x="4656" y="2086"/>
                    <a:pt x="5047" y="2059"/>
                  </a:cubicBezTo>
                  <a:lnTo>
                    <a:pt x="4852" y="41"/>
                  </a:lnTo>
                  <a:lnTo>
                    <a:pt x="0" y="0"/>
                  </a:lnTo>
                  <a:close/>
                </a:path>
              </a:pathLst>
            </a:custGeom>
            <a:solidFill>
              <a:srgbClr val="DD886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01" name="Google Shape;801;p74"/>
            <p:cNvSpPr/>
            <p:nvPr/>
          </p:nvSpPr>
          <p:spPr>
            <a:xfrm flipH="1">
              <a:off x="7107514" y="1848863"/>
              <a:ext cx="947389" cy="572834"/>
            </a:xfrm>
            <a:custGeom>
              <a:avLst/>
              <a:gdLst/>
              <a:ahLst/>
              <a:cxnLst/>
              <a:rect l="l" t="t" r="r" b="b"/>
              <a:pathLst>
                <a:path w="16145" h="9762" extrusionOk="0">
                  <a:moveTo>
                    <a:pt x="11092" y="1"/>
                  </a:moveTo>
                  <a:cubicBezTo>
                    <a:pt x="10777" y="165"/>
                    <a:pt x="10462" y="304"/>
                    <a:pt x="10150" y="423"/>
                  </a:cubicBezTo>
                  <a:cubicBezTo>
                    <a:pt x="9648" y="613"/>
                    <a:pt x="9153" y="748"/>
                    <a:pt x="8674" y="838"/>
                  </a:cubicBezTo>
                  <a:cubicBezTo>
                    <a:pt x="8658" y="841"/>
                    <a:pt x="8642" y="845"/>
                    <a:pt x="8625" y="847"/>
                  </a:cubicBezTo>
                  <a:cubicBezTo>
                    <a:pt x="8610" y="851"/>
                    <a:pt x="8592" y="854"/>
                    <a:pt x="8576" y="857"/>
                  </a:cubicBezTo>
                  <a:cubicBezTo>
                    <a:pt x="8136" y="935"/>
                    <a:pt x="7710" y="976"/>
                    <a:pt x="7303" y="988"/>
                  </a:cubicBezTo>
                  <a:cubicBezTo>
                    <a:pt x="7203" y="991"/>
                    <a:pt x="7104" y="993"/>
                    <a:pt x="7007" y="993"/>
                  </a:cubicBezTo>
                  <a:cubicBezTo>
                    <a:pt x="5788" y="993"/>
                    <a:pt x="4769" y="756"/>
                    <a:pt x="4123" y="555"/>
                  </a:cubicBezTo>
                  <a:cubicBezTo>
                    <a:pt x="3651" y="408"/>
                    <a:pt x="3380" y="279"/>
                    <a:pt x="3380" y="279"/>
                  </a:cubicBezTo>
                  <a:cubicBezTo>
                    <a:pt x="2771" y="398"/>
                    <a:pt x="2244" y="535"/>
                    <a:pt x="1778" y="691"/>
                  </a:cubicBezTo>
                  <a:lnTo>
                    <a:pt x="1702" y="1071"/>
                  </a:lnTo>
                  <a:lnTo>
                    <a:pt x="30" y="9474"/>
                  </a:lnTo>
                  <a:lnTo>
                    <a:pt x="1" y="9619"/>
                  </a:lnTo>
                  <a:lnTo>
                    <a:pt x="32" y="9619"/>
                  </a:lnTo>
                  <a:cubicBezTo>
                    <a:pt x="3051" y="9654"/>
                    <a:pt x="7697" y="9716"/>
                    <a:pt x="12016" y="9745"/>
                  </a:cubicBezTo>
                  <a:cubicBezTo>
                    <a:pt x="12512" y="9750"/>
                    <a:pt x="13004" y="9752"/>
                    <a:pt x="13488" y="9755"/>
                  </a:cubicBezTo>
                  <a:cubicBezTo>
                    <a:pt x="13788" y="9756"/>
                    <a:pt x="14086" y="9757"/>
                    <a:pt x="14379" y="9758"/>
                  </a:cubicBezTo>
                  <a:cubicBezTo>
                    <a:pt x="14850" y="9760"/>
                    <a:pt x="15312" y="9761"/>
                    <a:pt x="15762" y="9761"/>
                  </a:cubicBezTo>
                  <a:lnTo>
                    <a:pt x="15950" y="9761"/>
                  </a:lnTo>
                  <a:cubicBezTo>
                    <a:pt x="15949" y="9738"/>
                    <a:pt x="15949" y="9714"/>
                    <a:pt x="15948" y="9692"/>
                  </a:cubicBezTo>
                  <a:cubicBezTo>
                    <a:pt x="15912" y="8820"/>
                    <a:pt x="15991" y="8386"/>
                    <a:pt x="15991" y="8386"/>
                  </a:cubicBezTo>
                  <a:cubicBezTo>
                    <a:pt x="16043" y="8363"/>
                    <a:pt x="16094" y="8334"/>
                    <a:pt x="16144" y="8305"/>
                  </a:cubicBezTo>
                  <a:cubicBezTo>
                    <a:pt x="15804" y="7166"/>
                    <a:pt x="15366" y="6280"/>
                    <a:pt x="14901" y="5463"/>
                  </a:cubicBezTo>
                  <a:cubicBezTo>
                    <a:pt x="14107" y="4065"/>
                    <a:pt x="13235" y="2864"/>
                    <a:pt x="12653" y="929"/>
                  </a:cubicBezTo>
                  <a:cubicBezTo>
                    <a:pt x="12446" y="1021"/>
                    <a:pt x="12265" y="1058"/>
                    <a:pt x="12108" y="1058"/>
                  </a:cubicBezTo>
                  <a:cubicBezTo>
                    <a:pt x="12102" y="1058"/>
                    <a:pt x="12095" y="1058"/>
                    <a:pt x="12089" y="1058"/>
                  </a:cubicBezTo>
                  <a:cubicBezTo>
                    <a:pt x="11994" y="1055"/>
                    <a:pt x="11908" y="1038"/>
                    <a:pt x="11830" y="1011"/>
                  </a:cubicBezTo>
                  <a:cubicBezTo>
                    <a:pt x="11597" y="930"/>
                    <a:pt x="11433" y="753"/>
                    <a:pt x="11320" y="571"/>
                  </a:cubicBezTo>
                  <a:cubicBezTo>
                    <a:pt x="11303" y="545"/>
                    <a:pt x="11288" y="518"/>
                    <a:pt x="11274" y="492"/>
                  </a:cubicBezTo>
                  <a:cubicBezTo>
                    <a:pt x="11138" y="241"/>
                    <a:pt x="11092" y="1"/>
                    <a:pt x="1109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02" name="Google Shape;802;p74"/>
            <p:cNvSpPr/>
            <p:nvPr/>
          </p:nvSpPr>
          <p:spPr>
            <a:xfrm flipH="1">
              <a:off x="7950511" y="1889352"/>
              <a:ext cx="374378" cy="524012"/>
            </a:xfrm>
            <a:custGeom>
              <a:avLst/>
              <a:gdLst/>
              <a:ahLst/>
              <a:cxnLst/>
              <a:rect l="l" t="t" r="r" b="b"/>
              <a:pathLst>
                <a:path w="6380" h="8930" extrusionOk="0">
                  <a:moveTo>
                    <a:pt x="6379" y="1"/>
                  </a:moveTo>
                  <a:lnTo>
                    <a:pt x="6379" y="1"/>
                  </a:lnTo>
                  <a:cubicBezTo>
                    <a:pt x="4505" y="626"/>
                    <a:pt x="3631" y="1553"/>
                    <a:pt x="2529" y="2798"/>
                  </a:cubicBezTo>
                  <a:cubicBezTo>
                    <a:pt x="1301" y="4177"/>
                    <a:pt x="543" y="6246"/>
                    <a:pt x="61" y="8362"/>
                  </a:cubicBezTo>
                  <a:cubicBezTo>
                    <a:pt x="52" y="8399"/>
                    <a:pt x="44" y="8435"/>
                    <a:pt x="37" y="8472"/>
                  </a:cubicBezTo>
                  <a:cubicBezTo>
                    <a:pt x="23" y="8527"/>
                    <a:pt x="12" y="8583"/>
                    <a:pt x="0" y="8638"/>
                  </a:cubicBezTo>
                  <a:cubicBezTo>
                    <a:pt x="11" y="8642"/>
                    <a:pt x="22" y="8645"/>
                    <a:pt x="32" y="8649"/>
                  </a:cubicBezTo>
                  <a:cubicBezTo>
                    <a:pt x="50" y="8656"/>
                    <a:pt x="68" y="8663"/>
                    <a:pt x="86" y="8669"/>
                  </a:cubicBezTo>
                  <a:cubicBezTo>
                    <a:pt x="96" y="8671"/>
                    <a:pt x="107" y="8675"/>
                    <a:pt x="117" y="8680"/>
                  </a:cubicBezTo>
                  <a:cubicBezTo>
                    <a:pt x="136" y="8686"/>
                    <a:pt x="155" y="8692"/>
                    <a:pt x="174" y="8699"/>
                  </a:cubicBezTo>
                  <a:cubicBezTo>
                    <a:pt x="181" y="8702"/>
                    <a:pt x="188" y="8703"/>
                    <a:pt x="194" y="8706"/>
                  </a:cubicBezTo>
                  <a:cubicBezTo>
                    <a:pt x="205" y="8710"/>
                    <a:pt x="216" y="8712"/>
                    <a:pt x="228" y="8716"/>
                  </a:cubicBezTo>
                  <a:cubicBezTo>
                    <a:pt x="231" y="8716"/>
                    <a:pt x="232" y="8717"/>
                    <a:pt x="235" y="8717"/>
                  </a:cubicBezTo>
                  <a:cubicBezTo>
                    <a:pt x="249" y="8721"/>
                    <a:pt x="262" y="8726"/>
                    <a:pt x="277" y="8729"/>
                  </a:cubicBezTo>
                  <a:cubicBezTo>
                    <a:pt x="283" y="8732"/>
                    <a:pt x="290" y="8734"/>
                    <a:pt x="298" y="8736"/>
                  </a:cubicBezTo>
                  <a:cubicBezTo>
                    <a:pt x="301" y="8737"/>
                    <a:pt x="304" y="8737"/>
                    <a:pt x="308" y="8738"/>
                  </a:cubicBezTo>
                  <a:lnTo>
                    <a:pt x="310" y="8738"/>
                  </a:lnTo>
                  <a:cubicBezTo>
                    <a:pt x="322" y="8741"/>
                    <a:pt x="334" y="8744"/>
                    <a:pt x="346" y="8747"/>
                  </a:cubicBezTo>
                  <a:cubicBezTo>
                    <a:pt x="371" y="8754"/>
                    <a:pt x="395" y="8760"/>
                    <a:pt x="421" y="8767"/>
                  </a:cubicBezTo>
                  <a:cubicBezTo>
                    <a:pt x="434" y="8769"/>
                    <a:pt x="447" y="8774"/>
                    <a:pt x="460" y="8776"/>
                  </a:cubicBezTo>
                  <a:cubicBezTo>
                    <a:pt x="472" y="8779"/>
                    <a:pt x="486" y="8781"/>
                    <a:pt x="497" y="8784"/>
                  </a:cubicBezTo>
                  <a:cubicBezTo>
                    <a:pt x="501" y="8785"/>
                    <a:pt x="503" y="8785"/>
                    <a:pt x="507" y="8786"/>
                  </a:cubicBezTo>
                  <a:cubicBezTo>
                    <a:pt x="518" y="8788"/>
                    <a:pt x="528" y="8790"/>
                    <a:pt x="540" y="8793"/>
                  </a:cubicBezTo>
                  <a:cubicBezTo>
                    <a:pt x="566" y="8799"/>
                    <a:pt x="593" y="8804"/>
                    <a:pt x="621" y="8809"/>
                  </a:cubicBezTo>
                  <a:cubicBezTo>
                    <a:pt x="635" y="8811"/>
                    <a:pt x="648" y="8814"/>
                    <a:pt x="663" y="8816"/>
                  </a:cubicBezTo>
                  <a:cubicBezTo>
                    <a:pt x="690" y="8822"/>
                    <a:pt x="718" y="8826"/>
                    <a:pt x="748" y="8831"/>
                  </a:cubicBezTo>
                  <a:cubicBezTo>
                    <a:pt x="762" y="8833"/>
                    <a:pt x="778" y="8836"/>
                    <a:pt x="793" y="8838"/>
                  </a:cubicBezTo>
                  <a:cubicBezTo>
                    <a:pt x="802" y="8840"/>
                    <a:pt x="812" y="8841"/>
                    <a:pt x="823" y="8842"/>
                  </a:cubicBezTo>
                  <a:cubicBezTo>
                    <a:pt x="844" y="8847"/>
                    <a:pt x="864" y="8849"/>
                    <a:pt x="885" y="8852"/>
                  </a:cubicBezTo>
                  <a:cubicBezTo>
                    <a:pt x="914" y="8856"/>
                    <a:pt x="941" y="8859"/>
                    <a:pt x="968" y="8862"/>
                  </a:cubicBezTo>
                  <a:cubicBezTo>
                    <a:pt x="997" y="8866"/>
                    <a:pt x="1026" y="8870"/>
                    <a:pt x="1057" y="8873"/>
                  </a:cubicBezTo>
                  <a:cubicBezTo>
                    <a:pt x="1096" y="8877"/>
                    <a:pt x="1136" y="8880"/>
                    <a:pt x="1178" y="8883"/>
                  </a:cubicBezTo>
                  <a:cubicBezTo>
                    <a:pt x="1191" y="8884"/>
                    <a:pt x="1204" y="8884"/>
                    <a:pt x="1217" y="8885"/>
                  </a:cubicBezTo>
                  <a:cubicBezTo>
                    <a:pt x="1230" y="8887"/>
                    <a:pt x="1243" y="8887"/>
                    <a:pt x="1256" y="8888"/>
                  </a:cubicBezTo>
                  <a:cubicBezTo>
                    <a:pt x="1272" y="8889"/>
                    <a:pt x="1286" y="8889"/>
                    <a:pt x="1302" y="8891"/>
                  </a:cubicBezTo>
                  <a:cubicBezTo>
                    <a:pt x="1327" y="8893"/>
                    <a:pt x="1353" y="8894"/>
                    <a:pt x="1379" y="8895"/>
                  </a:cubicBezTo>
                  <a:cubicBezTo>
                    <a:pt x="1392" y="8895"/>
                    <a:pt x="1405" y="8896"/>
                    <a:pt x="1418" y="8896"/>
                  </a:cubicBezTo>
                  <a:cubicBezTo>
                    <a:pt x="1480" y="8899"/>
                    <a:pt x="1545" y="8901"/>
                    <a:pt x="1611" y="8903"/>
                  </a:cubicBezTo>
                  <a:cubicBezTo>
                    <a:pt x="1626" y="8904"/>
                    <a:pt x="1642" y="8904"/>
                    <a:pt x="1658" y="8904"/>
                  </a:cubicBezTo>
                  <a:lnTo>
                    <a:pt x="1775" y="8904"/>
                  </a:lnTo>
                  <a:cubicBezTo>
                    <a:pt x="1872" y="8904"/>
                    <a:pt x="1985" y="8904"/>
                    <a:pt x="2112" y="8905"/>
                  </a:cubicBezTo>
                  <a:lnTo>
                    <a:pt x="2142" y="8905"/>
                  </a:lnTo>
                  <a:cubicBezTo>
                    <a:pt x="2183" y="8906"/>
                    <a:pt x="2225" y="8906"/>
                    <a:pt x="2267" y="8906"/>
                  </a:cubicBezTo>
                  <a:lnTo>
                    <a:pt x="2325" y="8906"/>
                  </a:lnTo>
                  <a:cubicBezTo>
                    <a:pt x="2367" y="8908"/>
                    <a:pt x="2411" y="8908"/>
                    <a:pt x="2455" y="8908"/>
                  </a:cubicBezTo>
                  <a:lnTo>
                    <a:pt x="2579" y="8908"/>
                  </a:lnTo>
                  <a:cubicBezTo>
                    <a:pt x="2606" y="8909"/>
                    <a:pt x="2633" y="8909"/>
                    <a:pt x="2660" y="8909"/>
                  </a:cubicBezTo>
                  <a:lnTo>
                    <a:pt x="2764" y="8909"/>
                  </a:lnTo>
                  <a:cubicBezTo>
                    <a:pt x="2789" y="8910"/>
                    <a:pt x="2817" y="8910"/>
                    <a:pt x="2843" y="8910"/>
                  </a:cubicBezTo>
                  <a:cubicBezTo>
                    <a:pt x="2900" y="8910"/>
                    <a:pt x="2957" y="8911"/>
                    <a:pt x="3018" y="8911"/>
                  </a:cubicBezTo>
                  <a:cubicBezTo>
                    <a:pt x="3049" y="8911"/>
                    <a:pt x="3081" y="8913"/>
                    <a:pt x="3113" y="8913"/>
                  </a:cubicBezTo>
                  <a:cubicBezTo>
                    <a:pt x="3191" y="8915"/>
                    <a:pt x="3272" y="8915"/>
                    <a:pt x="3354" y="8916"/>
                  </a:cubicBezTo>
                  <a:cubicBezTo>
                    <a:pt x="3391" y="8916"/>
                    <a:pt x="3427" y="8917"/>
                    <a:pt x="3465" y="8917"/>
                  </a:cubicBezTo>
                  <a:lnTo>
                    <a:pt x="3587" y="8917"/>
                  </a:lnTo>
                  <a:cubicBezTo>
                    <a:pt x="3616" y="8917"/>
                    <a:pt x="3646" y="8919"/>
                    <a:pt x="3678" y="8919"/>
                  </a:cubicBezTo>
                  <a:lnTo>
                    <a:pt x="3682" y="8919"/>
                  </a:lnTo>
                  <a:cubicBezTo>
                    <a:pt x="3714" y="8919"/>
                    <a:pt x="3747" y="8920"/>
                    <a:pt x="3780" y="8920"/>
                  </a:cubicBezTo>
                  <a:cubicBezTo>
                    <a:pt x="3801" y="8921"/>
                    <a:pt x="3823" y="8921"/>
                    <a:pt x="3844" y="8921"/>
                  </a:cubicBezTo>
                  <a:lnTo>
                    <a:pt x="3900" y="8921"/>
                  </a:lnTo>
                  <a:cubicBezTo>
                    <a:pt x="3938" y="8921"/>
                    <a:pt x="3975" y="8923"/>
                    <a:pt x="4013" y="8923"/>
                  </a:cubicBezTo>
                  <a:lnTo>
                    <a:pt x="4031" y="8923"/>
                  </a:lnTo>
                  <a:cubicBezTo>
                    <a:pt x="4063" y="8923"/>
                    <a:pt x="4096" y="8924"/>
                    <a:pt x="4130" y="8924"/>
                  </a:cubicBezTo>
                  <a:lnTo>
                    <a:pt x="4133" y="8924"/>
                  </a:lnTo>
                  <a:cubicBezTo>
                    <a:pt x="4167" y="8924"/>
                    <a:pt x="4203" y="8925"/>
                    <a:pt x="4237" y="8925"/>
                  </a:cubicBezTo>
                  <a:lnTo>
                    <a:pt x="4247" y="8925"/>
                  </a:lnTo>
                  <a:cubicBezTo>
                    <a:pt x="4303" y="8925"/>
                    <a:pt x="4360" y="8926"/>
                    <a:pt x="4418" y="8926"/>
                  </a:cubicBezTo>
                  <a:cubicBezTo>
                    <a:pt x="4477" y="8928"/>
                    <a:pt x="4539" y="8928"/>
                    <a:pt x="4602" y="8929"/>
                  </a:cubicBezTo>
                  <a:lnTo>
                    <a:pt x="4631" y="8784"/>
                  </a:lnTo>
                  <a:lnTo>
                    <a:pt x="6303" y="381"/>
                  </a:lnTo>
                  <a:lnTo>
                    <a:pt x="6379"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03" name="Google Shape;803;p74"/>
            <p:cNvSpPr/>
            <p:nvPr/>
          </p:nvSpPr>
          <p:spPr>
            <a:xfrm flipH="1">
              <a:off x="6996199" y="1849098"/>
              <a:ext cx="359298" cy="572599"/>
            </a:xfrm>
            <a:custGeom>
              <a:avLst/>
              <a:gdLst/>
              <a:ahLst/>
              <a:cxnLst/>
              <a:rect l="l" t="t" r="r" b="b"/>
              <a:pathLst>
                <a:path w="6123" h="9758" extrusionOk="0">
                  <a:moveTo>
                    <a:pt x="1" y="1"/>
                  </a:moveTo>
                  <a:lnTo>
                    <a:pt x="6" y="32"/>
                  </a:lnTo>
                  <a:lnTo>
                    <a:pt x="110" y="678"/>
                  </a:lnTo>
                  <a:lnTo>
                    <a:pt x="171" y="1055"/>
                  </a:lnTo>
                  <a:lnTo>
                    <a:pt x="231" y="1427"/>
                  </a:lnTo>
                  <a:lnTo>
                    <a:pt x="954" y="5920"/>
                  </a:lnTo>
                  <a:lnTo>
                    <a:pt x="1571" y="9751"/>
                  </a:lnTo>
                  <a:cubicBezTo>
                    <a:pt x="1870" y="9752"/>
                    <a:pt x="2168" y="9753"/>
                    <a:pt x="2461" y="9755"/>
                  </a:cubicBezTo>
                  <a:cubicBezTo>
                    <a:pt x="2933" y="9756"/>
                    <a:pt x="3394" y="9757"/>
                    <a:pt x="3844" y="9757"/>
                  </a:cubicBezTo>
                  <a:lnTo>
                    <a:pt x="4032" y="9757"/>
                  </a:lnTo>
                  <a:cubicBezTo>
                    <a:pt x="4567" y="9757"/>
                    <a:pt x="5081" y="9756"/>
                    <a:pt x="5575" y="9755"/>
                  </a:cubicBezTo>
                  <a:lnTo>
                    <a:pt x="5575" y="9757"/>
                  </a:lnTo>
                  <a:lnTo>
                    <a:pt x="5577" y="9755"/>
                  </a:lnTo>
                  <a:cubicBezTo>
                    <a:pt x="5710" y="9627"/>
                    <a:pt x="5836" y="9500"/>
                    <a:pt x="5957" y="9376"/>
                  </a:cubicBezTo>
                  <a:cubicBezTo>
                    <a:pt x="6014" y="9319"/>
                    <a:pt x="6068" y="9262"/>
                    <a:pt x="6122" y="9207"/>
                  </a:cubicBezTo>
                  <a:cubicBezTo>
                    <a:pt x="5737" y="6864"/>
                    <a:pt x="5044" y="4495"/>
                    <a:pt x="3750" y="2936"/>
                  </a:cubicBezTo>
                  <a:cubicBezTo>
                    <a:pt x="3020" y="2053"/>
                    <a:pt x="2394" y="1323"/>
                    <a:pt x="1470" y="727"/>
                  </a:cubicBezTo>
                  <a:cubicBezTo>
                    <a:pt x="1443" y="711"/>
                    <a:pt x="1416" y="694"/>
                    <a:pt x="1390" y="676"/>
                  </a:cubicBezTo>
                  <a:cubicBezTo>
                    <a:pt x="1364" y="660"/>
                    <a:pt x="1338" y="644"/>
                    <a:pt x="1312" y="628"/>
                  </a:cubicBezTo>
                  <a:cubicBezTo>
                    <a:pt x="1035" y="460"/>
                    <a:pt x="729" y="304"/>
                    <a:pt x="389" y="157"/>
                  </a:cubicBezTo>
                  <a:cubicBezTo>
                    <a:pt x="273" y="107"/>
                    <a:pt x="152" y="58"/>
                    <a:pt x="27" y="11"/>
                  </a:cubicBezTo>
                  <a:cubicBezTo>
                    <a:pt x="17" y="7"/>
                    <a:pt x="10" y="3"/>
                    <a:pt x="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04" name="Google Shape;804;p74"/>
            <p:cNvSpPr/>
            <p:nvPr/>
          </p:nvSpPr>
          <p:spPr>
            <a:xfrm flipH="1">
              <a:off x="7334606" y="1824159"/>
              <a:ext cx="557401" cy="133145"/>
            </a:xfrm>
            <a:custGeom>
              <a:avLst/>
              <a:gdLst/>
              <a:ahLst/>
              <a:cxnLst/>
              <a:rect l="l" t="t" r="r" b="b"/>
              <a:pathLst>
                <a:path w="9499" h="2269" extrusionOk="0">
                  <a:moveTo>
                    <a:pt x="9448" y="1"/>
                  </a:moveTo>
                  <a:cubicBezTo>
                    <a:pt x="9434" y="1"/>
                    <a:pt x="9420" y="8"/>
                    <a:pt x="9411" y="20"/>
                  </a:cubicBezTo>
                  <a:cubicBezTo>
                    <a:pt x="9395" y="43"/>
                    <a:pt x="7853" y="2178"/>
                    <a:pt x="4715" y="2178"/>
                  </a:cubicBezTo>
                  <a:cubicBezTo>
                    <a:pt x="4526" y="2178"/>
                    <a:pt x="4331" y="2170"/>
                    <a:pt x="4130" y="2153"/>
                  </a:cubicBezTo>
                  <a:cubicBezTo>
                    <a:pt x="1721" y="1954"/>
                    <a:pt x="92" y="988"/>
                    <a:pt x="74" y="979"/>
                  </a:cubicBezTo>
                  <a:cubicBezTo>
                    <a:pt x="67" y="974"/>
                    <a:pt x="59" y="972"/>
                    <a:pt x="51" y="972"/>
                  </a:cubicBezTo>
                  <a:cubicBezTo>
                    <a:pt x="36" y="972"/>
                    <a:pt x="21" y="980"/>
                    <a:pt x="14" y="995"/>
                  </a:cubicBezTo>
                  <a:cubicBezTo>
                    <a:pt x="0" y="1016"/>
                    <a:pt x="7" y="1044"/>
                    <a:pt x="30" y="1056"/>
                  </a:cubicBezTo>
                  <a:cubicBezTo>
                    <a:pt x="46" y="1067"/>
                    <a:pt x="1692" y="2043"/>
                    <a:pt x="4124" y="2243"/>
                  </a:cubicBezTo>
                  <a:cubicBezTo>
                    <a:pt x="4281" y="2255"/>
                    <a:pt x="4437" y="2263"/>
                    <a:pt x="4588" y="2267"/>
                  </a:cubicBezTo>
                  <a:cubicBezTo>
                    <a:pt x="4631" y="2268"/>
                    <a:pt x="4674" y="2268"/>
                    <a:pt x="4716" y="2268"/>
                  </a:cubicBezTo>
                  <a:cubicBezTo>
                    <a:pt x="7901" y="2268"/>
                    <a:pt x="9468" y="96"/>
                    <a:pt x="9484" y="72"/>
                  </a:cubicBezTo>
                  <a:cubicBezTo>
                    <a:pt x="9499" y="51"/>
                    <a:pt x="9493" y="24"/>
                    <a:pt x="9474" y="9"/>
                  </a:cubicBezTo>
                  <a:cubicBezTo>
                    <a:pt x="9466" y="4"/>
                    <a:pt x="9457" y="1"/>
                    <a:pt x="9448"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05" name="Google Shape;805;p74"/>
            <p:cNvSpPr/>
            <p:nvPr/>
          </p:nvSpPr>
          <p:spPr>
            <a:xfrm flipH="1">
              <a:off x="8014238" y="1941577"/>
              <a:ext cx="52753" cy="421264"/>
            </a:xfrm>
            <a:custGeom>
              <a:avLst/>
              <a:gdLst/>
              <a:ahLst/>
              <a:cxnLst/>
              <a:rect l="l" t="t" r="r" b="b"/>
              <a:pathLst>
                <a:path w="899" h="7179" extrusionOk="0">
                  <a:moveTo>
                    <a:pt x="849" y="1"/>
                  </a:moveTo>
                  <a:cubicBezTo>
                    <a:pt x="829" y="1"/>
                    <a:pt x="809" y="21"/>
                    <a:pt x="807" y="44"/>
                  </a:cubicBezTo>
                  <a:cubicBezTo>
                    <a:pt x="806" y="71"/>
                    <a:pt x="706" y="2794"/>
                    <a:pt x="5" y="7126"/>
                  </a:cubicBezTo>
                  <a:cubicBezTo>
                    <a:pt x="1" y="7151"/>
                    <a:pt x="18" y="7174"/>
                    <a:pt x="43" y="7178"/>
                  </a:cubicBezTo>
                  <a:cubicBezTo>
                    <a:pt x="44" y="7179"/>
                    <a:pt x="45" y="7179"/>
                    <a:pt x="48" y="7179"/>
                  </a:cubicBezTo>
                  <a:cubicBezTo>
                    <a:pt x="70" y="7179"/>
                    <a:pt x="90" y="7163"/>
                    <a:pt x="94" y="7141"/>
                  </a:cubicBezTo>
                  <a:cubicBezTo>
                    <a:pt x="795" y="2803"/>
                    <a:pt x="898" y="75"/>
                    <a:pt x="898" y="48"/>
                  </a:cubicBezTo>
                  <a:cubicBezTo>
                    <a:pt x="899" y="23"/>
                    <a:pt x="879" y="2"/>
                    <a:pt x="854" y="1"/>
                  </a:cubicBezTo>
                  <a:cubicBezTo>
                    <a:pt x="852" y="1"/>
                    <a:pt x="850" y="1"/>
                    <a:pt x="849"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06" name="Google Shape;806;p74"/>
            <p:cNvSpPr/>
            <p:nvPr/>
          </p:nvSpPr>
          <p:spPr>
            <a:xfrm flipH="1">
              <a:off x="7126938" y="2196249"/>
              <a:ext cx="155678" cy="141125"/>
            </a:xfrm>
            <a:custGeom>
              <a:avLst/>
              <a:gdLst/>
              <a:ahLst/>
              <a:cxnLst/>
              <a:rect l="l" t="t" r="r" b="b"/>
              <a:pathLst>
                <a:path w="2653" h="2405" extrusionOk="0">
                  <a:moveTo>
                    <a:pt x="51" y="0"/>
                  </a:moveTo>
                  <a:cubicBezTo>
                    <a:pt x="40" y="0"/>
                    <a:pt x="28" y="5"/>
                    <a:pt x="19" y="14"/>
                  </a:cubicBezTo>
                  <a:cubicBezTo>
                    <a:pt x="1" y="31"/>
                    <a:pt x="1" y="60"/>
                    <a:pt x="19" y="78"/>
                  </a:cubicBezTo>
                  <a:cubicBezTo>
                    <a:pt x="527" y="595"/>
                    <a:pt x="2552" y="2375"/>
                    <a:pt x="2571" y="2394"/>
                  </a:cubicBezTo>
                  <a:cubicBezTo>
                    <a:pt x="2579" y="2401"/>
                    <a:pt x="2590" y="2405"/>
                    <a:pt x="2600" y="2405"/>
                  </a:cubicBezTo>
                  <a:cubicBezTo>
                    <a:pt x="2613" y="2405"/>
                    <a:pt x="2626" y="2399"/>
                    <a:pt x="2636" y="2389"/>
                  </a:cubicBezTo>
                  <a:cubicBezTo>
                    <a:pt x="2652" y="2370"/>
                    <a:pt x="2649" y="2342"/>
                    <a:pt x="2632" y="2325"/>
                  </a:cubicBezTo>
                  <a:cubicBezTo>
                    <a:pt x="2611" y="2307"/>
                    <a:pt x="588" y="528"/>
                    <a:pt x="83" y="14"/>
                  </a:cubicBezTo>
                  <a:cubicBezTo>
                    <a:pt x="75" y="5"/>
                    <a:pt x="63" y="0"/>
                    <a:pt x="51" y="0"/>
                  </a:cubicBezTo>
                  <a:close/>
                </a:path>
              </a:pathLst>
            </a:custGeom>
            <a:solidFill>
              <a:srgbClr val="28282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07" name="Google Shape;807;p74"/>
            <p:cNvSpPr/>
            <p:nvPr/>
          </p:nvSpPr>
          <p:spPr>
            <a:xfrm flipH="1">
              <a:off x="8088644" y="958981"/>
              <a:ext cx="118475" cy="435816"/>
            </a:xfrm>
            <a:custGeom>
              <a:avLst/>
              <a:gdLst/>
              <a:ahLst/>
              <a:cxnLst/>
              <a:rect l="l" t="t" r="r" b="b"/>
              <a:pathLst>
                <a:path w="2019" h="7427" extrusionOk="0">
                  <a:moveTo>
                    <a:pt x="1976" y="1"/>
                  </a:moveTo>
                  <a:cubicBezTo>
                    <a:pt x="1188" y="192"/>
                    <a:pt x="515" y="811"/>
                    <a:pt x="258" y="1578"/>
                  </a:cubicBezTo>
                  <a:cubicBezTo>
                    <a:pt x="1" y="2346"/>
                    <a:pt x="165" y="3245"/>
                    <a:pt x="677" y="3872"/>
                  </a:cubicBezTo>
                  <a:lnTo>
                    <a:pt x="705" y="3907"/>
                  </a:lnTo>
                  <a:cubicBezTo>
                    <a:pt x="766" y="3980"/>
                    <a:pt x="824" y="4051"/>
                    <a:pt x="846" y="4130"/>
                  </a:cubicBezTo>
                  <a:cubicBezTo>
                    <a:pt x="885" y="4261"/>
                    <a:pt x="823" y="4407"/>
                    <a:pt x="746" y="4571"/>
                  </a:cubicBezTo>
                  <a:cubicBezTo>
                    <a:pt x="515" y="5062"/>
                    <a:pt x="275" y="5638"/>
                    <a:pt x="340" y="6234"/>
                  </a:cubicBezTo>
                  <a:cubicBezTo>
                    <a:pt x="402" y="6808"/>
                    <a:pt x="860" y="7426"/>
                    <a:pt x="1488" y="7426"/>
                  </a:cubicBezTo>
                  <a:cubicBezTo>
                    <a:pt x="1490" y="7426"/>
                    <a:pt x="1491" y="7426"/>
                    <a:pt x="1495" y="7425"/>
                  </a:cubicBezTo>
                  <a:lnTo>
                    <a:pt x="1495" y="7246"/>
                  </a:lnTo>
                  <a:lnTo>
                    <a:pt x="1492" y="7246"/>
                  </a:lnTo>
                  <a:cubicBezTo>
                    <a:pt x="964" y="7246"/>
                    <a:pt x="578" y="6710"/>
                    <a:pt x="522" y="6214"/>
                  </a:cubicBezTo>
                  <a:cubicBezTo>
                    <a:pt x="462" y="5664"/>
                    <a:pt x="692" y="5118"/>
                    <a:pt x="912" y="4648"/>
                  </a:cubicBezTo>
                  <a:cubicBezTo>
                    <a:pt x="984" y="4496"/>
                    <a:pt x="1081" y="4287"/>
                    <a:pt x="1022" y="4079"/>
                  </a:cubicBezTo>
                  <a:cubicBezTo>
                    <a:pt x="990" y="3964"/>
                    <a:pt x="913" y="3872"/>
                    <a:pt x="846" y="3791"/>
                  </a:cubicBezTo>
                  <a:lnTo>
                    <a:pt x="818" y="3757"/>
                  </a:lnTo>
                  <a:cubicBezTo>
                    <a:pt x="344" y="3178"/>
                    <a:pt x="193" y="2346"/>
                    <a:pt x="430" y="1636"/>
                  </a:cubicBezTo>
                  <a:cubicBezTo>
                    <a:pt x="668" y="926"/>
                    <a:pt x="1291" y="353"/>
                    <a:pt x="2018" y="175"/>
                  </a:cubicBezTo>
                  <a:lnTo>
                    <a:pt x="1976"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08" name="Google Shape;808;p74"/>
            <p:cNvSpPr/>
            <p:nvPr/>
          </p:nvSpPr>
          <p:spPr>
            <a:xfrm flipH="1">
              <a:off x="7154224" y="1012732"/>
              <a:ext cx="146524" cy="326378"/>
            </a:xfrm>
            <a:custGeom>
              <a:avLst/>
              <a:gdLst/>
              <a:ahLst/>
              <a:cxnLst/>
              <a:rect l="l" t="t" r="r" b="b"/>
              <a:pathLst>
                <a:path w="2497" h="5562" extrusionOk="0">
                  <a:moveTo>
                    <a:pt x="1" y="0"/>
                  </a:moveTo>
                  <a:cubicBezTo>
                    <a:pt x="294" y="587"/>
                    <a:pt x="659" y="1273"/>
                    <a:pt x="813" y="1394"/>
                  </a:cubicBezTo>
                  <a:cubicBezTo>
                    <a:pt x="813" y="1394"/>
                    <a:pt x="1422" y="4833"/>
                    <a:pt x="1829" y="5456"/>
                  </a:cubicBezTo>
                  <a:cubicBezTo>
                    <a:pt x="1876" y="5528"/>
                    <a:pt x="1922" y="5561"/>
                    <a:pt x="1965" y="5561"/>
                  </a:cubicBezTo>
                  <a:cubicBezTo>
                    <a:pt x="2298" y="5561"/>
                    <a:pt x="2496" y="3624"/>
                    <a:pt x="2131" y="2430"/>
                  </a:cubicBezTo>
                  <a:cubicBezTo>
                    <a:pt x="1886" y="1633"/>
                    <a:pt x="1664" y="1237"/>
                    <a:pt x="1523" y="1045"/>
                  </a:cubicBezTo>
                  <a:cubicBezTo>
                    <a:pt x="1212" y="936"/>
                    <a:pt x="721" y="729"/>
                    <a:pt x="439" y="445"/>
                  </a:cubicBezTo>
                  <a:cubicBezTo>
                    <a:pt x="260" y="266"/>
                    <a:pt x="113" y="116"/>
                    <a:pt x="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09" name="Google Shape;809;p74"/>
            <p:cNvSpPr/>
            <p:nvPr/>
          </p:nvSpPr>
          <p:spPr>
            <a:xfrm flipH="1">
              <a:off x="7169774" y="824252"/>
              <a:ext cx="946860" cy="963291"/>
            </a:xfrm>
            <a:custGeom>
              <a:avLst/>
              <a:gdLst/>
              <a:ahLst/>
              <a:cxnLst/>
              <a:rect l="l" t="t" r="r" b="b"/>
              <a:pathLst>
                <a:path w="16136" h="16416" extrusionOk="0">
                  <a:moveTo>
                    <a:pt x="9285" y="1"/>
                  </a:moveTo>
                  <a:cubicBezTo>
                    <a:pt x="8141" y="1"/>
                    <a:pt x="6846" y="249"/>
                    <a:pt x="5430" y="756"/>
                  </a:cubicBezTo>
                  <a:cubicBezTo>
                    <a:pt x="1129" y="2296"/>
                    <a:pt x="0" y="6328"/>
                    <a:pt x="1587" y="11079"/>
                  </a:cubicBezTo>
                  <a:cubicBezTo>
                    <a:pt x="2912" y="15050"/>
                    <a:pt x="5747" y="16416"/>
                    <a:pt x="8654" y="16416"/>
                  </a:cubicBezTo>
                  <a:cubicBezTo>
                    <a:pt x="9225" y="16416"/>
                    <a:pt x="9800" y="16363"/>
                    <a:pt x="10366" y="16266"/>
                  </a:cubicBezTo>
                  <a:cubicBezTo>
                    <a:pt x="14030" y="15643"/>
                    <a:pt x="16136" y="12434"/>
                    <a:pt x="15822" y="9412"/>
                  </a:cubicBezTo>
                  <a:cubicBezTo>
                    <a:pt x="15420" y="5539"/>
                    <a:pt x="14130" y="2992"/>
                    <a:pt x="14130" y="2992"/>
                  </a:cubicBezTo>
                  <a:cubicBezTo>
                    <a:pt x="13315" y="1030"/>
                    <a:pt x="11615" y="1"/>
                    <a:pt x="9285" y="1"/>
                  </a:cubicBezTo>
                  <a:close/>
                </a:path>
              </a:pathLst>
            </a:custGeom>
            <a:solidFill>
              <a:srgbClr val="E7A17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10" name="Google Shape;810;p74"/>
            <p:cNvSpPr/>
            <p:nvPr/>
          </p:nvSpPr>
          <p:spPr>
            <a:xfrm flipH="1">
              <a:off x="7646666" y="1459756"/>
              <a:ext cx="212070" cy="111903"/>
            </a:xfrm>
            <a:custGeom>
              <a:avLst/>
              <a:gdLst/>
              <a:ahLst/>
              <a:cxnLst/>
              <a:rect l="l" t="t" r="r" b="b"/>
              <a:pathLst>
                <a:path w="3614" h="1907" extrusionOk="0">
                  <a:moveTo>
                    <a:pt x="1590" y="0"/>
                  </a:moveTo>
                  <a:cubicBezTo>
                    <a:pt x="756" y="0"/>
                    <a:pt x="91" y="328"/>
                    <a:pt x="48" y="791"/>
                  </a:cubicBezTo>
                  <a:cubicBezTo>
                    <a:pt x="0" y="1309"/>
                    <a:pt x="749" y="1803"/>
                    <a:pt x="1719" y="1892"/>
                  </a:cubicBezTo>
                  <a:cubicBezTo>
                    <a:pt x="1822" y="1902"/>
                    <a:pt x="1924" y="1906"/>
                    <a:pt x="2023" y="1906"/>
                  </a:cubicBezTo>
                  <a:cubicBezTo>
                    <a:pt x="2857" y="1906"/>
                    <a:pt x="3521" y="1579"/>
                    <a:pt x="3565" y="1116"/>
                  </a:cubicBezTo>
                  <a:cubicBezTo>
                    <a:pt x="3613" y="598"/>
                    <a:pt x="2864" y="105"/>
                    <a:pt x="1893" y="14"/>
                  </a:cubicBezTo>
                  <a:cubicBezTo>
                    <a:pt x="1790" y="5"/>
                    <a:pt x="1689" y="0"/>
                    <a:pt x="1590" y="0"/>
                  </a:cubicBezTo>
                  <a:close/>
                </a:path>
              </a:pathLst>
            </a:custGeom>
            <a:solidFill>
              <a:srgbClr val="DD886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11" name="Google Shape;811;p74"/>
            <p:cNvSpPr/>
            <p:nvPr/>
          </p:nvSpPr>
          <p:spPr>
            <a:xfrm flipH="1">
              <a:off x="7205627" y="1405125"/>
              <a:ext cx="216060" cy="123580"/>
            </a:xfrm>
            <a:custGeom>
              <a:avLst/>
              <a:gdLst/>
              <a:ahLst/>
              <a:cxnLst/>
              <a:rect l="l" t="t" r="r" b="b"/>
              <a:pathLst>
                <a:path w="3682" h="2106" extrusionOk="0">
                  <a:moveTo>
                    <a:pt x="2469" y="0"/>
                  </a:moveTo>
                  <a:cubicBezTo>
                    <a:pt x="2186" y="0"/>
                    <a:pt x="1868" y="51"/>
                    <a:pt x="1545" y="157"/>
                  </a:cubicBezTo>
                  <a:cubicBezTo>
                    <a:pt x="618" y="463"/>
                    <a:pt x="0" y="1111"/>
                    <a:pt x="163" y="1606"/>
                  </a:cubicBezTo>
                  <a:cubicBezTo>
                    <a:pt x="270" y="1928"/>
                    <a:pt x="681" y="2105"/>
                    <a:pt x="1210" y="2105"/>
                  </a:cubicBezTo>
                  <a:cubicBezTo>
                    <a:pt x="1494" y="2105"/>
                    <a:pt x="1812" y="2054"/>
                    <a:pt x="2136" y="1948"/>
                  </a:cubicBezTo>
                  <a:cubicBezTo>
                    <a:pt x="3062" y="1643"/>
                    <a:pt x="3681" y="994"/>
                    <a:pt x="3518" y="500"/>
                  </a:cubicBezTo>
                  <a:cubicBezTo>
                    <a:pt x="3411" y="177"/>
                    <a:pt x="3000" y="0"/>
                    <a:pt x="2469" y="0"/>
                  </a:cubicBezTo>
                  <a:close/>
                </a:path>
              </a:pathLst>
            </a:custGeom>
            <a:solidFill>
              <a:srgbClr val="DD886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12" name="Google Shape;812;p74"/>
            <p:cNvSpPr/>
            <p:nvPr/>
          </p:nvSpPr>
          <p:spPr>
            <a:xfrm flipH="1">
              <a:off x="7545326" y="941964"/>
              <a:ext cx="2112" cy="2289"/>
            </a:xfrm>
            <a:custGeom>
              <a:avLst/>
              <a:gdLst/>
              <a:ahLst/>
              <a:cxnLst/>
              <a:rect l="l" t="t" r="r" b="b"/>
              <a:pathLst>
                <a:path w="36" h="39" extrusionOk="0">
                  <a:moveTo>
                    <a:pt x="0" y="1"/>
                  </a:moveTo>
                  <a:lnTo>
                    <a:pt x="0" y="1"/>
                  </a:lnTo>
                  <a:cubicBezTo>
                    <a:pt x="0" y="1"/>
                    <a:pt x="12" y="15"/>
                    <a:pt x="36" y="38"/>
                  </a:cubicBezTo>
                  <a:cubicBezTo>
                    <a:pt x="14" y="14"/>
                    <a:pt x="0" y="1"/>
                    <a:pt x="0" y="1"/>
                  </a:cubicBezTo>
                  <a:close/>
                </a:path>
              </a:pathLst>
            </a:custGeom>
            <a:solidFill>
              <a:srgbClr val="79594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13" name="Google Shape;813;p74"/>
            <p:cNvSpPr/>
            <p:nvPr/>
          </p:nvSpPr>
          <p:spPr>
            <a:xfrm flipH="1">
              <a:off x="7128463" y="599625"/>
              <a:ext cx="1120025" cy="1136808"/>
            </a:xfrm>
            <a:custGeom>
              <a:avLst/>
              <a:gdLst/>
              <a:ahLst/>
              <a:cxnLst/>
              <a:rect l="l" t="t" r="r" b="b"/>
              <a:pathLst>
                <a:path w="19087" h="19373" extrusionOk="0">
                  <a:moveTo>
                    <a:pt x="11944" y="5835"/>
                  </a:moveTo>
                  <a:cubicBezTo>
                    <a:pt x="11944" y="5835"/>
                    <a:pt x="11959" y="5848"/>
                    <a:pt x="11980" y="5872"/>
                  </a:cubicBezTo>
                  <a:cubicBezTo>
                    <a:pt x="11958" y="5849"/>
                    <a:pt x="11944" y="5835"/>
                    <a:pt x="11944" y="5835"/>
                  </a:cubicBezTo>
                  <a:close/>
                  <a:moveTo>
                    <a:pt x="14320" y="0"/>
                  </a:moveTo>
                  <a:cubicBezTo>
                    <a:pt x="13277" y="0"/>
                    <a:pt x="11528" y="1217"/>
                    <a:pt x="10855" y="1475"/>
                  </a:cubicBezTo>
                  <a:cubicBezTo>
                    <a:pt x="10295" y="1691"/>
                    <a:pt x="9890" y="1734"/>
                    <a:pt x="9497" y="1734"/>
                  </a:cubicBezTo>
                  <a:cubicBezTo>
                    <a:pt x="9231" y="1734"/>
                    <a:pt x="8970" y="1714"/>
                    <a:pt x="8671" y="1714"/>
                  </a:cubicBezTo>
                  <a:cubicBezTo>
                    <a:pt x="8067" y="1714"/>
                    <a:pt x="7307" y="1795"/>
                    <a:pt x="6027" y="2284"/>
                  </a:cubicBezTo>
                  <a:cubicBezTo>
                    <a:pt x="4801" y="2752"/>
                    <a:pt x="4280" y="3866"/>
                    <a:pt x="4280" y="3866"/>
                  </a:cubicBezTo>
                  <a:cubicBezTo>
                    <a:pt x="4280" y="3866"/>
                    <a:pt x="4445" y="1695"/>
                    <a:pt x="3825" y="1695"/>
                  </a:cubicBezTo>
                  <a:cubicBezTo>
                    <a:pt x="3811" y="1695"/>
                    <a:pt x="3796" y="1696"/>
                    <a:pt x="3781" y="1699"/>
                  </a:cubicBezTo>
                  <a:cubicBezTo>
                    <a:pt x="3110" y="1803"/>
                    <a:pt x="3301" y="4638"/>
                    <a:pt x="3301" y="4638"/>
                  </a:cubicBezTo>
                  <a:cubicBezTo>
                    <a:pt x="3301" y="4638"/>
                    <a:pt x="2673" y="4427"/>
                    <a:pt x="2153" y="4427"/>
                  </a:cubicBezTo>
                  <a:cubicBezTo>
                    <a:pt x="1809" y="4427"/>
                    <a:pt x="1513" y="4520"/>
                    <a:pt x="1477" y="4827"/>
                  </a:cubicBezTo>
                  <a:cubicBezTo>
                    <a:pt x="1387" y="5600"/>
                    <a:pt x="2594" y="6226"/>
                    <a:pt x="2594" y="6226"/>
                  </a:cubicBezTo>
                  <a:cubicBezTo>
                    <a:pt x="2594" y="6226"/>
                    <a:pt x="1" y="8043"/>
                    <a:pt x="1785" y="9764"/>
                  </a:cubicBezTo>
                  <a:cubicBezTo>
                    <a:pt x="1785" y="9764"/>
                    <a:pt x="621" y="11052"/>
                    <a:pt x="1073" y="12433"/>
                  </a:cubicBezTo>
                  <a:cubicBezTo>
                    <a:pt x="1073" y="12433"/>
                    <a:pt x="1226" y="12924"/>
                    <a:pt x="1782" y="13020"/>
                  </a:cubicBezTo>
                  <a:cubicBezTo>
                    <a:pt x="1782" y="13020"/>
                    <a:pt x="647" y="14576"/>
                    <a:pt x="2160" y="15996"/>
                  </a:cubicBezTo>
                  <a:cubicBezTo>
                    <a:pt x="3551" y="17301"/>
                    <a:pt x="4444" y="19372"/>
                    <a:pt x="5685" y="19372"/>
                  </a:cubicBezTo>
                  <a:cubicBezTo>
                    <a:pt x="5794" y="19372"/>
                    <a:pt x="5907" y="19356"/>
                    <a:pt x="6022" y="19322"/>
                  </a:cubicBezTo>
                  <a:cubicBezTo>
                    <a:pt x="7447" y="18900"/>
                    <a:pt x="5190" y="16916"/>
                    <a:pt x="4603" y="16191"/>
                  </a:cubicBezTo>
                  <a:cubicBezTo>
                    <a:pt x="4016" y="15468"/>
                    <a:pt x="4255" y="14502"/>
                    <a:pt x="4436" y="12461"/>
                  </a:cubicBezTo>
                  <a:cubicBezTo>
                    <a:pt x="4618" y="10421"/>
                    <a:pt x="4926" y="7793"/>
                    <a:pt x="4926" y="7793"/>
                  </a:cubicBezTo>
                  <a:cubicBezTo>
                    <a:pt x="4926" y="7793"/>
                    <a:pt x="7318" y="8641"/>
                    <a:pt x="9314" y="8641"/>
                  </a:cubicBezTo>
                  <a:cubicBezTo>
                    <a:pt x="10091" y="8641"/>
                    <a:pt x="10808" y="8513"/>
                    <a:pt x="11301" y="8155"/>
                  </a:cubicBezTo>
                  <a:cubicBezTo>
                    <a:pt x="12865" y="7020"/>
                    <a:pt x="12156" y="6069"/>
                    <a:pt x="11980" y="5872"/>
                  </a:cubicBezTo>
                  <a:lnTo>
                    <a:pt x="11980" y="5872"/>
                  </a:lnTo>
                  <a:cubicBezTo>
                    <a:pt x="12210" y="6113"/>
                    <a:pt x="13547" y="7437"/>
                    <a:pt x="14857" y="7437"/>
                  </a:cubicBezTo>
                  <a:cubicBezTo>
                    <a:pt x="14959" y="7437"/>
                    <a:pt x="15061" y="7429"/>
                    <a:pt x="15162" y="7412"/>
                  </a:cubicBezTo>
                  <a:cubicBezTo>
                    <a:pt x="16187" y="7238"/>
                    <a:pt x="15771" y="6267"/>
                    <a:pt x="15726" y="6168"/>
                  </a:cubicBezTo>
                  <a:lnTo>
                    <a:pt x="15726" y="6168"/>
                  </a:lnTo>
                  <a:cubicBezTo>
                    <a:pt x="15754" y="6228"/>
                    <a:pt x="15933" y="6608"/>
                    <a:pt x="16149" y="7041"/>
                  </a:cubicBezTo>
                  <a:cubicBezTo>
                    <a:pt x="16263" y="7158"/>
                    <a:pt x="16409" y="7307"/>
                    <a:pt x="16587" y="7487"/>
                  </a:cubicBezTo>
                  <a:cubicBezTo>
                    <a:pt x="16869" y="7770"/>
                    <a:pt x="17360" y="7978"/>
                    <a:pt x="17672" y="8089"/>
                  </a:cubicBezTo>
                  <a:cubicBezTo>
                    <a:pt x="17574" y="7955"/>
                    <a:pt x="17514" y="7920"/>
                    <a:pt x="17514" y="7920"/>
                  </a:cubicBezTo>
                  <a:lnTo>
                    <a:pt x="17514" y="7920"/>
                  </a:lnTo>
                  <a:cubicBezTo>
                    <a:pt x="17514" y="7920"/>
                    <a:pt x="17689" y="7968"/>
                    <a:pt x="17913" y="7968"/>
                  </a:cubicBezTo>
                  <a:cubicBezTo>
                    <a:pt x="18352" y="7968"/>
                    <a:pt x="18979" y="7784"/>
                    <a:pt x="18842" y="6690"/>
                  </a:cubicBezTo>
                  <a:cubicBezTo>
                    <a:pt x="18744" y="5744"/>
                    <a:pt x="17866" y="5186"/>
                    <a:pt x="17866" y="5186"/>
                  </a:cubicBezTo>
                  <a:cubicBezTo>
                    <a:pt x="17866" y="5186"/>
                    <a:pt x="18753" y="4820"/>
                    <a:pt x="18976" y="3670"/>
                  </a:cubicBezTo>
                  <a:cubicBezTo>
                    <a:pt x="19087" y="3094"/>
                    <a:pt x="18883" y="2951"/>
                    <a:pt x="18652" y="2951"/>
                  </a:cubicBezTo>
                  <a:cubicBezTo>
                    <a:pt x="18421" y="2951"/>
                    <a:pt x="18164" y="3093"/>
                    <a:pt x="18164" y="3093"/>
                  </a:cubicBezTo>
                  <a:cubicBezTo>
                    <a:pt x="18164" y="3093"/>
                    <a:pt x="18404" y="2125"/>
                    <a:pt x="17635" y="1624"/>
                  </a:cubicBezTo>
                  <a:cubicBezTo>
                    <a:pt x="17443" y="1499"/>
                    <a:pt x="17204" y="1451"/>
                    <a:pt x="16944" y="1451"/>
                  </a:cubicBezTo>
                  <a:cubicBezTo>
                    <a:pt x="16165" y="1451"/>
                    <a:pt x="15197" y="1878"/>
                    <a:pt x="14736" y="1925"/>
                  </a:cubicBezTo>
                  <a:cubicBezTo>
                    <a:pt x="14736" y="1925"/>
                    <a:pt x="15669" y="771"/>
                    <a:pt x="14818" y="141"/>
                  </a:cubicBezTo>
                  <a:cubicBezTo>
                    <a:pt x="14684" y="43"/>
                    <a:pt x="14514" y="0"/>
                    <a:pt x="1432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14" name="Google Shape;814;p74"/>
            <p:cNvSpPr/>
            <p:nvPr/>
          </p:nvSpPr>
          <p:spPr>
            <a:xfrm flipH="1">
              <a:off x="7918765" y="1415629"/>
              <a:ext cx="220519" cy="242818"/>
            </a:xfrm>
            <a:custGeom>
              <a:avLst/>
              <a:gdLst/>
              <a:ahLst/>
              <a:cxnLst/>
              <a:rect l="l" t="t" r="r" b="b"/>
              <a:pathLst>
                <a:path w="3758" h="4138" extrusionOk="0">
                  <a:moveTo>
                    <a:pt x="1952" y="1"/>
                  </a:moveTo>
                  <a:cubicBezTo>
                    <a:pt x="1163" y="1"/>
                    <a:pt x="0" y="299"/>
                    <a:pt x="96" y="2083"/>
                  </a:cubicBezTo>
                  <a:cubicBezTo>
                    <a:pt x="171" y="3514"/>
                    <a:pt x="1008" y="4138"/>
                    <a:pt x="1879" y="4138"/>
                  </a:cubicBezTo>
                  <a:cubicBezTo>
                    <a:pt x="2641" y="4138"/>
                    <a:pt x="3429" y="3660"/>
                    <a:pt x="3757" y="2829"/>
                  </a:cubicBezTo>
                  <a:lnTo>
                    <a:pt x="2653" y="76"/>
                  </a:lnTo>
                  <a:cubicBezTo>
                    <a:pt x="2653" y="76"/>
                    <a:pt x="2350" y="1"/>
                    <a:pt x="1952" y="1"/>
                  </a:cubicBezTo>
                  <a:close/>
                </a:path>
              </a:pathLst>
            </a:custGeom>
            <a:solidFill>
              <a:srgbClr val="E7A17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15" name="Google Shape;815;p74"/>
            <p:cNvSpPr/>
            <p:nvPr/>
          </p:nvSpPr>
          <p:spPr>
            <a:xfrm flipH="1">
              <a:off x="7682285" y="1181319"/>
              <a:ext cx="191062" cy="146289"/>
            </a:xfrm>
            <a:custGeom>
              <a:avLst/>
              <a:gdLst/>
              <a:ahLst/>
              <a:cxnLst/>
              <a:rect l="l" t="t" r="r" b="b"/>
              <a:pathLst>
                <a:path w="3256" h="2493" extrusionOk="0">
                  <a:moveTo>
                    <a:pt x="2532" y="1"/>
                  </a:moveTo>
                  <a:cubicBezTo>
                    <a:pt x="2236" y="1"/>
                    <a:pt x="1808" y="198"/>
                    <a:pt x="1164" y="739"/>
                  </a:cubicBezTo>
                  <a:cubicBezTo>
                    <a:pt x="1" y="1712"/>
                    <a:pt x="663" y="2327"/>
                    <a:pt x="663" y="2327"/>
                  </a:cubicBezTo>
                  <a:cubicBezTo>
                    <a:pt x="777" y="2439"/>
                    <a:pt x="910" y="2492"/>
                    <a:pt x="1063" y="2492"/>
                  </a:cubicBezTo>
                  <a:cubicBezTo>
                    <a:pt x="1395" y="2492"/>
                    <a:pt x="1824" y="2244"/>
                    <a:pt x="2368" y="1809"/>
                  </a:cubicBezTo>
                  <a:cubicBezTo>
                    <a:pt x="3029" y="1279"/>
                    <a:pt x="3256" y="671"/>
                    <a:pt x="3031" y="306"/>
                  </a:cubicBezTo>
                  <a:cubicBezTo>
                    <a:pt x="2921" y="128"/>
                    <a:pt x="2769" y="1"/>
                    <a:pt x="253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16" name="Google Shape;816;p74"/>
            <p:cNvSpPr/>
            <p:nvPr/>
          </p:nvSpPr>
          <p:spPr>
            <a:xfrm flipH="1">
              <a:off x="7240659" y="1151979"/>
              <a:ext cx="199688" cy="108969"/>
            </a:xfrm>
            <a:custGeom>
              <a:avLst/>
              <a:gdLst/>
              <a:ahLst/>
              <a:cxnLst/>
              <a:rect l="l" t="t" r="r" b="b"/>
              <a:pathLst>
                <a:path w="3403" h="1857" extrusionOk="0">
                  <a:moveTo>
                    <a:pt x="816" y="0"/>
                  </a:moveTo>
                  <a:cubicBezTo>
                    <a:pt x="285" y="0"/>
                    <a:pt x="110" y="239"/>
                    <a:pt x="65" y="546"/>
                  </a:cubicBezTo>
                  <a:cubicBezTo>
                    <a:pt x="1" y="972"/>
                    <a:pt x="447" y="1442"/>
                    <a:pt x="1264" y="1668"/>
                  </a:cubicBezTo>
                  <a:cubicBezTo>
                    <a:pt x="1692" y="1788"/>
                    <a:pt x="2046" y="1856"/>
                    <a:pt x="2326" y="1856"/>
                  </a:cubicBezTo>
                  <a:cubicBezTo>
                    <a:pt x="2688" y="1856"/>
                    <a:pt x="2926" y="1742"/>
                    <a:pt x="3035" y="1479"/>
                  </a:cubicBezTo>
                  <a:cubicBezTo>
                    <a:pt x="3035" y="1479"/>
                    <a:pt x="3403" y="655"/>
                    <a:pt x="1952" y="214"/>
                  </a:cubicBezTo>
                  <a:cubicBezTo>
                    <a:pt x="1458" y="64"/>
                    <a:pt x="1090" y="0"/>
                    <a:pt x="81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17" name="Google Shape;817;p74"/>
            <p:cNvSpPr/>
            <p:nvPr/>
          </p:nvSpPr>
          <p:spPr>
            <a:xfrm flipH="1">
              <a:off x="7688564" y="1349144"/>
              <a:ext cx="68010" cy="77634"/>
            </a:xfrm>
            <a:custGeom>
              <a:avLst/>
              <a:gdLst/>
              <a:ahLst/>
              <a:cxnLst/>
              <a:rect l="l" t="t" r="r" b="b"/>
              <a:pathLst>
                <a:path w="1159" h="1323" extrusionOk="0">
                  <a:moveTo>
                    <a:pt x="558" y="0"/>
                  </a:moveTo>
                  <a:cubicBezTo>
                    <a:pt x="542" y="0"/>
                    <a:pt x="527" y="1"/>
                    <a:pt x="511" y="3"/>
                  </a:cubicBezTo>
                  <a:cubicBezTo>
                    <a:pt x="212" y="34"/>
                    <a:pt x="0" y="353"/>
                    <a:pt x="38" y="718"/>
                  </a:cubicBezTo>
                  <a:cubicBezTo>
                    <a:pt x="74" y="1063"/>
                    <a:pt x="321" y="1322"/>
                    <a:pt x="600" y="1322"/>
                  </a:cubicBezTo>
                  <a:cubicBezTo>
                    <a:pt x="616" y="1322"/>
                    <a:pt x="632" y="1322"/>
                    <a:pt x="648" y="1320"/>
                  </a:cubicBezTo>
                  <a:cubicBezTo>
                    <a:pt x="947" y="1289"/>
                    <a:pt x="1158" y="969"/>
                    <a:pt x="1120" y="605"/>
                  </a:cubicBezTo>
                  <a:cubicBezTo>
                    <a:pt x="1085" y="261"/>
                    <a:pt x="838" y="0"/>
                    <a:pt x="55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18" name="Google Shape;818;p74"/>
            <p:cNvSpPr/>
            <p:nvPr/>
          </p:nvSpPr>
          <p:spPr>
            <a:xfrm flipH="1">
              <a:off x="7335428" y="1301965"/>
              <a:ext cx="68010" cy="77634"/>
            </a:xfrm>
            <a:custGeom>
              <a:avLst/>
              <a:gdLst/>
              <a:ahLst/>
              <a:cxnLst/>
              <a:rect l="l" t="t" r="r" b="b"/>
              <a:pathLst>
                <a:path w="1159" h="1323" extrusionOk="0">
                  <a:moveTo>
                    <a:pt x="557" y="0"/>
                  </a:moveTo>
                  <a:cubicBezTo>
                    <a:pt x="541" y="0"/>
                    <a:pt x="526" y="1"/>
                    <a:pt x="511" y="3"/>
                  </a:cubicBezTo>
                  <a:cubicBezTo>
                    <a:pt x="212" y="34"/>
                    <a:pt x="0" y="354"/>
                    <a:pt x="39" y="718"/>
                  </a:cubicBezTo>
                  <a:cubicBezTo>
                    <a:pt x="75" y="1063"/>
                    <a:pt x="321" y="1323"/>
                    <a:pt x="600" y="1323"/>
                  </a:cubicBezTo>
                  <a:cubicBezTo>
                    <a:pt x="616" y="1323"/>
                    <a:pt x="632" y="1322"/>
                    <a:pt x="648" y="1320"/>
                  </a:cubicBezTo>
                  <a:cubicBezTo>
                    <a:pt x="947" y="1289"/>
                    <a:pt x="1158" y="969"/>
                    <a:pt x="1120" y="605"/>
                  </a:cubicBezTo>
                  <a:cubicBezTo>
                    <a:pt x="1085" y="261"/>
                    <a:pt x="837" y="0"/>
                    <a:pt x="55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19" name="Google Shape;819;p74"/>
            <p:cNvSpPr/>
            <p:nvPr/>
          </p:nvSpPr>
          <p:spPr>
            <a:xfrm flipH="1">
              <a:off x="7940947" y="1466504"/>
              <a:ext cx="170700" cy="129859"/>
            </a:xfrm>
            <a:custGeom>
              <a:avLst/>
              <a:gdLst/>
              <a:ahLst/>
              <a:cxnLst/>
              <a:rect l="l" t="t" r="r" b="b"/>
              <a:pathLst>
                <a:path w="2909" h="2213" extrusionOk="0">
                  <a:moveTo>
                    <a:pt x="1189" y="0"/>
                  </a:moveTo>
                  <a:cubicBezTo>
                    <a:pt x="1070" y="0"/>
                    <a:pt x="953" y="19"/>
                    <a:pt x="840" y="56"/>
                  </a:cubicBezTo>
                  <a:cubicBezTo>
                    <a:pt x="293" y="237"/>
                    <a:pt x="26" y="781"/>
                    <a:pt x="15" y="805"/>
                  </a:cubicBezTo>
                  <a:cubicBezTo>
                    <a:pt x="1" y="832"/>
                    <a:pt x="11" y="864"/>
                    <a:pt x="39" y="876"/>
                  </a:cubicBezTo>
                  <a:cubicBezTo>
                    <a:pt x="46" y="880"/>
                    <a:pt x="54" y="882"/>
                    <a:pt x="62" y="882"/>
                  </a:cubicBezTo>
                  <a:cubicBezTo>
                    <a:pt x="82" y="882"/>
                    <a:pt x="102" y="871"/>
                    <a:pt x="111" y="852"/>
                  </a:cubicBezTo>
                  <a:cubicBezTo>
                    <a:pt x="114" y="847"/>
                    <a:pt x="372" y="325"/>
                    <a:pt x="874" y="159"/>
                  </a:cubicBezTo>
                  <a:cubicBezTo>
                    <a:pt x="976" y="126"/>
                    <a:pt x="1081" y="109"/>
                    <a:pt x="1190" y="109"/>
                  </a:cubicBezTo>
                  <a:cubicBezTo>
                    <a:pt x="1390" y="109"/>
                    <a:pt x="1600" y="166"/>
                    <a:pt x="1818" y="281"/>
                  </a:cubicBezTo>
                  <a:cubicBezTo>
                    <a:pt x="2775" y="786"/>
                    <a:pt x="2338" y="2128"/>
                    <a:pt x="2334" y="2142"/>
                  </a:cubicBezTo>
                  <a:cubicBezTo>
                    <a:pt x="2325" y="2169"/>
                    <a:pt x="2339" y="2200"/>
                    <a:pt x="2368" y="2210"/>
                  </a:cubicBezTo>
                  <a:cubicBezTo>
                    <a:pt x="2373" y="2211"/>
                    <a:pt x="2378" y="2212"/>
                    <a:pt x="2383" y="2212"/>
                  </a:cubicBezTo>
                  <a:cubicBezTo>
                    <a:pt x="2386" y="2212"/>
                    <a:pt x="2388" y="2212"/>
                    <a:pt x="2390" y="2212"/>
                  </a:cubicBezTo>
                  <a:cubicBezTo>
                    <a:pt x="2411" y="2210"/>
                    <a:pt x="2429" y="2196"/>
                    <a:pt x="2437" y="2174"/>
                  </a:cubicBezTo>
                  <a:cubicBezTo>
                    <a:pt x="2441" y="2159"/>
                    <a:pt x="2908" y="732"/>
                    <a:pt x="1870" y="185"/>
                  </a:cubicBezTo>
                  <a:cubicBezTo>
                    <a:pt x="1636" y="62"/>
                    <a:pt x="1408" y="0"/>
                    <a:pt x="1189" y="0"/>
                  </a:cubicBezTo>
                  <a:close/>
                </a:path>
              </a:pathLst>
            </a:custGeom>
            <a:solidFill>
              <a:srgbClr val="63492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20" name="Google Shape;820;p74"/>
            <p:cNvSpPr/>
            <p:nvPr/>
          </p:nvSpPr>
          <p:spPr>
            <a:xfrm flipH="1">
              <a:off x="7963773" y="1514622"/>
              <a:ext cx="95179" cy="28342"/>
            </a:xfrm>
            <a:custGeom>
              <a:avLst/>
              <a:gdLst/>
              <a:ahLst/>
              <a:cxnLst/>
              <a:rect l="l" t="t" r="r" b="b"/>
              <a:pathLst>
                <a:path w="1622" h="483" extrusionOk="0">
                  <a:moveTo>
                    <a:pt x="965" y="1"/>
                  </a:moveTo>
                  <a:cubicBezTo>
                    <a:pt x="455" y="1"/>
                    <a:pt x="29" y="384"/>
                    <a:pt x="23" y="389"/>
                  </a:cubicBezTo>
                  <a:cubicBezTo>
                    <a:pt x="2" y="409"/>
                    <a:pt x="1" y="444"/>
                    <a:pt x="21" y="466"/>
                  </a:cubicBezTo>
                  <a:cubicBezTo>
                    <a:pt x="32" y="477"/>
                    <a:pt x="47" y="483"/>
                    <a:pt x="62" y="483"/>
                  </a:cubicBezTo>
                  <a:cubicBezTo>
                    <a:pt x="63" y="483"/>
                    <a:pt x="64" y="482"/>
                    <a:pt x="65" y="482"/>
                  </a:cubicBezTo>
                  <a:cubicBezTo>
                    <a:pt x="78" y="481"/>
                    <a:pt x="88" y="477"/>
                    <a:pt x="96" y="470"/>
                  </a:cubicBezTo>
                  <a:cubicBezTo>
                    <a:pt x="102" y="465"/>
                    <a:pt x="496" y="109"/>
                    <a:pt x="964" y="109"/>
                  </a:cubicBezTo>
                  <a:cubicBezTo>
                    <a:pt x="1147" y="109"/>
                    <a:pt x="1341" y="164"/>
                    <a:pt x="1528" y="315"/>
                  </a:cubicBezTo>
                  <a:cubicBezTo>
                    <a:pt x="1538" y="324"/>
                    <a:pt x="1550" y="328"/>
                    <a:pt x="1562" y="328"/>
                  </a:cubicBezTo>
                  <a:cubicBezTo>
                    <a:pt x="1578" y="328"/>
                    <a:pt x="1593" y="321"/>
                    <a:pt x="1603" y="308"/>
                  </a:cubicBezTo>
                  <a:cubicBezTo>
                    <a:pt x="1622" y="284"/>
                    <a:pt x="1619" y="251"/>
                    <a:pt x="1596" y="232"/>
                  </a:cubicBezTo>
                  <a:cubicBezTo>
                    <a:pt x="1386" y="62"/>
                    <a:pt x="1169" y="1"/>
                    <a:pt x="965" y="1"/>
                  </a:cubicBezTo>
                  <a:close/>
                </a:path>
              </a:pathLst>
            </a:custGeom>
            <a:solidFill>
              <a:srgbClr val="63492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21" name="Google Shape;821;p74"/>
            <p:cNvSpPr/>
            <p:nvPr/>
          </p:nvSpPr>
          <p:spPr>
            <a:xfrm flipH="1">
              <a:off x="7445394" y="1125925"/>
              <a:ext cx="142240" cy="316227"/>
            </a:xfrm>
            <a:custGeom>
              <a:avLst/>
              <a:gdLst/>
              <a:ahLst/>
              <a:cxnLst/>
              <a:rect l="l" t="t" r="r" b="b"/>
              <a:pathLst>
                <a:path w="2424" h="5389" extrusionOk="0">
                  <a:moveTo>
                    <a:pt x="57" y="0"/>
                  </a:moveTo>
                  <a:cubicBezTo>
                    <a:pt x="56" y="0"/>
                    <a:pt x="55" y="0"/>
                    <a:pt x="54" y="1"/>
                  </a:cubicBezTo>
                  <a:cubicBezTo>
                    <a:pt x="25" y="3"/>
                    <a:pt x="0" y="27"/>
                    <a:pt x="1" y="56"/>
                  </a:cubicBezTo>
                  <a:cubicBezTo>
                    <a:pt x="13" y="408"/>
                    <a:pt x="120" y="3493"/>
                    <a:pt x="404" y="3856"/>
                  </a:cubicBezTo>
                  <a:cubicBezTo>
                    <a:pt x="484" y="3957"/>
                    <a:pt x="605" y="4043"/>
                    <a:pt x="787" y="4043"/>
                  </a:cubicBezTo>
                  <a:cubicBezTo>
                    <a:pt x="961" y="4043"/>
                    <a:pt x="1191" y="3964"/>
                    <a:pt x="1493" y="3744"/>
                  </a:cubicBezTo>
                  <a:cubicBezTo>
                    <a:pt x="1505" y="3736"/>
                    <a:pt x="1514" y="3729"/>
                    <a:pt x="1519" y="3725"/>
                  </a:cubicBezTo>
                  <a:cubicBezTo>
                    <a:pt x="1614" y="3662"/>
                    <a:pt x="1704" y="3631"/>
                    <a:pt x="1788" y="3631"/>
                  </a:cubicBezTo>
                  <a:cubicBezTo>
                    <a:pt x="1862" y="3631"/>
                    <a:pt x="1931" y="3655"/>
                    <a:pt x="1993" y="3704"/>
                  </a:cubicBezTo>
                  <a:cubicBezTo>
                    <a:pt x="2213" y="3878"/>
                    <a:pt x="2306" y="4325"/>
                    <a:pt x="2188" y="4642"/>
                  </a:cubicBezTo>
                  <a:cubicBezTo>
                    <a:pt x="2038" y="5044"/>
                    <a:pt x="1631" y="5286"/>
                    <a:pt x="1628" y="5289"/>
                  </a:cubicBezTo>
                  <a:cubicBezTo>
                    <a:pt x="1602" y="5304"/>
                    <a:pt x="1592" y="5336"/>
                    <a:pt x="1608" y="5362"/>
                  </a:cubicBezTo>
                  <a:cubicBezTo>
                    <a:pt x="1619" y="5378"/>
                    <a:pt x="1636" y="5388"/>
                    <a:pt x="1655" y="5388"/>
                  </a:cubicBezTo>
                  <a:cubicBezTo>
                    <a:pt x="1657" y="5388"/>
                    <a:pt x="1658" y="5388"/>
                    <a:pt x="1660" y="5388"/>
                  </a:cubicBezTo>
                  <a:cubicBezTo>
                    <a:pt x="1667" y="5387"/>
                    <a:pt x="1675" y="5385"/>
                    <a:pt x="1681" y="5381"/>
                  </a:cubicBezTo>
                  <a:cubicBezTo>
                    <a:pt x="1699" y="5370"/>
                    <a:pt x="2126" y="5118"/>
                    <a:pt x="2289" y="4678"/>
                  </a:cubicBezTo>
                  <a:cubicBezTo>
                    <a:pt x="2423" y="4316"/>
                    <a:pt x="2317" y="3822"/>
                    <a:pt x="2059" y="3619"/>
                  </a:cubicBezTo>
                  <a:cubicBezTo>
                    <a:pt x="1978" y="3554"/>
                    <a:pt x="1886" y="3522"/>
                    <a:pt x="1789" y="3522"/>
                  </a:cubicBezTo>
                  <a:cubicBezTo>
                    <a:pt x="1684" y="3522"/>
                    <a:pt x="1572" y="3560"/>
                    <a:pt x="1459" y="3634"/>
                  </a:cubicBezTo>
                  <a:cubicBezTo>
                    <a:pt x="1452" y="3640"/>
                    <a:pt x="1442" y="3646"/>
                    <a:pt x="1429" y="3656"/>
                  </a:cubicBezTo>
                  <a:cubicBezTo>
                    <a:pt x="1173" y="3843"/>
                    <a:pt x="959" y="3937"/>
                    <a:pt x="789" y="3937"/>
                  </a:cubicBezTo>
                  <a:cubicBezTo>
                    <a:pt x="665" y="3937"/>
                    <a:pt x="565" y="3888"/>
                    <a:pt x="488" y="3790"/>
                  </a:cubicBezTo>
                  <a:cubicBezTo>
                    <a:pt x="267" y="3506"/>
                    <a:pt x="138" y="995"/>
                    <a:pt x="109" y="53"/>
                  </a:cubicBezTo>
                  <a:cubicBezTo>
                    <a:pt x="109" y="24"/>
                    <a:pt x="86" y="0"/>
                    <a:pt x="5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22" name="Google Shape;822;p74"/>
            <p:cNvSpPr/>
            <p:nvPr/>
          </p:nvSpPr>
          <p:spPr>
            <a:xfrm flipH="1">
              <a:off x="7215427" y="836457"/>
              <a:ext cx="807730" cy="276852"/>
            </a:xfrm>
            <a:custGeom>
              <a:avLst/>
              <a:gdLst/>
              <a:ahLst/>
              <a:cxnLst/>
              <a:rect l="l" t="t" r="r" b="b"/>
              <a:pathLst>
                <a:path w="13765" h="4718" extrusionOk="0">
                  <a:moveTo>
                    <a:pt x="7035" y="152"/>
                  </a:moveTo>
                  <a:lnTo>
                    <a:pt x="7035" y="152"/>
                  </a:lnTo>
                  <a:cubicBezTo>
                    <a:pt x="7035" y="152"/>
                    <a:pt x="7035" y="152"/>
                    <a:pt x="7035" y="153"/>
                  </a:cubicBezTo>
                  <a:cubicBezTo>
                    <a:pt x="7035" y="153"/>
                    <a:pt x="7035" y="153"/>
                    <a:pt x="7035" y="153"/>
                  </a:cubicBezTo>
                  <a:lnTo>
                    <a:pt x="7035" y="153"/>
                  </a:lnTo>
                  <a:cubicBezTo>
                    <a:pt x="7036" y="152"/>
                    <a:pt x="7037" y="152"/>
                    <a:pt x="7038" y="152"/>
                  </a:cubicBezTo>
                  <a:cubicBezTo>
                    <a:pt x="7042" y="152"/>
                    <a:pt x="7049" y="153"/>
                    <a:pt x="7059" y="156"/>
                  </a:cubicBezTo>
                  <a:cubicBezTo>
                    <a:pt x="7157" y="186"/>
                    <a:pt x="7269" y="284"/>
                    <a:pt x="7364" y="375"/>
                  </a:cubicBezTo>
                  <a:cubicBezTo>
                    <a:pt x="7459" y="469"/>
                    <a:pt x="7548" y="575"/>
                    <a:pt x="7631" y="683"/>
                  </a:cubicBezTo>
                  <a:cubicBezTo>
                    <a:pt x="7884" y="1020"/>
                    <a:pt x="8092" y="1397"/>
                    <a:pt x="8219" y="1797"/>
                  </a:cubicBezTo>
                  <a:lnTo>
                    <a:pt x="8219" y="1797"/>
                  </a:lnTo>
                  <a:cubicBezTo>
                    <a:pt x="7876" y="1464"/>
                    <a:pt x="7556" y="1104"/>
                    <a:pt x="7287" y="714"/>
                  </a:cubicBezTo>
                  <a:cubicBezTo>
                    <a:pt x="7209" y="601"/>
                    <a:pt x="7136" y="483"/>
                    <a:pt x="7083" y="363"/>
                  </a:cubicBezTo>
                  <a:cubicBezTo>
                    <a:pt x="7057" y="305"/>
                    <a:pt x="7033" y="241"/>
                    <a:pt x="7031" y="190"/>
                  </a:cubicBezTo>
                  <a:cubicBezTo>
                    <a:pt x="7028" y="170"/>
                    <a:pt x="7034" y="155"/>
                    <a:pt x="7035" y="153"/>
                  </a:cubicBezTo>
                  <a:lnTo>
                    <a:pt x="7035" y="153"/>
                  </a:lnTo>
                  <a:cubicBezTo>
                    <a:pt x="7034" y="153"/>
                    <a:pt x="7033" y="153"/>
                    <a:pt x="7033" y="153"/>
                  </a:cubicBezTo>
                  <a:cubicBezTo>
                    <a:pt x="7032" y="153"/>
                    <a:pt x="7033" y="153"/>
                    <a:pt x="7035" y="153"/>
                  </a:cubicBezTo>
                  <a:lnTo>
                    <a:pt x="7035" y="153"/>
                  </a:lnTo>
                  <a:cubicBezTo>
                    <a:pt x="7035" y="153"/>
                    <a:pt x="7035" y="153"/>
                    <a:pt x="7035" y="153"/>
                  </a:cubicBezTo>
                  <a:lnTo>
                    <a:pt x="7035" y="153"/>
                  </a:lnTo>
                  <a:cubicBezTo>
                    <a:pt x="7035" y="153"/>
                    <a:pt x="7035" y="153"/>
                    <a:pt x="7035" y="153"/>
                  </a:cubicBezTo>
                  <a:lnTo>
                    <a:pt x="7035" y="153"/>
                  </a:lnTo>
                  <a:cubicBezTo>
                    <a:pt x="7035" y="153"/>
                    <a:pt x="7035" y="153"/>
                    <a:pt x="7035" y="153"/>
                  </a:cubicBezTo>
                  <a:lnTo>
                    <a:pt x="7035" y="153"/>
                  </a:lnTo>
                  <a:cubicBezTo>
                    <a:pt x="7035" y="152"/>
                    <a:pt x="7035" y="152"/>
                    <a:pt x="7035" y="152"/>
                  </a:cubicBezTo>
                  <a:close/>
                  <a:moveTo>
                    <a:pt x="11407" y="289"/>
                  </a:moveTo>
                  <a:cubicBezTo>
                    <a:pt x="11408" y="289"/>
                    <a:pt x="11412" y="289"/>
                    <a:pt x="11423" y="290"/>
                  </a:cubicBezTo>
                  <a:cubicBezTo>
                    <a:pt x="11441" y="294"/>
                    <a:pt x="11464" y="307"/>
                    <a:pt x="11487" y="326"/>
                  </a:cubicBezTo>
                  <a:cubicBezTo>
                    <a:pt x="11531" y="361"/>
                    <a:pt x="11572" y="415"/>
                    <a:pt x="11608" y="468"/>
                  </a:cubicBezTo>
                  <a:cubicBezTo>
                    <a:pt x="11749" y="692"/>
                    <a:pt x="11838" y="958"/>
                    <a:pt x="11903" y="1224"/>
                  </a:cubicBezTo>
                  <a:cubicBezTo>
                    <a:pt x="11965" y="1490"/>
                    <a:pt x="12002" y="1765"/>
                    <a:pt x="12000" y="2038"/>
                  </a:cubicBezTo>
                  <a:cubicBezTo>
                    <a:pt x="11999" y="2082"/>
                    <a:pt x="11998" y="2127"/>
                    <a:pt x="11995" y="2172"/>
                  </a:cubicBezTo>
                  <a:lnTo>
                    <a:pt x="11995" y="2172"/>
                  </a:lnTo>
                  <a:cubicBezTo>
                    <a:pt x="11870" y="1933"/>
                    <a:pt x="11759" y="1686"/>
                    <a:pt x="11660" y="1437"/>
                  </a:cubicBezTo>
                  <a:cubicBezTo>
                    <a:pt x="11558" y="1179"/>
                    <a:pt x="11467" y="916"/>
                    <a:pt x="11414" y="648"/>
                  </a:cubicBezTo>
                  <a:cubicBezTo>
                    <a:pt x="11401" y="582"/>
                    <a:pt x="11390" y="515"/>
                    <a:pt x="11386" y="450"/>
                  </a:cubicBezTo>
                  <a:cubicBezTo>
                    <a:pt x="11381" y="388"/>
                    <a:pt x="11388" y="312"/>
                    <a:pt x="11405" y="291"/>
                  </a:cubicBezTo>
                  <a:cubicBezTo>
                    <a:pt x="11408" y="290"/>
                    <a:pt x="11406" y="289"/>
                    <a:pt x="11407" y="289"/>
                  </a:cubicBezTo>
                  <a:close/>
                  <a:moveTo>
                    <a:pt x="7040" y="0"/>
                  </a:moveTo>
                  <a:cubicBezTo>
                    <a:pt x="7004" y="0"/>
                    <a:pt x="6963" y="10"/>
                    <a:pt x="6928" y="44"/>
                  </a:cubicBezTo>
                  <a:cubicBezTo>
                    <a:pt x="6876" y="97"/>
                    <a:pt x="6875" y="159"/>
                    <a:pt x="6876" y="202"/>
                  </a:cubicBezTo>
                  <a:cubicBezTo>
                    <a:pt x="6884" y="291"/>
                    <a:pt x="6913" y="359"/>
                    <a:pt x="6942" y="428"/>
                  </a:cubicBezTo>
                  <a:cubicBezTo>
                    <a:pt x="7002" y="563"/>
                    <a:pt x="7079" y="684"/>
                    <a:pt x="7158" y="803"/>
                  </a:cubicBezTo>
                  <a:cubicBezTo>
                    <a:pt x="7484" y="1272"/>
                    <a:pt x="7870" y="1685"/>
                    <a:pt x="8284" y="2070"/>
                  </a:cubicBezTo>
                  <a:cubicBezTo>
                    <a:pt x="8288" y="2074"/>
                    <a:pt x="8291" y="2077"/>
                    <a:pt x="8295" y="2081"/>
                  </a:cubicBezTo>
                  <a:lnTo>
                    <a:pt x="8295" y="2081"/>
                  </a:lnTo>
                  <a:cubicBezTo>
                    <a:pt x="8301" y="2108"/>
                    <a:pt x="8307" y="2136"/>
                    <a:pt x="8312" y="2163"/>
                  </a:cubicBezTo>
                  <a:cubicBezTo>
                    <a:pt x="8361" y="2429"/>
                    <a:pt x="8364" y="2705"/>
                    <a:pt x="8301" y="2964"/>
                  </a:cubicBezTo>
                  <a:cubicBezTo>
                    <a:pt x="8239" y="3224"/>
                    <a:pt x="8110" y="3464"/>
                    <a:pt x="7928" y="3660"/>
                  </a:cubicBezTo>
                  <a:cubicBezTo>
                    <a:pt x="7746" y="3856"/>
                    <a:pt x="7517" y="4011"/>
                    <a:pt x="7272" y="4130"/>
                  </a:cubicBezTo>
                  <a:cubicBezTo>
                    <a:pt x="7027" y="4248"/>
                    <a:pt x="6766" y="4336"/>
                    <a:pt x="6499" y="4393"/>
                  </a:cubicBezTo>
                  <a:cubicBezTo>
                    <a:pt x="6182" y="4460"/>
                    <a:pt x="5859" y="4486"/>
                    <a:pt x="5536" y="4486"/>
                  </a:cubicBezTo>
                  <a:cubicBezTo>
                    <a:pt x="5310" y="4486"/>
                    <a:pt x="5084" y="4473"/>
                    <a:pt x="4859" y="4453"/>
                  </a:cubicBezTo>
                  <a:cubicBezTo>
                    <a:pt x="4311" y="4397"/>
                    <a:pt x="3765" y="4295"/>
                    <a:pt x="3230" y="4151"/>
                  </a:cubicBezTo>
                  <a:cubicBezTo>
                    <a:pt x="2161" y="3855"/>
                    <a:pt x="1117" y="3444"/>
                    <a:pt x="130" y="2938"/>
                  </a:cubicBezTo>
                  <a:lnTo>
                    <a:pt x="128" y="2942"/>
                  </a:lnTo>
                  <a:cubicBezTo>
                    <a:pt x="116" y="2936"/>
                    <a:pt x="103" y="2933"/>
                    <a:pt x="91" y="2933"/>
                  </a:cubicBezTo>
                  <a:cubicBezTo>
                    <a:pt x="63" y="2933"/>
                    <a:pt x="36" y="2948"/>
                    <a:pt x="21" y="2974"/>
                  </a:cubicBezTo>
                  <a:cubicBezTo>
                    <a:pt x="0" y="3014"/>
                    <a:pt x="13" y="3062"/>
                    <a:pt x="53" y="3084"/>
                  </a:cubicBezTo>
                  <a:cubicBezTo>
                    <a:pt x="1038" y="3638"/>
                    <a:pt x="2079" y="4082"/>
                    <a:pt x="3170" y="4387"/>
                  </a:cubicBezTo>
                  <a:cubicBezTo>
                    <a:pt x="3716" y="4534"/>
                    <a:pt x="4272" y="4654"/>
                    <a:pt x="4840" y="4697"/>
                  </a:cubicBezTo>
                  <a:cubicBezTo>
                    <a:pt x="5003" y="4710"/>
                    <a:pt x="5168" y="4717"/>
                    <a:pt x="5332" y="4717"/>
                  </a:cubicBezTo>
                  <a:cubicBezTo>
                    <a:pt x="5738" y="4717"/>
                    <a:pt x="6145" y="4674"/>
                    <a:pt x="6541" y="4577"/>
                  </a:cubicBezTo>
                  <a:cubicBezTo>
                    <a:pt x="6819" y="4505"/>
                    <a:pt x="7093" y="4413"/>
                    <a:pt x="7348" y="4280"/>
                  </a:cubicBezTo>
                  <a:cubicBezTo>
                    <a:pt x="7602" y="4152"/>
                    <a:pt x="7849" y="3990"/>
                    <a:pt x="8048" y="3773"/>
                  </a:cubicBezTo>
                  <a:cubicBezTo>
                    <a:pt x="8248" y="3560"/>
                    <a:pt x="8392" y="3292"/>
                    <a:pt x="8460" y="3005"/>
                  </a:cubicBezTo>
                  <a:cubicBezTo>
                    <a:pt x="8519" y="2758"/>
                    <a:pt x="8523" y="2501"/>
                    <a:pt x="8490" y="2253"/>
                  </a:cubicBezTo>
                  <a:lnTo>
                    <a:pt x="8490" y="2253"/>
                  </a:lnTo>
                  <a:cubicBezTo>
                    <a:pt x="8847" y="2563"/>
                    <a:pt x="9230" y="2846"/>
                    <a:pt x="9646" y="3078"/>
                  </a:cubicBezTo>
                  <a:cubicBezTo>
                    <a:pt x="9895" y="3213"/>
                    <a:pt x="10157" y="3332"/>
                    <a:pt x="10435" y="3407"/>
                  </a:cubicBezTo>
                  <a:cubicBezTo>
                    <a:pt x="10609" y="3453"/>
                    <a:pt x="10790" y="3484"/>
                    <a:pt x="10973" y="3484"/>
                  </a:cubicBezTo>
                  <a:cubicBezTo>
                    <a:pt x="11083" y="3484"/>
                    <a:pt x="11193" y="3473"/>
                    <a:pt x="11303" y="3447"/>
                  </a:cubicBezTo>
                  <a:cubicBezTo>
                    <a:pt x="11598" y="3380"/>
                    <a:pt x="11853" y="3159"/>
                    <a:pt x="11975" y="2889"/>
                  </a:cubicBezTo>
                  <a:cubicBezTo>
                    <a:pt x="12016" y="2804"/>
                    <a:pt x="12048" y="2716"/>
                    <a:pt x="12072" y="2627"/>
                  </a:cubicBezTo>
                  <a:lnTo>
                    <a:pt x="12072" y="2627"/>
                  </a:lnTo>
                  <a:cubicBezTo>
                    <a:pt x="12146" y="2751"/>
                    <a:pt x="12224" y="2873"/>
                    <a:pt x="12306" y="2992"/>
                  </a:cubicBezTo>
                  <a:cubicBezTo>
                    <a:pt x="12471" y="3223"/>
                    <a:pt x="12651" y="3447"/>
                    <a:pt x="12870" y="3637"/>
                  </a:cubicBezTo>
                  <a:cubicBezTo>
                    <a:pt x="13070" y="3808"/>
                    <a:pt x="13322" y="3969"/>
                    <a:pt x="13615" y="3969"/>
                  </a:cubicBezTo>
                  <a:cubicBezTo>
                    <a:pt x="13639" y="3969"/>
                    <a:pt x="13663" y="3968"/>
                    <a:pt x="13687" y="3966"/>
                  </a:cubicBezTo>
                  <a:lnTo>
                    <a:pt x="13688" y="3966"/>
                  </a:lnTo>
                  <a:cubicBezTo>
                    <a:pt x="13733" y="3961"/>
                    <a:pt x="13764" y="3922"/>
                    <a:pt x="13760" y="3877"/>
                  </a:cubicBezTo>
                  <a:cubicBezTo>
                    <a:pt x="13755" y="3836"/>
                    <a:pt x="13721" y="3806"/>
                    <a:pt x="13679" y="3806"/>
                  </a:cubicBezTo>
                  <a:cubicBezTo>
                    <a:pt x="13677" y="3806"/>
                    <a:pt x="13674" y="3806"/>
                    <a:pt x="13671" y="3806"/>
                  </a:cubicBezTo>
                  <a:lnTo>
                    <a:pt x="13670" y="3806"/>
                  </a:lnTo>
                  <a:cubicBezTo>
                    <a:pt x="13651" y="3808"/>
                    <a:pt x="13632" y="3809"/>
                    <a:pt x="13614" y="3809"/>
                  </a:cubicBezTo>
                  <a:cubicBezTo>
                    <a:pt x="13384" y="3809"/>
                    <a:pt x="13160" y="3678"/>
                    <a:pt x="12973" y="3517"/>
                  </a:cubicBezTo>
                  <a:cubicBezTo>
                    <a:pt x="12768" y="3342"/>
                    <a:pt x="12594" y="3126"/>
                    <a:pt x="12434" y="2901"/>
                  </a:cubicBezTo>
                  <a:cubicBezTo>
                    <a:pt x="12322" y="2740"/>
                    <a:pt x="12217" y="2573"/>
                    <a:pt x="12119" y="2401"/>
                  </a:cubicBezTo>
                  <a:lnTo>
                    <a:pt x="12119" y="2401"/>
                  </a:lnTo>
                  <a:cubicBezTo>
                    <a:pt x="12137" y="2281"/>
                    <a:pt x="12145" y="2160"/>
                    <a:pt x="12146" y="2040"/>
                  </a:cubicBezTo>
                  <a:cubicBezTo>
                    <a:pt x="12147" y="1753"/>
                    <a:pt x="12109" y="1469"/>
                    <a:pt x="12044" y="1190"/>
                  </a:cubicBezTo>
                  <a:cubicBezTo>
                    <a:pt x="11976" y="915"/>
                    <a:pt x="11886" y="640"/>
                    <a:pt x="11728" y="389"/>
                  </a:cubicBezTo>
                  <a:cubicBezTo>
                    <a:pt x="11687" y="328"/>
                    <a:pt x="11642" y="267"/>
                    <a:pt x="11577" y="215"/>
                  </a:cubicBezTo>
                  <a:cubicBezTo>
                    <a:pt x="11545" y="189"/>
                    <a:pt x="11506" y="164"/>
                    <a:pt x="11457" y="153"/>
                  </a:cubicBezTo>
                  <a:cubicBezTo>
                    <a:pt x="11442" y="149"/>
                    <a:pt x="11425" y="146"/>
                    <a:pt x="11406" y="146"/>
                  </a:cubicBezTo>
                  <a:cubicBezTo>
                    <a:pt x="11395" y="146"/>
                    <a:pt x="11382" y="147"/>
                    <a:pt x="11369" y="150"/>
                  </a:cubicBezTo>
                  <a:cubicBezTo>
                    <a:pt x="11336" y="158"/>
                    <a:pt x="11307" y="184"/>
                    <a:pt x="11288" y="207"/>
                  </a:cubicBezTo>
                  <a:cubicBezTo>
                    <a:pt x="11228" y="306"/>
                    <a:pt x="11243" y="382"/>
                    <a:pt x="11241" y="457"/>
                  </a:cubicBezTo>
                  <a:cubicBezTo>
                    <a:pt x="11245" y="534"/>
                    <a:pt x="11258" y="605"/>
                    <a:pt x="11270" y="676"/>
                  </a:cubicBezTo>
                  <a:cubicBezTo>
                    <a:pt x="11327" y="958"/>
                    <a:pt x="11417" y="1228"/>
                    <a:pt x="11520" y="1491"/>
                  </a:cubicBezTo>
                  <a:cubicBezTo>
                    <a:pt x="11648" y="1815"/>
                    <a:pt x="11794" y="2133"/>
                    <a:pt x="11963" y="2438"/>
                  </a:cubicBezTo>
                  <a:lnTo>
                    <a:pt x="11963" y="2438"/>
                  </a:lnTo>
                  <a:cubicBezTo>
                    <a:pt x="11939" y="2573"/>
                    <a:pt x="11900" y="2703"/>
                    <a:pt x="11842" y="2823"/>
                  </a:cubicBezTo>
                  <a:cubicBezTo>
                    <a:pt x="11731" y="3063"/>
                    <a:pt x="11522" y="3243"/>
                    <a:pt x="11266" y="3302"/>
                  </a:cubicBezTo>
                  <a:cubicBezTo>
                    <a:pt x="11170" y="3325"/>
                    <a:pt x="11071" y="3335"/>
                    <a:pt x="10971" y="3335"/>
                  </a:cubicBezTo>
                  <a:cubicBezTo>
                    <a:pt x="10805" y="3335"/>
                    <a:pt x="10636" y="3307"/>
                    <a:pt x="10473" y="3263"/>
                  </a:cubicBezTo>
                  <a:cubicBezTo>
                    <a:pt x="10211" y="3191"/>
                    <a:pt x="9959" y="3078"/>
                    <a:pt x="9718" y="2945"/>
                  </a:cubicBezTo>
                  <a:cubicBezTo>
                    <a:pt x="9258" y="2688"/>
                    <a:pt x="8836" y="2364"/>
                    <a:pt x="8444" y="2008"/>
                  </a:cubicBezTo>
                  <a:lnTo>
                    <a:pt x="8444" y="2008"/>
                  </a:lnTo>
                  <a:cubicBezTo>
                    <a:pt x="8323" y="1490"/>
                    <a:pt x="8075" y="1013"/>
                    <a:pt x="7759" y="593"/>
                  </a:cubicBezTo>
                  <a:cubicBezTo>
                    <a:pt x="7672" y="479"/>
                    <a:pt x="7579" y="370"/>
                    <a:pt x="7476" y="268"/>
                  </a:cubicBezTo>
                  <a:cubicBezTo>
                    <a:pt x="7369" y="169"/>
                    <a:pt x="7270" y="66"/>
                    <a:pt x="7100" y="8"/>
                  </a:cubicBezTo>
                  <a:cubicBezTo>
                    <a:pt x="7084" y="4"/>
                    <a:pt x="7063" y="0"/>
                    <a:pt x="704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23" name="Google Shape;823;p74"/>
            <p:cNvSpPr/>
            <p:nvPr/>
          </p:nvSpPr>
          <p:spPr>
            <a:xfrm flipH="1">
              <a:off x="7133451" y="1647063"/>
              <a:ext cx="480296" cy="570076"/>
            </a:xfrm>
            <a:custGeom>
              <a:avLst/>
              <a:gdLst/>
              <a:ahLst/>
              <a:cxnLst/>
              <a:rect l="l" t="t" r="r" b="b"/>
              <a:pathLst>
                <a:path w="8185" h="9715" extrusionOk="0">
                  <a:moveTo>
                    <a:pt x="3788" y="1"/>
                  </a:moveTo>
                  <a:cubicBezTo>
                    <a:pt x="3760" y="1"/>
                    <a:pt x="3732" y="8"/>
                    <a:pt x="3703" y="23"/>
                  </a:cubicBezTo>
                  <a:cubicBezTo>
                    <a:pt x="3213" y="283"/>
                    <a:pt x="3274" y="1691"/>
                    <a:pt x="3274" y="1691"/>
                  </a:cubicBezTo>
                  <a:cubicBezTo>
                    <a:pt x="3274" y="1691"/>
                    <a:pt x="1394" y="1250"/>
                    <a:pt x="501" y="1250"/>
                  </a:cubicBezTo>
                  <a:cubicBezTo>
                    <a:pt x="230" y="1250"/>
                    <a:pt x="50" y="1290"/>
                    <a:pt x="40" y="1396"/>
                  </a:cubicBezTo>
                  <a:cubicBezTo>
                    <a:pt x="1" y="1850"/>
                    <a:pt x="2016" y="2306"/>
                    <a:pt x="2016" y="2306"/>
                  </a:cubicBezTo>
                  <a:cubicBezTo>
                    <a:pt x="2016" y="2306"/>
                    <a:pt x="1686" y="2242"/>
                    <a:pt x="1354" y="2242"/>
                  </a:cubicBezTo>
                  <a:cubicBezTo>
                    <a:pt x="989" y="2242"/>
                    <a:pt x="622" y="2319"/>
                    <a:pt x="684" y="2640"/>
                  </a:cubicBezTo>
                  <a:cubicBezTo>
                    <a:pt x="769" y="2998"/>
                    <a:pt x="1857" y="3011"/>
                    <a:pt x="1857" y="3011"/>
                  </a:cubicBezTo>
                  <a:cubicBezTo>
                    <a:pt x="1857" y="3011"/>
                    <a:pt x="722" y="3034"/>
                    <a:pt x="789" y="3420"/>
                  </a:cubicBezTo>
                  <a:cubicBezTo>
                    <a:pt x="831" y="3669"/>
                    <a:pt x="1279" y="3713"/>
                    <a:pt x="1592" y="3713"/>
                  </a:cubicBezTo>
                  <a:cubicBezTo>
                    <a:pt x="1765" y="3713"/>
                    <a:pt x="1896" y="3700"/>
                    <a:pt x="1896" y="3700"/>
                  </a:cubicBezTo>
                  <a:lnTo>
                    <a:pt x="1896" y="3700"/>
                  </a:lnTo>
                  <a:cubicBezTo>
                    <a:pt x="1896" y="3700"/>
                    <a:pt x="977" y="3811"/>
                    <a:pt x="1073" y="4203"/>
                  </a:cubicBezTo>
                  <a:cubicBezTo>
                    <a:pt x="1136" y="4459"/>
                    <a:pt x="1467" y="4576"/>
                    <a:pt x="2012" y="4576"/>
                  </a:cubicBezTo>
                  <a:cubicBezTo>
                    <a:pt x="2303" y="4576"/>
                    <a:pt x="2656" y="4543"/>
                    <a:pt x="3061" y="4478"/>
                  </a:cubicBezTo>
                  <a:lnTo>
                    <a:pt x="3080" y="4529"/>
                  </a:lnTo>
                  <a:lnTo>
                    <a:pt x="3791" y="9715"/>
                  </a:lnTo>
                  <a:lnTo>
                    <a:pt x="8185" y="8722"/>
                  </a:lnTo>
                  <a:lnTo>
                    <a:pt x="4626" y="1875"/>
                  </a:lnTo>
                  <a:cubicBezTo>
                    <a:pt x="4626" y="1875"/>
                    <a:pt x="4243" y="1"/>
                    <a:pt x="3788" y="1"/>
                  </a:cubicBezTo>
                  <a:close/>
                </a:path>
              </a:pathLst>
            </a:custGeom>
            <a:solidFill>
              <a:srgbClr val="E7A17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24" name="Google Shape;824;p74"/>
            <p:cNvSpPr/>
            <p:nvPr/>
          </p:nvSpPr>
          <p:spPr>
            <a:xfrm flipH="1">
              <a:off x="7031772" y="2151811"/>
              <a:ext cx="362936" cy="262945"/>
            </a:xfrm>
            <a:custGeom>
              <a:avLst/>
              <a:gdLst/>
              <a:ahLst/>
              <a:cxnLst/>
              <a:rect l="l" t="t" r="r" b="b"/>
              <a:pathLst>
                <a:path w="6185" h="4481" extrusionOk="0">
                  <a:moveTo>
                    <a:pt x="4394" y="1"/>
                  </a:moveTo>
                  <a:lnTo>
                    <a:pt x="3594" y="182"/>
                  </a:lnTo>
                  <a:lnTo>
                    <a:pt x="2864" y="347"/>
                  </a:lnTo>
                  <a:lnTo>
                    <a:pt x="1564" y="642"/>
                  </a:lnTo>
                  <a:lnTo>
                    <a:pt x="0" y="995"/>
                  </a:lnTo>
                  <a:cubicBezTo>
                    <a:pt x="0" y="995"/>
                    <a:pt x="325" y="2771"/>
                    <a:pt x="708" y="4464"/>
                  </a:cubicBezTo>
                  <a:cubicBezTo>
                    <a:pt x="1204" y="4469"/>
                    <a:pt x="1695" y="4471"/>
                    <a:pt x="2180" y="4474"/>
                  </a:cubicBezTo>
                  <a:cubicBezTo>
                    <a:pt x="2479" y="4475"/>
                    <a:pt x="2777" y="4476"/>
                    <a:pt x="3070" y="4478"/>
                  </a:cubicBezTo>
                  <a:cubicBezTo>
                    <a:pt x="3542" y="4479"/>
                    <a:pt x="4003" y="4480"/>
                    <a:pt x="4453" y="4480"/>
                  </a:cubicBezTo>
                  <a:lnTo>
                    <a:pt x="4641" y="4480"/>
                  </a:lnTo>
                  <a:cubicBezTo>
                    <a:pt x="5176" y="4480"/>
                    <a:pt x="5690" y="4479"/>
                    <a:pt x="6184" y="4478"/>
                  </a:cubicBezTo>
                  <a:cubicBezTo>
                    <a:pt x="6143" y="4281"/>
                    <a:pt x="6096" y="4082"/>
                    <a:pt x="6045" y="3884"/>
                  </a:cubicBezTo>
                  <a:cubicBezTo>
                    <a:pt x="5513" y="1891"/>
                    <a:pt x="4394" y="1"/>
                    <a:pt x="4394" y="1"/>
                  </a:cubicBezTo>
                  <a:close/>
                </a:path>
              </a:pathLst>
            </a:custGeom>
            <a:solidFill>
              <a:srgbClr val="E7A17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25" name="Google Shape;825;p74"/>
            <p:cNvSpPr/>
            <p:nvPr/>
          </p:nvSpPr>
          <p:spPr>
            <a:xfrm flipH="1">
              <a:off x="7253921" y="1643953"/>
              <a:ext cx="361586" cy="280197"/>
            </a:xfrm>
            <a:custGeom>
              <a:avLst/>
              <a:gdLst/>
              <a:ahLst/>
              <a:cxnLst/>
              <a:rect l="l" t="t" r="r" b="b"/>
              <a:pathLst>
                <a:path w="6162" h="4775" extrusionOk="0">
                  <a:moveTo>
                    <a:pt x="3814" y="1"/>
                  </a:moveTo>
                  <a:cubicBezTo>
                    <a:pt x="3778" y="1"/>
                    <a:pt x="3742" y="10"/>
                    <a:pt x="3707" y="28"/>
                  </a:cubicBezTo>
                  <a:cubicBezTo>
                    <a:pt x="3251" y="270"/>
                    <a:pt x="3246" y="1395"/>
                    <a:pt x="3251" y="1677"/>
                  </a:cubicBezTo>
                  <a:cubicBezTo>
                    <a:pt x="2872" y="1590"/>
                    <a:pt x="1345" y="1250"/>
                    <a:pt x="537" y="1250"/>
                  </a:cubicBezTo>
                  <a:cubicBezTo>
                    <a:pt x="326" y="1250"/>
                    <a:pt x="164" y="1274"/>
                    <a:pt x="85" y="1331"/>
                  </a:cubicBezTo>
                  <a:cubicBezTo>
                    <a:pt x="36" y="1367"/>
                    <a:pt x="22" y="1409"/>
                    <a:pt x="20" y="1439"/>
                  </a:cubicBezTo>
                  <a:cubicBezTo>
                    <a:pt x="0" y="1655"/>
                    <a:pt x="329" y="1876"/>
                    <a:pt x="1024" y="2114"/>
                  </a:cubicBezTo>
                  <a:cubicBezTo>
                    <a:pt x="1165" y="2162"/>
                    <a:pt x="1307" y="2207"/>
                    <a:pt x="1438" y="2244"/>
                  </a:cubicBezTo>
                  <a:cubicBezTo>
                    <a:pt x="1426" y="2244"/>
                    <a:pt x="1415" y="2244"/>
                    <a:pt x="1403" y="2244"/>
                  </a:cubicBezTo>
                  <a:cubicBezTo>
                    <a:pt x="1145" y="2244"/>
                    <a:pt x="873" y="2278"/>
                    <a:pt x="743" y="2410"/>
                  </a:cubicBezTo>
                  <a:cubicBezTo>
                    <a:pt x="669" y="2484"/>
                    <a:pt x="642" y="2580"/>
                    <a:pt x="665" y="2699"/>
                  </a:cubicBezTo>
                  <a:cubicBezTo>
                    <a:pt x="717" y="2914"/>
                    <a:pt x="1056" y="3016"/>
                    <a:pt x="1365" y="3064"/>
                  </a:cubicBezTo>
                  <a:cubicBezTo>
                    <a:pt x="1146" y="3102"/>
                    <a:pt x="919" y="3172"/>
                    <a:pt x="821" y="3290"/>
                  </a:cubicBezTo>
                  <a:cubicBezTo>
                    <a:pt x="775" y="3347"/>
                    <a:pt x="758" y="3409"/>
                    <a:pt x="770" y="3477"/>
                  </a:cubicBezTo>
                  <a:cubicBezTo>
                    <a:pt x="814" y="3720"/>
                    <a:pt x="1160" y="3791"/>
                    <a:pt x="1466" y="3807"/>
                  </a:cubicBezTo>
                  <a:cubicBezTo>
                    <a:pt x="1317" y="3859"/>
                    <a:pt x="1171" y="3935"/>
                    <a:pt x="1098" y="4041"/>
                  </a:cubicBezTo>
                  <a:cubicBezTo>
                    <a:pt x="1051" y="4110"/>
                    <a:pt x="1036" y="4185"/>
                    <a:pt x="1056" y="4264"/>
                  </a:cubicBezTo>
                  <a:cubicBezTo>
                    <a:pt x="1122" y="4537"/>
                    <a:pt x="1455" y="4674"/>
                    <a:pt x="2047" y="4674"/>
                  </a:cubicBezTo>
                  <a:cubicBezTo>
                    <a:pt x="2336" y="4674"/>
                    <a:pt x="2686" y="4642"/>
                    <a:pt x="3098" y="4576"/>
                  </a:cubicBezTo>
                  <a:lnTo>
                    <a:pt x="3084" y="4481"/>
                  </a:lnTo>
                  <a:cubicBezTo>
                    <a:pt x="2672" y="4547"/>
                    <a:pt x="2322" y="4579"/>
                    <a:pt x="2037" y="4579"/>
                  </a:cubicBezTo>
                  <a:cubicBezTo>
                    <a:pt x="1506" y="4579"/>
                    <a:pt x="1204" y="4466"/>
                    <a:pt x="1149" y="4242"/>
                  </a:cubicBezTo>
                  <a:cubicBezTo>
                    <a:pt x="1135" y="4190"/>
                    <a:pt x="1145" y="4141"/>
                    <a:pt x="1176" y="4095"/>
                  </a:cubicBezTo>
                  <a:cubicBezTo>
                    <a:pt x="1330" y="3873"/>
                    <a:pt x="1925" y="3799"/>
                    <a:pt x="1932" y="3796"/>
                  </a:cubicBezTo>
                  <a:lnTo>
                    <a:pt x="1921" y="3702"/>
                  </a:lnTo>
                  <a:cubicBezTo>
                    <a:pt x="1847" y="3710"/>
                    <a:pt x="1740" y="3717"/>
                    <a:pt x="1623" y="3717"/>
                  </a:cubicBezTo>
                  <a:cubicBezTo>
                    <a:pt x="1301" y="3717"/>
                    <a:pt x="900" y="3668"/>
                    <a:pt x="864" y="3462"/>
                  </a:cubicBezTo>
                  <a:cubicBezTo>
                    <a:pt x="857" y="3422"/>
                    <a:pt x="868" y="3387"/>
                    <a:pt x="895" y="3353"/>
                  </a:cubicBezTo>
                  <a:cubicBezTo>
                    <a:pt x="1050" y="3166"/>
                    <a:pt x="1662" y="3114"/>
                    <a:pt x="1887" y="3108"/>
                  </a:cubicBezTo>
                  <a:lnTo>
                    <a:pt x="1887" y="3014"/>
                  </a:lnTo>
                  <a:cubicBezTo>
                    <a:pt x="1594" y="3011"/>
                    <a:pt x="822" y="2946"/>
                    <a:pt x="759" y="2683"/>
                  </a:cubicBezTo>
                  <a:cubicBezTo>
                    <a:pt x="744" y="2598"/>
                    <a:pt x="761" y="2531"/>
                    <a:pt x="812" y="2479"/>
                  </a:cubicBezTo>
                  <a:cubicBezTo>
                    <a:pt x="916" y="2374"/>
                    <a:pt x="1148" y="2342"/>
                    <a:pt x="1388" y="2342"/>
                  </a:cubicBezTo>
                  <a:cubicBezTo>
                    <a:pt x="1639" y="2342"/>
                    <a:pt x="1900" y="2377"/>
                    <a:pt x="2037" y="2403"/>
                  </a:cubicBezTo>
                  <a:lnTo>
                    <a:pt x="2057" y="2311"/>
                  </a:lnTo>
                  <a:cubicBezTo>
                    <a:pt x="1294" y="2137"/>
                    <a:pt x="90" y="1750"/>
                    <a:pt x="117" y="1451"/>
                  </a:cubicBezTo>
                  <a:cubicBezTo>
                    <a:pt x="117" y="1441"/>
                    <a:pt x="122" y="1427"/>
                    <a:pt x="143" y="1411"/>
                  </a:cubicBezTo>
                  <a:cubicBezTo>
                    <a:pt x="206" y="1366"/>
                    <a:pt x="340" y="1348"/>
                    <a:pt x="519" y="1348"/>
                  </a:cubicBezTo>
                  <a:cubicBezTo>
                    <a:pt x="1234" y="1348"/>
                    <a:pt x="2677" y="1645"/>
                    <a:pt x="3293" y="1789"/>
                  </a:cubicBezTo>
                  <a:lnTo>
                    <a:pt x="3353" y="1803"/>
                  </a:lnTo>
                  <a:lnTo>
                    <a:pt x="3351" y="1740"/>
                  </a:lnTo>
                  <a:cubicBezTo>
                    <a:pt x="3350" y="1726"/>
                    <a:pt x="3296" y="360"/>
                    <a:pt x="3755" y="117"/>
                  </a:cubicBezTo>
                  <a:cubicBezTo>
                    <a:pt x="3776" y="106"/>
                    <a:pt x="3797" y="100"/>
                    <a:pt x="3818" y="100"/>
                  </a:cubicBezTo>
                  <a:cubicBezTo>
                    <a:pt x="3838" y="100"/>
                    <a:pt x="3858" y="105"/>
                    <a:pt x="3878" y="116"/>
                  </a:cubicBezTo>
                  <a:cubicBezTo>
                    <a:pt x="4204" y="270"/>
                    <a:pt x="4517" y="1483"/>
                    <a:pt x="4610" y="1937"/>
                  </a:cubicBezTo>
                  <a:lnTo>
                    <a:pt x="6082" y="4775"/>
                  </a:lnTo>
                  <a:lnTo>
                    <a:pt x="6161" y="4724"/>
                  </a:lnTo>
                  <a:lnTo>
                    <a:pt x="4698" y="1906"/>
                  </a:lnTo>
                  <a:cubicBezTo>
                    <a:pt x="4671" y="1775"/>
                    <a:pt x="4340" y="225"/>
                    <a:pt x="3915" y="25"/>
                  </a:cubicBezTo>
                  <a:cubicBezTo>
                    <a:pt x="3882" y="9"/>
                    <a:pt x="3848" y="1"/>
                    <a:pt x="3814" y="1"/>
                  </a:cubicBezTo>
                  <a:close/>
                </a:path>
              </a:pathLst>
            </a:custGeom>
            <a:solidFill>
              <a:srgbClr val="63492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26" name="Google Shape;826;p74"/>
            <p:cNvSpPr/>
            <p:nvPr/>
          </p:nvSpPr>
          <p:spPr>
            <a:xfrm flipH="1">
              <a:off x="7450440" y="1486103"/>
              <a:ext cx="136548" cy="57506"/>
            </a:xfrm>
            <a:custGeom>
              <a:avLst/>
              <a:gdLst/>
              <a:ahLst/>
              <a:cxnLst/>
              <a:rect l="l" t="t" r="r" b="b"/>
              <a:pathLst>
                <a:path w="2327" h="980" extrusionOk="0">
                  <a:moveTo>
                    <a:pt x="70" y="1"/>
                  </a:moveTo>
                  <a:cubicBezTo>
                    <a:pt x="70" y="1"/>
                    <a:pt x="1" y="205"/>
                    <a:pt x="9" y="467"/>
                  </a:cubicBezTo>
                  <a:cubicBezTo>
                    <a:pt x="892" y="503"/>
                    <a:pt x="1638" y="767"/>
                    <a:pt x="2098" y="980"/>
                  </a:cubicBezTo>
                  <a:cubicBezTo>
                    <a:pt x="2257" y="739"/>
                    <a:pt x="2327" y="509"/>
                    <a:pt x="2327" y="509"/>
                  </a:cubicBezTo>
                  <a:cubicBezTo>
                    <a:pt x="2327" y="509"/>
                    <a:pt x="1194" y="36"/>
                    <a:pt x="7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27" name="Google Shape;827;p74"/>
            <p:cNvSpPr/>
            <p:nvPr/>
          </p:nvSpPr>
          <p:spPr>
            <a:xfrm flipH="1">
              <a:off x="7463761" y="1513507"/>
              <a:ext cx="122641" cy="62846"/>
            </a:xfrm>
            <a:custGeom>
              <a:avLst/>
              <a:gdLst/>
              <a:ahLst/>
              <a:cxnLst/>
              <a:rect l="l" t="t" r="r" b="b"/>
              <a:pathLst>
                <a:path w="2090" h="1071" extrusionOk="0">
                  <a:moveTo>
                    <a:pt x="0" y="0"/>
                  </a:moveTo>
                  <a:lnTo>
                    <a:pt x="0" y="0"/>
                  </a:lnTo>
                  <a:cubicBezTo>
                    <a:pt x="11" y="367"/>
                    <a:pt x="177" y="845"/>
                    <a:pt x="907" y="1034"/>
                  </a:cubicBezTo>
                  <a:cubicBezTo>
                    <a:pt x="1006" y="1059"/>
                    <a:pt x="1099" y="1071"/>
                    <a:pt x="1186" y="1071"/>
                  </a:cubicBezTo>
                  <a:cubicBezTo>
                    <a:pt x="1620" y="1071"/>
                    <a:pt x="1911" y="784"/>
                    <a:pt x="2089" y="513"/>
                  </a:cubicBezTo>
                  <a:cubicBezTo>
                    <a:pt x="1628" y="300"/>
                    <a:pt x="882" y="36"/>
                    <a:pt x="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28" name="Google Shape;828;p74"/>
            <p:cNvSpPr/>
            <p:nvPr/>
          </p:nvSpPr>
          <p:spPr>
            <a:xfrm flipH="1">
              <a:off x="6426416" y="957573"/>
              <a:ext cx="633861" cy="462105"/>
            </a:xfrm>
            <a:custGeom>
              <a:avLst/>
              <a:gdLst/>
              <a:ahLst/>
              <a:cxnLst/>
              <a:rect l="l" t="t" r="r" b="b"/>
              <a:pathLst>
                <a:path w="10802" h="7875" extrusionOk="0">
                  <a:moveTo>
                    <a:pt x="9682" y="0"/>
                  </a:moveTo>
                  <a:cubicBezTo>
                    <a:pt x="9656" y="0"/>
                    <a:pt x="9641" y="1"/>
                    <a:pt x="9641" y="1"/>
                  </a:cubicBezTo>
                  <a:lnTo>
                    <a:pt x="1191" y="1"/>
                  </a:lnTo>
                  <a:cubicBezTo>
                    <a:pt x="672" y="1"/>
                    <a:pt x="117" y="26"/>
                    <a:pt x="117" y="783"/>
                  </a:cubicBezTo>
                  <a:cubicBezTo>
                    <a:pt x="117" y="1540"/>
                    <a:pt x="0" y="6249"/>
                    <a:pt x="105" y="6961"/>
                  </a:cubicBezTo>
                  <a:cubicBezTo>
                    <a:pt x="190" y="7554"/>
                    <a:pt x="498" y="7842"/>
                    <a:pt x="1780" y="7867"/>
                  </a:cubicBezTo>
                  <a:cubicBezTo>
                    <a:pt x="2080" y="7873"/>
                    <a:pt x="2627" y="7875"/>
                    <a:pt x="3297" y="7875"/>
                  </a:cubicBezTo>
                  <a:cubicBezTo>
                    <a:pt x="4954" y="7875"/>
                    <a:pt x="7367" y="7862"/>
                    <a:pt x="8661" y="7862"/>
                  </a:cubicBezTo>
                  <a:cubicBezTo>
                    <a:pt x="9078" y="7862"/>
                    <a:pt x="9379" y="7863"/>
                    <a:pt x="9502" y="7867"/>
                  </a:cubicBezTo>
                  <a:cubicBezTo>
                    <a:pt x="9544" y="7868"/>
                    <a:pt x="9590" y="7869"/>
                    <a:pt x="9639" y="7869"/>
                  </a:cubicBezTo>
                  <a:cubicBezTo>
                    <a:pt x="10068" y="7869"/>
                    <a:pt x="10702" y="7787"/>
                    <a:pt x="10748" y="6985"/>
                  </a:cubicBezTo>
                  <a:cubicBezTo>
                    <a:pt x="10801" y="6075"/>
                    <a:pt x="10787" y="1729"/>
                    <a:pt x="10781" y="909"/>
                  </a:cubicBezTo>
                  <a:cubicBezTo>
                    <a:pt x="10786" y="49"/>
                    <a:pt x="9888" y="0"/>
                    <a:pt x="9682" y="0"/>
                  </a:cubicBezTo>
                  <a:close/>
                </a:path>
              </a:pathLst>
            </a:custGeom>
            <a:solidFill>
              <a:srgbClr val="BBDBE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29" name="Google Shape;829;p74"/>
            <p:cNvSpPr/>
            <p:nvPr/>
          </p:nvSpPr>
          <p:spPr>
            <a:xfrm flipH="1">
              <a:off x="6813469" y="1379716"/>
              <a:ext cx="132558" cy="152392"/>
            </a:xfrm>
            <a:custGeom>
              <a:avLst/>
              <a:gdLst/>
              <a:ahLst/>
              <a:cxnLst/>
              <a:rect l="l" t="t" r="r" b="b"/>
              <a:pathLst>
                <a:path w="2259" h="2597" extrusionOk="0">
                  <a:moveTo>
                    <a:pt x="2258" y="0"/>
                  </a:moveTo>
                  <a:lnTo>
                    <a:pt x="607" y="237"/>
                  </a:lnTo>
                  <a:cubicBezTo>
                    <a:pt x="607" y="237"/>
                    <a:pt x="539" y="1585"/>
                    <a:pt x="0" y="2597"/>
                  </a:cubicBezTo>
                  <a:cubicBezTo>
                    <a:pt x="0" y="2597"/>
                    <a:pt x="1718" y="2293"/>
                    <a:pt x="2258" y="0"/>
                  </a:cubicBezTo>
                  <a:close/>
                </a:path>
              </a:pathLst>
            </a:custGeom>
            <a:solidFill>
              <a:srgbClr val="BBDBE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30" name="Google Shape;830;p74"/>
            <p:cNvSpPr/>
            <p:nvPr/>
          </p:nvSpPr>
          <p:spPr>
            <a:xfrm>
              <a:off x="6588255" y="1283775"/>
              <a:ext cx="60264" cy="59267"/>
            </a:xfrm>
            <a:custGeom>
              <a:avLst/>
              <a:gdLst/>
              <a:ahLst/>
              <a:cxnLst/>
              <a:rect l="l" t="t" r="r" b="b"/>
              <a:pathLst>
                <a:path w="1027" h="1010" extrusionOk="0">
                  <a:moveTo>
                    <a:pt x="421" y="1"/>
                  </a:moveTo>
                  <a:cubicBezTo>
                    <a:pt x="288" y="1"/>
                    <a:pt x="169" y="1"/>
                    <a:pt x="126" y="2"/>
                  </a:cubicBezTo>
                  <a:cubicBezTo>
                    <a:pt x="0" y="2"/>
                    <a:pt x="9" y="109"/>
                    <a:pt x="9" y="109"/>
                  </a:cubicBezTo>
                  <a:lnTo>
                    <a:pt x="9" y="903"/>
                  </a:lnTo>
                  <a:cubicBezTo>
                    <a:pt x="9" y="952"/>
                    <a:pt x="12" y="1004"/>
                    <a:pt x="109" y="1004"/>
                  </a:cubicBezTo>
                  <a:cubicBezTo>
                    <a:pt x="179" y="1004"/>
                    <a:pt x="508" y="1009"/>
                    <a:pt x="725" y="1009"/>
                  </a:cubicBezTo>
                  <a:cubicBezTo>
                    <a:pt x="811" y="1009"/>
                    <a:pt x="880" y="1008"/>
                    <a:pt x="906" y="1006"/>
                  </a:cubicBezTo>
                  <a:cubicBezTo>
                    <a:pt x="983" y="998"/>
                    <a:pt x="1019" y="969"/>
                    <a:pt x="1023" y="847"/>
                  </a:cubicBezTo>
                  <a:cubicBezTo>
                    <a:pt x="1026" y="727"/>
                    <a:pt x="1021" y="184"/>
                    <a:pt x="1023" y="122"/>
                  </a:cubicBezTo>
                  <a:cubicBezTo>
                    <a:pt x="1024" y="83"/>
                    <a:pt x="1024" y="10"/>
                    <a:pt x="909" y="5"/>
                  </a:cubicBezTo>
                  <a:cubicBezTo>
                    <a:pt x="840" y="2"/>
                    <a:pt x="615" y="1"/>
                    <a:pt x="42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31" name="Google Shape;831;p74"/>
            <p:cNvSpPr/>
            <p:nvPr/>
          </p:nvSpPr>
          <p:spPr>
            <a:xfrm>
              <a:off x="6588255" y="1034091"/>
              <a:ext cx="60264" cy="210837"/>
            </a:xfrm>
            <a:custGeom>
              <a:avLst/>
              <a:gdLst/>
              <a:ahLst/>
              <a:cxnLst/>
              <a:rect l="l" t="t" r="r" b="b"/>
              <a:pathLst>
                <a:path w="1027" h="3593" extrusionOk="0">
                  <a:moveTo>
                    <a:pt x="421" y="1"/>
                  </a:moveTo>
                  <a:cubicBezTo>
                    <a:pt x="288" y="1"/>
                    <a:pt x="169" y="1"/>
                    <a:pt x="126" y="2"/>
                  </a:cubicBezTo>
                  <a:cubicBezTo>
                    <a:pt x="0" y="2"/>
                    <a:pt x="9" y="109"/>
                    <a:pt x="9" y="109"/>
                  </a:cubicBezTo>
                  <a:lnTo>
                    <a:pt x="9" y="3485"/>
                  </a:lnTo>
                  <a:cubicBezTo>
                    <a:pt x="9" y="3535"/>
                    <a:pt x="12" y="3588"/>
                    <a:pt x="109" y="3588"/>
                  </a:cubicBezTo>
                  <a:cubicBezTo>
                    <a:pt x="176" y="3588"/>
                    <a:pt x="486" y="3593"/>
                    <a:pt x="702" y="3593"/>
                  </a:cubicBezTo>
                  <a:cubicBezTo>
                    <a:pt x="799" y="3593"/>
                    <a:pt x="878" y="3592"/>
                    <a:pt x="906" y="3589"/>
                  </a:cubicBezTo>
                  <a:cubicBezTo>
                    <a:pt x="983" y="3581"/>
                    <a:pt x="1019" y="3552"/>
                    <a:pt x="1023" y="3431"/>
                  </a:cubicBezTo>
                  <a:cubicBezTo>
                    <a:pt x="1026" y="3311"/>
                    <a:pt x="1021" y="184"/>
                    <a:pt x="1023" y="122"/>
                  </a:cubicBezTo>
                  <a:cubicBezTo>
                    <a:pt x="1024" y="83"/>
                    <a:pt x="1024" y="10"/>
                    <a:pt x="909" y="5"/>
                  </a:cubicBezTo>
                  <a:cubicBezTo>
                    <a:pt x="840" y="2"/>
                    <a:pt x="615" y="1"/>
                    <a:pt x="42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32" name="Google Shape;832;p74"/>
            <p:cNvSpPr/>
            <p:nvPr/>
          </p:nvSpPr>
          <p:spPr>
            <a:xfrm>
              <a:off x="6703151" y="1034150"/>
              <a:ext cx="170172" cy="307953"/>
            </a:xfrm>
            <a:custGeom>
              <a:avLst/>
              <a:gdLst/>
              <a:ahLst/>
              <a:cxnLst/>
              <a:rect l="l" t="t" r="r" b="b"/>
              <a:pathLst>
                <a:path w="2900" h="5248" extrusionOk="0">
                  <a:moveTo>
                    <a:pt x="1507" y="1"/>
                  </a:moveTo>
                  <a:cubicBezTo>
                    <a:pt x="271" y="1"/>
                    <a:pt x="42" y="805"/>
                    <a:pt x="8" y="1237"/>
                  </a:cubicBezTo>
                  <a:cubicBezTo>
                    <a:pt x="1" y="1344"/>
                    <a:pt x="56" y="1410"/>
                    <a:pt x="162" y="1435"/>
                  </a:cubicBezTo>
                  <a:lnTo>
                    <a:pt x="846" y="1585"/>
                  </a:lnTo>
                  <a:cubicBezTo>
                    <a:pt x="864" y="1589"/>
                    <a:pt x="881" y="1591"/>
                    <a:pt x="897" y="1591"/>
                  </a:cubicBezTo>
                  <a:cubicBezTo>
                    <a:pt x="984" y="1591"/>
                    <a:pt x="1029" y="1537"/>
                    <a:pt x="1044" y="1435"/>
                  </a:cubicBezTo>
                  <a:cubicBezTo>
                    <a:pt x="1086" y="1189"/>
                    <a:pt x="1225" y="1033"/>
                    <a:pt x="1507" y="1033"/>
                  </a:cubicBezTo>
                  <a:cubicBezTo>
                    <a:pt x="1741" y="1033"/>
                    <a:pt x="1837" y="1248"/>
                    <a:pt x="1800" y="1429"/>
                  </a:cubicBezTo>
                  <a:cubicBezTo>
                    <a:pt x="1680" y="2014"/>
                    <a:pt x="1126" y="1962"/>
                    <a:pt x="953" y="2671"/>
                  </a:cubicBezTo>
                  <a:cubicBezTo>
                    <a:pt x="944" y="2703"/>
                    <a:pt x="938" y="3456"/>
                    <a:pt x="932" y="3493"/>
                  </a:cubicBezTo>
                  <a:cubicBezTo>
                    <a:pt x="908" y="3619"/>
                    <a:pt x="980" y="3691"/>
                    <a:pt x="1100" y="3691"/>
                  </a:cubicBezTo>
                  <a:lnTo>
                    <a:pt x="1777" y="3691"/>
                  </a:lnTo>
                  <a:cubicBezTo>
                    <a:pt x="1885" y="3691"/>
                    <a:pt x="1939" y="3643"/>
                    <a:pt x="1981" y="3541"/>
                  </a:cubicBezTo>
                  <a:cubicBezTo>
                    <a:pt x="1991" y="3517"/>
                    <a:pt x="2004" y="2771"/>
                    <a:pt x="2017" y="2747"/>
                  </a:cubicBezTo>
                  <a:cubicBezTo>
                    <a:pt x="2265" y="2312"/>
                    <a:pt x="2892" y="2188"/>
                    <a:pt x="2892" y="1243"/>
                  </a:cubicBezTo>
                  <a:cubicBezTo>
                    <a:pt x="2899" y="1063"/>
                    <a:pt x="2850" y="1"/>
                    <a:pt x="1507" y="1"/>
                  </a:cubicBezTo>
                  <a:close/>
                  <a:moveTo>
                    <a:pt x="1081" y="4215"/>
                  </a:moveTo>
                  <a:cubicBezTo>
                    <a:pt x="968" y="4215"/>
                    <a:pt x="901" y="4276"/>
                    <a:pt x="901" y="4396"/>
                  </a:cubicBezTo>
                  <a:lnTo>
                    <a:pt x="901" y="5068"/>
                  </a:lnTo>
                  <a:cubicBezTo>
                    <a:pt x="901" y="5181"/>
                    <a:pt x="968" y="5247"/>
                    <a:pt x="1081" y="5247"/>
                  </a:cubicBezTo>
                  <a:lnTo>
                    <a:pt x="1753" y="5247"/>
                  </a:lnTo>
                  <a:cubicBezTo>
                    <a:pt x="1873" y="5247"/>
                    <a:pt x="1934" y="5181"/>
                    <a:pt x="1934" y="5068"/>
                  </a:cubicBezTo>
                  <a:lnTo>
                    <a:pt x="1934" y="4396"/>
                  </a:lnTo>
                  <a:cubicBezTo>
                    <a:pt x="1934" y="4276"/>
                    <a:pt x="1873" y="4215"/>
                    <a:pt x="1753" y="4215"/>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grpSp>
      <p:grpSp>
        <p:nvGrpSpPr>
          <p:cNvPr id="833" name="Google Shape;833;p74"/>
          <p:cNvGrpSpPr/>
          <p:nvPr/>
        </p:nvGrpSpPr>
        <p:grpSpPr>
          <a:xfrm>
            <a:off x="8186208" y="3607858"/>
            <a:ext cx="3045805" cy="2530047"/>
            <a:chOff x="6139718" y="2705893"/>
            <a:chExt cx="2284354" cy="1897535"/>
          </a:xfrm>
        </p:grpSpPr>
        <p:sp>
          <p:nvSpPr>
            <p:cNvPr id="834" name="Google Shape;834;p74"/>
            <p:cNvSpPr/>
            <p:nvPr/>
          </p:nvSpPr>
          <p:spPr>
            <a:xfrm flipH="1">
              <a:off x="6529354" y="2705893"/>
              <a:ext cx="1894719" cy="1897476"/>
            </a:xfrm>
            <a:custGeom>
              <a:avLst/>
              <a:gdLst/>
              <a:ahLst/>
              <a:cxnLst/>
              <a:rect l="l" t="t" r="r" b="b"/>
              <a:pathLst>
                <a:path w="32289" h="32336" extrusionOk="0">
                  <a:moveTo>
                    <a:pt x="28943" y="1"/>
                  </a:moveTo>
                  <a:cubicBezTo>
                    <a:pt x="28863" y="1"/>
                    <a:pt x="28818" y="4"/>
                    <a:pt x="28818" y="4"/>
                  </a:cubicBezTo>
                  <a:lnTo>
                    <a:pt x="3560" y="4"/>
                  </a:lnTo>
                  <a:cubicBezTo>
                    <a:pt x="2008" y="4"/>
                    <a:pt x="351" y="107"/>
                    <a:pt x="351" y="3213"/>
                  </a:cubicBezTo>
                  <a:cubicBezTo>
                    <a:pt x="351" y="6319"/>
                    <a:pt x="0" y="25656"/>
                    <a:pt x="312" y="28583"/>
                  </a:cubicBezTo>
                  <a:cubicBezTo>
                    <a:pt x="570" y="31015"/>
                    <a:pt x="1490" y="32198"/>
                    <a:pt x="5320" y="32302"/>
                  </a:cubicBezTo>
                  <a:cubicBezTo>
                    <a:pt x="6234" y="32327"/>
                    <a:pt x="7913" y="32336"/>
                    <a:pt x="9967" y="32336"/>
                  </a:cubicBezTo>
                  <a:cubicBezTo>
                    <a:pt x="14964" y="32336"/>
                    <a:pt x="22181" y="32284"/>
                    <a:pt x="25996" y="32284"/>
                  </a:cubicBezTo>
                  <a:cubicBezTo>
                    <a:pt x="27188" y="32284"/>
                    <a:pt x="28048" y="32289"/>
                    <a:pt x="28405" y="32302"/>
                  </a:cubicBezTo>
                  <a:cubicBezTo>
                    <a:pt x="28530" y="32307"/>
                    <a:pt x="28666" y="32311"/>
                    <a:pt x="28809" y="32311"/>
                  </a:cubicBezTo>
                  <a:cubicBezTo>
                    <a:pt x="30094" y="32311"/>
                    <a:pt x="31991" y="31979"/>
                    <a:pt x="32131" y="28679"/>
                  </a:cubicBezTo>
                  <a:cubicBezTo>
                    <a:pt x="32289" y="24943"/>
                    <a:pt x="32247" y="7094"/>
                    <a:pt x="32231" y="3731"/>
                  </a:cubicBezTo>
                  <a:cubicBezTo>
                    <a:pt x="32244" y="203"/>
                    <a:pt x="29558" y="1"/>
                    <a:pt x="28943" y="1"/>
                  </a:cubicBezTo>
                  <a:close/>
                </a:path>
              </a:pathLst>
            </a:custGeom>
            <a:solidFill>
              <a:srgbClr val="E9C1D9"/>
            </a:solidFill>
            <a:ln>
              <a:noFill/>
            </a:ln>
            <a:effectLst>
              <a:outerShdw dist="104775" dir="3000000" algn="bl" rotWithShape="0">
                <a:schemeClr val="dk1">
                  <a:alpha val="2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35" name="Google Shape;835;p74"/>
            <p:cNvSpPr/>
            <p:nvPr/>
          </p:nvSpPr>
          <p:spPr>
            <a:xfrm flipH="1">
              <a:off x="6621657" y="3143939"/>
              <a:ext cx="352197" cy="1277640"/>
            </a:xfrm>
            <a:custGeom>
              <a:avLst/>
              <a:gdLst/>
              <a:ahLst/>
              <a:cxnLst/>
              <a:rect l="l" t="t" r="r" b="b"/>
              <a:pathLst>
                <a:path w="6002" h="21773" extrusionOk="0">
                  <a:moveTo>
                    <a:pt x="109" y="1"/>
                  </a:moveTo>
                  <a:lnTo>
                    <a:pt x="1" y="7"/>
                  </a:lnTo>
                  <a:cubicBezTo>
                    <a:pt x="69" y="1272"/>
                    <a:pt x="951" y="2258"/>
                    <a:pt x="1805" y="3212"/>
                  </a:cubicBezTo>
                  <a:cubicBezTo>
                    <a:pt x="2087" y="3526"/>
                    <a:pt x="2378" y="3851"/>
                    <a:pt x="2632" y="4180"/>
                  </a:cubicBezTo>
                  <a:cubicBezTo>
                    <a:pt x="3931" y="5854"/>
                    <a:pt x="4510" y="8018"/>
                    <a:pt x="4222" y="10116"/>
                  </a:cubicBezTo>
                  <a:cubicBezTo>
                    <a:pt x="4167" y="10519"/>
                    <a:pt x="4078" y="10928"/>
                    <a:pt x="3993" y="11324"/>
                  </a:cubicBezTo>
                  <a:cubicBezTo>
                    <a:pt x="3815" y="12155"/>
                    <a:pt x="3629" y="13014"/>
                    <a:pt x="3736" y="13870"/>
                  </a:cubicBezTo>
                  <a:cubicBezTo>
                    <a:pt x="3854" y="14836"/>
                    <a:pt x="4328" y="15714"/>
                    <a:pt x="4791" y="16567"/>
                  </a:cubicBezTo>
                  <a:cubicBezTo>
                    <a:pt x="5220" y="17359"/>
                    <a:pt x="5705" y="18255"/>
                    <a:pt x="5804" y="19235"/>
                  </a:cubicBezTo>
                  <a:cubicBezTo>
                    <a:pt x="5891" y="20106"/>
                    <a:pt x="5590" y="21199"/>
                    <a:pt x="4722" y="21677"/>
                  </a:cubicBezTo>
                  <a:lnTo>
                    <a:pt x="4774" y="21772"/>
                  </a:lnTo>
                  <a:cubicBezTo>
                    <a:pt x="5685" y="21270"/>
                    <a:pt x="6002" y="20129"/>
                    <a:pt x="5911" y="19221"/>
                  </a:cubicBezTo>
                  <a:cubicBezTo>
                    <a:pt x="5811" y="18220"/>
                    <a:pt x="5319" y="17314"/>
                    <a:pt x="4883" y="16508"/>
                  </a:cubicBezTo>
                  <a:cubicBezTo>
                    <a:pt x="4428" y="15668"/>
                    <a:pt x="3958" y="14800"/>
                    <a:pt x="3842" y="13854"/>
                  </a:cubicBezTo>
                  <a:cubicBezTo>
                    <a:pt x="3739" y="13016"/>
                    <a:pt x="3921" y="12167"/>
                    <a:pt x="4099" y="11345"/>
                  </a:cubicBezTo>
                  <a:cubicBezTo>
                    <a:pt x="4185" y="10948"/>
                    <a:pt x="4274" y="10536"/>
                    <a:pt x="4331" y="10129"/>
                  </a:cubicBezTo>
                  <a:cubicBezTo>
                    <a:pt x="4623" y="8002"/>
                    <a:pt x="4035" y="5808"/>
                    <a:pt x="2719" y="4112"/>
                  </a:cubicBezTo>
                  <a:cubicBezTo>
                    <a:pt x="2462" y="3781"/>
                    <a:pt x="2170" y="3454"/>
                    <a:pt x="1886" y="3139"/>
                  </a:cubicBezTo>
                  <a:cubicBezTo>
                    <a:pt x="1045" y="2199"/>
                    <a:pt x="177" y="1228"/>
                    <a:pt x="109"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36" name="Google Shape;836;p74"/>
            <p:cNvSpPr/>
            <p:nvPr/>
          </p:nvSpPr>
          <p:spPr>
            <a:xfrm flipH="1">
              <a:off x="6601589" y="3157494"/>
              <a:ext cx="1719265" cy="1394648"/>
            </a:xfrm>
            <a:custGeom>
              <a:avLst/>
              <a:gdLst/>
              <a:ahLst/>
              <a:cxnLst/>
              <a:rect l="l" t="t" r="r" b="b"/>
              <a:pathLst>
                <a:path w="29299" h="23767" extrusionOk="0">
                  <a:moveTo>
                    <a:pt x="6481" y="0"/>
                  </a:moveTo>
                  <a:cubicBezTo>
                    <a:pt x="6481" y="0"/>
                    <a:pt x="5929" y="2765"/>
                    <a:pt x="4827" y="4194"/>
                  </a:cubicBezTo>
                  <a:cubicBezTo>
                    <a:pt x="3726" y="5623"/>
                    <a:pt x="1938" y="6678"/>
                    <a:pt x="2851" y="9777"/>
                  </a:cubicBezTo>
                  <a:cubicBezTo>
                    <a:pt x="3601" y="12318"/>
                    <a:pt x="1870" y="14763"/>
                    <a:pt x="928" y="16152"/>
                  </a:cubicBezTo>
                  <a:cubicBezTo>
                    <a:pt x="0" y="17519"/>
                    <a:pt x="393" y="18964"/>
                    <a:pt x="1489" y="22316"/>
                  </a:cubicBezTo>
                  <a:cubicBezTo>
                    <a:pt x="1489" y="22316"/>
                    <a:pt x="2266" y="22801"/>
                    <a:pt x="2893" y="23142"/>
                  </a:cubicBezTo>
                  <a:lnTo>
                    <a:pt x="3147" y="21714"/>
                  </a:lnTo>
                  <a:cubicBezTo>
                    <a:pt x="3386" y="21816"/>
                    <a:pt x="3586" y="23462"/>
                    <a:pt x="3872" y="23549"/>
                  </a:cubicBezTo>
                  <a:cubicBezTo>
                    <a:pt x="4155" y="23635"/>
                    <a:pt x="4459" y="23711"/>
                    <a:pt x="4784" y="23767"/>
                  </a:cubicBezTo>
                  <a:cubicBezTo>
                    <a:pt x="4352" y="22638"/>
                    <a:pt x="4250" y="21477"/>
                    <a:pt x="4697" y="20540"/>
                  </a:cubicBezTo>
                  <a:cubicBezTo>
                    <a:pt x="6348" y="16716"/>
                    <a:pt x="7489" y="12901"/>
                    <a:pt x="6228" y="8777"/>
                  </a:cubicBezTo>
                  <a:cubicBezTo>
                    <a:pt x="5327" y="5682"/>
                    <a:pt x="7683" y="3229"/>
                    <a:pt x="10241" y="2673"/>
                  </a:cubicBezTo>
                  <a:cubicBezTo>
                    <a:pt x="10771" y="2562"/>
                    <a:pt x="11288" y="2513"/>
                    <a:pt x="11792" y="2513"/>
                  </a:cubicBezTo>
                  <a:cubicBezTo>
                    <a:pt x="14696" y="2513"/>
                    <a:pt x="17219" y="4152"/>
                    <a:pt x="19859" y="5289"/>
                  </a:cubicBezTo>
                  <a:cubicBezTo>
                    <a:pt x="20890" y="5619"/>
                    <a:pt x="22264" y="5942"/>
                    <a:pt x="22793" y="6971"/>
                  </a:cubicBezTo>
                  <a:cubicBezTo>
                    <a:pt x="23847" y="8854"/>
                    <a:pt x="22000" y="11126"/>
                    <a:pt x="22887" y="13185"/>
                  </a:cubicBezTo>
                  <a:cubicBezTo>
                    <a:pt x="23420" y="14558"/>
                    <a:pt x="24807" y="15745"/>
                    <a:pt x="25344" y="17292"/>
                  </a:cubicBezTo>
                  <a:cubicBezTo>
                    <a:pt x="25960" y="18837"/>
                    <a:pt x="26002" y="20472"/>
                    <a:pt x="25639" y="22083"/>
                  </a:cubicBezTo>
                  <a:lnTo>
                    <a:pt x="25695" y="22190"/>
                  </a:lnTo>
                  <a:cubicBezTo>
                    <a:pt x="25695" y="22190"/>
                    <a:pt x="25922" y="22245"/>
                    <a:pt x="26274" y="22245"/>
                  </a:cubicBezTo>
                  <a:cubicBezTo>
                    <a:pt x="26865" y="22245"/>
                    <a:pt x="27807" y="22089"/>
                    <a:pt x="28619" y="21254"/>
                  </a:cubicBezTo>
                  <a:cubicBezTo>
                    <a:pt x="28915" y="20948"/>
                    <a:pt x="29298" y="18863"/>
                    <a:pt x="27818" y="16407"/>
                  </a:cubicBezTo>
                  <a:cubicBezTo>
                    <a:pt x="26972" y="15008"/>
                    <a:pt x="26377" y="13322"/>
                    <a:pt x="26362" y="12310"/>
                  </a:cubicBezTo>
                  <a:cubicBezTo>
                    <a:pt x="26333" y="10435"/>
                    <a:pt x="28196" y="8137"/>
                    <a:pt x="25696" y="4648"/>
                  </a:cubicBezTo>
                  <a:cubicBezTo>
                    <a:pt x="23893" y="2132"/>
                    <a:pt x="24047" y="1222"/>
                    <a:pt x="24047" y="1222"/>
                  </a:cubicBezTo>
                  <a:lnTo>
                    <a:pt x="6481"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37" name="Google Shape;837;p74"/>
            <p:cNvSpPr/>
            <p:nvPr/>
          </p:nvSpPr>
          <p:spPr>
            <a:xfrm flipH="1">
              <a:off x="6794998" y="3304899"/>
              <a:ext cx="1276349" cy="1271830"/>
            </a:xfrm>
            <a:custGeom>
              <a:avLst/>
              <a:gdLst/>
              <a:ahLst/>
              <a:cxnLst/>
              <a:rect l="l" t="t" r="r" b="b"/>
              <a:pathLst>
                <a:path w="21751" h="21674" extrusionOk="0">
                  <a:moveTo>
                    <a:pt x="7542" y="1"/>
                  </a:moveTo>
                  <a:cubicBezTo>
                    <a:pt x="7037" y="1"/>
                    <a:pt x="6520" y="50"/>
                    <a:pt x="5990" y="161"/>
                  </a:cubicBezTo>
                  <a:cubicBezTo>
                    <a:pt x="3432" y="718"/>
                    <a:pt x="1076" y="3171"/>
                    <a:pt x="1978" y="6265"/>
                  </a:cubicBezTo>
                  <a:cubicBezTo>
                    <a:pt x="3238" y="10389"/>
                    <a:pt x="2098" y="14204"/>
                    <a:pt x="446" y="18028"/>
                  </a:cubicBezTo>
                  <a:cubicBezTo>
                    <a:pt x="0" y="18964"/>
                    <a:pt x="100" y="20126"/>
                    <a:pt x="534" y="21255"/>
                  </a:cubicBezTo>
                  <a:cubicBezTo>
                    <a:pt x="932" y="21325"/>
                    <a:pt x="1361" y="21366"/>
                    <a:pt x="1817" y="21366"/>
                  </a:cubicBezTo>
                  <a:cubicBezTo>
                    <a:pt x="1968" y="21366"/>
                    <a:pt x="2122" y="21362"/>
                    <a:pt x="2279" y="21352"/>
                  </a:cubicBezTo>
                  <a:lnTo>
                    <a:pt x="2720" y="18253"/>
                  </a:lnTo>
                  <a:lnTo>
                    <a:pt x="3546" y="21342"/>
                  </a:lnTo>
                  <a:cubicBezTo>
                    <a:pt x="3546" y="21342"/>
                    <a:pt x="4148" y="21673"/>
                    <a:pt x="5896" y="21673"/>
                  </a:cubicBezTo>
                  <a:cubicBezTo>
                    <a:pt x="7150" y="21673"/>
                    <a:pt x="8993" y="21503"/>
                    <a:pt x="11626" y="20917"/>
                  </a:cubicBezTo>
                  <a:cubicBezTo>
                    <a:pt x="17931" y="19516"/>
                    <a:pt x="19032" y="20540"/>
                    <a:pt x="19519" y="19466"/>
                  </a:cubicBezTo>
                  <a:cubicBezTo>
                    <a:pt x="20006" y="18393"/>
                    <a:pt x="18813" y="14500"/>
                    <a:pt x="18813" y="14499"/>
                  </a:cubicBezTo>
                  <a:lnTo>
                    <a:pt x="18813" y="14499"/>
                  </a:lnTo>
                  <a:lnTo>
                    <a:pt x="21389" y="19573"/>
                  </a:lnTo>
                  <a:cubicBezTo>
                    <a:pt x="21751" y="17960"/>
                    <a:pt x="21708" y="16325"/>
                    <a:pt x="21093" y="14780"/>
                  </a:cubicBezTo>
                  <a:cubicBezTo>
                    <a:pt x="20556" y="13233"/>
                    <a:pt x="19169" y="12046"/>
                    <a:pt x="18636" y="10673"/>
                  </a:cubicBezTo>
                  <a:cubicBezTo>
                    <a:pt x="17749" y="8613"/>
                    <a:pt x="19596" y="6342"/>
                    <a:pt x="18542" y="4459"/>
                  </a:cubicBezTo>
                  <a:cubicBezTo>
                    <a:pt x="18013" y="3430"/>
                    <a:pt x="16640" y="3107"/>
                    <a:pt x="15608" y="2777"/>
                  </a:cubicBezTo>
                  <a:cubicBezTo>
                    <a:pt x="12968" y="1640"/>
                    <a:pt x="10445" y="1"/>
                    <a:pt x="7542"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38" name="Google Shape;838;p74"/>
            <p:cNvSpPr/>
            <p:nvPr/>
          </p:nvSpPr>
          <p:spPr>
            <a:xfrm flipH="1">
              <a:off x="7245426" y="3767062"/>
              <a:ext cx="270163" cy="104509"/>
            </a:xfrm>
            <a:custGeom>
              <a:avLst/>
              <a:gdLst/>
              <a:ahLst/>
              <a:cxnLst/>
              <a:rect l="l" t="t" r="r" b="b"/>
              <a:pathLst>
                <a:path w="4604" h="1781" extrusionOk="0">
                  <a:moveTo>
                    <a:pt x="4526" y="0"/>
                  </a:moveTo>
                  <a:lnTo>
                    <a:pt x="75" y="229"/>
                  </a:lnTo>
                  <a:lnTo>
                    <a:pt x="0" y="1614"/>
                  </a:lnTo>
                  <a:cubicBezTo>
                    <a:pt x="644" y="1729"/>
                    <a:pt x="1287" y="1781"/>
                    <a:pt x="1930" y="1781"/>
                  </a:cubicBezTo>
                  <a:cubicBezTo>
                    <a:pt x="2821" y="1781"/>
                    <a:pt x="3713" y="1682"/>
                    <a:pt x="4604" y="1517"/>
                  </a:cubicBezTo>
                  <a:lnTo>
                    <a:pt x="4526" y="0"/>
                  </a:lnTo>
                  <a:close/>
                </a:path>
              </a:pathLst>
            </a:custGeom>
            <a:solidFill>
              <a:srgbClr val="D8A17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39" name="Google Shape;839;p74"/>
            <p:cNvSpPr/>
            <p:nvPr/>
          </p:nvSpPr>
          <p:spPr>
            <a:xfrm flipH="1">
              <a:off x="6994862" y="3856080"/>
              <a:ext cx="656747" cy="747231"/>
            </a:xfrm>
            <a:custGeom>
              <a:avLst/>
              <a:gdLst/>
              <a:ahLst/>
              <a:cxnLst/>
              <a:rect l="l" t="t" r="r" b="b"/>
              <a:pathLst>
                <a:path w="11192" h="12734" extrusionOk="0">
                  <a:moveTo>
                    <a:pt x="6923" y="0"/>
                  </a:moveTo>
                  <a:cubicBezTo>
                    <a:pt x="6032" y="165"/>
                    <a:pt x="5141" y="263"/>
                    <a:pt x="4251" y="263"/>
                  </a:cubicBezTo>
                  <a:cubicBezTo>
                    <a:pt x="3607" y="263"/>
                    <a:pt x="2963" y="212"/>
                    <a:pt x="2319" y="97"/>
                  </a:cubicBezTo>
                  <a:lnTo>
                    <a:pt x="2269" y="1042"/>
                  </a:lnTo>
                  <a:cubicBezTo>
                    <a:pt x="2269" y="1042"/>
                    <a:pt x="784" y="1667"/>
                    <a:pt x="255" y="1798"/>
                  </a:cubicBezTo>
                  <a:cubicBezTo>
                    <a:pt x="256" y="1900"/>
                    <a:pt x="256" y="2008"/>
                    <a:pt x="255" y="2122"/>
                  </a:cubicBezTo>
                  <a:cubicBezTo>
                    <a:pt x="252" y="2315"/>
                    <a:pt x="250" y="2526"/>
                    <a:pt x="245" y="2753"/>
                  </a:cubicBezTo>
                  <a:cubicBezTo>
                    <a:pt x="244" y="2767"/>
                    <a:pt x="244" y="2782"/>
                    <a:pt x="244" y="2796"/>
                  </a:cubicBezTo>
                  <a:cubicBezTo>
                    <a:pt x="223" y="3740"/>
                    <a:pt x="174" y="4954"/>
                    <a:pt x="129" y="6235"/>
                  </a:cubicBezTo>
                  <a:lnTo>
                    <a:pt x="121" y="6443"/>
                  </a:lnTo>
                  <a:cubicBezTo>
                    <a:pt x="99" y="7089"/>
                    <a:pt x="77" y="7748"/>
                    <a:pt x="58" y="8396"/>
                  </a:cubicBezTo>
                  <a:cubicBezTo>
                    <a:pt x="20" y="9815"/>
                    <a:pt x="1" y="11180"/>
                    <a:pt x="41" y="12225"/>
                  </a:cubicBezTo>
                  <a:cubicBezTo>
                    <a:pt x="47" y="12405"/>
                    <a:pt x="54" y="12575"/>
                    <a:pt x="65" y="12734"/>
                  </a:cubicBezTo>
                  <a:cubicBezTo>
                    <a:pt x="3491" y="12727"/>
                    <a:pt x="7393" y="12712"/>
                    <a:pt x="10673" y="12701"/>
                  </a:cubicBezTo>
                  <a:cubicBezTo>
                    <a:pt x="10727" y="12193"/>
                    <a:pt x="10815" y="11390"/>
                    <a:pt x="10897" y="10659"/>
                  </a:cubicBezTo>
                  <a:cubicBezTo>
                    <a:pt x="10955" y="10132"/>
                    <a:pt x="11012" y="9642"/>
                    <a:pt x="11049" y="9325"/>
                  </a:cubicBezTo>
                  <a:cubicBezTo>
                    <a:pt x="11063" y="9213"/>
                    <a:pt x="11074" y="9096"/>
                    <a:pt x="11085" y="8980"/>
                  </a:cubicBezTo>
                  <a:cubicBezTo>
                    <a:pt x="11191" y="7747"/>
                    <a:pt x="11107" y="6379"/>
                    <a:pt x="10961" y="5155"/>
                  </a:cubicBezTo>
                  <a:cubicBezTo>
                    <a:pt x="10883" y="4515"/>
                    <a:pt x="10790" y="3913"/>
                    <a:pt x="10699" y="3391"/>
                  </a:cubicBezTo>
                  <a:cubicBezTo>
                    <a:pt x="10626" y="2977"/>
                    <a:pt x="10554" y="2613"/>
                    <a:pt x="10492" y="2319"/>
                  </a:cubicBezTo>
                  <a:cubicBezTo>
                    <a:pt x="10388" y="1818"/>
                    <a:pt x="10312" y="1517"/>
                    <a:pt x="10312" y="1517"/>
                  </a:cubicBezTo>
                  <a:lnTo>
                    <a:pt x="9676" y="1433"/>
                  </a:lnTo>
                  <a:lnTo>
                    <a:pt x="9316" y="1386"/>
                  </a:lnTo>
                  <a:lnTo>
                    <a:pt x="7280" y="1122"/>
                  </a:lnTo>
                  <a:lnTo>
                    <a:pt x="7029" y="1089"/>
                  </a:lnTo>
                  <a:lnTo>
                    <a:pt x="6923" y="0"/>
                  </a:lnTo>
                  <a:close/>
                </a:path>
              </a:pathLst>
            </a:custGeom>
            <a:solidFill>
              <a:srgbClr val="EBBC8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40" name="Google Shape;840;p74"/>
            <p:cNvSpPr/>
            <p:nvPr/>
          </p:nvSpPr>
          <p:spPr>
            <a:xfrm flipH="1">
              <a:off x="7636763" y="3454767"/>
              <a:ext cx="208021" cy="229145"/>
            </a:xfrm>
            <a:custGeom>
              <a:avLst/>
              <a:gdLst/>
              <a:ahLst/>
              <a:cxnLst/>
              <a:rect l="l" t="t" r="r" b="b"/>
              <a:pathLst>
                <a:path w="3545" h="3905" extrusionOk="0">
                  <a:moveTo>
                    <a:pt x="1841" y="1"/>
                  </a:moveTo>
                  <a:cubicBezTo>
                    <a:pt x="1097" y="1"/>
                    <a:pt x="1" y="283"/>
                    <a:pt x="90" y="1966"/>
                  </a:cubicBezTo>
                  <a:cubicBezTo>
                    <a:pt x="161" y="3316"/>
                    <a:pt x="951" y="3905"/>
                    <a:pt x="1773" y="3905"/>
                  </a:cubicBezTo>
                  <a:cubicBezTo>
                    <a:pt x="2492" y="3905"/>
                    <a:pt x="3236" y="3455"/>
                    <a:pt x="3544" y="2671"/>
                  </a:cubicBezTo>
                  <a:lnTo>
                    <a:pt x="2503" y="73"/>
                  </a:lnTo>
                  <a:cubicBezTo>
                    <a:pt x="2503" y="73"/>
                    <a:pt x="2217" y="1"/>
                    <a:pt x="1841" y="1"/>
                  </a:cubicBezTo>
                  <a:close/>
                </a:path>
              </a:pathLst>
            </a:custGeom>
            <a:solidFill>
              <a:srgbClr val="EBBC8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41" name="Google Shape;841;p74"/>
            <p:cNvSpPr/>
            <p:nvPr/>
          </p:nvSpPr>
          <p:spPr>
            <a:xfrm flipH="1">
              <a:off x="6887888" y="3399080"/>
              <a:ext cx="204852" cy="228969"/>
            </a:xfrm>
            <a:custGeom>
              <a:avLst/>
              <a:gdLst/>
              <a:ahLst/>
              <a:cxnLst/>
              <a:rect l="l" t="t" r="r" b="b"/>
              <a:pathLst>
                <a:path w="3491" h="3902" extrusionOk="0">
                  <a:moveTo>
                    <a:pt x="1566" y="0"/>
                  </a:moveTo>
                  <a:cubicBezTo>
                    <a:pt x="910" y="0"/>
                    <a:pt x="315" y="337"/>
                    <a:pt x="315" y="337"/>
                  </a:cubicBezTo>
                  <a:lnTo>
                    <a:pt x="0" y="3119"/>
                  </a:lnTo>
                  <a:cubicBezTo>
                    <a:pt x="394" y="3642"/>
                    <a:pt x="986" y="3901"/>
                    <a:pt x="1556" y="3901"/>
                  </a:cubicBezTo>
                  <a:cubicBezTo>
                    <a:pt x="2558" y="3901"/>
                    <a:pt x="3490" y="3099"/>
                    <a:pt x="3143" y="1521"/>
                  </a:cubicBezTo>
                  <a:cubicBezTo>
                    <a:pt x="2877" y="309"/>
                    <a:pt x="2194" y="0"/>
                    <a:pt x="1566" y="0"/>
                  </a:cubicBezTo>
                  <a:close/>
                </a:path>
              </a:pathLst>
            </a:custGeom>
            <a:solidFill>
              <a:srgbClr val="D8A17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42" name="Google Shape;842;p74"/>
            <p:cNvSpPr/>
            <p:nvPr/>
          </p:nvSpPr>
          <p:spPr>
            <a:xfrm flipH="1">
              <a:off x="6933894" y="3444322"/>
              <a:ext cx="156676" cy="138015"/>
            </a:xfrm>
            <a:custGeom>
              <a:avLst/>
              <a:gdLst/>
              <a:ahLst/>
              <a:cxnLst/>
              <a:rect l="l" t="t" r="r" b="b"/>
              <a:pathLst>
                <a:path w="2670" h="2352" extrusionOk="0">
                  <a:moveTo>
                    <a:pt x="1659" y="1"/>
                  </a:moveTo>
                  <a:cubicBezTo>
                    <a:pt x="1361" y="1"/>
                    <a:pt x="1075" y="127"/>
                    <a:pt x="808" y="378"/>
                  </a:cubicBezTo>
                  <a:cubicBezTo>
                    <a:pt x="1" y="1136"/>
                    <a:pt x="783" y="2316"/>
                    <a:pt x="790" y="2328"/>
                  </a:cubicBezTo>
                  <a:cubicBezTo>
                    <a:pt x="801" y="2344"/>
                    <a:pt x="817" y="2351"/>
                    <a:pt x="835" y="2351"/>
                  </a:cubicBezTo>
                  <a:cubicBezTo>
                    <a:pt x="837" y="2351"/>
                    <a:pt x="839" y="2351"/>
                    <a:pt x="841" y="2351"/>
                  </a:cubicBezTo>
                  <a:cubicBezTo>
                    <a:pt x="847" y="2349"/>
                    <a:pt x="856" y="2347"/>
                    <a:pt x="861" y="2343"/>
                  </a:cubicBezTo>
                  <a:cubicBezTo>
                    <a:pt x="884" y="2327"/>
                    <a:pt x="889" y="2296"/>
                    <a:pt x="876" y="2273"/>
                  </a:cubicBezTo>
                  <a:cubicBezTo>
                    <a:pt x="867" y="2260"/>
                    <a:pt x="132" y="1150"/>
                    <a:pt x="877" y="452"/>
                  </a:cubicBezTo>
                  <a:cubicBezTo>
                    <a:pt x="1123" y="220"/>
                    <a:pt x="1386" y="102"/>
                    <a:pt x="1658" y="102"/>
                  </a:cubicBezTo>
                  <a:cubicBezTo>
                    <a:pt x="1674" y="102"/>
                    <a:pt x="1690" y="103"/>
                    <a:pt x="1706" y="103"/>
                  </a:cubicBezTo>
                  <a:cubicBezTo>
                    <a:pt x="2204" y="127"/>
                    <a:pt x="2570" y="538"/>
                    <a:pt x="2574" y="542"/>
                  </a:cubicBezTo>
                  <a:cubicBezTo>
                    <a:pt x="2584" y="553"/>
                    <a:pt x="2599" y="559"/>
                    <a:pt x="2613" y="559"/>
                  </a:cubicBezTo>
                  <a:cubicBezTo>
                    <a:pt x="2625" y="559"/>
                    <a:pt x="2637" y="555"/>
                    <a:pt x="2646" y="547"/>
                  </a:cubicBezTo>
                  <a:cubicBezTo>
                    <a:pt x="2667" y="529"/>
                    <a:pt x="2669" y="496"/>
                    <a:pt x="2651" y="475"/>
                  </a:cubicBezTo>
                  <a:cubicBezTo>
                    <a:pt x="2636" y="457"/>
                    <a:pt x="2255" y="29"/>
                    <a:pt x="1712" y="2"/>
                  </a:cubicBezTo>
                  <a:cubicBezTo>
                    <a:pt x="1694" y="1"/>
                    <a:pt x="1677" y="1"/>
                    <a:pt x="1659" y="1"/>
                  </a:cubicBezTo>
                  <a:close/>
                </a:path>
              </a:pathLst>
            </a:custGeom>
            <a:solidFill>
              <a:srgbClr val="68393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43" name="Google Shape;843;p74"/>
            <p:cNvSpPr/>
            <p:nvPr/>
          </p:nvSpPr>
          <p:spPr>
            <a:xfrm flipH="1">
              <a:off x="6975615" y="3497897"/>
              <a:ext cx="89252" cy="28577"/>
            </a:xfrm>
            <a:custGeom>
              <a:avLst/>
              <a:gdLst/>
              <a:ahLst/>
              <a:cxnLst/>
              <a:rect l="l" t="t" r="r" b="b"/>
              <a:pathLst>
                <a:path w="1521" h="487" extrusionOk="0">
                  <a:moveTo>
                    <a:pt x="819" y="1"/>
                  </a:moveTo>
                  <a:cubicBezTo>
                    <a:pt x="546" y="1"/>
                    <a:pt x="241" y="91"/>
                    <a:pt x="16" y="407"/>
                  </a:cubicBezTo>
                  <a:cubicBezTo>
                    <a:pt x="0" y="428"/>
                    <a:pt x="6" y="462"/>
                    <a:pt x="27" y="477"/>
                  </a:cubicBezTo>
                  <a:cubicBezTo>
                    <a:pt x="36" y="484"/>
                    <a:pt x="46" y="486"/>
                    <a:pt x="56" y="486"/>
                  </a:cubicBezTo>
                  <a:cubicBezTo>
                    <a:pt x="72" y="486"/>
                    <a:pt x="88" y="479"/>
                    <a:pt x="97" y="465"/>
                  </a:cubicBezTo>
                  <a:cubicBezTo>
                    <a:pt x="299" y="183"/>
                    <a:pt x="575" y="102"/>
                    <a:pt x="823" y="102"/>
                  </a:cubicBezTo>
                  <a:cubicBezTo>
                    <a:pt x="1152" y="102"/>
                    <a:pt x="1434" y="243"/>
                    <a:pt x="1439" y="246"/>
                  </a:cubicBezTo>
                  <a:cubicBezTo>
                    <a:pt x="1446" y="251"/>
                    <a:pt x="1453" y="253"/>
                    <a:pt x="1460" y="253"/>
                  </a:cubicBezTo>
                  <a:cubicBezTo>
                    <a:pt x="1464" y="253"/>
                    <a:pt x="1468" y="252"/>
                    <a:pt x="1471" y="251"/>
                  </a:cubicBezTo>
                  <a:cubicBezTo>
                    <a:pt x="1487" y="249"/>
                    <a:pt x="1499" y="239"/>
                    <a:pt x="1508" y="224"/>
                  </a:cubicBezTo>
                  <a:cubicBezTo>
                    <a:pt x="1520" y="199"/>
                    <a:pt x="1510" y="167"/>
                    <a:pt x="1485" y="156"/>
                  </a:cubicBezTo>
                  <a:cubicBezTo>
                    <a:pt x="1479" y="153"/>
                    <a:pt x="1176" y="1"/>
                    <a:pt x="819" y="1"/>
                  </a:cubicBezTo>
                  <a:close/>
                </a:path>
              </a:pathLst>
            </a:custGeom>
            <a:solidFill>
              <a:srgbClr val="68393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44" name="Google Shape;844;p74"/>
            <p:cNvSpPr/>
            <p:nvPr/>
          </p:nvSpPr>
          <p:spPr>
            <a:xfrm flipH="1">
              <a:off x="6956779" y="2904290"/>
              <a:ext cx="893344" cy="908895"/>
            </a:xfrm>
            <a:custGeom>
              <a:avLst/>
              <a:gdLst/>
              <a:ahLst/>
              <a:cxnLst/>
              <a:rect l="l" t="t" r="r" b="b"/>
              <a:pathLst>
                <a:path w="15224" h="15489" extrusionOk="0">
                  <a:moveTo>
                    <a:pt x="8759" y="1"/>
                  </a:moveTo>
                  <a:cubicBezTo>
                    <a:pt x="7681" y="1"/>
                    <a:pt x="6460" y="234"/>
                    <a:pt x="5125" y="711"/>
                  </a:cubicBezTo>
                  <a:cubicBezTo>
                    <a:pt x="1066" y="2162"/>
                    <a:pt x="1" y="5967"/>
                    <a:pt x="1495" y="10450"/>
                  </a:cubicBezTo>
                  <a:cubicBezTo>
                    <a:pt x="2746" y="14199"/>
                    <a:pt x="5423" y="15488"/>
                    <a:pt x="8166" y="15488"/>
                  </a:cubicBezTo>
                  <a:cubicBezTo>
                    <a:pt x="8704" y="15488"/>
                    <a:pt x="9245" y="15439"/>
                    <a:pt x="9778" y="15348"/>
                  </a:cubicBezTo>
                  <a:cubicBezTo>
                    <a:pt x="13236" y="14761"/>
                    <a:pt x="15224" y="11733"/>
                    <a:pt x="14928" y="8883"/>
                  </a:cubicBezTo>
                  <a:cubicBezTo>
                    <a:pt x="14548" y="5228"/>
                    <a:pt x="13334" y="2824"/>
                    <a:pt x="13334" y="2824"/>
                  </a:cubicBezTo>
                  <a:cubicBezTo>
                    <a:pt x="12566" y="972"/>
                    <a:pt x="10960" y="1"/>
                    <a:pt x="8759" y="1"/>
                  </a:cubicBezTo>
                  <a:close/>
                </a:path>
              </a:pathLst>
            </a:custGeom>
            <a:solidFill>
              <a:srgbClr val="EBBC8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45" name="Google Shape;845;p74"/>
            <p:cNvSpPr/>
            <p:nvPr/>
          </p:nvSpPr>
          <p:spPr>
            <a:xfrm flipH="1">
              <a:off x="7433319" y="3513506"/>
              <a:ext cx="203091" cy="109145"/>
            </a:xfrm>
            <a:custGeom>
              <a:avLst/>
              <a:gdLst/>
              <a:ahLst/>
              <a:cxnLst/>
              <a:rect l="l" t="t" r="r" b="b"/>
              <a:pathLst>
                <a:path w="3461" h="1860" extrusionOk="0">
                  <a:moveTo>
                    <a:pt x="1329" y="0"/>
                  </a:moveTo>
                  <a:cubicBezTo>
                    <a:pt x="678" y="0"/>
                    <a:pt x="168" y="234"/>
                    <a:pt x="95" y="611"/>
                  </a:cubicBezTo>
                  <a:cubicBezTo>
                    <a:pt x="1" y="1094"/>
                    <a:pt x="657" y="1627"/>
                    <a:pt x="1560" y="1803"/>
                  </a:cubicBezTo>
                  <a:cubicBezTo>
                    <a:pt x="1757" y="1842"/>
                    <a:pt x="1950" y="1860"/>
                    <a:pt x="2131" y="1860"/>
                  </a:cubicBezTo>
                  <a:cubicBezTo>
                    <a:pt x="2783" y="1860"/>
                    <a:pt x="3293" y="1626"/>
                    <a:pt x="3366" y="1248"/>
                  </a:cubicBezTo>
                  <a:cubicBezTo>
                    <a:pt x="3460" y="767"/>
                    <a:pt x="2804" y="233"/>
                    <a:pt x="1901" y="57"/>
                  </a:cubicBezTo>
                  <a:cubicBezTo>
                    <a:pt x="1703" y="18"/>
                    <a:pt x="1510" y="0"/>
                    <a:pt x="1329" y="0"/>
                  </a:cubicBezTo>
                  <a:close/>
                </a:path>
              </a:pathLst>
            </a:custGeom>
            <a:solidFill>
              <a:srgbClr val="D8A17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46" name="Google Shape;846;p74"/>
            <p:cNvSpPr/>
            <p:nvPr/>
          </p:nvSpPr>
          <p:spPr>
            <a:xfrm flipH="1">
              <a:off x="7015576" y="3503296"/>
              <a:ext cx="201859" cy="109614"/>
            </a:xfrm>
            <a:custGeom>
              <a:avLst/>
              <a:gdLst/>
              <a:ahLst/>
              <a:cxnLst/>
              <a:rect l="l" t="t" r="r" b="b"/>
              <a:pathLst>
                <a:path w="3440" h="1868" extrusionOk="0">
                  <a:moveTo>
                    <a:pt x="2163" y="1"/>
                  </a:moveTo>
                  <a:cubicBezTo>
                    <a:pt x="1963" y="1"/>
                    <a:pt x="1748" y="24"/>
                    <a:pt x="1529" y="72"/>
                  </a:cubicBezTo>
                  <a:cubicBezTo>
                    <a:pt x="638" y="271"/>
                    <a:pt x="1" y="816"/>
                    <a:pt x="106" y="1292"/>
                  </a:cubicBezTo>
                  <a:cubicBezTo>
                    <a:pt x="186" y="1651"/>
                    <a:pt x="664" y="1868"/>
                    <a:pt x="1277" y="1868"/>
                  </a:cubicBezTo>
                  <a:cubicBezTo>
                    <a:pt x="1477" y="1868"/>
                    <a:pt x="1692" y="1845"/>
                    <a:pt x="1911" y="1796"/>
                  </a:cubicBezTo>
                  <a:cubicBezTo>
                    <a:pt x="2803" y="1597"/>
                    <a:pt x="3440" y="1052"/>
                    <a:pt x="3333" y="575"/>
                  </a:cubicBezTo>
                  <a:cubicBezTo>
                    <a:pt x="3254" y="217"/>
                    <a:pt x="2775" y="1"/>
                    <a:pt x="2163" y="1"/>
                  </a:cubicBezTo>
                  <a:close/>
                </a:path>
              </a:pathLst>
            </a:custGeom>
            <a:solidFill>
              <a:srgbClr val="D8A17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47" name="Google Shape;847;p74"/>
            <p:cNvSpPr/>
            <p:nvPr/>
          </p:nvSpPr>
          <p:spPr>
            <a:xfrm flipH="1">
              <a:off x="7446053" y="3252908"/>
              <a:ext cx="166651" cy="90778"/>
            </a:xfrm>
            <a:custGeom>
              <a:avLst/>
              <a:gdLst/>
              <a:ahLst/>
              <a:cxnLst/>
              <a:rect l="l" t="t" r="r" b="b"/>
              <a:pathLst>
                <a:path w="2840" h="1547" extrusionOk="0">
                  <a:moveTo>
                    <a:pt x="2225" y="1"/>
                  </a:moveTo>
                  <a:cubicBezTo>
                    <a:pt x="1975" y="1"/>
                    <a:pt x="1611" y="110"/>
                    <a:pt x="1066" y="399"/>
                  </a:cubicBezTo>
                  <a:cubicBezTo>
                    <a:pt x="1" y="963"/>
                    <a:pt x="507" y="1409"/>
                    <a:pt x="507" y="1409"/>
                  </a:cubicBezTo>
                  <a:cubicBezTo>
                    <a:pt x="607" y="1503"/>
                    <a:pt x="735" y="1547"/>
                    <a:pt x="892" y="1547"/>
                  </a:cubicBezTo>
                  <a:cubicBezTo>
                    <a:pt x="1167" y="1547"/>
                    <a:pt x="1530" y="1414"/>
                    <a:pt x="1991" y="1182"/>
                  </a:cubicBezTo>
                  <a:cubicBezTo>
                    <a:pt x="2595" y="876"/>
                    <a:pt x="2839" y="493"/>
                    <a:pt x="2680" y="237"/>
                  </a:cubicBezTo>
                  <a:cubicBezTo>
                    <a:pt x="2595" y="100"/>
                    <a:pt x="2462" y="1"/>
                    <a:pt x="2225"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48" name="Google Shape;848;p74"/>
            <p:cNvSpPr/>
            <p:nvPr/>
          </p:nvSpPr>
          <p:spPr>
            <a:xfrm flipH="1">
              <a:off x="7039752" y="3259774"/>
              <a:ext cx="168940" cy="77399"/>
            </a:xfrm>
            <a:custGeom>
              <a:avLst/>
              <a:gdLst/>
              <a:ahLst/>
              <a:cxnLst/>
              <a:rect l="l" t="t" r="r" b="b"/>
              <a:pathLst>
                <a:path w="2879" h="1319" extrusionOk="0">
                  <a:moveTo>
                    <a:pt x="641" y="0"/>
                  </a:moveTo>
                  <a:cubicBezTo>
                    <a:pt x="289" y="0"/>
                    <a:pt x="147" y="135"/>
                    <a:pt x="89" y="314"/>
                  </a:cubicBezTo>
                  <a:cubicBezTo>
                    <a:pt x="0" y="586"/>
                    <a:pt x="333" y="922"/>
                    <a:pt x="999" y="1124"/>
                  </a:cubicBezTo>
                  <a:cubicBezTo>
                    <a:pt x="1409" y="1248"/>
                    <a:pt x="1740" y="1319"/>
                    <a:pt x="1993" y="1319"/>
                  </a:cubicBezTo>
                  <a:cubicBezTo>
                    <a:pt x="2232" y="1319"/>
                    <a:pt x="2401" y="1256"/>
                    <a:pt x="2499" y="1114"/>
                  </a:cubicBezTo>
                  <a:cubicBezTo>
                    <a:pt x="2499" y="1114"/>
                    <a:pt x="2878" y="600"/>
                    <a:pt x="1700" y="219"/>
                  </a:cubicBezTo>
                  <a:cubicBezTo>
                    <a:pt x="1221" y="63"/>
                    <a:pt x="882" y="0"/>
                    <a:pt x="641"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49" name="Google Shape;849;p74"/>
            <p:cNvSpPr/>
            <p:nvPr/>
          </p:nvSpPr>
          <p:spPr>
            <a:xfrm flipH="1">
              <a:off x="7126657" y="3398963"/>
              <a:ext cx="59795" cy="72822"/>
            </a:xfrm>
            <a:custGeom>
              <a:avLst/>
              <a:gdLst/>
              <a:ahLst/>
              <a:cxnLst/>
              <a:rect l="l" t="t" r="r" b="b"/>
              <a:pathLst>
                <a:path w="1019" h="1241" extrusionOk="0">
                  <a:moveTo>
                    <a:pt x="509" y="1"/>
                  </a:moveTo>
                  <a:cubicBezTo>
                    <a:pt x="509" y="1"/>
                    <a:pt x="508" y="1"/>
                    <a:pt x="507" y="1"/>
                  </a:cubicBezTo>
                  <a:cubicBezTo>
                    <a:pt x="227" y="1"/>
                    <a:pt x="0" y="280"/>
                    <a:pt x="1" y="622"/>
                  </a:cubicBezTo>
                  <a:cubicBezTo>
                    <a:pt x="1" y="964"/>
                    <a:pt x="230" y="1241"/>
                    <a:pt x="510" y="1241"/>
                  </a:cubicBezTo>
                  <a:cubicBezTo>
                    <a:pt x="511" y="1241"/>
                    <a:pt x="511" y="1241"/>
                    <a:pt x="512" y="1241"/>
                  </a:cubicBezTo>
                  <a:cubicBezTo>
                    <a:pt x="792" y="1241"/>
                    <a:pt x="1019" y="961"/>
                    <a:pt x="1018" y="620"/>
                  </a:cubicBezTo>
                  <a:cubicBezTo>
                    <a:pt x="1017" y="278"/>
                    <a:pt x="789" y="1"/>
                    <a:pt x="50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50" name="Google Shape;850;p74"/>
            <p:cNvSpPr/>
            <p:nvPr/>
          </p:nvSpPr>
          <p:spPr>
            <a:xfrm flipH="1">
              <a:off x="7455794" y="3398963"/>
              <a:ext cx="59854" cy="72822"/>
            </a:xfrm>
            <a:custGeom>
              <a:avLst/>
              <a:gdLst/>
              <a:ahLst/>
              <a:cxnLst/>
              <a:rect l="l" t="t" r="r" b="b"/>
              <a:pathLst>
                <a:path w="1020" h="1241" extrusionOk="0">
                  <a:moveTo>
                    <a:pt x="509" y="1"/>
                  </a:moveTo>
                  <a:cubicBezTo>
                    <a:pt x="509" y="1"/>
                    <a:pt x="508" y="1"/>
                    <a:pt x="508" y="1"/>
                  </a:cubicBezTo>
                  <a:cubicBezTo>
                    <a:pt x="228" y="1"/>
                    <a:pt x="0" y="280"/>
                    <a:pt x="1" y="622"/>
                  </a:cubicBezTo>
                  <a:cubicBezTo>
                    <a:pt x="1" y="964"/>
                    <a:pt x="230" y="1241"/>
                    <a:pt x="510" y="1241"/>
                  </a:cubicBezTo>
                  <a:cubicBezTo>
                    <a:pt x="511" y="1241"/>
                    <a:pt x="511" y="1241"/>
                    <a:pt x="512" y="1241"/>
                  </a:cubicBezTo>
                  <a:cubicBezTo>
                    <a:pt x="793" y="1241"/>
                    <a:pt x="1019" y="961"/>
                    <a:pt x="1018" y="620"/>
                  </a:cubicBezTo>
                  <a:cubicBezTo>
                    <a:pt x="1017" y="278"/>
                    <a:pt x="789" y="1"/>
                    <a:pt x="50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51" name="Google Shape;851;p74"/>
            <p:cNvSpPr/>
            <p:nvPr/>
          </p:nvSpPr>
          <p:spPr>
            <a:xfrm flipH="1">
              <a:off x="7657535" y="3502826"/>
              <a:ext cx="161018" cy="122583"/>
            </a:xfrm>
            <a:custGeom>
              <a:avLst/>
              <a:gdLst/>
              <a:ahLst/>
              <a:cxnLst/>
              <a:rect l="l" t="t" r="r" b="b"/>
              <a:pathLst>
                <a:path w="2744" h="2089" extrusionOk="0">
                  <a:moveTo>
                    <a:pt x="1120" y="0"/>
                  </a:moveTo>
                  <a:cubicBezTo>
                    <a:pt x="1008" y="0"/>
                    <a:pt x="898" y="18"/>
                    <a:pt x="791" y="53"/>
                  </a:cubicBezTo>
                  <a:cubicBezTo>
                    <a:pt x="276" y="223"/>
                    <a:pt x="22" y="737"/>
                    <a:pt x="12" y="760"/>
                  </a:cubicBezTo>
                  <a:cubicBezTo>
                    <a:pt x="0" y="785"/>
                    <a:pt x="11" y="816"/>
                    <a:pt x="36" y="828"/>
                  </a:cubicBezTo>
                  <a:cubicBezTo>
                    <a:pt x="43" y="831"/>
                    <a:pt x="50" y="832"/>
                    <a:pt x="57" y="832"/>
                  </a:cubicBezTo>
                  <a:cubicBezTo>
                    <a:pt x="76" y="832"/>
                    <a:pt x="95" y="822"/>
                    <a:pt x="104" y="804"/>
                  </a:cubicBezTo>
                  <a:cubicBezTo>
                    <a:pt x="106" y="799"/>
                    <a:pt x="350" y="306"/>
                    <a:pt x="824" y="150"/>
                  </a:cubicBezTo>
                  <a:cubicBezTo>
                    <a:pt x="919" y="119"/>
                    <a:pt x="1018" y="103"/>
                    <a:pt x="1120" y="103"/>
                  </a:cubicBezTo>
                  <a:cubicBezTo>
                    <a:pt x="1309" y="103"/>
                    <a:pt x="1509" y="158"/>
                    <a:pt x="1714" y="266"/>
                  </a:cubicBezTo>
                  <a:cubicBezTo>
                    <a:pt x="2618" y="743"/>
                    <a:pt x="2204" y="2008"/>
                    <a:pt x="2201" y="2022"/>
                  </a:cubicBezTo>
                  <a:cubicBezTo>
                    <a:pt x="2191" y="2048"/>
                    <a:pt x="2206" y="2076"/>
                    <a:pt x="2232" y="2086"/>
                  </a:cubicBezTo>
                  <a:cubicBezTo>
                    <a:pt x="2236" y="2087"/>
                    <a:pt x="2241" y="2089"/>
                    <a:pt x="2247" y="2089"/>
                  </a:cubicBezTo>
                  <a:cubicBezTo>
                    <a:pt x="2249" y="2089"/>
                    <a:pt x="2251" y="2088"/>
                    <a:pt x="2253" y="2088"/>
                  </a:cubicBezTo>
                  <a:cubicBezTo>
                    <a:pt x="2272" y="2086"/>
                    <a:pt x="2288" y="2072"/>
                    <a:pt x="2298" y="2052"/>
                  </a:cubicBezTo>
                  <a:cubicBezTo>
                    <a:pt x="2302" y="2040"/>
                    <a:pt x="2744" y="692"/>
                    <a:pt x="1763" y="176"/>
                  </a:cubicBezTo>
                  <a:cubicBezTo>
                    <a:pt x="1541" y="59"/>
                    <a:pt x="1326" y="0"/>
                    <a:pt x="1120" y="0"/>
                  </a:cubicBezTo>
                  <a:close/>
                </a:path>
              </a:pathLst>
            </a:custGeom>
            <a:solidFill>
              <a:srgbClr val="68393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52" name="Google Shape;852;p74"/>
            <p:cNvSpPr/>
            <p:nvPr/>
          </p:nvSpPr>
          <p:spPr>
            <a:xfrm flipH="1">
              <a:off x="7679130" y="3548303"/>
              <a:ext cx="89898" cy="26699"/>
            </a:xfrm>
            <a:custGeom>
              <a:avLst/>
              <a:gdLst/>
              <a:ahLst/>
              <a:cxnLst/>
              <a:rect l="l" t="t" r="r" b="b"/>
              <a:pathLst>
                <a:path w="1532" h="455" extrusionOk="0">
                  <a:moveTo>
                    <a:pt x="912" y="1"/>
                  </a:moveTo>
                  <a:cubicBezTo>
                    <a:pt x="431" y="1"/>
                    <a:pt x="29" y="362"/>
                    <a:pt x="23" y="367"/>
                  </a:cubicBezTo>
                  <a:cubicBezTo>
                    <a:pt x="3" y="387"/>
                    <a:pt x="1" y="418"/>
                    <a:pt x="21" y="439"/>
                  </a:cubicBezTo>
                  <a:cubicBezTo>
                    <a:pt x="31" y="450"/>
                    <a:pt x="45" y="455"/>
                    <a:pt x="59" y="455"/>
                  </a:cubicBezTo>
                  <a:cubicBezTo>
                    <a:pt x="61" y="455"/>
                    <a:pt x="62" y="455"/>
                    <a:pt x="63" y="455"/>
                  </a:cubicBezTo>
                  <a:cubicBezTo>
                    <a:pt x="74" y="454"/>
                    <a:pt x="84" y="449"/>
                    <a:pt x="92" y="443"/>
                  </a:cubicBezTo>
                  <a:cubicBezTo>
                    <a:pt x="97" y="438"/>
                    <a:pt x="468" y="103"/>
                    <a:pt x="909" y="103"/>
                  </a:cubicBezTo>
                  <a:cubicBezTo>
                    <a:pt x="1082" y="103"/>
                    <a:pt x="1266" y="154"/>
                    <a:pt x="1442" y="298"/>
                  </a:cubicBezTo>
                  <a:cubicBezTo>
                    <a:pt x="1452" y="305"/>
                    <a:pt x="1463" y="309"/>
                    <a:pt x="1474" y="309"/>
                  </a:cubicBezTo>
                  <a:cubicBezTo>
                    <a:pt x="1489" y="309"/>
                    <a:pt x="1504" y="303"/>
                    <a:pt x="1514" y="290"/>
                  </a:cubicBezTo>
                  <a:cubicBezTo>
                    <a:pt x="1531" y="268"/>
                    <a:pt x="1529" y="236"/>
                    <a:pt x="1506" y="219"/>
                  </a:cubicBezTo>
                  <a:cubicBezTo>
                    <a:pt x="1309" y="58"/>
                    <a:pt x="1104" y="1"/>
                    <a:pt x="912" y="1"/>
                  </a:cubicBezTo>
                  <a:close/>
                </a:path>
              </a:pathLst>
            </a:custGeom>
            <a:solidFill>
              <a:srgbClr val="68393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53" name="Google Shape;853;p74"/>
            <p:cNvSpPr/>
            <p:nvPr/>
          </p:nvSpPr>
          <p:spPr>
            <a:xfrm flipH="1">
              <a:off x="7231049" y="3215118"/>
              <a:ext cx="121350" cy="303376"/>
            </a:xfrm>
            <a:custGeom>
              <a:avLst/>
              <a:gdLst/>
              <a:ahLst/>
              <a:cxnLst/>
              <a:rect l="l" t="t" r="r" b="b"/>
              <a:pathLst>
                <a:path w="2068" h="5170" extrusionOk="0">
                  <a:moveTo>
                    <a:pt x="263" y="1"/>
                  </a:moveTo>
                  <a:cubicBezTo>
                    <a:pt x="237" y="1"/>
                    <a:pt x="213" y="21"/>
                    <a:pt x="212" y="48"/>
                  </a:cubicBezTo>
                  <a:cubicBezTo>
                    <a:pt x="189" y="377"/>
                    <a:pt x="0" y="3262"/>
                    <a:pt x="231" y="3626"/>
                  </a:cubicBezTo>
                  <a:cubicBezTo>
                    <a:pt x="303" y="3739"/>
                    <a:pt x="424" y="3838"/>
                    <a:pt x="627" y="3838"/>
                  </a:cubicBezTo>
                  <a:cubicBezTo>
                    <a:pt x="783" y="3838"/>
                    <a:pt x="988" y="3780"/>
                    <a:pt x="1256" y="3623"/>
                  </a:cubicBezTo>
                  <a:cubicBezTo>
                    <a:pt x="1268" y="3616"/>
                    <a:pt x="1277" y="3611"/>
                    <a:pt x="1282" y="3607"/>
                  </a:cubicBezTo>
                  <a:cubicBezTo>
                    <a:pt x="1363" y="3564"/>
                    <a:pt x="1439" y="3543"/>
                    <a:pt x="1509" y="3543"/>
                  </a:cubicBezTo>
                  <a:cubicBezTo>
                    <a:pt x="1591" y="3543"/>
                    <a:pt x="1664" y="3573"/>
                    <a:pt x="1726" y="3633"/>
                  </a:cubicBezTo>
                  <a:cubicBezTo>
                    <a:pt x="1914" y="3815"/>
                    <a:pt x="1959" y="4240"/>
                    <a:pt x="1820" y="4523"/>
                  </a:cubicBezTo>
                  <a:cubicBezTo>
                    <a:pt x="1642" y="4885"/>
                    <a:pt x="1240" y="5073"/>
                    <a:pt x="1236" y="5074"/>
                  </a:cubicBezTo>
                  <a:cubicBezTo>
                    <a:pt x="1211" y="5086"/>
                    <a:pt x="1200" y="5116"/>
                    <a:pt x="1211" y="5141"/>
                  </a:cubicBezTo>
                  <a:cubicBezTo>
                    <a:pt x="1220" y="5159"/>
                    <a:pt x="1237" y="5169"/>
                    <a:pt x="1257" y="5169"/>
                  </a:cubicBezTo>
                  <a:cubicBezTo>
                    <a:pt x="1264" y="5169"/>
                    <a:pt x="1272" y="5168"/>
                    <a:pt x="1278" y="5167"/>
                  </a:cubicBezTo>
                  <a:cubicBezTo>
                    <a:pt x="1295" y="5159"/>
                    <a:pt x="1716" y="4963"/>
                    <a:pt x="1910" y="4569"/>
                  </a:cubicBezTo>
                  <a:cubicBezTo>
                    <a:pt x="2067" y="4245"/>
                    <a:pt x="2014" y="3774"/>
                    <a:pt x="1795" y="3560"/>
                  </a:cubicBezTo>
                  <a:cubicBezTo>
                    <a:pt x="1714" y="3482"/>
                    <a:pt x="1617" y="3443"/>
                    <a:pt x="1509" y="3443"/>
                  </a:cubicBezTo>
                  <a:cubicBezTo>
                    <a:pt x="1423" y="3443"/>
                    <a:pt x="1331" y="3468"/>
                    <a:pt x="1235" y="3519"/>
                  </a:cubicBezTo>
                  <a:cubicBezTo>
                    <a:pt x="1228" y="3521"/>
                    <a:pt x="1217" y="3528"/>
                    <a:pt x="1205" y="3535"/>
                  </a:cubicBezTo>
                  <a:cubicBezTo>
                    <a:pt x="974" y="3671"/>
                    <a:pt x="782" y="3739"/>
                    <a:pt x="630" y="3739"/>
                  </a:cubicBezTo>
                  <a:cubicBezTo>
                    <a:pt x="492" y="3739"/>
                    <a:pt x="387" y="3683"/>
                    <a:pt x="317" y="3571"/>
                  </a:cubicBezTo>
                  <a:cubicBezTo>
                    <a:pt x="136" y="3287"/>
                    <a:pt x="252" y="936"/>
                    <a:pt x="312" y="54"/>
                  </a:cubicBezTo>
                  <a:cubicBezTo>
                    <a:pt x="313" y="27"/>
                    <a:pt x="293" y="2"/>
                    <a:pt x="265" y="1"/>
                  </a:cubicBezTo>
                  <a:cubicBezTo>
                    <a:pt x="265" y="1"/>
                    <a:pt x="264" y="1"/>
                    <a:pt x="26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54" name="Google Shape;854;p74"/>
            <p:cNvSpPr/>
            <p:nvPr/>
          </p:nvSpPr>
          <p:spPr>
            <a:xfrm flipH="1">
              <a:off x="7281866" y="3571717"/>
              <a:ext cx="84323" cy="52284"/>
            </a:xfrm>
            <a:custGeom>
              <a:avLst/>
              <a:gdLst/>
              <a:ahLst/>
              <a:cxnLst/>
              <a:rect l="l" t="t" r="r" b="b"/>
              <a:pathLst>
                <a:path w="1437" h="891" extrusionOk="0">
                  <a:moveTo>
                    <a:pt x="0" y="0"/>
                  </a:moveTo>
                  <a:lnTo>
                    <a:pt x="0" y="0"/>
                  </a:lnTo>
                  <a:cubicBezTo>
                    <a:pt x="80" y="311"/>
                    <a:pt x="260" y="724"/>
                    <a:pt x="672" y="858"/>
                  </a:cubicBezTo>
                  <a:cubicBezTo>
                    <a:pt x="740" y="880"/>
                    <a:pt x="805" y="890"/>
                    <a:pt x="866" y="890"/>
                  </a:cubicBezTo>
                  <a:cubicBezTo>
                    <a:pt x="1103" y="890"/>
                    <a:pt x="1294" y="745"/>
                    <a:pt x="1437" y="577"/>
                  </a:cubicBezTo>
                  <a:cubicBezTo>
                    <a:pt x="1006" y="284"/>
                    <a:pt x="478" y="112"/>
                    <a:pt x="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55" name="Google Shape;855;p74"/>
            <p:cNvSpPr/>
            <p:nvPr/>
          </p:nvSpPr>
          <p:spPr>
            <a:xfrm flipH="1">
              <a:off x="7264086" y="3549653"/>
              <a:ext cx="105741" cy="55922"/>
            </a:xfrm>
            <a:custGeom>
              <a:avLst/>
              <a:gdLst/>
              <a:ahLst/>
              <a:cxnLst/>
              <a:rect l="l" t="t" r="r" b="b"/>
              <a:pathLst>
                <a:path w="1802" h="953" extrusionOk="0">
                  <a:moveTo>
                    <a:pt x="1" y="1"/>
                  </a:moveTo>
                  <a:cubicBezTo>
                    <a:pt x="1" y="1"/>
                    <a:pt x="1" y="1"/>
                    <a:pt x="1" y="1"/>
                  </a:cubicBezTo>
                  <a:cubicBezTo>
                    <a:pt x="1" y="1"/>
                    <a:pt x="9" y="165"/>
                    <a:pt x="62" y="376"/>
                  </a:cubicBezTo>
                  <a:cubicBezTo>
                    <a:pt x="540" y="489"/>
                    <a:pt x="1068" y="660"/>
                    <a:pt x="1499" y="953"/>
                  </a:cubicBezTo>
                  <a:cubicBezTo>
                    <a:pt x="1697" y="719"/>
                    <a:pt x="1801" y="439"/>
                    <a:pt x="1801" y="439"/>
                  </a:cubicBezTo>
                  <a:cubicBezTo>
                    <a:pt x="1197" y="4"/>
                    <a:pt x="34" y="1"/>
                    <a:pt x="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56" name="Google Shape;856;p74"/>
            <p:cNvSpPr/>
            <p:nvPr/>
          </p:nvSpPr>
          <p:spPr>
            <a:xfrm flipH="1">
              <a:off x="6855497" y="2824661"/>
              <a:ext cx="1179292" cy="657216"/>
            </a:xfrm>
            <a:custGeom>
              <a:avLst/>
              <a:gdLst/>
              <a:ahLst/>
              <a:cxnLst/>
              <a:rect l="l" t="t" r="r" b="b"/>
              <a:pathLst>
                <a:path w="20097" h="11200" extrusionOk="0">
                  <a:moveTo>
                    <a:pt x="8586" y="1"/>
                  </a:moveTo>
                  <a:cubicBezTo>
                    <a:pt x="6863" y="1"/>
                    <a:pt x="5279" y="514"/>
                    <a:pt x="3096" y="2454"/>
                  </a:cubicBezTo>
                  <a:cubicBezTo>
                    <a:pt x="1" y="5208"/>
                    <a:pt x="445" y="11200"/>
                    <a:pt x="3123" y="11200"/>
                  </a:cubicBezTo>
                  <a:cubicBezTo>
                    <a:pt x="3422" y="11200"/>
                    <a:pt x="3749" y="11125"/>
                    <a:pt x="4103" y="10962"/>
                  </a:cubicBezTo>
                  <a:cubicBezTo>
                    <a:pt x="4103" y="10962"/>
                    <a:pt x="10532" y="9060"/>
                    <a:pt x="11744" y="3778"/>
                  </a:cubicBezTo>
                  <a:cubicBezTo>
                    <a:pt x="11744" y="3778"/>
                    <a:pt x="16006" y="9294"/>
                    <a:pt x="18437" y="9294"/>
                  </a:cubicBezTo>
                  <a:cubicBezTo>
                    <a:pt x="18792" y="9294"/>
                    <a:pt x="19108" y="9177"/>
                    <a:pt x="19366" y="8908"/>
                  </a:cubicBezTo>
                  <a:cubicBezTo>
                    <a:pt x="19366" y="8908"/>
                    <a:pt x="20096" y="2519"/>
                    <a:pt x="15771" y="758"/>
                  </a:cubicBezTo>
                  <a:cubicBezTo>
                    <a:pt x="14613" y="286"/>
                    <a:pt x="13583" y="166"/>
                    <a:pt x="12832" y="166"/>
                  </a:cubicBezTo>
                  <a:cubicBezTo>
                    <a:pt x="12045" y="166"/>
                    <a:pt x="11565" y="299"/>
                    <a:pt x="11565" y="299"/>
                  </a:cubicBezTo>
                  <a:cubicBezTo>
                    <a:pt x="10458" y="146"/>
                    <a:pt x="9502" y="1"/>
                    <a:pt x="858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57" name="Google Shape;857;p74"/>
            <p:cNvSpPr/>
            <p:nvPr/>
          </p:nvSpPr>
          <p:spPr>
            <a:xfrm flipH="1">
              <a:off x="7934564" y="3128389"/>
              <a:ext cx="386643" cy="1323821"/>
            </a:xfrm>
            <a:custGeom>
              <a:avLst/>
              <a:gdLst/>
              <a:ahLst/>
              <a:cxnLst/>
              <a:rect l="l" t="t" r="r" b="b"/>
              <a:pathLst>
                <a:path w="6589" h="22560" extrusionOk="0">
                  <a:moveTo>
                    <a:pt x="6451" y="1"/>
                  </a:moveTo>
                  <a:lnTo>
                    <a:pt x="6343" y="11"/>
                  </a:lnTo>
                  <a:cubicBezTo>
                    <a:pt x="6477" y="1348"/>
                    <a:pt x="6036" y="2759"/>
                    <a:pt x="5163" y="3782"/>
                  </a:cubicBezTo>
                  <a:cubicBezTo>
                    <a:pt x="4848" y="4154"/>
                    <a:pt x="4468" y="4489"/>
                    <a:pt x="4101" y="4813"/>
                  </a:cubicBezTo>
                  <a:cubicBezTo>
                    <a:pt x="3449" y="5389"/>
                    <a:pt x="2774" y="5987"/>
                    <a:pt x="2438" y="6802"/>
                  </a:cubicBezTo>
                  <a:cubicBezTo>
                    <a:pt x="2027" y="7793"/>
                    <a:pt x="2205" y="8880"/>
                    <a:pt x="2376" y="9930"/>
                  </a:cubicBezTo>
                  <a:cubicBezTo>
                    <a:pt x="2502" y="10707"/>
                    <a:pt x="2634" y="11510"/>
                    <a:pt x="2533" y="12278"/>
                  </a:cubicBezTo>
                  <a:cubicBezTo>
                    <a:pt x="2411" y="13206"/>
                    <a:pt x="1956" y="14054"/>
                    <a:pt x="1516" y="14875"/>
                  </a:cubicBezTo>
                  <a:cubicBezTo>
                    <a:pt x="1250" y="15373"/>
                    <a:pt x="973" y="15889"/>
                    <a:pt x="769" y="16421"/>
                  </a:cubicBezTo>
                  <a:cubicBezTo>
                    <a:pt x="0" y="18436"/>
                    <a:pt x="287" y="20789"/>
                    <a:pt x="1520" y="22559"/>
                  </a:cubicBezTo>
                  <a:lnTo>
                    <a:pt x="1608" y="22497"/>
                  </a:lnTo>
                  <a:cubicBezTo>
                    <a:pt x="396" y="20754"/>
                    <a:pt x="112" y="18441"/>
                    <a:pt x="869" y="16459"/>
                  </a:cubicBezTo>
                  <a:cubicBezTo>
                    <a:pt x="1070" y="15933"/>
                    <a:pt x="1346" y="15420"/>
                    <a:pt x="1610" y="14925"/>
                  </a:cubicBezTo>
                  <a:cubicBezTo>
                    <a:pt x="2055" y="14097"/>
                    <a:pt x="2516" y="13239"/>
                    <a:pt x="2639" y="12293"/>
                  </a:cubicBezTo>
                  <a:cubicBezTo>
                    <a:pt x="2742" y="11509"/>
                    <a:pt x="2611" y="10697"/>
                    <a:pt x="2482" y="9913"/>
                  </a:cubicBezTo>
                  <a:cubicBezTo>
                    <a:pt x="2307" y="8831"/>
                    <a:pt x="2140" y="7806"/>
                    <a:pt x="2538" y="6843"/>
                  </a:cubicBezTo>
                  <a:cubicBezTo>
                    <a:pt x="2866" y="6051"/>
                    <a:pt x="3500" y="5490"/>
                    <a:pt x="4174" y="4895"/>
                  </a:cubicBezTo>
                  <a:cubicBezTo>
                    <a:pt x="4543" y="4569"/>
                    <a:pt x="4926" y="4231"/>
                    <a:pt x="5247" y="3854"/>
                  </a:cubicBezTo>
                  <a:cubicBezTo>
                    <a:pt x="6138" y="2809"/>
                    <a:pt x="6588" y="1368"/>
                    <a:pt x="645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58" name="Google Shape;858;p74"/>
            <p:cNvSpPr/>
            <p:nvPr/>
          </p:nvSpPr>
          <p:spPr>
            <a:xfrm flipH="1">
              <a:off x="7326111" y="2949943"/>
              <a:ext cx="664023" cy="564384"/>
            </a:xfrm>
            <a:custGeom>
              <a:avLst/>
              <a:gdLst/>
              <a:ahLst/>
              <a:cxnLst/>
              <a:rect l="l" t="t" r="r" b="b"/>
              <a:pathLst>
                <a:path w="11316" h="9618" extrusionOk="0">
                  <a:moveTo>
                    <a:pt x="11206" y="1"/>
                  </a:moveTo>
                  <a:cubicBezTo>
                    <a:pt x="10846" y="2654"/>
                    <a:pt x="9469" y="5170"/>
                    <a:pt x="7428" y="6901"/>
                  </a:cubicBezTo>
                  <a:cubicBezTo>
                    <a:pt x="5463" y="8567"/>
                    <a:pt x="2885" y="9509"/>
                    <a:pt x="306" y="9509"/>
                  </a:cubicBezTo>
                  <a:cubicBezTo>
                    <a:pt x="205" y="9509"/>
                    <a:pt x="104" y="9507"/>
                    <a:pt x="2" y="9504"/>
                  </a:cubicBezTo>
                  <a:lnTo>
                    <a:pt x="0" y="9613"/>
                  </a:lnTo>
                  <a:cubicBezTo>
                    <a:pt x="103" y="9615"/>
                    <a:pt x="205" y="9617"/>
                    <a:pt x="308" y="9617"/>
                  </a:cubicBezTo>
                  <a:cubicBezTo>
                    <a:pt x="2910" y="9617"/>
                    <a:pt x="5514" y="8665"/>
                    <a:pt x="7498" y="6984"/>
                  </a:cubicBezTo>
                  <a:cubicBezTo>
                    <a:pt x="9559" y="5235"/>
                    <a:pt x="10951" y="2696"/>
                    <a:pt x="11315" y="15"/>
                  </a:cubicBezTo>
                  <a:lnTo>
                    <a:pt x="11206"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59" name="Google Shape;859;p74"/>
            <p:cNvSpPr/>
            <p:nvPr/>
          </p:nvSpPr>
          <p:spPr>
            <a:xfrm flipH="1">
              <a:off x="6923801" y="2865385"/>
              <a:ext cx="517675" cy="471435"/>
            </a:xfrm>
            <a:custGeom>
              <a:avLst/>
              <a:gdLst/>
              <a:ahLst/>
              <a:cxnLst/>
              <a:rect l="l" t="t" r="r" b="b"/>
              <a:pathLst>
                <a:path w="8822" h="8034" extrusionOk="0">
                  <a:moveTo>
                    <a:pt x="104" y="0"/>
                  </a:moveTo>
                  <a:lnTo>
                    <a:pt x="0" y="35"/>
                  </a:lnTo>
                  <a:cubicBezTo>
                    <a:pt x="1289" y="3987"/>
                    <a:pt x="4742" y="7128"/>
                    <a:pt x="8798" y="8034"/>
                  </a:cubicBezTo>
                  <a:lnTo>
                    <a:pt x="8821" y="7928"/>
                  </a:lnTo>
                  <a:cubicBezTo>
                    <a:pt x="4801" y="7030"/>
                    <a:pt x="1378" y="3918"/>
                    <a:pt x="104"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60" name="Google Shape;860;p74"/>
            <p:cNvSpPr/>
            <p:nvPr/>
          </p:nvSpPr>
          <p:spPr>
            <a:xfrm flipH="1">
              <a:off x="6416981" y="3853733"/>
              <a:ext cx="773637" cy="698292"/>
            </a:xfrm>
            <a:custGeom>
              <a:avLst/>
              <a:gdLst/>
              <a:ahLst/>
              <a:cxnLst/>
              <a:rect l="l" t="t" r="r" b="b"/>
              <a:pathLst>
                <a:path w="13184" h="11900" extrusionOk="0">
                  <a:moveTo>
                    <a:pt x="11794" y="1"/>
                  </a:moveTo>
                  <a:cubicBezTo>
                    <a:pt x="11385" y="1"/>
                    <a:pt x="10059" y="1355"/>
                    <a:pt x="10059" y="1355"/>
                  </a:cubicBezTo>
                  <a:cubicBezTo>
                    <a:pt x="10059" y="1355"/>
                    <a:pt x="10507" y="469"/>
                    <a:pt x="10076" y="469"/>
                  </a:cubicBezTo>
                  <a:cubicBezTo>
                    <a:pt x="10068" y="469"/>
                    <a:pt x="10061" y="470"/>
                    <a:pt x="10053" y="470"/>
                  </a:cubicBezTo>
                  <a:cubicBezTo>
                    <a:pt x="9583" y="502"/>
                    <a:pt x="8633" y="2452"/>
                    <a:pt x="8633" y="2452"/>
                  </a:cubicBezTo>
                  <a:lnTo>
                    <a:pt x="6882" y="7812"/>
                  </a:lnTo>
                  <a:cubicBezTo>
                    <a:pt x="6882" y="7812"/>
                    <a:pt x="5204" y="5480"/>
                    <a:pt x="3928" y="3435"/>
                  </a:cubicBezTo>
                  <a:cubicBezTo>
                    <a:pt x="3069" y="2329"/>
                    <a:pt x="1549" y="1760"/>
                    <a:pt x="0" y="1479"/>
                  </a:cubicBezTo>
                  <a:lnTo>
                    <a:pt x="0" y="1479"/>
                  </a:lnTo>
                  <a:lnTo>
                    <a:pt x="1882" y="6531"/>
                  </a:lnTo>
                  <a:cubicBezTo>
                    <a:pt x="2438" y="7749"/>
                    <a:pt x="4496" y="11900"/>
                    <a:pt x="6710" y="11900"/>
                  </a:cubicBezTo>
                  <a:cubicBezTo>
                    <a:pt x="6970" y="11900"/>
                    <a:pt x="7232" y="11843"/>
                    <a:pt x="7493" y="11717"/>
                  </a:cubicBezTo>
                  <a:cubicBezTo>
                    <a:pt x="9848" y="10587"/>
                    <a:pt x="10527" y="5620"/>
                    <a:pt x="10695" y="3856"/>
                  </a:cubicBezTo>
                  <a:cubicBezTo>
                    <a:pt x="11617" y="3464"/>
                    <a:pt x="13141" y="2606"/>
                    <a:pt x="13052" y="2329"/>
                  </a:cubicBezTo>
                  <a:cubicBezTo>
                    <a:pt x="13027" y="2253"/>
                    <a:pt x="12931" y="2223"/>
                    <a:pt x="12799" y="2223"/>
                  </a:cubicBezTo>
                  <a:cubicBezTo>
                    <a:pt x="12371" y="2223"/>
                    <a:pt x="11567" y="2531"/>
                    <a:pt x="11567" y="2531"/>
                  </a:cubicBezTo>
                  <a:cubicBezTo>
                    <a:pt x="11567" y="2531"/>
                    <a:pt x="13183" y="1773"/>
                    <a:pt x="13060" y="1463"/>
                  </a:cubicBezTo>
                  <a:cubicBezTo>
                    <a:pt x="13042" y="1416"/>
                    <a:pt x="12988" y="1396"/>
                    <a:pt x="12910" y="1396"/>
                  </a:cubicBezTo>
                  <a:cubicBezTo>
                    <a:pt x="12475" y="1396"/>
                    <a:pt x="11289" y="2016"/>
                    <a:pt x="11289" y="2016"/>
                  </a:cubicBezTo>
                  <a:cubicBezTo>
                    <a:pt x="11289" y="2016"/>
                    <a:pt x="12866" y="1045"/>
                    <a:pt x="12768" y="748"/>
                  </a:cubicBezTo>
                  <a:cubicBezTo>
                    <a:pt x="12739" y="669"/>
                    <a:pt x="12671" y="636"/>
                    <a:pt x="12578" y="636"/>
                  </a:cubicBezTo>
                  <a:cubicBezTo>
                    <a:pt x="12082" y="636"/>
                    <a:pt x="10861" y="1577"/>
                    <a:pt x="10861" y="1577"/>
                  </a:cubicBezTo>
                  <a:cubicBezTo>
                    <a:pt x="10861" y="1577"/>
                    <a:pt x="12115" y="349"/>
                    <a:pt x="11884" y="40"/>
                  </a:cubicBezTo>
                  <a:cubicBezTo>
                    <a:pt x="11864" y="13"/>
                    <a:pt x="11833" y="1"/>
                    <a:pt x="11794" y="1"/>
                  </a:cubicBezTo>
                  <a:close/>
                </a:path>
              </a:pathLst>
            </a:custGeom>
            <a:solidFill>
              <a:srgbClr val="EBBC8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61" name="Google Shape;861;p74"/>
            <p:cNvSpPr/>
            <p:nvPr/>
          </p:nvSpPr>
          <p:spPr>
            <a:xfrm flipH="1">
              <a:off x="6763370" y="4246361"/>
              <a:ext cx="42250" cy="103688"/>
            </a:xfrm>
            <a:custGeom>
              <a:avLst/>
              <a:gdLst/>
              <a:ahLst/>
              <a:cxnLst/>
              <a:rect l="l" t="t" r="r" b="b"/>
              <a:pathLst>
                <a:path w="720" h="1767" extrusionOk="0">
                  <a:moveTo>
                    <a:pt x="675" y="0"/>
                  </a:moveTo>
                  <a:cubicBezTo>
                    <a:pt x="658" y="0"/>
                    <a:pt x="641" y="11"/>
                    <a:pt x="636" y="28"/>
                  </a:cubicBezTo>
                  <a:cubicBezTo>
                    <a:pt x="442" y="625"/>
                    <a:pt x="14" y="1701"/>
                    <a:pt x="9" y="1712"/>
                  </a:cubicBezTo>
                  <a:cubicBezTo>
                    <a:pt x="0" y="1733"/>
                    <a:pt x="10" y="1756"/>
                    <a:pt x="31" y="1764"/>
                  </a:cubicBezTo>
                  <a:cubicBezTo>
                    <a:pt x="36" y="1765"/>
                    <a:pt x="41" y="1766"/>
                    <a:pt x="46" y="1766"/>
                  </a:cubicBezTo>
                  <a:cubicBezTo>
                    <a:pt x="62" y="1766"/>
                    <a:pt x="77" y="1756"/>
                    <a:pt x="84" y="1741"/>
                  </a:cubicBezTo>
                  <a:cubicBezTo>
                    <a:pt x="89" y="1731"/>
                    <a:pt x="517" y="650"/>
                    <a:pt x="713" y="53"/>
                  </a:cubicBezTo>
                  <a:cubicBezTo>
                    <a:pt x="719" y="32"/>
                    <a:pt x="708" y="8"/>
                    <a:pt x="687" y="2"/>
                  </a:cubicBezTo>
                  <a:cubicBezTo>
                    <a:pt x="683" y="1"/>
                    <a:pt x="679" y="0"/>
                    <a:pt x="675" y="0"/>
                  </a:cubicBezTo>
                  <a:close/>
                </a:path>
              </a:pathLst>
            </a:custGeom>
            <a:solidFill>
              <a:srgbClr val="68393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62" name="Google Shape;862;p74"/>
            <p:cNvSpPr/>
            <p:nvPr/>
          </p:nvSpPr>
          <p:spPr>
            <a:xfrm flipH="1">
              <a:off x="6936417" y="3890173"/>
              <a:ext cx="169527" cy="329371"/>
            </a:xfrm>
            <a:custGeom>
              <a:avLst/>
              <a:gdLst/>
              <a:ahLst/>
              <a:cxnLst/>
              <a:rect l="l" t="t" r="r" b="b"/>
              <a:pathLst>
                <a:path w="2889" h="5613" extrusionOk="0">
                  <a:moveTo>
                    <a:pt x="1140" y="1"/>
                  </a:moveTo>
                  <a:cubicBezTo>
                    <a:pt x="733" y="1"/>
                    <a:pt x="1" y="773"/>
                    <a:pt x="1" y="773"/>
                  </a:cubicBezTo>
                  <a:lnTo>
                    <a:pt x="2116" y="5613"/>
                  </a:lnTo>
                  <a:cubicBezTo>
                    <a:pt x="2116" y="5613"/>
                    <a:pt x="2319" y="4881"/>
                    <a:pt x="2604" y="4433"/>
                  </a:cubicBezTo>
                  <a:cubicBezTo>
                    <a:pt x="2888" y="3986"/>
                    <a:pt x="2360" y="3782"/>
                    <a:pt x="1872" y="3294"/>
                  </a:cubicBezTo>
                  <a:cubicBezTo>
                    <a:pt x="1384" y="2806"/>
                    <a:pt x="2033" y="2522"/>
                    <a:pt x="1994" y="1993"/>
                  </a:cubicBezTo>
                  <a:cubicBezTo>
                    <a:pt x="1953" y="1464"/>
                    <a:pt x="1384" y="1707"/>
                    <a:pt x="1180" y="1342"/>
                  </a:cubicBezTo>
                  <a:cubicBezTo>
                    <a:pt x="977" y="977"/>
                    <a:pt x="1547" y="1"/>
                    <a:pt x="114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63" name="Google Shape;863;p74"/>
            <p:cNvSpPr/>
            <p:nvPr/>
          </p:nvSpPr>
          <p:spPr>
            <a:xfrm flipH="1">
              <a:off x="7516586" y="3969684"/>
              <a:ext cx="473254" cy="633744"/>
            </a:xfrm>
            <a:custGeom>
              <a:avLst/>
              <a:gdLst/>
              <a:ahLst/>
              <a:cxnLst/>
              <a:rect l="l" t="t" r="r" b="b"/>
              <a:pathLst>
                <a:path w="8065" h="10800" extrusionOk="0">
                  <a:moveTo>
                    <a:pt x="5305" y="0"/>
                  </a:moveTo>
                  <a:cubicBezTo>
                    <a:pt x="5124" y="0"/>
                    <a:pt x="4931" y="32"/>
                    <a:pt x="4734" y="101"/>
                  </a:cubicBezTo>
                  <a:cubicBezTo>
                    <a:pt x="4219" y="277"/>
                    <a:pt x="3676" y="700"/>
                    <a:pt x="3252" y="1442"/>
                  </a:cubicBezTo>
                  <a:cubicBezTo>
                    <a:pt x="1834" y="4063"/>
                    <a:pt x="848" y="7199"/>
                    <a:pt x="175" y="10030"/>
                  </a:cubicBezTo>
                  <a:cubicBezTo>
                    <a:pt x="115" y="10288"/>
                    <a:pt x="57" y="10541"/>
                    <a:pt x="0" y="10791"/>
                  </a:cubicBezTo>
                  <a:cubicBezTo>
                    <a:pt x="932" y="10797"/>
                    <a:pt x="2058" y="10800"/>
                    <a:pt x="3307" y="10800"/>
                  </a:cubicBezTo>
                  <a:cubicBezTo>
                    <a:pt x="3489" y="10800"/>
                    <a:pt x="3673" y="10800"/>
                    <a:pt x="3860" y="10800"/>
                  </a:cubicBezTo>
                  <a:cubicBezTo>
                    <a:pt x="3921" y="10641"/>
                    <a:pt x="3984" y="10486"/>
                    <a:pt x="4046" y="10333"/>
                  </a:cubicBezTo>
                  <a:cubicBezTo>
                    <a:pt x="4403" y="9445"/>
                    <a:pt x="4750" y="8654"/>
                    <a:pt x="5080" y="7951"/>
                  </a:cubicBezTo>
                  <a:cubicBezTo>
                    <a:pt x="5339" y="7402"/>
                    <a:pt x="5586" y="6906"/>
                    <a:pt x="5821" y="6459"/>
                  </a:cubicBezTo>
                  <a:cubicBezTo>
                    <a:pt x="7152" y="3934"/>
                    <a:pt x="8065" y="3019"/>
                    <a:pt x="8065" y="3019"/>
                  </a:cubicBezTo>
                  <a:lnTo>
                    <a:pt x="6635" y="768"/>
                  </a:lnTo>
                  <a:cubicBezTo>
                    <a:pt x="6529" y="599"/>
                    <a:pt x="6394" y="453"/>
                    <a:pt x="6240" y="335"/>
                  </a:cubicBezTo>
                  <a:cubicBezTo>
                    <a:pt x="6170" y="279"/>
                    <a:pt x="6094" y="231"/>
                    <a:pt x="6015" y="188"/>
                  </a:cubicBezTo>
                  <a:cubicBezTo>
                    <a:pt x="5921" y="137"/>
                    <a:pt x="5824" y="96"/>
                    <a:pt x="5721" y="63"/>
                  </a:cubicBezTo>
                  <a:cubicBezTo>
                    <a:pt x="5705" y="58"/>
                    <a:pt x="5690" y="53"/>
                    <a:pt x="5674" y="49"/>
                  </a:cubicBezTo>
                  <a:cubicBezTo>
                    <a:pt x="5665" y="45"/>
                    <a:pt x="5654" y="43"/>
                    <a:pt x="5645" y="40"/>
                  </a:cubicBezTo>
                  <a:cubicBezTo>
                    <a:pt x="5539" y="14"/>
                    <a:pt x="5425" y="0"/>
                    <a:pt x="5305" y="0"/>
                  </a:cubicBezTo>
                  <a:close/>
                </a:path>
              </a:pathLst>
            </a:custGeom>
            <a:solidFill>
              <a:srgbClr val="EBBC8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64" name="Google Shape;864;p74"/>
            <p:cNvSpPr/>
            <p:nvPr/>
          </p:nvSpPr>
          <p:spPr>
            <a:xfrm flipH="1">
              <a:off x="6971097" y="3914408"/>
              <a:ext cx="757676" cy="688903"/>
            </a:xfrm>
            <a:custGeom>
              <a:avLst/>
              <a:gdLst/>
              <a:ahLst/>
              <a:cxnLst/>
              <a:rect l="l" t="t" r="r" b="b"/>
              <a:pathLst>
                <a:path w="12912" h="11740" extrusionOk="0">
                  <a:moveTo>
                    <a:pt x="2732" y="1"/>
                  </a:moveTo>
                  <a:cubicBezTo>
                    <a:pt x="1556" y="1"/>
                    <a:pt x="716" y="264"/>
                    <a:pt x="716" y="264"/>
                  </a:cubicBezTo>
                  <a:lnTo>
                    <a:pt x="718" y="265"/>
                  </a:lnTo>
                  <a:lnTo>
                    <a:pt x="719" y="266"/>
                  </a:lnTo>
                  <a:cubicBezTo>
                    <a:pt x="742" y="290"/>
                    <a:pt x="977" y="531"/>
                    <a:pt x="1225" y="990"/>
                  </a:cubicBezTo>
                  <a:cubicBezTo>
                    <a:pt x="1339" y="1199"/>
                    <a:pt x="1456" y="1456"/>
                    <a:pt x="1556" y="1758"/>
                  </a:cubicBezTo>
                  <a:cubicBezTo>
                    <a:pt x="1618" y="1941"/>
                    <a:pt x="1673" y="2140"/>
                    <a:pt x="1717" y="2355"/>
                  </a:cubicBezTo>
                  <a:cubicBezTo>
                    <a:pt x="1801" y="2762"/>
                    <a:pt x="1848" y="3230"/>
                    <a:pt x="1831" y="3756"/>
                  </a:cubicBezTo>
                  <a:cubicBezTo>
                    <a:pt x="1809" y="4408"/>
                    <a:pt x="1653" y="4888"/>
                    <a:pt x="1443" y="5240"/>
                  </a:cubicBezTo>
                  <a:cubicBezTo>
                    <a:pt x="904" y="6143"/>
                    <a:pt x="1" y="6216"/>
                    <a:pt x="1" y="6216"/>
                  </a:cubicBezTo>
                  <a:lnTo>
                    <a:pt x="631" y="8893"/>
                  </a:lnTo>
                  <a:lnTo>
                    <a:pt x="1185" y="11243"/>
                  </a:lnTo>
                  <a:lnTo>
                    <a:pt x="1303" y="11740"/>
                  </a:lnTo>
                  <a:lnTo>
                    <a:pt x="1381" y="11740"/>
                  </a:lnTo>
                  <a:cubicBezTo>
                    <a:pt x="4806" y="11733"/>
                    <a:pt x="8709" y="11718"/>
                    <a:pt x="11988" y="11707"/>
                  </a:cubicBezTo>
                  <a:lnTo>
                    <a:pt x="12052" y="11707"/>
                  </a:lnTo>
                  <a:cubicBezTo>
                    <a:pt x="12162" y="11230"/>
                    <a:pt x="12329" y="10473"/>
                    <a:pt x="12486" y="9650"/>
                  </a:cubicBezTo>
                  <a:cubicBezTo>
                    <a:pt x="12562" y="9253"/>
                    <a:pt x="12635" y="8840"/>
                    <a:pt x="12698" y="8435"/>
                  </a:cubicBezTo>
                  <a:cubicBezTo>
                    <a:pt x="12824" y="7637"/>
                    <a:pt x="12911" y="6872"/>
                    <a:pt x="12902" y="6319"/>
                  </a:cubicBezTo>
                  <a:cubicBezTo>
                    <a:pt x="12896" y="5906"/>
                    <a:pt x="12850" y="5476"/>
                    <a:pt x="12776" y="5045"/>
                  </a:cubicBezTo>
                  <a:cubicBezTo>
                    <a:pt x="12616" y="4123"/>
                    <a:pt x="12328" y="3192"/>
                    <a:pt x="12013" y="2397"/>
                  </a:cubicBezTo>
                  <a:cubicBezTo>
                    <a:pt x="11821" y="1913"/>
                    <a:pt x="11618" y="1480"/>
                    <a:pt x="11429" y="1131"/>
                  </a:cubicBezTo>
                  <a:cubicBezTo>
                    <a:pt x="11267" y="833"/>
                    <a:pt x="11115" y="595"/>
                    <a:pt x="10988" y="441"/>
                  </a:cubicBezTo>
                  <a:cubicBezTo>
                    <a:pt x="10885" y="316"/>
                    <a:pt x="10799" y="244"/>
                    <a:pt x="10736" y="239"/>
                  </a:cubicBezTo>
                  <a:cubicBezTo>
                    <a:pt x="10288" y="198"/>
                    <a:pt x="8601" y="126"/>
                    <a:pt x="8601" y="126"/>
                  </a:cubicBezTo>
                  <a:cubicBezTo>
                    <a:pt x="8597" y="128"/>
                    <a:pt x="8595" y="128"/>
                    <a:pt x="8592" y="129"/>
                  </a:cubicBezTo>
                  <a:cubicBezTo>
                    <a:pt x="7714" y="342"/>
                    <a:pt x="6900" y="415"/>
                    <a:pt x="6195" y="415"/>
                  </a:cubicBezTo>
                  <a:cubicBezTo>
                    <a:pt x="4617" y="415"/>
                    <a:pt x="3581" y="48"/>
                    <a:pt x="3581" y="48"/>
                  </a:cubicBezTo>
                  <a:cubicBezTo>
                    <a:pt x="3285" y="14"/>
                    <a:pt x="2999" y="1"/>
                    <a:pt x="273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65" name="Google Shape;865;p74"/>
            <p:cNvSpPr/>
            <p:nvPr/>
          </p:nvSpPr>
          <p:spPr>
            <a:xfrm flipH="1">
              <a:off x="7195020" y="4232747"/>
              <a:ext cx="223747" cy="255727"/>
            </a:xfrm>
            <a:custGeom>
              <a:avLst/>
              <a:gdLst/>
              <a:ahLst/>
              <a:cxnLst/>
              <a:rect l="l" t="t" r="r" b="b"/>
              <a:pathLst>
                <a:path w="3813" h="4358" extrusionOk="0">
                  <a:moveTo>
                    <a:pt x="3759" y="0"/>
                  </a:moveTo>
                  <a:cubicBezTo>
                    <a:pt x="3740" y="0"/>
                    <a:pt x="3722" y="12"/>
                    <a:pt x="3714" y="30"/>
                  </a:cubicBezTo>
                  <a:cubicBezTo>
                    <a:pt x="3006" y="1813"/>
                    <a:pt x="1699" y="3319"/>
                    <a:pt x="32" y="4267"/>
                  </a:cubicBezTo>
                  <a:cubicBezTo>
                    <a:pt x="9" y="4281"/>
                    <a:pt x="1" y="4309"/>
                    <a:pt x="14" y="4333"/>
                  </a:cubicBezTo>
                  <a:cubicBezTo>
                    <a:pt x="24" y="4349"/>
                    <a:pt x="39" y="4357"/>
                    <a:pt x="56" y="4357"/>
                  </a:cubicBezTo>
                  <a:cubicBezTo>
                    <a:pt x="64" y="4357"/>
                    <a:pt x="72" y="4356"/>
                    <a:pt x="81" y="4351"/>
                  </a:cubicBezTo>
                  <a:cubicBezTo>
                    <a:pt x="1767" y="3391"/>
                    <a:pt x="3089" y="1870"/>
                    <a:pt x="3804" y="66"/>
                  </a:cubicBezTo>
                  <a:cubicBezTo>
                    <a:pt x="3813" y="41"/>
                    <a:pt x="3800" y="14"/>
                    <a:pt x="3776" y="3"/>
                  </a:cubicBezTo>
                  <a:cubicBezTo>
                    <a:pt x="3771" y="1"/>
                    <a:pt x="3765" y="0"/>
                    <a:pt x="3759"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66" name="Google Shape;866;p74"/>
            <p:cNvSpPr/>
            <p:nvPr/>
          </p:nvSpPr>
          <p:spPr>
            <a:xfrm flipH="1">
              <a:off x="7183694" y="4357500"/>
              <a:ext cx="135375" cy="229908"/>
            </a:xfrm>
            <a:custGeom>
              <a:avLst/>
              <a:gdLst/>
              <a:ahLst/>
              <a:cxnLst/>
              <a:rect l="l" t="t" r="r" b="b"/>
              <a:pathLst>
                <a:path w="2307" h="3918" extrusionOk="0">
                  <a:moveTo>
                    <a:pt x="2252" y="1"/>
                  </a:moveTo>
                  <a:cubicBezTo>
                    <a:pt x="2231" y="1"/>
                    <a:pt x="2212" y="14"/>
                    <a:pt x="2205" y="36"/>
                  </a:cubicBezTo>
                  <a:cubicBezTo>
                    <a:pt x="1792" y="1453"/>
                    <a:pt x="1036" y="2767"/>
                    <a:pt x="18" y="3837"/>
                  </a:cubicBezTo>
                  <a:cubicBezTo>
                    <a:pt x="0" y="3855"/>
                    <a:pt x="0" y="3886"/>
                    <a:pt x="20" y="3905"/>
                  </a:cubicBezTo>
                  <a:cubicBezTo>
                    <a:pt x="28" y="3914"/>
                    <a:pt x="41" y="3917"/>
                    <a:pt x="52" y="3917"/>
                  </a:cubicBezTo>
                  <a:cubicBezTo>
                    <a:pt x="64" y="3917"/>
                    <a:pt x="77" y="3914"/>
                    <a:pt x="88" y="3904"/>
                  </a:cubicBezTo>
                  <a:cubicBezTo>
                    <a:pt x="1116" y="2823"/>
                    <a:pt x="1880" y="1494"/>
                    <a:pt x="2298" y="63"/>
                  </a:cubicBezTo>
                  <a:cubicBezTo>
                    <a:pt x="2306" y="37"/>
                    <a:pt x="2291" y="11"/>
                    <a:pt x="2265" y="3"/>
                  </a:cubicBezTo>
                  <a:cubicBezTo>
                    <a:pt x="2261" y="1"/>
                    <a:pt x="2256" y="1"/>
                    <a:pt x="225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67" name="Google Shape;867;p74"/>
            <p:cNvSpPr/>
            <p:nvPr/>
          </p:nvSpPr>
          <p:spPr>
            <a:xfrm flipH="1">
              <a:off x="7614171" y="3913469"/>
              <a:ext cx="145585" cy="365694"/>
            </a:xfrm>
            <a:custGeom>
              <a:avLst/>
              <a:gdLst/>
              <a:ahLst/>
              <a:cxnLst/>
              <a:rect l="l" t="t" r="r" b="b"/>
              <a:pathLst>
                <a:path w="2481" h="6232" extrusionOk="0">
                  <a:moveTo>
                    <a:pt x="520" y="1"/>
                  </a:moveTo>
                  <a:cubicBezTo>
                    <a:pt x="408" y="1"/>
                    <a:pt x="309" y="36"/>
                    <a:pt x="245" y="132"/>
                  </a:cubicBezTo>
                  <a:cubicBezTo>
                    <a:pt x="0" y="497"/>
                    <a:pt x="976" y="1149"/>
                    <a:pt x="1180" y="1393"/>
                  </a:cubicBezTo>
                  <a:cubicBezTo>
                    <a:pt x="1384" y="1637"/>
                    <a:pt x="448" y="1962"/>
                    <a:pt x="570" y="2410"/>
                  </a:cubicBezTo>
                  <a:cubicBezTo>
                    <a:pt x="694" y="2856"/>
                    <a:pt x="1507" y="3101"/>
                    <a:pt x="1424" y="3670"/>
                  </a:cubicBezTo>
                  <a:cubicBezTo>
                    <a:pt x="1343" y="4238"/>
                    <a:pt x="529" y="4565"/>
                    <a:pt x="529" y="4970"/>
                  </a:cubicBezTo>
                  <a:lnTo>
                    <a:pt x="529" y="6231"/>
                  </a:lnTo>
                  <a:cubicBezTo>
                    <a:pt x="529" y="6231"/>
                    <a:pt x="531" y="6231"/>
                    <a:pt x="535" y="6231"/>
                  </a:cubicBezTo>
                  <a:cubicBezTo>
                    <a:pt x="648" y="6231"/>
                    <a:pt x="2321" y="6193"/>
                    <a:pt x="2400" y="3955"/>
                  </a:cubicBezTo>
                  <a:cubicBezTo>
                    <a:pt x="2481" y="1638"/>
                    <a:pt x="1246" y="280"/>
                    <a:pt x="1246" y="280"/>
                  </a:cubicBezTo>
                  <a:cubicBezTo>
                    <a:pt x="1246" y="280"/>
                    <a:pt x="834" y="1"/>
                    <a:pt x="52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68" name="Google Shape;868;p74"/>
            <p:cNvSpPr/>
            <p:nvPr/>
          </p:nvSpPr>
          <p:spPr>
            <a:xfrm flipH="1">
              <a:off x="6587975" y="3961352"/>
              <a:ext cx="21242" cy="103688"/>
            </a:xfrm>
            <a:custGeom>
              <a:avLst/>
              <a:gdLst/>
              <a:ahLst/>
              <a:cxnLst/>
              <a:rect l="l" t="t" r="r" b="b"/>
              <a:pathLst>
                <a:path w="362" h="1767" extrusionOk="0">
                  <a:moveTo>
                    <a:pt x="48" y="0"/>
                  </a:moveTo>
                  <a:cubicBezTo>
                    <a:pt x="43" y="0"/>
                    <a:pt x="37" y="1"/>
                    <a:pt x="32" y="4"/>
                  </a:cubicBezTo>
                  <a:cubicBezTo>
                    <a:pt x="11" y="12"/>
                    <a:pt x="1" y="35"/>
                    <a:pt x="8" y="56"/>
                  </a:cubicBezTo>
                  <a:cubicBezTo>
                    <a:pt x="216" y="584"/>
                    <a:pt x="280" y="1160"/>
                    <a:pt x="194" y="1721"/>
                  </a:cubicBezTo>
                  <a:cubicBezTo>
                    <a:pt x="190" y="1743"/>
                    <a:pt x="205" y="1763"/>
                    <a:pt x="227" y="1767"/>
                  </a:cubicBezTo>
                  <a:lnTo>
                    <a:pt x="234" y="1767"/>
                  </a:lnTo>
                  <a:cubicBezTo>
                    <a:pt x="253" y="1767"/>
                    <a:pt x="270" y="1753"/>
                    <a:pt x="273" y="1734"/>
                  </a:cubicBezTo>
                  <a:cubicBezTo>
                    <a:pt x="362" y="1158"/>
                    <a:pt x="296" y="567"/>
                    <a:pt x="84" y="26"/>
                  </a:cubicBezTo>
                  <a:cubicBezTo>
                    <a:pt x="78" y="10"/>
                    <a:pt x="64" y="0"/>
                    <a:pt x="48" y="0"/>
                  </a:cubicBezTo>
                  <a:close/>
                </a:path>
              </a:pathLst>
            </a:custGeom>
            <a:solidFill>
              <a:srgbClr val="68393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69" name="Google Shape;869;p74"/>
            <p:cNvSpPr/>
            <p:nvPr/>
          </p:nvSpPr>
          <p:spPr>
            <a:xfrm flipH="1">
              <a:off x="6139718" y="2910041"/>
              <a:ext cx="633920" cy="462164"/>
            </a:xfrm>
            <a:custGeom>
              <a:avLst/>
              <a:gdLst/>
              <a:ahLst/>
              <a:cxnLst/>
              <a:rect l="l" t="t" r="r" b="b"/>
              <a:pathLst>
                <a:path w="10803" h="7876" extrusionOk="0">
                  <a:moveTo>
                    <a:pt x="9683" y="0"/>
                  </a:moveTo>
                  <a:cubicBezTo>
                    <a:pt x="9656" y="0"/>
                    <a:pt x="9641" y="1"/>
                    <a:pt x="9641" y="1"/>
                  </a:cubicBezTo>
                  <a:lnTo>
                    <a:pt x="1192" y="1"/>
                  </a:lnTo>
                  <a:cubicBezTo>
                    <a:pt x="673" y="1"/>
                    <a:pt x="118" y="26"/>
                    <a:pt x="118" y="783"/>
                  </a:cubicBezTo>
                  <a:cubicBezTo>
                    <a:pt x="118" y="1540"/>
                    <a:pt x="1" y="6249"/>
                    <a:pt x="105" y="6962"/>
                  </a:cubicBezTo>
                  <a:cubicBezTo>
                    <a:pt x="191" y="7554"/>
                    <a:pt x="499" y="7842"/>
                    <a:pt x="1781" y="7867"/>
                  </a:cubicBezTo>
                  <a:cubicBezTo>
                    <a:pt x="2086" y="7873"/>
                    <a:pt x="2647" y="7875"/>
                    <a:pt x="3334" y="7875"/>
                  </a:cubicBezTo>
                  <a:cubicBezTo>
                    <a:pt x="5005" y="7875"/>
                    <a:pt x="7419" y="7863"/>
                    <a:pt x="8696" y="7863"/>
                  </a:cubicBezTo>
                  <a:cubicBezTo>
                    <a:pt x="9095" y="7863"/>
                    <a:pt x="9383" y="7864"/>
                    <a:pt x="9503" y="7867"/>
                  </a:cubicBezTo>
                  <a:cubicBezTo>
                    <a:pt x="9545" y="7868"/>
                    <a:pt x="9591" y="7869"/>
                    <a:pt x="9640" y="7869"/>
                  </a:cubicBezTo>
                  <a:cubicBezTo>
                    <a:pt x="10069" y="7869"/>
                    <a:pt x="10703" y="7787"/>
                    <a:pt x="10749" y="6985"/>
                  </a:cubicBezTo>
                  <a:cubicBezTo>
                    <a:pt x="10802" y="6076"/>
                    <a:pt x="10789" y="1729"/>
                    <a:pt x="10781" y="909"/>
                  </a:cubicBezTo>
                  <a:cubicBezTo>
                    <a:pt x="10788" y="50"/>
                    <a:pt x="9888" y="0"/>
                    <a:pt x="9683"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70" name="Google Shape;870;p74"/>
            <p:cNvSpPr/>
            <p:nvPr/>
          </p:nvSpPr>
          <p:spPr>
            <a:xfrm flipH="1">
              <a:off x="6348737" y="3332185"/>
              <a:ext cx="132617" cy="152392"/>
            </a:xfrm>
            <a:custGeom>
              <a:avLst/>
              <a:gdLst/>
              <a:ahLst/>
              <a:cxnLst/>
              <a:rect l="l" t="t" r="r" b="b"/>
              <a:pathLst>
                <a:path w="2260" h="2597" extrusionOk="0">
                  <a:moveTo>
                    <a:pt x="2259" y="1"/>
                  </a:moveTo>
                  <a:lnTo>
                    <a:pt x="607" y="238"/>
                  </a:lnTo>
                  <a:cubicBezTo>
                    <a:pt x="607" y="238"/>
                    <a:pt x="539" y="1585"/>
                    <a:pt x="0" y="2597"/>
                  </a:cubicBezTo>
                  <a:cubicBezTo>
                    <a:pt x="0" y="2597"/>
                    <a:pt x="1719" y="2294"/>
                    <a:pt x="2259"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71" name="Google Shape;871;p74"/>
            <p:cNvSpPr/>
            <p:nvPr/>
          </p:nvSpPr>
          <p:spPr>
            <a:xfrm flipH="1">
              <a:off x="6233254" y="3020007"/>
              <a:ext cx="444208" cy="30279"/>
            </a:xfrm>
            <a:custGeom>
              <a:avLst/>
              <a:gdLst/>
              <a:ahLst/>
              <a:cxnLst/>
              <a:rect l="l" t="t" r="r" b="b"/>
              <a:pathLst>
                <a:path w="7570" h="516" extrusionOk="0">
                  <a:moveTo>
                    <a:pt x="7460" y="1"/>
                  </a:moveTo>
                  <a:cubicBezTo>
                    <a:pt x="7457" y="1"/>
                    <a:pt x="7455" y="1"/>
                    <a:pt x="7455" y="1"/>
                  </a:cubicBezTo>
                  <a:lnTo>
                    <a:pt x="116" y="1"/>
                  </a:lnTo>
                  <a:cubicBezTo>
                    <a:pt x="66" y="1"/>
                    <a:pt x="12" y="2"/>
                    <a:pt x="12" y="52"/>
                  </a:cubicBezTo>
                  <a:cubicBezTo>
                    <a:pt x="12" y="101"/>
                    <a:pt x="1" y="409"/>
                    <a:pt x="11" y="456"/>
                  </a:cubicBezTo>
                  <a:cubicBezTo>
                    <a:pt x="19" y="496"/>
                    <a:pt x="49" y="514"/>
                    <a:pt x="173" y="516"/>
                  </a:cubicBezTo>
                  <a:cubicBezTo>
                    <a:pt x="192" y="516"/>
                    <a:pt x="368" y="516"/>
                    <a:pt x="654" y="516"/>
                  </a:cubicBezTo>
                  <a:cubicBezTo>
                    <a:pt x="1772" y="516"/>
                    <a:pt x="4569" y="515"/>
                    <a:pt x="6203" y="515"/>
                  </a:cubicBezTo>
                  <a:cubicBezTo>
                    <a:pt x="6930" y="515"/>
                    <a:pt x="7427" y="515"/>
                    <a:pt x="7444" y="516"/>
                  </a:cubicBezTo>
                  <a:cubicBezTo>
                    <a:pt x="7449" y="516"/>
                    <a:pt x="7454" y="516"/>
                    <a:pt x="7459" y="516"/>
                  </a:cubicBezTo>
                  <a:cubicBezTo>
                    <a:pt x="7501" y="516"/>
                    <a:pt x="7559" y="510"/>
                    <a:pt x="7564" y="458"/>
                  </a:cubicBezTo>
                  <a:cubicBezTo>
                    <a:pt x="7569" y="398"/>
                    <a:pt x="7568" y="114"/>
                    <a:pt x="7566" y="59"/>
                  </a:cubicBezTo>
                  <a:cubicBezTo>
                    <a:pt x="7566" y="4"/>
                    <a:pt x="7480" y="1"/>
                    <a:pt x="7460"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72" name="Google Shape;872;p74"/>
            <p:cNvSpPr/>
            <p:nvPr/>
          </p:nvSpPr>
          <p:spPr>
            <a:xfrm flipH="1">
              <a:off x="6233254" y="3134961"/>
              <a:ext cx="444208" cy="30279"/>
            </a:xfrm>
            <a:custGeom>
              <a:avLst/>
              <a:gdLst/>
              <a:ahLst/>
              <a:cxnLst/>
              <a:rect l="l" t="t" r="r" b="b"/>
              <a:pathLst>
                <a:path w="7570" h="516" extrusionOk="0">
                  <a:moveTo>
                    <a:pt x="7458" y="0"/>
                  </a:moveTo>
                  <a:cubicBezTo>
                    <a:pt x="7456" y="0"/>
                    <a:pt x="7455" y="0"/>
                    <a:pt x="7455" y="0"/>
                  </a:cubicBezTo>
                  <a:lnTo>
                    <a:pt x="116" y="0"/>
                  </a:lnTo>
                  <a:cubicBezTo>
                    <a:pt x="66" y="0"/>
                    <a:pt x="12" y="2"/>
                    <a:pt x="12" y="51"/>
                  </a:cubicBezTo>
                  <a:cubicBezTo>
                    <a:pt x="12" y="102"/>
                    <a:pt x="1" y="410"/>
                    <a:pt x="11" y="457"/>
                  </a:cubicBezTo>
                  <a:cubicBezTo>
                    <a:pt x="19" y="495"/>
                    <a:pt x="49" y="514"/>
                    <a:pt x="173" y="515"/>
                  </a:cubicBezTo>
                  <a:cubicBezTo>
                    <a:pt x="199" y="515"/>
                    <a:pt x="536" y="515"/>
                    <a:pt x="1052" y="515"/>
                  </a:cubicBezTo>
                  <a:cubicBezTo>
                    <a:pt x="2462" y="515"/>
                    <a:pt x="5206" y="515"/>
                    <a:pt x="6595" y="515"/>
                  </a:cubicBezTo>
                  <a:cubicBezTo>
                    <a:pt x="7103" y="515"/>
                    <a:pt x="7430" y="515"/>
                    <a:pt x="7444" y="515"/>
                  </a:cubicBezTo>
                  <a:cubicBezTo>
                    <a:pt x="7449" y="515"/>
                    <a:pt x="7454" y="515"/>
                    <a:pt x="7459" y="515"/>
                  </a:cubicBezTo>
                  <a:cubicBezTo>
                    <a:pt x="7501" y="515"/>
                    <a:pt x="7559" y="509"/>
                    <a:pt x="7564" y="458"/>
                  </a:cubicBezTo>
                  <a:cubicBezTo>
                    <a:pt x="7569" y="397"/>
                    <a:pt x="7568" y="113"/>
                    <a:pt x="7566" y="60"/>
                  </a:cubicBezTo>
                  <a:cubicBezTo>
                    <a:pt x="7566" y="3"/>
                    <a:pt x="7475" y="0"/>
                    <a:pt x="7458"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sp>
          <p:nvSpPr>
            <p:cNvPr id="873" name="Google Shape;873;p74"/>
            <p:cNvSpPr/>
            <p:nvPr/>
          </p:nvSpPr>
          <p:spPr>
            <a:xfrm flipH="1">
              <a:off x="6233254" y="3255138"/>
              <a:ext cx="444208" cy="30220"/>
            </a:xfrm>
            <a:custGeom>
              <a:avLst/>
              <a:gdLst/>
              <a:ahLst/>
              <a:cxnLst/>
              <a:rect l="l" t="t" r="r" b="b"/>
              <a:pathLst>
                <a:path w="7570" h="515" extrusionOk="0">
                  <a:moveTo>
                    <a:pt x="7460" y="0"/>
                  </a:moveTo>
                  <a:cubicBezTo>
                    <a:pt x="7457" y="0"/>
                    <a:pt x="7455" y="0"/>
                    <a:pt x="7455" y="0"/>
                  </a:cubicBezTo>
                  <a:lnTo>
                    <a:pt x="116" y="0"/>
                  </a:lnTo>
                  <a:cubicBezTo>
                    <a:pt x="66" y="0"/>
                    <a:pt x="12" y="2"/>
                    <a:pt x="12" y="51"/>
                  </a:cubicBezTo>
                  <a:cubicBezTo>
                    <a:pt x="12" y="101"/>
                    <a:pt x="1" y="409"/>
                    <a:pt x="11" y="456"/>
                  </a:cubicBezTo>
                  <a:cubicBezTo>
                    <a:pt x="19" y="494"/>
                    <a:pt x="49" y="513"/>
                    <a:pt x="173" y="514"/>
                  </a:cubicBezTo>
                  <a:cubicBezTo>
                    <a:pt x="199" y="514"/>
                    <a:pt x="536" y="514"/>
                    <a:pt x="1052" y="514"/>
                  </a:cubicBezTo>
                  <a:cubicBezTo>
                    <a:pt x="2462" y="514"/>
                    <a:pt x="5206" y="514"/>
                    <a:pt x="6595" y="514"/>
                  </a:cubicBezTo>
                  <a:cubicBezTo>
                    <a:pt x="7103" y="514"/>
                    <a:pt x="7430" y="514"/>
                    <a:pt x="7444" y="514"/>
                  </a:cubicBezTo>
                  <a:cubicBezTo>
                    <a:pt x="7449" y="514"/>
                    <a:pt x="7454" y="514"/>
                    <a:pt x="7459" y="514"/>
                  </a:cubicBezTo>
                  <a:cubicBezTo>
                    <a:pt x="7501" y="514"/>
                    <a:pt x="7559" y="508"/>
                    <a:pt x="7564" y="457"/>
                  </a:cubicBezTo>
                  <a:cubicBezTo>
                    <a:pt x="7569" y="397"/>
                    <a:pt x="7568" y="112"/>
                    <a:pt x="7566" y="59"/>
                  </a:cubicBezTo>
                  <a:cubicBezTo>
                    <a:pt x="7566" y="4"/>
                    <a:pt x="7480" y="0"/>
                    <a:pt x="746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Times New Roman" panose="02020603050405020304" pitchFamily="18" charset="0"/>
                <a:cs typeface="Times New Roman" panose="02020603050405020304" pitchFamily="18" charset="0"/>
                <a:sym typeface="Arial"/>
              </a:endParaRPr>
            </a:p>
          </p:txBody>
        </p:sp>
      </p:grpSp>
    </p:spTree>
    <p:extLst>
      <p:ext uri="{BB962C8B-B14F-4D97-AF65-F5344CB8AC3E}">
        <p14:creationId xmlns:p14="http://schemas.microsoft.com/office/powerpoint/2010/main" val="18008654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92"/>
                                        </p:tgtEl>
                                        <p:attrNameLst>
                                          <p:attrName>style.visibility</p:attrName>
                                        </p:attrNameLst>
                                      </p:cBhvr>
                                      <p:to>
                                        <p:strVal val="visible"/>
                                      </p:to>
                                    </p:set>
                                    <p:anim calcmode="lin" valueType="num">
                                      <p:cBhvr additive="base">
                                        <p:cTn id="7" dur="1000"/>
                                        <p:tgtEl>
                                          <p:spTgt spid="792"/>
                                        </p:tgtEl>
                                        <p:attrNameLst>
                                          <p:attrName>ppt_y</p:attrName>
                                        </p:attrNameLst>
                                      </p:cBhvr>
                                      <p:tavLst>
                                        <p:tav tm="0">
                                          <p:val>
                                            <p:strVal val="#ppt_y-1"/>
                                          </p:val>
                                        </p:tav>
                                        <p:tav tm="100000">
                                          <p:val>
                                            <p:strVal val="#ppt_y"/>
                                          </p:val>
                                        </p:tav>
                                      </p:tavLst>
                                    </p:anim>
                                  </p:childTnLst>
                                </p:cTn>
                              </p:par>
                              <p:par>
                                <p:cTn id="8" presetID="2" presetClass="entr" presetSubtype="1" fill="hold" nodeType="withEffect">
                                  <p:stCondLst>
                                    <p:cond delay="0"/>
                                  </p:stCondLst>
                                  <p:childTnLst>
                                    <p:set>
                                      <p:cBhvr>
                                        <p:cTn id="9" dur="1" fill="hold">
                                          <p:stCondLst>
                                            <p:cond delay="0"/>
                                          </p:stCondLst>
                                        </p:cTn>
                                        <p:tgtEl>
                                          <p:spTgt spid="794"/>
                                        </p:tgtEl>
                                        <p:attrNameLst>
                                          <p:attrName>style.visibility</p:attrName>
                                        </p:attrNameLst>
                                      </p:cBhvr>
                                      <p:to>
                                        <p:strVal val="visible"/>
                                      </p:to>
                                    </p:set>
                                    <p:anim calcmode="lin" valueType="num">
                                      <p:cBhvr additive="base">
                                        <p:cTn id="10" dur="1000"/>
                                        <p:tgtEl>
                                          <p:spTgt spid="794"/>
                                        </p:tgtEl>
                                        <p:attrNameLst>
                                          <p:attrName>ppt_y</p:attrName>
                                        </p:attrNameLst>
                                      </p:cBhvr>
                                      <p:tavLst>
                                        <p:tav tm="0">
                                          <p:val>
                                            <p:strVal val="#ppt_y-1"/>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96"/>
                                        </p:tgtEl>
                                        <p:attrNameLst>
                                          <p:attrName>style.visibility</p:attrName>
                                        </p:attrNameLst>
                                      </p:cBhvr>
                                      <p:to>
                                        <p:strVal val="visible"/>
                                      </p:to>
                                    </p:set>
                                    <p:animEffect transition="in" filter="fade">
                                      <p:cBhvr>
                                        <p:cTn id="15" dur="1000"/>
                                        <p:tgtEl>
                                          <p:spTgt spid="79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33"/>
                                        </p:tgtEl>
                                        <p:attrNameLst>
                                          <p:attrName>style.visibility</p:attrName>
                                        </p:attrNameLst>
                                      </p:cBhvr>
                                      <p:to>
                                        <p:strVal val="visible"/>
                                      </p:to>
                                    </p:set>
                                    <p:animEffect transition="in" filter="fade">
                                      <p:cBhvr>
                                        <p:cTn id="20" dur="1000"/>
                                        <p:tgtEl>
                                          <p:spTgt spid="8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EA63E2-7A7B-4BD5-AAE0-97F34CFBE2A7}"/>
              </a:ext>
            </a:extLst>
          </p:cNvPr>
          <p:cNvSpPr>
            <a:spLocks noGrp="1"/>
          </p:cNvSpPr>
          <p:nvPr>
            <p:ph type="ctrTitle"/>
          </p:nvPr>
        </p:nvSpPr>
        <p:spPr>
          <a:xfrm>
            <a:off x="937200" y="498886"/>
            <a:ext cx="6530000" cy="1925200"/>
          </a:xfrm>
        </p:spPr>
        <p:txBody>
          <a:bodyPr/>
          <a:lstStyle/>
          <a:p>
            <a:r>
              <a:rPr lang="vi-VN" dirty="0"/>
              <a:t>I. LÍ THUYẾT</a:t>
            </a:r>
            <a:endParaRPr lang="en-US" dirty="0"/>
          </a:p>
        </p:txBody>
      </p:sp>
      <p:sp>
        <p:nvSpPr>
          <p:cNvPr id="4" name="Cloud 3">
            <a:extLst>
              <a:ext uri="{FF2B5EF4-FFF2-40B4-BE49-F238E27FC236}">
                <a16:creationId xmlns:a16="http://schemas.microsoft.com/office/drawing/2014/main" id="{A17B5573-B4C5-8D8A-81DB-B18476CCE6A6}"/>
              </a:ext>
            </a:extLst>
          </p:cNvPr>
          <p:cNvSpPr/>
          <p:nvPr/>
        </p:nvSpPr>
        <p:spPr>
          <a:xfrm>
            <a:off x="4626428" y="1625100"/>
            <a:ext cx="7207885" cy="4113400"/>
          </a:xfrm>
          <a:prstGeom prst="cloud">
            <a:avLst/>
          </a:prstGeom>
          <a:solidFill>
            <a:schemeClr val="accent5">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1">
            <a:extLst>
              <a:ext uri="{FF2B5EF4-FFF2-40B4-BE49-F238E27FC236}">
                <a16:creationId xmlns:a16="http://schemas.microsoft.com/office/drawing/2014/main" id="{9A6D954A-D6CD-31B5-20AD-D790B01583E8}"/>
              </a:ext>
            </a:extLst>
          </p:cNvPr>
          <p:cNvSpPr txBox="1">
            <a:spLocks/>
          </p:cNvSpPr>
          <p:nvPr/>
        </p:nvSpPr>
        <p:spPr>
          <a:xfrm>
            <a:off x="5554799" y="2842600"/>
            <a:ext cx="6137600" cy="1678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1"/>
              </a:buClr>
              <a:buSzPts val="1400"/>
              <a:buFont typeface="Nunito"/>
              <a:buNone/>
              <a:defRPr sz="2133" b="0" i="0" u="none" strike="noStrike" cap="none">
                <a:solidFill>
                  <a:schemeClr val="lt1"/>
                </a:solidFill>
                <a:latin typeface="Nunito"/>
                <a:ea typeface="Nunito"/>
                <a:cs typeface="Nunito"/>
                <a:sym typeface="Nunito"/>
              </a:defRPr>
            </a:lvl1pPr>
            <a:lvl2pPr marL="914400" marR="0" lvl="1" indent="-317500" algn="ctr" rtl="0">
              <a:lnSpc>
                <a:spcPct val="100000"/>
              </a:lnSpc>
              <a:spcBef>
                <a:spcPts val="0"/>
              </a:spcBef>
              <a:spcAft>
                <a:spcPts val="0"/>
              </a:spcAft>
              <a:buClr>
                <a:schemeClr val="lt1"/>
              </a:buClr>
              <a:buSzPts val="1400"/>
              <a:buFont typeface="Nunito"/>
              <a:buNone/>
              <a:defRPr sz="1867" b="0" i="0" u="none" strike="noStrike" cap="none">
                <a:solidFill>
                  <a:schemeClr val="lt1"/>
                </a:solidFill>
                <a:latin typeface="Nunito"/>
                <a:ea typeface="Nunito"/>
                <a:cs typeface="Nunito"/>
                <a:sym typeface="Nunito"/>
              </a:defRPr>
            </a:lvl2pPr>
            <a:lvl3pPr marL="1371600" marR="0" lvl="2" indent="-317500" algn="ctr" rtl="0">
              <a:lnSpc>
                <a:spcPct val="100000"/>
              </a:lnSpc>
              <a:spcBef>
                <a:spcPts val="2133"/>
              </a:spcBef>
              <a:spcAft>
                <a:spcPts val="0"/>
              </a:spcAft>
              <a:buClr>
                <a:schemeClr val="lt1"/>
              </a:buClr>
              <a:buSzPts val="1400"/>
              <a:buFont typeface="Nunito"/>
              <a:buNone/>
              <a:defRPr sz="1867" b="0" i="0" u="none" strike="noStrike" cap="none">
                <a:solidFill>
                  <a:schemeClr val="lt1"/>
                </a:solidFill>
                <a:latin typeface="Nunito"/>
                <a:ea typeface="Nunito"/>
                <a:cs typeface="Nunito"/>
                <a:sym typeface="Nunito"/>
              </a:defRPr>
            </a:lvl3pPr>
            <a:lvl4pPr marL="1828800" marR="0" lvl="3" indent="-317500" algn="ctr" rtl="0">
              <a:lnSpc>
                <a:spcPct val="100000"/>
              </a:lnSpc>
              <a:spcBef>
                <a:spcPts val="2133"/>
              </a:spcBef>
              <a:spcAft>
                <a:spcPts val="0"/>
              </a:spcAft>
              <a:buClr>
                <a:schemeClr val="lt1"/>
              </a:buClr>
              <a:buSzPts val="1400"/>
              <a:buFont typeface="Nunito"/>
              <a:buNone/>
              <a:defRPr sz="1867" b="0" i="0" u="none" strike="noStrike" cap="none">
                <a:solidFill>
                  <a:schemeClr val="lt1"/>
                </a:solidFill>
                <a:latin typeface="Nunito"/>
                <a:ea typeface="Nunito"/>
                <a:cs typeface="Nunito"/>
                <a:sym typeface="Nunito"/>
              </a:defRPr>
            </a:lvl4pPr>
            <a:lvl5pPr marL="2286000" marR="0" lvl="4" indent="-317500" algn="ctr" rtl="0">
              <a:lnSpc>
                <a:spcPct val="100000"/>
              </a:lnSpc>
              <a:spcBef>
                <a:spcPts val="2133"/>
              </a:spcBef>
              <a:spcAft>
                <a:spcPts val="0"/>
              </a:spcAft>
              <a:buClr>
                <a:schemeClr val="lt1"/>
              </a:buClr>
              <a:buSzPts val="1400"/>
              <a:buFont typeface="Nunito"/>
              <a:buNone/>
              <a:defRPr sz="1867" b="0" i="0" u="none" strike="noStrike" cap="none">
                <a:solidFill>
                  <a:schemeClr val="lt1"/>
                </a:solidFill>
                <a:latin typeface="Nunito"/>
                <a:ea typeface="Nunito"/>
                <a:cs typeface="Nunito"/>
                <a:sym typeface="Nunito"/>
              </a:defRPr>
            </a:lvl5pPr>
            <a:lvl6pPr marL="2743200" marR="0" lvl="5" indent="-317500" algn="ctr" rtl="0">
              <a:lnSpc>
                <a:spcPct val="100000"/>
              </a:lnSpc>
              <a:spcBef>
                <a:spcPts val="2133"/>
              </a:spcBef>
              <a:spcAft>
                <a:spcPts val="0"/>
              </a:spcAft>
              <a:buClr>
                <a:schemeClr val="lt1"/>
              </a:buClr>
              <a:buSzPts val="1400"/>
              <a:buFont typeface="Nunito"/>
              <a:buNone/>
              <a:defRPr sz="1867" b="0" i="0" u="none" strike="noStrike" cap="none">
                <a:solidFill>
                  <a:schemeClr val="lt1"/>
                </a:solidFill>
                <a:latin typeface="Nunito"/>
                <a:ea typeface="Nunito"/>
                <a:cs typeface="Nunito"/>
                <a:sym typeface="Nunito"/>
              </a:defRPr>
            </a:lvl6pPr>
            <a:lvl7pPr marL="3200400" marR="0" lvl="6" indent="-317500" algn="ctr" rtl="0">
              <a:lnSpc>
                <a:spcPct val="100000"/>
              </a:lnSpc>
              <a:spcBef>
                <a:spcPts val="2133"/>
              </a:spcBef>
              <a:spcAft>
                <a:spcPts val="0"/>
              </a:spcAft>
              <a:buClr>
                <a:schemeClr val="lt1"/>
              </a:buClr>
              <a:buSzPts val="1400"/>
              <a:buFont typeface="Nunito"/>
              <a:buNone/>
              <a:defRPr sz="1867" b="0" i="0" u="none" strike="noStrike" cap="none">
                <a:solidFill>
                  <a:schemeClr val="lt1"/>
                </a:solidFill>
                <a:latin typeface="Nunito"/>
                <a:ea typeface="Nunito"/>
                <a:cs typeface="Nunito"/>
                <a:sym typeface="Nunito"/>
              </a:defRPr>
            </a:lvl7pPr>
            <a:lvl8pPr marL="3657600" marR="0" lvl="7" indent="-317500" algn="ctr" rtl="0">
              <a:lnSpc>
                <a:spcPct val="100000"/>
              </a:lnSpc>
              <a:spcBef>
                <a:spcPts val="2133"/>
              </a:spcBef>
              <a:spcAft>
                <a:spcPts val="0"/>
              </a:spcAft>
              <a:buClr>
                <a:schemeClr val="lt1"/>
              </a:buClr>
              <a:buSzPts val="1400"/>
              <a:buFont typeface="Nunito"/>
              <a:buNone/>
              <a:defRPr sz="1867" b="0" i="0" u="none" strike="noStrike" cap="none">
                <a:solidFill>
                  <a:schemeClr val="lt1"/>
                </a:solidFill>
                <a:latin typeface="Nunito"/>
                <a:ea typeface="Nunito"/>
                <a:cs typeface="Nunito"/>
                <a:sym typeface="Nunito"/>
              </a:defRPr>
            </a:lvl8pPr>
            <a:lvl9pPr marL="4114800" marR="0" lvl="8" indent="-317500" algn="ctr" rtl="0">
              <a:lnSpc>
                <a:spcPct val="100000"/>
              </a:lnSpc>
              <a:spcBef>
                <a:spcPts val="2133"/>
              </a:spcBef>
              <a:spcAft>
                <a:spcPts val="2133"/>
              </a:spcAft>
              <a:buClr>
                <a:schemeClr val="lt1"/>
              </a:buClr>
              <a:buSzPts val="1400"/>
              <a:buFont typeface="Nunito"/>
              <a:buNone/>
              <a:defRPr sz="1867" b="0" i="0" u="none" strike="noStrike" cap="none">
                <a:solidFill>
                  <a:schemeClr val="lt1"/>
                </a:solidFill>
                <a:latin typeface="Nunito"/>
                <a:ea typeface="Nunito"/>
                <a:cs typeface="Nunito"/>
                <a:sym typeface="Nunito"/>
              </a:defRPr>
            </a:lvl9pPr>
          </a:lstStyle>
          <a:p>
            <a:pPr marL="596900" indent="-457200" algn="l">
              <a:buFont typeface="Nunito"/>
              <a:buAutoNum type="arabicPeriod"/>
            </a:pPr>
            <a:r>
              <a:rPr lang="vi-VN" sz="4000" kern="0" dirty="0"/>
              <a:t>Lỗi lô gíc là gì?</a:t>
            </a:r>
          </a:p>
          <a:p>
            <a:pPr marL="596900" indent="-457200" algn="l">
              <a:buFont typeface="Nunito"/>
              <a:buAutoNum type="arabicPeriod"/>
            </a:pPr>
            <a:r>
              <a:rPr lang="vi-VN" sz="4000" kern="0" dirty="0"/>
              <a:t>Câu mơ hồ là gì?</a:t>
            </a:r>
            <a:endParaRPr lang="en-US" sz="4000" kern="0" dirty="0"/>
          </a:p>
        </p:txBody>
      </p:sp>
    </p:spTree>
    <p:extLst>
      <p:ext uri="{BB962C8B-B14F-4D97-AF65-F5344CB8AC3E}">
        <p14:creationId xmlns:p14="http://schemas.microsoft.com/office/powerpoint/2010/main" val="2958333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E746B-2EAD-C8E0-C5D6-A0E2D7DEB0A2}"/>
              </a:ext>
            </a:extLst>
          </p:cNvPr>
          <p:cNvSpPr>
            <a:spLocks noGrp="1"/>
          </p:cNvSpPr>
          <p:nvPr>
            <p:ph type="title"/>
          </p:nvPr>
        </p:nvSpPr>
        <p:spPr/>
        <p:txBody>
          <a:bodyPr/>
          <a:lstStyle/>
          <a:p>
            <a:r>
              <a:rPr lang="vi-VN" dirty="0"/>
              <a:t>Lỗi lô gích là gì?</a:t>
            </a:r>
            <a:endParaRPr lang="en-US" dirty="0"/>
          </a:p>
        </p:txBody>
      </p:sp>
      <p:sp>
        <p:nvSpPr>
          <p:cNvPr id="16" name="TextBox 15">
            <a:extLst>
              <a:ext uri="{FF2B5EF4-FFF2-40B4-BE49-F238E27FC236}">
                <a16:creationId xmlns:a16="http://schemas.microsoft.com/office/drawing/2014/main" id="{30C5A46F-6B2A-5C35-E3E2-3814696EC057}"/>
              </a:ext>
            </a:extLst>
          </p:cNvPr>
          <p:cNvSpPr txBox="1"/>
          <p:nvPr/>
        </p:nvSpPr>
        <p:spPr>
          <a:xfrm>
            <a:off x="220436" y="1850535"/>
            <a:ext cx="4591050" cy="4524315"/>
          </a:xfrm>
          <a:prstGeom prst="rect">
            <a:avLst/>
          </a:prstGeom>
          <a:noFill/>
        </p:spPr>
        <p:txBody>
          <a:bodyPr wrap="square">
            <a:spAutoFit/>
          </a:bodyPr>
          <a:lstStyle/>
          <a:p>
            <a:pPr marL="342900" indent="-342900" algn="just">
              <a:buFont typeface="Wingdings" panose="05000000000000000000" pitchFamily="2" charset="2"/>
              <a:buChar char="§"/>
            </a:pPr>
            <a:r>
              <a:rPr lang="vi-VN" sz="2400" b="0" i="0" dirty="0">
                <a:solidFill>
                  <a:srgbClr val="000000"/>
                </a:solidFill>
                <a:effectLst/>
                <a:highlight>
                  <a:srgbClr val="FFFFFF"/>
                </a:highlight>
                <a:latin typeface="Open Sans" panose="020B0606030504020204" pitchFamily="34" charset="0"/>
              </a:rPr>
              <a:t>Lỗi lô gích là hiện tượng câu hoặc đoạn văn, văn bản có những thông tin, lập luận mâu thuẫn nhau hoặc thiếu nhất quán, không đầy đủ, không rõ ràng. </a:t>
            </a:r>
          </a:p>
          <a:p>
            <a:pPr marL="342900" indent="-342900" algn="just">
              <a:buFont typeface="Wingdings" panose="05000000000000000000" pitchFamily="2" charset="2"/>
              <a:buChar char="§"/>
            </a:pPr>
            <a:r>
              <a:rPr lang="vi-VN" sz="2400" b="0" i="0" dirty="0">
                <a:solidFill>
                  <a:srgbClr val="000000"/>
                </a:solidFill>
                <a:effectLst/>
                <a:highlight>
                  <a:srgbClr val="FFFFFF"/>
                </a:highlight>
                <a:latin typeface="Open Sans" panose="020B0606030504020204" pitchFamily="34" charset="0"/>
              </a:rPr>
              <a:t>Để sửa lỗi lô gích, người viết cần xác định đúng nguyên nhân gây ra lỗi và thay thế các từ ngữ phù hợp, đảm bảo tính thống nhất và phù hợp với tư duy.</a:t>
            </a:r>
            <a:endParaRPr lang="en-US" sz="2400" dirty="0"/>
          </a:p>
        </p:txBody>
      </p:sp>
      <p:sp>
        <p:nvSpPr>
          <p:cNvPr id="18" name="TextBox 17">
            <a:extLst>
              <a:ext uri="{FF2B5EF4-FFF2-40B4-BE49-F238E27FC236}">
                <a16:creationId xmlns:a16="http://schemas.microsoft.com/office/drawing/2014/main" id="{1CBE4F92-0127-8832-A9EC-FF77BFC46D10}"/>
              </a:ext>
            </a:extLst>
          </p:cNvPr>
          <p:cNvSpPr txBox="1"/>
          <p:nvPr/>
        </p:nvSpPr>
        <p:spPr>
          <a:xfrm>
            <a:off x="5361215" y="2555892"/>
            <a:ext cx="6011636" cy="830997"/>
          </a:xfrm>
          <a:prstGeom prst="rect">
            <a:avLst/>
          </a:prstGeom>
          <a:noFill/>
        </p:spPr>
        <p:txBody>
          <a:bodyPr wrap="square">
            <a:spAutoFit/>
          </a:bodyPr>
          <a:lstStyle/>
          <a:p>
            <a:pPr algn="just"/>
            <a:r>
              <a:rPr lang="vi-VN" sz="2400" b="0" i="1" dirty="0">
                <a:solidFill>
                  <a:schemeClr val="accent5">
                    <a:lumMod val="50000"/>
                  </a:schemeClr>
                </a:solidFill>
                <a:effectLst/>
                <a:latin typeface="Arial" panose="020B0604020202020204" pitchFamily="34" charset="0"/>
              </a:rPr>
              <a:t>Tất cả các món ăn hôm nay đều ngon, chỉ có thịt kho dở.</a:t>
            </a:r>
            <a:endParaRPr lang="en-US" sz="2400" i="1" dirty="0">
              <a:solidFill>
                <a:schemeClr val="accent5">
                  <a:lumMod val="50000"/>
                </a:schemeClr>
              </a:solidFill>
            </a:endParaRPr>
          </a:p>
        </p:txBody>
      </p:sp>
      <p:sp>
        <p:nvSpPr>
          <p:cNvPr id="20" name="TextBox 19">
            <a:extLst>
              <a:ext uri="{FF2B5EF4-FFF2-40B4-BE49-F238E27FC236}">
                <a16:creationId xmlns:a16="http://schemas.microsoft.com/office/drawing/2014/main" id="{50CBE3C1-DB8A-C6A6-D617-6C3F91B9583D}"/>
              </a:ext>
            </a:extLst>
          </p:cNvPr>
          <p:cNvSpPr txBox="1"/>
          <p:nvPr/>
        </p:nvSpPr>
        <p:spPr>
          <a:xfrm>
            <a:off x="5739494" y="1850535"/>
            <a:ext cx="6101442" cy="369332"/>
          </a:xfrm>
          <a:prstGeom prst="rect">
            <a:avLst/>
          </a:prstGeom>
          <a:noFill/>
        </p:spPr>
        <p:txBody>
          <a:bodyPr wrap="square">
            <a:spAutoFit/>
          </a:bodyPr>
          <a:lstStyle/>
          <a:p>
            <a:pPr algn="just"/>
            <a:r>
              <a:rPr lang="vi-VN" sz="1800" b="0" u="sng" dirty="0">
                <a:solidFill>
                  <a:schemeClr val="accent5">
                    <a:lumMod val="50000"/>
                  </a:schemeClr>
                </a:solidFill>
                <a:effectLst/>
                <a:latin typeface="Arial" panose="020B0604020202020204" pitchFamily="34" charset="0"/>
              </a:rPr>
              <a:t>Ví dụ:</a:t>
            </a:r>
            <a:r>
              <a:rPr lang="vi-VN" sz="1800" b="0" dirty="0">
                <a:solidFill>
                  <a:schemeClr val="accent5">
                    <a:lumMod val="50000"/>
                  </a:schemeClr>
                </a:solidFill>
                <a:effectLst/>
                <a:latin typeface="Arial" panose="020B0604020202020204" pitchFamily="34" charset="0"/>
              </a:rPr>
              <a:t> </a:t>
            </a:r>
          </a:p>
        </p:txBody>
      </p:sp>
      <p:sp>
        <p:nvSpPr>
          <p:cNvPr id="21" name="TextBox 20">
            <a:extLst>
              <a:ext uri="{FF2B5EF4-FFF2-40B4-BE49-F238E27FC236}">
                <a16:creationId xmlns:a16="http://schemas.microsoft.com/office/drawing/2014/main" id="{DF53021C-9D6C-0ABF-B229-4434F2129AAD}"/>
              </a:ext>
            </a:extLst>
          </p:cNvPr>
          <p:cNvSpPr txBox="1"/>
          <p:nvPr/>
        </p:nvSpPr>
        <p:spPr>
          <a:xfrm>
            <a:off x="5470072" y="3722915"/>
            <a:ext cx="6011636" cy="830997"/>
          </a:xfrm>
          <a:prstGeom prst="rect">
            <a:avLst/>
          </a:prstGeom>
          <a:noFill/>
        </p:spPr>
        <p:txBody>
          <a:bodyPr wrap="square">
            <a:spAutoFit/>
          </a:bodyPr>
          <a:lstStyle/>
          <a:p>
            <a:pPr algn="just"/>
            <a:r>
              <a:rPr lang="vi-VN" sz="2400" i="1" dirty="0">
                <a:solidFill>
                  <a:srgbClr val="0070C0"/>
                </a:solidFill>
                <a:latin typeface="Arial" panose="020B0604020202020204" pitchFamily="34" charset="0"/>
              </a:rPr>
              <a:t>Đa số c</a:t>
            </a:r>
            <a:r>
              <a:rPr lang="vi-VN" sz="2400" b="0" i="1" dirty="0">
                <a:solidFill>
                  <a:srgbClr val="0070C0"/>
                </a:solidFill>
                <a:effectLst/>
                <a:latin typeface="Arial" panose="020B0604020202020204" pitchFamily="34" charset="0"/>
              </a:rPr>
              <a:t>ác món ăn hôm nay đều ngon, chỉ có món thịt kho dở.</a:t>
            </a:r>
            <a:endParaRPr lang="en-US" sz="2400" i="1" dirty="0">
              <a:solidFill>
                <a:srgbClr val="0070C0"/>
              </a:solidFill>
            </a:endParaRPr>
          </a:p>
        </p:txBody>
      </p:sp>
    </p:spTree>
    <p:extLst>
      <p:ext uri="{BB962C8B-B14F-4D97-AF65-F5344CB8AC3E}">
        <p14:creationId xmlns:p14="http://schemas.microsoft.com/office/powerpoint/2010/main" val="283045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barn(inVertical)">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8">
                                            <p:txEl>
                                              <p:pRg st="0" end="0"/>
                                            </p:txEl>
                                          </p:spTgt>
                                        </p:tgtEl>
                                        <p:attrNameLst>
                                          <p:attrName>style.visibility</p:attrName>
                                        </p:attrNameLst>
                                      </p:cBhvr>
                                      <p:to>
                                        <p:strVal val="visible"/>
                                      </p:to>
                                    </p:set>
                                    <p:animEffect transition="in" filter="barn(inVertical)">
                                      <p:cBhvr>
                                        <p:cTn id="22" dur="500"/>
                                        <p:tgtEl>
                                          <p:spTgt spid="1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6">
                                            <p:txEl>
                                              <p:pRg st="1" end="1"/>
                                            </p:txEl>
                                          </p:spTgt>
                                        </p:tgtEl>
                                        <p:attrNameLst>
                                          <p:attrName>style.visibility</p:attrName>
                                        </p:attrNameLst>
                                      </p:cBhvr>
                                      <p:to>
                                        <p:strVal val="visible"/>
                                      </p:to>
                                    </p:set>
                                    <p:animEffect transition="in" filter="fade">
                                      <p:cBhvr>
                                        <p:cTn id="27" dur="1000"/>
                                        <p:tgtEl>
                                          <p:spTgt spid="16">
                                            <p:txEl>
                                              <p:pRg st="1" end="1"/>
                                            </p:txEl>
                                          </p:spTgt>
                                        </p:tgtEl>
                                      </p:cBhvr>
                                    </p:animEffect>
                                    <p:anim calcmode="lin" valueType="num">
                                      <p:cBhvr>
                                        <p:cTn id="28"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1">
                                            <p:txEl>
                                              <p:pRg st="0" end="0"/>
                                            </p:txEl>
                                          </p:spTgt>
                                        </p:tgtEl>
                                        <p:attrNameLst>
                                          <p:attrName>style.visibility</p:attrName>
                                        </p:attrNameLst>
                                      </p:cBhvr>
                                      <p:to>
                                        <p:strVal val="visible"/>
                                      </p:to>
                                    </p:set>
                                    <p:animEffect transition="in" filter="barn(inVertical)">
                                      <p:cBhvr>
                                        <p:cTn id="34"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1D607-AF0B-DFDE-D20C-394D4C2E5190}"/>
              </a:ext>
            </a:extLst>
          </p:cNvPr>
          <p:cNvSpPr>
            <a:spLocks noGrp="1"/>
          </p:cNvSpPr>
          <p:nvPr>
            <p:ph type="title"/>
          </p:nvPr>
        </p:nvSpPr>
        <p:spPr/>
        <p:txBody>
          <a:bodyPr/>
          <a:lstStyle/>
          <a:p>
            <a:r>
              <a:rPr lang="vi-VN" dirty="0"/>
              <a:t>Câu mơ hồ là gì?</a:t>
            </a:r>
            <a:endParaRPr lang="en-US" dirty="0"/>
          </a:p>
        </p:txBody>
      </p:sp>
      <p:sp>
        <p:nvSpPr>
          <p:cNvPr id="16" name="TextBox 15">
            <a:extLst>
              <a:ext uri="{FF2B5EF4-FFF2-40B4-BE49-F238E27FC236}">
                <a16:creationId xmlns:a16="http://schemas.microsoft.com/office/drawing/2014/main" id="{CD20298A-98F8-F467-482F-9F03F1A507ED}"/>
              </a:ext>
            </a:extLst>
          </p:cNvPr>
          <p:cNvSpPr txBox="1"/>
          <p:nvPr/>
        </p:nvSpPr>
        <p:spPr>
          <a:xfrm>
            <a:off x="623208" y="2233136"/>
            <a:ext cx="5472792" cy="4401205"/>
          </a:xfrm>
          <a:prstGeom prst="rect">
            <a:avLst/>
          </a:prstGeom>
          <a:noFill/>
        </p:spPr>
        <p:txBody>
          <a:bodyPr wrap="square">
            <a:spAutoFit/>
          </a:bodyPr>
          <a:lstStyle/>
          <a:p>
            <a:pPr marL="457200" indent="-457200" algn="just">
              <a:buFont typeface="Wingdings" panose="05000000000000000000" pitchFamily="2" charset="2"/>
              <a:buChar char="§"/>
            </a:pPr>
            <a:r>
              <a:rPr lang="vi-VN" sz="2800" b="0" i="0" dirty="0">
                <a:solidFill>
                  <a:srgbClr val="000000"/>
                </a:solidFill>
                <a:effectLst/>
                <a:highlight>
                  <a:srgbClr val="FFFFFF"/>
                </a:highlight>
                <a:latin typeface="Open Sans" panose="020B0606030504020204" pitchFamily="34" charset="0"/>
              </a:rPr>
              <a:t>Câu mơ hồ là câu mắc lỗi dùng từ hoặc lỗi cấu tạo khiến người nghe (người đọc) có thể hiểu theo nhiều cách khác nhau. </a:t>
            </a:r>
          </a:p>
          <a:p>
            <a:pPr marL="457200" indent="-457200" algn="just">
              <a:buFont typeface="Wingdings" panose="05000000000000000000" pitchFamily="2" charset="2"/>
              <a:buChar char="§"/>
            </a:pPr>
            <a:r>
              <a:rPr lang="vi-VN" sz="2800" b="0" i="0" dirty="0">
                <a:solidFill>
                  <a:srgbClr val="000000"/>
                </a:solidFill>
                <a:effectLst/>
                <a:highlight>
                  <a:srgbClr val="FFFFFF"/>
                </a:highlight>
                <a:latin typeface="Open Sans" panose="020B0606030504020204" pitchFamily="34" charset="0"/>
              </a:rPr>
              <a:t>Để sửa câu mơ hồ, người viết cần thêm những từ ngữ phù hợp để làm nổi bật thông báo duy nhất của câu, tránh hiểu lầm.</a:t>
            </a:r>
            <a:endParaRPr lang="en-US" sz="2800" dirty="0"/>
          </a:p>
        </p:txBody>
      </p:sp>
      <p:sp>
        <p:nvSpPr>
          <p:cNvPr id="17" name="TextBox 16">
            <a:extLst>
              <a:ext uri="{FF2B5EF4-FFF2-40B4-BE49-F238E27FC236}">
                <a16:creationId xmlns:a16="http://schemas.microsoft.com/office/drawing/2014/main" id="{3DB8F7B4-AE5E-074A-A98F-A4C49A3D21D9}"/>
              </a:ext>
            </a:extLst>
          </p:cNvPr>
          <p:cNvSpPr txBox="1"/>
          <p:nvPr/>
        </p:nvSpPr>
        <p:spPr>
          <a:xfrm>
            <a:off x="6749143" y="2555892"/>
            <a:ext cx="4623708" cy="461665"/>
          </a:xfrm>
          <a:prstGeom prst="rect">
            <a:avLst/>
          </a:prstGeom>
          <a:noFill/>
        </p:spPr>
        <p:txBody>
          <a:bodyPr wrap="square">
            <a:spAutoFit/>
          </a:bodyPr>
          <a:lstStyle/>
          <a:p>
            <a:pPr algn="just"/>
            <a:r>
              <a:rPr lang="vi-VN" sz="2400" b="0" i="1" dirty="0">
                <a:solidFill>
                  <a:schemeClr val="accent5">
                    <a:lumMod val="50000"/>
                  </a:schemeClr>
                </a:solidFill>
                <a:effectLst/>
                <a:latin typeface="Arial" panose="020B0604020202020204" pitchFamily="34" charset="0"/>
              </a:rPr>
              <a:t>Tôi thương vợ anh như anh vậy.</a:t>
            </a:r>
            <a:endParaRPr lang="en-US" sz="2400" i="1" dirty="0">
              <a:solidFill>
                <a:schemeClr val="accent5">
                  <a:lumMod val="50000"/>
                </a:schemeClr>
              </a:solidFill>
            </a:endParaRPr>
          </a:p>
        </p:txBody>
      </p:sp>
      <p:sp>
        <p:nvSpPr>
          <p:cNvPr id="18" name="TextBox 17">
            <a:extLst>
              <a:ext uri="{FF2B5EF4-FFF2-40B4-BE49-F238E27FC236}">
                <a16:creationId xmlns:a16="http://schemas.microsoft.com/office/drawing/2014/main" id="{E034C345-329B-9884-2F73-DC60E14D2A09}"/>
              </a:ext>
            </a:extLst>
          </p:cNvPr>
          <p:cNvSpPr txBox="1"/>
          <p:nvPr/>
        </p:nvSpPr>
        <p:spPr>
          <a:xfrm>
            <a:off x="7148156" y="1850535"/>
            <a:ext cx="4692780" cy="369332"/>
          </a:xfrm>
          <a:prstGeom prst="rect">
            <a:avLst/>
          </a:prstGeom>
          <a:noFill/>
        </p:spPr>
        <p:txBody>
          <a:bodyPr wrap="square">
            <a:spAutoFit/>
          </a:bodyPr>
          <a:lstStyle/>
          <a:p>
            <a:pPr algn="just"/>
            <a:r>
              <a:rPr lang="vi-VN" sz="1800" b="0" u="sng" dirty="0">
                <a:solidFill>
                  <a:schemeClr val="accent5">
                    <a:lumMod val="50000"/>
                  </a:schemeClr>
                </a:solidFill>
                <a:effectLst/>
                <a:latin typeface="Arial" panose="020B0604020202020204" pitchFamily="34" charset="0"/>
              </a:rPr>
              <a:t>Ví dụ:</a:t>
            </a:r>
            <a:r>
              <a:rPr lang="vi-VN" sz="1800" b="0" dirty="0">
                <a:solidFill>
                  <a:schemeClr val="accent5">
                    <a:lumMod val="50000"/>
                  </a:schemeClr>
                </a:solidFill>
                <a:effectLst/>
                <a:latin typeface="Arial" panose="020B0604020202020204" pitchFamily="34" charset="0"/>
              </a:rPr>
              <a:t> </a:t>
            </a:r>
          </a:p>
        </p:txBody>
      </p:sp>
      <p:sp>
        <p:nvSpPr>
          <p:cNvPr id="19" name="TextBox 18">
            <a:extLst>
              <a:ext uri="{FF2B5EF4-FFF2-40B4-BE49-F238E27FC236}">
                <a16:creationId xmlns:a16="http://schemas.microsoft.com/office/drawing/2014/main" id="{A386B586-B084-048B-D585-E4791973BF6C}"/>
              </a:ext>
            </a:extLst>
          </p:cNvPr>
          <p:cNvSpPr txBox="1"/>
          <p:nvPr/>
        </p:nvSpPr>
        <p:spPr>
          <a:xfrm>
            <a:off x="6858000" y="3722915"/>
            <a:ext cx="4623708" cy="830997"/>
          </a:xfrm>
          <a:prstGeom prst="rect">
            <a:avLst/>
          </a:prstGeom>
          <a:noFill/>
        </p:spPr>
        <p:txBody>
          <a:bodyPr wrap="square">
            <a:spAutoFit/>
          </a:bodyPr>
          <a:lstStyle/>
          <a:p>
            <a:pPr algn="just"/>
            <a:r>
              <a:rPr lang="vi-VN" sz="2400" i="1" dirty="0">
                <a:solidFill>
                  <a:srgbClr val="0070C0"/>
                </a:solidFill>
                <a:latin typeface="Arial" panose="020B0604020202020204" pitchFamily="34" charset="0"/>
              </a:rPr>
              <a:t>Tôi thương vợ anh như thương anh vậy.</a:t>
            </a:r>
            <a:endParaRPr lang="en-US" sz="2400" i="1" dirty="0">
              <a:solidFill>
                <a:srgbClr val="0070C0"/>
              </a:solidFill>
            </a:endParaRPr>
          </a:p>
        </p:txBody>
      </p:sp>
    </p:spTree>
    <p:extLst>
      <p:ext uri="{BB962C8B-B14F-4D97-AF65-F5344CB8AC3E}">
        <p14:creationId xmlns:p14="http://schemas.microsoft.com/office/powerpoint/2010/main" val="9690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animEffect transition="in" filter="fade">
                                      <p:cBhvr>
                                        <p:cTn id="14" dur="1000"/>
                                        <p:tgtEl>
                                          <p:spTgt spid="16">
                                            <p:txEl>
                                              <p:pRg st="0" end="0"/>
                                            </p:txEl>
                                          </p:spTgt>
                                        </p:tgtEl>
                                      </p:cBhvr>
                                    </p:animEffect>
                                    <p:anim calcmode="lin" valueType="num">
                                      <p:cBhvr>
                                        <p:cTn id="15"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arn(inVertical)">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barn(inVertical)">
                                      <p:cBhvr>
                                        <p:cTn id="26" dur="500"/>
                                        <p:tgtEl>
                                          <p:spTgt spid="17">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6">
                                            <p:txEl>
                                              <p:pRg st="1" end="1"/>
                                            </p:txEl>
                                          </p:spTgt>
                                        </p:tgtEl>
                                        <p:attrNameLst>
                                          <p:attrName>style.visibility</p:attrName>
                                        </p:attrNameLst>
                                      </p:cBhvr>
                                      <p:to>
                                        <p:strVal val="visible"/>
                                      </p:to>
                                    </p:set>
                                    <p:animEffect transition="in" filter="barn(inVertical)">
                                      <p:cBhvr>
                                        <p:cTn id="31" dur="500"/>
                                        <p:tgtEl>
                                          <p:spTgt spid="16">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9">
                                            <p:txEl>
                                              <p:pRg st="0" end="0"/>
                                            </p:txEl>
                                          </p:spTgt>
                                        </p:tgtEl>
                                        <p:attrNameLst>
                                          <p:attrName>style.visibility</p:attrName>
                                        </p:attrNameLst>
                                      </p:cBhvr>
                                      <p:to>
                                        <p:strVal val="visible"/>
                                      </p:to>
                                    </p:set>
                                    <p:animEffect transition="in" filter="barn(inVertical)">
                                      <p:cBhvr>
                                        <p:cTn id="36"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21CF4-FDB1-157C-3D86-D3710D9CA438}"/>
              </a:ext>
            </a:extLst>
          </p:cNvPr>
          <p:cNvSpPr>
            <a:spLocks noGrp="1"/>
          </p:cNvSpPr>
          <p:nvPr>
            <p:ph type="title"/>
          </p:nvPr>
        </p:nvSpPr>
        <p:spPr/>
        <p:txBody>
          <a:bodyPr/>
          <a:lstStyle/>
          <a:p>
            <a:r>
              <a:rPr lang="vi-VN" dirty="0"/>
              <a:t>Lưu ý:</a:t>
            </a:r>
            <a:endParaRPr lang="en-US" dirty="0"/>
          </a:p>
        </p:txBody>
      </p:sp>
      <p:sp>
        <p:nvSpPr>
          <p:cNvPr id="4" name="TextBox 3">
            <a:extLst>
              <a:ext uri="{FF2B5EF4-FFF2-40B4-BE49-F238E27FC236}">
                <a16:creationId xmlns:a16="http://schemas.microsoft.com/office/drawing/2014/main" id="{5173A41B-ACC6-A37F-A16B-8A106DD01BB6}"/>
              </a:ext>
            </a:extLst>
          </p:cNvPr>
          <p:cNvSpPr txBox="1"/>
          <p:nvPr/>
        </p:nvSpPr>
        <p:spPr>
          <a:xfrm>
            <a:off x="525236" y="1841781"/>
            <a:ext cx="4950278" cy="4457567"/>
          </a:xfrm>
          <a:prstGeom prst="rect">
            <a:avLst/>
          </a:prstGeom>
          <a:noFill/>
        </p:spPr>
        <p:txBody>
          <a:bodyPr wrap="square">
            <a:spAutoFit/>
          </a:bodyPr>
          <a:lstStyle/>
          <a:p>
            <a:pPr marL="457200" indent="-457200" algn="just">
              <a:lnSpc>
                <a:spcPct val="150000"/>
              </a:lnSpc>
              <a:buFont typeface="+mj-lt"/>
              <a:buAutoNum type="arabicPeriod"/>
            </a:pPr>
            <a:r>
              <a:rPr lang="en-US" sz="2400" kern="100" dirty="0">
                <a:solidFill>
                  <a:schemeClr val="accent4">
                    <a:lumMod val="50000"/>
                  </a:schemeClr>
                </a:solidFill>
                <a:effectLst/>
                <a:latin typeface="Times New Roman" panose="02020603050405020304" pitchFamily="18" charset="0"/>
                <a:ea typeface="SimSun" panose="02010600030101010101" pitchFamily="2" charset="-122"/>
                <a:cs typeface="Arial" panose="020B0604020202020204" pitchFamily="34" charset="0"/>
              </a:rPr>
              <a:t>Trong </a:t>
            </a:r>
            <a:r>
              <a:rPr lang="en-US" sz="2400" kern="100" dirty="0" err="1">
                <a:solidFill>
                  <a:schemeClr val="accent4">
                    <a:lumMod val="50000"/>
                  </a:schemeClr>
                </a:solidFill>
                <a:effectLst/>
                <a:latin typeface="Times New Roman" panose="02020603050405020304" pitchFamily="18" charset="0"/>
                <a:ea typeface="SimSun" panose="02010600030101010101" pitchFamily="2" charset="-122"/>
                <a:cs typeface="Arial" panose="020B0604020202020204" pitchFamily="34" charset="0"/>
              </a:rPr>
              <a:t>giao</a:t>
            </a:r>
            <a:r>
              <a:rPr lang="en-US" sz="2400" kern="100" dirty="0">
                <a:solidFill>
                  <a:schemeClr val="accent4">
                    <a:lumMod val="50000"/>
                  </a:schemeClr>
                </a:solidFill>
                <a:effectLst/>
                <a:latin typeface="Times New Roman" panose="02020603050405020304" pitchFamily="18" charset="0"/>
                <a:ea typeface="SimSun" panose="02010600030101010101" pitchFamily="2" charset="-122"/>
                <a:cs typeface="Arial" panose="020B0604020202020204" pitchFamily="34" charset="0"/>
              </a:rPr>
              <a:t> </a:t>
            </a:r>
            <a:r>
              <a:rPr lang="en-US" sz="2400" kern="100" dirty="0" err="1">
                <a:solidFill>
                  <a:schemeClr val="accent4">
                    <a:lumMod val="50000"/>
                  </a:schemeClr>
                </a:solidFill>
                <a:effectLst/>
                <a:latin typeface="Times New Roman" panose="02020603050405020304" pitchFamily="18" charset="0"/>
                <a:ea typeface="SimSun" panose="02010600030101010101" pitchFamily="2" charset="-122"/>
                <a:cs typeface="Arial" panose="020B0604020202020204" pitchFamily="34" charset="0"/>
              </a:rPr>
              <a:t>tiếp</a:t>
            </a:r>
            <a:r>
              <a:rPr lang="en-US" sz="2400" kern="100" dirty="0">
                <a:solidFill>
                  <a:schemeClr val="accent4">
                    <a:lumMod val="50000"/>
                  </a:schemeClr>
                </a:solidFill>
                <a:effectLst/>
                <a:latin typeface="Times New Roman" panose="02020603050405020304" pitchFamily="18" charset="0"/>
                <a:ea typeface="SimSun" panose="02010600030101010101" pitchFamily="2" charset="-122"/>
                <a:cs typeface="Arial" panose="020B0604020202020204" pitchFamily="34" charset="0"/>
              </a:rPr>
              <a:t>, </a:t>
            </a:r>
            <a:r>
              <a:rPr lang="en-US" sz="2400" kern="100" dirty="0" err="1">
                <a:solidFill>
                  <a:schemeClr val="accent4">
                    <a:lumMod val="50000"/>
                  </a:schemeClr>
                </a:solidFill>
                <a:effectLst/>
                <a:latin typeface="Times New Roman" panose="02020603050405020304" pitchFamily="18" charset="0"/>
                <a:ea typeface="SimSun" panose="02010600030101010101" pitchFamily="2" charset="-122"/>
                <a:cs typeface="Arial" panose="020B0604020202020204" pitchFamily="34" charset="0"/>
              </a:rPr>
              <a:t>cần</a:t>
            </a:r>
            <a:r>
              <a:rPr lang="en-US" sz="2400" kern="100" dirty="0">
                <a:solidFill>
                  <a:schemeClr val="accent4">
                    <a:lumMod val="50000"/>
                  </a:schemeClr>
                </a:solidFill>
                <a:effectLst/>
                <a:latin typeface="Times New Roman" panose="02020603050405020304" pitchFamily="18" charset="0"/>
                <a:ea typeface="SimSun" panose="02010600030101010101" pitchFamily="2" charset="-122"/>
                <a:cs typeface="Arial" panose="020B0604020202020204" pitchFamily="34" charset="0"/>
              </a:rPr>
              <a:t> </a:t>
            </a:r>
            <a:r>
              <a:rPr lang="en-US" sz="2400" kern="100" dirty="0" err="1">
                <a:solidFill>
                  <a:schemeClr val="accent4">
                    <a:lumMod val="50000"/>
                  </a:schemeClr>
                </a:solidFill>
                <a:effectLst/>
                <a:latin typeface="Times New Roman" panose="02020603050405020304" pitchFamily="18" charset="0"/>
                <a:ea typeface="SimSun" panose="02010600030101010101" pitchFamily="2" charset="-122"/>
                <a:cs typeface="Arial" panose="020B0604020202020204" pitchFamily="34" charset="0"/>
              </a:rPr>
              <a:t>tránh</a:t>
            </a:r>
            <a:r>
              <a:rPr lang="en-US" sz="2400" kern="100" dirty="0">
                <a:solidFill>
                  <a:schemeClr val="accent4">
                    <a:lumMod val="50000"/>
                  </a:schemeClr>
                </a:solidFill>
                <a:effectLst/>
                <a:latin typeface="Times New Roman" panose="02020603050405020304" pitchFamily="18" charset="0"/>
                <a:ea typeface="SimSun" panose="02010600030101010101" pitchFamily="2" charset="-122"/>
                <a:cs typeface="Arial" panose="020B0604020202020204" pitchFamily="34" charset="0"/>
              </a:rPr>
              <a:t> </a:t>
            </a:r>
            <a:r>
              <a:rPr lang="en-US" sz="2400" kern="100" dirty="0" err="1">
                <a:solidFill>
                  <a:schemeClr val="accent4">
                    <a:lumMod val="50000"/>
                  </a:schemeClr>
                </a:solidFill>
                <a:effectLst/>
                <a:latin typeface="Times New Roman" panose="02020603050405020304" pitchFamily="18" charset="0"/>
                <a:ea typeface="SimSun" panose="02010600030101010101" pitchFamily="2" charset="-122"/>
                <a:cs typeface="Arial" panose="020B0604020202020204" pitchFamily="34" charset="0"/>
              </a:rPr>
              <a:t>viết</a:t>
            </a:r>
            <a:r>
              <a:rPr lang="en-US" sz="2400" kern="100" dirty="0">
                <a:solidFill>
                  <a:schemeClr val="accent4">
                    <a:lumMod val="50000"/>
                  </a:schemeClr>
                </a:solidFill>
                <a:effectLst/>
                <a:latin typeface="Times New Roman" panose="02020603050405020304" pitchFamily="18" charset="0"/>
                <a:ea typeface="SimSun" panose="02010600030101010101" pitchFamily="2" charset="-122"/>
                <a:cs typeface="Arial" panose="020B0604020202020204" pitchFamily="34" charset="0"/>
              </a:rPr>
              <a:t> (</a:t>
            </a:r>
            <a:r>
              <a:rPr lang="en-US" sz="2400" kern="100" dirty="0" err="1">
                <a:solidFill>
                  <a:schemeClr val="accent4">
                    <a:lumMod val="50000"/>
                  </a:schemeClr>
                </a:solidFill>
                <a:effectLst/>
                <a:latin typeface="Times New Roman" panose="02020603050405020304" pitchFamily="18" charset="0"/>
                <a:ea typeface="SimSun" panose="02010600030101010101" pitchFamily="2" charset="-122"/>
                <a:cs typeface="Arial" panose="020B0604020202020204" pitchFamily="34" charset="0"/>
              </a:rPr>
              <a:t>nói</a:t>
            </a:r>
            <a:r>
              <a:rPr lang="en-US" sz="2400" kern="100" dirty="0">
                <a:solidFill>
                  <a:schemeClr val="accent4">
                    <a:lumMod val="50000"/>
                  </a:schemeClr>
                </a:solidFill>
                <a:effectLst/>
                <a:latin typeface="Times New Roman" panose="02020603050405020304" pitchFamily="18" charset="0"/>
                <a:ea typeface="SimSun" panose="02010600030101010101" pitchFamily="2" charset="-122"/>
                <a:cs typeface="Arial" panose="020B0604020202020204" pitchFamily="34" charset="0"/>
              </a:rPr>
              <a:t>) </a:t>
            </a:r>
            <a:r>
              <a:rPr lang="en-US" sz="2400" kern="100" dirty="0" err="1">
                <a:solidFill>
                  <a:schemeClr val="accent4">
                    <a:lumMod val="50000"/>
                  </a:schemeClr>
                </a:solidFill>
                <a:effectLst/>
                <a:latin typeface="Times New Roman" panose="02020603050405020304" pitchFamily="18" charset="0"/>
                <a:ea typeface="SimSun" panose="02010600030101010101" pitchFamily="2" charset="-122"/>
                <a:cs typeface="Arial" panose="020B0604020202020204" pitchFamily="34" charset="0"/>
              </a:rPr>
              <a:t>những</a:t>
            </a:r>
            <a:r>
              <a:rPr lang="en-US" sz="2400" kern="100" dirty="0">
                <a:solidFill>
                  <a:schemeClr val="accent4">
                    <a:lumMod val="50000"/>
                  </a:schemeClr>
                </a:solidFill>
                <a:effectLst/>
                <a:latin typeface="Times New Roman" panose="02020603050405020304" pitchFamily="18" charset="0"/>
                <a:ea typeface="SimSun" panose="02010600030101010101" pitchFamily="2" charset="-122"/>
                <a:cs typeface="Arial" panose="020B0604020202020204" pitchFamily="34" charset="0"/>
              </a:rPr>
              <a:t> </a:t>
            </a:r>
            <a:r>
              <a:rPr lang="en-US" sz="2400" kern="100" dirty="0" err="1">
                <a:solidFill>
                  <a:schemeClr val="accent4">
                    <a:lumMod val="50000"/>
                  </a:schemeClr>
                </a:solidFill>
                <a:effectLst/>
                <a:latin typeface="Times New Roman" panose="02020603050405020304" pitchFamily="18" charset="0"/>
                <a:ea typeface="SimSun" panose="02010600030101010101" pitchFamily="2" charset="-122"/>
                <a:cs typeface="Arial" panose="020B0604020202020204" pitchFamily="34" charset="0"/>
              </a:rPr>
              <a:t>câu</a:t>
            </a:r>
            <a:r>
              <a:rPr lang="en-US" sz="2400" kern="100" dirty="0">
                <a:solidFill>
                  <a:schemeClr val="accent4">
                    <a:lumMod val="50000"/>
                  </a:schemeClr>
                </a:solidFill>
                <a:effectLst/>
                <a:latin typeface="Times New Roman" panose="02020603050405020304" pitchFamily="18" charset="0"/>
                <a:ea typeface="SimSun" panose="02010600030101010101" pitchFamily="2" charset="-122"/>
                <a:cs typeface="Arial" panose="020B0604020202020204" pitchFamily="34" charset="0"/>
              </a:rPr>
              <a:t> </a:t>
            </a:r>
            <a:r>
              <a:rPr lang="en-US" sz="2400" kern="100" dirty="0" err="1">
                <a:solidFill>
                  <a:schemeClr val="accent4">
                    <a:lumMod val="50000"/>
                  </a:schemeClr>
                </a:solidFill>
                <a:effectLst/>
                <a:latin typeface="Times New Roman" panose="02020603050405020304" pitchFamily="18" charset="0"/>
                <a:ea typeface="SimSun" panose="02010600030101010101" pitchFamily="2" charset="-122"/>
                <a:cs typeface="Arial" panose="020B0604020202020204" pitchFamily="34" charset="0"/>
              </a:rPr>
              <a:t>có</a:t>
            </a:r>
            <a:r>
              <a:rPr lang="en-US" sz="2400" kern="100" dirty="0">
                <a:solidFill>
                  <a:schemeClr val="accent4">
                    <a:lumMod val="50000"/>
                  </a:schemeClr>
                </a:solidFill>
                <a:effectLst/>
                <a:latin typeface="Times New Roman" panose="02020603050405020304" pitchFamily="18" charset="0"/>
                <a:ea typeface="SimSun" panose="02010600030101010101" pitchFamily="2" charset="-122"/>
                <a:cs typeface="Arial" panose="020B0604020202020204" pitchFamily="34" charset="0"/>
              </a:rPr>
              <a:t> </a:t>
            </a:r>
            <a:r>
              <a:rPr lang="en-US" sz="2400" kern="100" dirty="0" err="1">
                <a:solidFill>
                  <a:schemeClr val="accent4">
                    <a:lumMod val="50000"/>
                  </a:schemeClr>
                </a:solidFill>
                <a:effectLst/>
                <a:latin typeface="Times New Roman" panose="02020603050405020304" pitchFamily="18" charset="0"/>
                <a:ea typeface="SimSun" panose="02010600030101010101" pitchFamily="2" charset="-122"/>
                <a:cs typeface="Arial" panose="020B0604020202020204" pitchFamily="34" charset="0"/>
              </a:rPr>
              <a:t>thể</a:t>
            </a:r>
            <a:r>
              <a:rPr lang="en-US" sz="2400" kern="100" dirty="0">
                <a:solidFill>
                  <a:schemeClr val="accent4">
                    <a:lumMod val="50000"/>
                  </a:schemeClr>
                </a:solidFill>
                <a:effectLst/>
                <a:latin typeface="Times New Roman" panose="02020603050405020304" pitchFamily="18" charset="0"/>
                <a:ea typeface="SimSun" panose="02010600030101010101" pitchFamily="2" charset="-122"/>
                <a:cs typeface="Arial" panose="020B0604020202020204" pitchFamily="34" charset="0"/>
              </a:rPr>
              <a:t> </a:t>
            </a:r>
            <a:r>
              <a:rPr lang="en-US" sz="2400" kern="100" dirty="0" err="1">
                <a:solidFill>
                  <a:schemeClr val="accent4">
                    <a:lumMod val="50000"/>
                  </a:schemeClr>
                </a:solidFill>
                <a:effectLst/>
                <a:latin typeface="Times New Roman" panose="02020603050405020304" pitchFamily="18" charset="0"/>
                <a:ea typeface="SimSun" panose="02010600030101010101" pitchFamily="2" charset="-122"/>
                <a:cs typeface="Arial" panose="020B0604020202020204" pitchFamily="34" charset="0"/>
              </a:rPr>
              <a:t>hiểu</a:t>
            </a:r>
            <a:r>
              <a:rPr lang="en-US" sz="2400" kern="100" dirty="0">
                <a:solidFill>
                  <a:schemeClr val="accent4">
                    <a:lumMod val="50000"/>
                  </a:schemeClr>
                </a:solidFill>
                <a:effectLst/>
                <a:latin typeface="Times New Roman" panose="02020603050405020304" pitchFamily="18" charset="0"/>
                <a:ea typeface="SimSun" panose="02010600030101010101" pitchFamily="2" charset="-122"/>
                <a:cs typeface="Arial" panose="020B0604020202020204" pitchFamily="34" charset="0"/>
              </a:rPr>
              <a:t> </a:t>
            </a:r>
            <a:r>
              <a:rPr lang="en-US" sz="2400" kern="100" dirty="0" err="1">
                <a:solidFill>
                  <a:schemeClr val="accent4">
                    <a:lumMod val="50000"/>
                  </a:schemeClr>
                </a:solidFill>
                <a:effectLst/>
                <a:latin typeface="Times New Roman" panose="02020603050405020304" pitchFamily="18" charset="0"/>
                <a:ea typeface="SimSun" panose="02010600030101010101" pitchFamily="2" charset="-122"/>
                <a:cs typeface="Arial" panose="020B0604020202020204" pitchFamily="34" charset="0"/>
              </a:rPr>
              <a:t>theo</a:t>
            </a:r>
            <a:r>
              <a:rPr lang="en-US" sz="2400" kern="100" dirty="0">
                <a:solidFill>
                  <a:schemeClr val="accent4">
                    <a:lumMod val="50000"/>
                  </a:schemeClr>
                </a:solidFill>
                <a:effectLst/>
                <a:latin typeface="Times New Roman" panose="02020603050405020304" pitchFamily="18" charset="0"/>
                <a:ea typeface="SimSun" panose="02010600030101010101" pitchFamily="2" charset="-122"/>
                <a:cs typeface="Arial" panose="020B0604020202020204" pitchFamily="34" charset="0"/>
              </a:rPr>
              <a:t> </a:t>
            </a:r>
            <a:r>
              <a:rPr lang="en-US" sz="2400" kern="100" dirty="0" err="1">
                <a:solidFill>
                  <a:schemeClr val="accent4">
                    <a:lumMod val="50000"/>
                  </a:schemeClr>
                </a:solidFill>
                <a:effectLst/>
                <a:latin typeface="Times New Roman" panose="02020603050405020304" pitchFamily="18" charset="0"/>
                <a:ea typeface="SimSun" panose="02010600030101010101" pitchFamily="2" charset="-122"/>
                <a:cs typeface="Arial" panose="020B0604020202020204" pitchFamily="34" charset="0"/>
              </a:rPr>
              <a:t>nhiều</a:t>
            </a:r>
            <a:r>
              <a:rPr lang="en-US" sz="2400" kern="100" dirty="0">
                <a:solidFill>
                  <a:schemeClr val="accent4">
                    <a:lumMod val="50000"/>
                  </a:schemeClr>
                </a:solidFill>
                <a:effectLst/>
                <a:latin typeface="Times New Roman" panose="02020603050405020304" pitchFamily="18" charset="0"/>
                <a:ea typeface="SimSun" panose="02010600030101010101" pitchFamily="2" charset="-122"/>
                <a:cs typeface="Arial" panose="020B0604020202020204" pitchFamily="34" charset="0"/>
              </a:rPr>
              <a:t> </a:t>
            </a:r>
            <a:r>
              <a:rPr lang="en-US" sz="2400" kern="100" dirty="0" err="1">
                <a:solidFill>
                  <a:schemeClr val="accent4">
                    <a:lumMod val="50000"/>
                  </a:schemeClr>
                </a:solidFill>
                <a:effectLst/>
                <a:latin typeface="Times New Roman" panose="02020603050405020304" pitchFamily="18" charset="0"/>
                <a:ea typeface="SimSun" panose="02010600030101010101" pitchFamily="2" charset="-122"/>
                <a:cs typeface="Arial" panose="020B0604020202020204" pitchFamily="34" charset="0"/>
              </a:rPr>
              <a:t>nghĩa</a:t>
            </a:r>
            <a:r>
              <a:rPr lang="en-US" sz="2400" kern="100" dirty="0">
                <a:solidFill>
                  <a:schemeClr val="accent4">
                    <a:lumMod val="50000"/>
                  </a:schemeClr>
                </a:solidFill>
                <a:effectLst/>
                <a:latin typeface="Times New Roman" panose="02020603050405020304" pitchFamily="18" charset="0"/>
                <a:ea typeface="SimSun" panose="02010600030101010101" pitchFamily="2" charset="-122"/>
                <a:cs typeface="Arial" panose="020B0604020202020204" pitchFamily="34" charset="0"/>
              </a:rPr>
              <a:t>, </a:t>
            </a:r>
            <a:r>
              <a:rPr lang="en-US" sz="2400" kern="100" dirty="0" err="1">
                <a:solidFill>
                  <a:schemeClr val="accent4">
                    <a:lumMod val="50000"/>
                  </a:schemeClr>
                </a:solidFill>
                <a:effectLst/>
                <a:latin typeface="Times New Roman" panose="02020603050405020304" pitchFamily="18" charset="0"/>
                <a:ea typeface="SimSun" panose="02010600030101010101" pitchFamily="2" charset="-122"/>
                <a:cs typeface="Arial" panose="020B0604020202020204" pitchFamily="34" charset="0"/>
              </a:rPr>
              <a:t>đặc</a:t>
            </a:r>
            <a:r>
              <a:rPr lang="en-US" sz="2400" kern="100" dirty="0">
                <a:solidFill>
                  <a:schemeClr val="accent4">
                    <a:lumMod val="50000"/>
                  </a:schemeClr>
                </a:solidFill>
                <a:effectLst/>
                <a:latin typeface="Times New Roman" panose="02020603050405020304" pitchFamily="18" charset="0"/>
                <a:ea typeface="SimSun" panose="02010600030101010101" pitchFamily="2" charset="-122"/>
                <a:cs typeface="Arial" panose="020B0604020202020204" pitchFamily="34" charset="0"/>
              </a:rPr>
              <a:t> </a:t>
            </a:r>
            <a:r>
              <a:rPr lang="en-US" sz="2400" kern="100" dirty="0" err="1">
                <a:solidFill>
                  <a:schemeClr val="accent4">
                    <a:lumMod val="50000"/>
                  </a:schemeClr>
                </a:solidFill>
                <a:effectLst/>
                <a:latin typeface="Times New Roman" panose="02020603050405020304" pitchFamily="18" charset="0"/>
                <a:ea typeface="SimSun" panose="02010600030101010101" pitchFamily="2" charset="-122"/>
                <a:cs typeface="Arial" panose="020B0604020202020204" pitchFamily="34" charset="0"/>
              </a:rPr>
              <a:t>biệt</a:t>
            </a:r>
            <a:r>
              <a:rPr lang="en-US" sz="2400" kern="100" dirty="0">
                <a:solidFill>
                  <a:schemeClr val="accent4">
                    <a:lumMod val="50000"/>
                  </a:schemeClr>
                </a:solidFill>
                <a:effectLst/>
                <a:latin typeface="Times New Roman" panose="02020603050405020304" pitchFamily="18" charset="0"/>
                <a:ea typeface="SimSun" panose="02010600030101010101" pitchFamily="2" charset="-122"/>
                <a:cs typeface="Arial" panose="020B0604020202020204" pitchFamily="34" charset="0"/>
              </a:rPr>
              <a:t> là </a:t>
            </a:r>
            <a:r>
              <a:rPr lang="en-US" sz="2400" kern="100" dirty="0" err="1">
                <a:solidFill>
                  <a:schemeClr val="accent4">
                    <a:lumMod val="50000"/>
                  </a:schemeClr>
                </a:solidFill>
                <a:effectLst/>
                <a:latin typeface="Times New Roman" panose="02020603050405020304" pitchFamily="18" charset="0"/>
                <a:ea typeface="SimSun" panose="02010600030101010101" pitchFamily="2" charset="-122"/>
                <a:cs typeface="Arial" panose="020B0604020202020204" pitchFamily="34" charset="0"/>
              </a:rPr>
              <a:t>trong</a:t>
            </a:r>
            <a:r>
              <a:rPr lang="en-US" sz="2400" kern="100" dirty="0">
                <a:solidFill>
                  <a:schemeClr val="accent4">
                    <a:lumMod val="50000"/>
                  </a:schemeClr>
                </a:solidFill>
                <a:effectLst/>
                <a:latin typeface="Times New Roman" panose="02020603050405020304" pitchFamily="18" charset="0"/>
                <a:ea typeface="SimSun" panose="02010600030101010101" pitchFamily="2" charset="-122"/>
                <a:cs typeface="Arial" panose="020B0604020202020204" pitchFamily="34" charset="0"/>
              </a:rPr>
              <a:t> </a:t>
            </a:r>
            <a:r>
              <a:rPr lang="en-US" sz="2400" kern="100" dirty="0" err="1">
                <a:solidFill>
                  <a:schemeClr val="accent4">
                    <a:lumMod val="50000"/>
                  </a:schemeClr>
                </a:solidFill>
                <a:effectLst/>
                <a:latin typeface="Times New Roman" panose="02020603050405020304" pitchFamily="18" charset="0"/>
                <a:ea typeface="SimSun" panose="02010600030101010101" pitchFamily="2" charset="-122"/>
                <a:cs typeface="Arial" panose="020B0604020202020204" pitchFamily="34" charset="0"/>
              </a:rPr>
              <a:t>các</a:t>
            </a:r>
            <a:r>
              <a:rPr lang="en-US" sz="2400" kern="100" dirty="0">
                <a:solidFill>
                  <a:schemeClr val="accent4">
                    <a:lumMod val="50000"/>
                  </a:schemeClr>
                </a:solidFill>
                <a:effectLst/>
                <a:latin typeface="Times New Roman" panose="02020603050405020304" pitchFamily="18" charset="0"/>
                <a:ea typeface="SimSun" panose="02010600030101010101" pitchFamily="2" charset="-122"/>
                <a:cs typeface="Arial" panose="020B0604020202020204" pitchFamily="34" charset="0"/>
              </a:rPr>
              <a:t> </a:t>
            </a:r>
            <a:r>
              <a:rPr lang="en-US" sz="2400" kern="100" dirty="0" err="1">
                <a:solidFill>
                  <a:schemeClr val="accent4">
                    <a:lumMod val="50000"/>
                  </a:schemeClr>
                </a:solidFill>
                <a:effectLst/>
                <a:latin typeface="Times New Roman" panose="02020603050405020304" pitchFamily="18" charset="0"/>
                <a:ea typeface="SimSun" panose="02010600030101010101" pitchFamily="2" charset="-122"/>
                <a:cs typeface="Arial" panose="020B0604020202020204" pitchFamily="34" charset="0"/>
              </a:rPr>
              <a:t>văn</a:t>
            </a:r>
            <a:r>
              <a:rPr lang="en-US" sz="2400" kern="100" dirty="0">
                <a:solidFill>
                  <a:schemeClr val="accent4">
                    <a:lumMod val="50000"/>
                  </a:schemeClr>
                </a:solidFill>
                <a:effectLst/>
                <a:latin typeface="Times New Roman" panose="02020603050405020304" pitchFamily="18" charset="0"/>
                <a:ea typeface="SimSun" panose="02010600030101010101" pitchFamily="2" charset="-122"/>
                <a:cs typeface="Arial" panose="020B0604020202020204" pitchFamily="34" charset="0"/>
              </a:rPr>
              <a:t> </a:t>
            </a:r>
            <a:r>
              <a:rPr lang="en-US" sz="2400" kern="100" dirty="0" err="1">
                <a:solidFill>
                  <a:schemeClr val="accent4">
                    <a:lumMod val="50000"/>
                  </a:schemeClr>
                </a:solidFill>
                <a:effectLst/>
                <a:latin typeface="Times New Roman" panose="02020603050405020304" pitchFamily="18" charset="0"/>
                <a:ea typeface="SimSun" panose="02010600030101010101" pitchFamily="2" charset="-122"/>
                <a:cs typeface="Arial" panose="020B0604020202020204" pitchFamily="34" charset="0"/>
              </a:rPr>
              <a:t>bản</a:t>
            </a:r>
            <a:r>
              <a:rPr lang="en-US" sz="2400" kern="100" dirty="0">
                <a:solidFill>
                  <a:schemeClr val="accent4">
                    <a:lumMod val="50000"/>
                  </a:schemeClr>
                </a:solidFill>
                <a:effectLst/>
                <a:latin typeface="Times New Roman" panose="02020603050405020304" pitchFamily="18" charset="0"/>
                <a:ea typeface="SimSun" panose="02010600030101010101" pitchFamily="2" charset="-122"/>
                <a:cs typeface="Arial" panose="020B0604020202020204" pitchFamily="34" charset="0"/>
              </a:rPr>
              <a:t> </a:t>
            </a:r>
            <a:r>
              <a:rPr lang="en-US" sz="2400" kern="100" dirty="0" err="1">
                <a:solidFill>
                  <a:schemeClr val="accent4">
                    <a:lumMod val="50000"/>
                  </a:schemeClr>
                </a:solidFill>
                <a:effectLst/>
                <a:latin typeface="Times New Roman" panose="02020603050405020304" pitchFamily="18" charset="0"/>
                <a:ea typeface="SimSun" panose="02010600030101010101" pitchFamily="2" charset="-122"/>
                <a:cs typeface="Arial" panose="020B0604020202020204" pitchFamily="34" charset="0"/>
              </a:rPr>
              <a:t>hành</a:t>
            </a:r>
            <a:r>
              <a:rPr lang="en-US" sz="2400" kern="100" dirty="0">
                <a:solidFill>
                  <a:schemeClr val="accent4">
                    <a:lumMod val="50000"/>
                  </a:schemeClr>
                </a:solidFill>
                <a:effectLst/>
                <a:latin typeface="Times New Roman" panose="02020603050405020304" pitchFamily="18" charset="0"/>
                <a:ea typeface="SimSun" panose="02010600030101010101" pitchFamily="2" charset="-122"/>
                <a:cs typeface="Arial" panose="020B0604020202020204" pitchFamily="34" charset="0"/>
              </a:rPr>
              <a:t> </a:t>
            </a:r>
            <a:r>
              <a:rPr lang="en-US" sz="2400" kern="100" dirty="0" err="1">
                <a:solidFill>
                  <a:schemeClr val="accent4">
                    <a:lumMod val="50000"/>
                  </a:schemeClr>
                </a:solidFill>
                <a:effectLst/>
                <a:latin typeface="Times New Roman" panose="02020603050405020304" pitchFamily="18" charset="0"/>
                <a:ea typeface="SimSun" panose="02010600030101010101" pitchFamily="2" charset="-122"/>
                <a:cs typeface="Arial" panose="020B0604020202020204" pitchFamily="34" charset="0"/>
              </a:rPr>
              <a:t>chính</a:t>
            </a:r>
            <a:r>
              <a:rPr lang="en-US" sz="2400" kern="100" dirty="0">
                <a:solidFill>
                  <a:schemeClr val="accent4">
                    <a:lumMod val="50000"/>
                  </a:schemeClr>
                </a:solidFill>
                <a:effectLst/>
                <a:latin typeface="Times New Roman" panose="02020603050405020304" pitchFamily="18" charset="0"/>
                <a:ea typeface="SimSun" panose="02010600030101010101" pitchFamily="2" charset="-122"/>
                <a:cs typeface="Arial" panose="020B0604020202020204" pitchFamily="34" charset="0"/>
              </a:rPr>
              <a:t> và khoa </a:t>
            </a:r>
            <a:r>
              <a:rPr lang="en-US" sz="2400" kern="100" dirty="0" err="1">
                <a:solidFill>
                  <a:schemeClr val="accent4">
                    <a:lumMod val="50000"/>
                  </a:schemeClr>
                </a:solidFill>
                <a:effectLst/>
                <a:latin typeface="Times New Roman" panose="02020603050405020304" pitchFamily="18" charset="0"/>
                <a:ea typeface="SimSun" panose="02010600030101010101" pitchFamily="2" charset="-122"/>
                <a:cs typeface="Arial" panose="020B0604020202020204" pitchFamily="34" charset="0"/>
              </a:rPr>
              <a:t>học</a:t>
            </a:r>
            <a:r>
              <a:rPr lang="en-US" sz="2400" kern="100" dirty="0">
                <a:solidFill>
                  <a:schemeClr val="accent4">
                    <a:lumMod val="50000"/>
                  </a:schemeClr>
                </a:solidFill>
                <a:effectLst/>
                <a:latin typeface="Times New Roman" panose="02020603050405020304" pitchFamily="18" charset="0"/>
                <a:ea typeface="SimSun" panose="02010600030101010101" pitchFamily="2" charset="-122"/>
                <a:cs typeface="Arial" panose="020B0604020202020204" pitchFamily="34" charset="0"/>
              </a:rPr>
              <a:t>. </a:t>
            </a:r>
            <a:endParaRPr lang="vi-VN" sz="2400" kern="100" dirty="0">
              <a:solidFill>
                <a:schemeClr val="accent4">
                  <a:lumMod val="50000"/>
                </a:schemeClr>
              </a:solidFill>
              <a:effectLst/>
              <a:latin typeface="Times New Roman" panose="02020603050405020304" pitchFamily="18" charset="0"/>
              <a:ea typeface="SimSun" panose="02010600030101010101" pitchFamily="2" charset="-122"/>
              <a:cs typeface="Arial" panose="020B0604020202020204" pitchFamily="34" charset="0"/>
            </a:endParaRPr>
          </a:p>
          <a:p>
            <a:pPr marL="457200" indent="-457200" algn="just">
              <a:lnSpc>
                <a:spcPct val="150000"/>
              </a:lnSpc>
              <a:buFont typeface="+mj-lt"/>
              <a:buAutoNum type="arabicPeriod"/>
            </a:pPr>
            <a:r>
              <a:rPr lang="vi-VN" sz="2400" kern="100" dirty="0">
                <a:solidFill>
                  <a:schemeClr val="accent4">
                    <a:lumMod val="50000"/>
                  </a:schemeClr>
                </a:solidFill>
                <a:latin typeface="Times New Roman" panose="02020603050405020304" pitchFamily="18" charset="0"/>
                <a:ea typeface="SimSun" panose="02010600030101010101" pitchFamily="2" charset="-122"/>
                <a:cs typeface="Arial" panose="020B0604020202020204" pitchFamily="34" charset="0"/>
              </a:rPr>
              <a:t>C</a:t>
            </a:r>
            <a:r>
              <a:rPr lang="en-US" sz="2400" kern="100" dirty="0" err="1">
                <a:solidFill>
                  <a:schemeClr val="accent4">
                    <a:lumMod val="50000"/>
                  </a:schemeClr>
                </a:solidFill>
                <a:effectLst/>
                <a:latin typeface="Times New Roman" panose="02020603050405020304" pitchFamily="18" charset="0"/>
                <a:ea typeface="SimSun" panose="02010600030101010101" pitchFamily="2" charset="-122"/>
                <a:cs typeface="Arial" panose="020B0604020202020204" pitchFamily="34" charset="0"/>
              </a:rPr>
              <a:t>ần</a:t>
            </a:r>
            <a:r>
              <a:rPr lang="en-US" sz="2400" kern="100" dirty="0">
                <a:solidFill>
                  <a:schemeClr val="accent4">
                    <a:lumMod val="50000"/>
                  </a:schemeClr>
                </a:solidFill>
                <a:effectLst/>
                <a:latin typeface="Times New Roman" panose="02020603050405020304" pitchFamily="18" charset="0"/>
                <a:ea typeface="SimSun" panose="02010600030101010101" pitchFamily="2" charset="-122"/>
                <a:cs typeface="Arial" panose="020B0604020202020204" pitchFamily="34" charset="0"/>
              </a:rPr>
              <a:t> </a:t>
            </a:r>
            <a:r>
              <a:rPr lang="en-US" sz="2400" kern="100" dirty="0" err="1">
                <a:solidFill>
                  <a:schemeClr val="accent4">
                    <a:lumMod val="50000"/>
                  </a:schemeClr>
                </a:solidFill>
                <a:effectLst/>
                <a:latin typeface="Times New Roman" panose="02020603050405020304" pitchFamily="18" charset="0"/>
                <a:ea typeface="SimSun" panose="02010600030101010101" pitchFamily="2" charset="-122"/>
                <a:cs typeface="Arial" panose="020B0604020202020204" pitchFamily="34" charset="0"/>
              </a:rPr>
              <a:t>phân</a:t>
            </a:r>
            <a:r>
              <a:rPr lang="en-US" sz="2400" kern="100" dirty="0">
                <a:solidFill>
                  <a:schemeClr val="accent4">
                    <a:lumMod val="50000"/>
                  </a:schemeClr>
                </a:solidFill>
                <a:effectLst/>
                <a:latin typeface="Times New Roman" panose="02020603050405020304" pitchFamily="18" charset="0"/>
                <a:ea typeface="SimSun" panose="02010600030101010101" pitchFamily="2" charset="-122"/>
                <a:cs typeface="Arial" panose="020B0604020202020204" pitchFamily="34" charset="0"/>
              </a:rPr>
              <a:t> </a:t>
            </a:r>
            <a:r>
              <a:rPr lang="en-US" sz="2400" kern="100" dirty="0" err="1">
                <a:solidFill>
                  <a:schemeClr val="accent4">
                    <a:lumMod val="50000"/>
                  </a:schemeClr>
                </a:solidFill>
                <a:effectLst/>
                <a:latin typeface="Times New Roman" panose="02020603050405020304" pitchFamily="18" charset="0"/>
                <a:ea typeface="SimSun" panose="02010600030101010101" pitchFamily="2" charset="-122"/>
                <a:cs typeface="Arial" panose="020B0604020202020204" pitchFamily="34" charset="0"/>
              </a:rPr>
              <a:t>biệt</a:t>
            </a:r>
            <a:r>
              <a:rPr lang="en-US" sz="2400" kern="100" dirty="0">
                <a:solidFill>
                  <a:schemeClr val="accent4">
                    <a:lumMod val="50000"/>
                  </a:schemeClr>
                </a:solidFill>
                <a:effectLst/>
                <a:latin typeface="Times New Roman" panose="02020603050405020304" pitchFamily="18" charset="0"/>
                <a:ea typeface="SimSun" panose="02010600030101010101" pitchFamily="2" charset="-122"/>
                <a:cs typeface="Arial" panose="020B0604020202020204" pitchFamily="34" charset="0"/>
              </a:rPr>
              <a:t> </a:t>
            </a:r>
            <a:r>
              <a:rPr lang="en-US" sz="2400" kern="100" dirty="0" err="1">
                <a:solidFill>
                  <a:schemeClr val="accent4">
                    <a:lumMod val="50000"/>
                  </a:schemeClr>
                </a:solidFill>
                <a:effectLst/>
                <a:latin typeface="Times New Roman" panose="02020603050405020304" pitchFamily="18" charset="0"/>
                <a:ea typeface="SimSun" panose="02010600030101010101" pitchFamily="2" charset="-122"/>
                <a:cs typeface="Arial" panose="020B0604020202020204" pitchFamily="34" charset="0"/>
              </a:rPr>
              <a:t>câu</a:t>
            </a:r>
            <a:r>
              <a:rPr lang="en-US" sz="2400" kern="100" dirty="0">
                <a:solidFill>
                  <a:schemeClr val="accent4">
                    <a:lumMod val="50000"/>
                  </a:schemeClr>
                </a:solidFill>
                <a:effectLst/>
                <a:latin typeface="Times New Roman" panose="02020603050405020304" pitchFamily="18" charset="0"/>
                <a:ea typeface="SimSun" panose="02010600030101010101" pitchFamily="2" charset="-122"/>
                <a:cs typeface="Arial" panose="020B0604020202020204" pitchFamily="34" charset="0"/>
              </a:rPr>
              <a:t> </a:t>
            </a:r>
            <a:r>
              <a:rPr lang="en-US" sz="2400" kern="100" dirty="0" err="1">
                <a:solidFill>
                  <a:schemeClr val="accent4">
                    <a:lumMod val="50000"/>
                  </a:schemeClr>
                </a:solidFill>
                <a:effectLst/>
                <a:latin typeface="Times New Roman" panose="02020603050405020304" pitchFamily="18" charset="0"/>
                <a:ea typeface="SimSun" panose="02010600030101010101" pitchFamily="2" charset="-122"/>
                <a:cs typeface="Arial" panose="020B0604020202020204" pitchFamily="34" charset="0"/>
              </a:rPr>
              <a:t>mắc</a:t>
            </a:r>
            <a:r>
              <a:rPr lang="en-US" sz="2400" kern="100" dirty="0">
                <a:solidFill>
                  <a:schemeClr val="accent4">
                    <a:lumMod val="50000"/>
                  </a:schemeClr>
                </a:solidFill>
                <a:effectLst/>
                <a:latin typeface="Times New Roman" panose="02020603050405020304" pitchFamily="18" charset="0"/>
                <a:ea typeface="SimSun" panose="02010600030101010101" pitchFamily="2" charset="-122"/>
                <a:cs typeface="Arial" panose="020B0604020202020204" pitchFamily="34" charset="0"/>
              </a:rPr>
              <a:t> </a:t>
            </a:r>
            <a:r>
              <a:rPr lang="en-US" sz="2400" kern="100" dirty="0" err="1">
                <a:solidFill>
                  <a:schemeClr val="accent4">
                    <a:lumMod val="50000"/>
                  </a:schemeClr>
                </a:solidFill>
                <a:effectLst/>
                <a:latin typeface="Times New Roman" panose="02020603050405020304" pitchFamily="18" charset="0"/>
                <a:ea typeface="SimSun" panose="02010600030101010101" pitchFamily="2" charset="-122"/>
                <a:cs typeface="Arial" panose="020B0604020202020204" pitchFamily="34" charset="0"/>
              </a:rPr>
              <a:t>lỗi</a:t>
            </a:r>
            <a:r>
              <a:rPr lang="en-US" sz="2400" kern="100" dirty="0">
                <a:solidFill>
                  <a:schemeClr val="accent4">
                    <a:lumMod val="50000"/>
                  </a:schemeClr>
                </a:solidFill>
                <a:effectLst/>
                <a:latin typeface="Times New Roman" panose="02020603050405020304" pitchFamily="18" charset="0"/>
                <a:ea typeface="SimSun" panose="02010600030101010101" pitchFamily="2" charset="-122"/>
                <a:cs typeface="Arial" panose="020B0604020202020204" pitchFamily="34" charset="0"/>
              </a:rPr>
              <a:t> </a:t>
            </a:r>
            <a:r>
              <a:rPr lang="en-US" sz="2400" kern="100" dirty="0" err="1">
                <a:solidFill>
                  <a:schemeClr val="accent4">
                    <a:lumMod val="50000"/>
                  </a:schemeClr>
                </a:solidFill>
                <a:effectLst/>
                <a:latin typeface="Times New Roman" panose="02020603050405020304" pitchFamily="18" charset="0"/>
                <a:ea typeface="SimSun" panose="02010600030101010101" pitchFamily="2" charset="-122"/>
                <a:cs typeface="Arial" panose="020B0604020202020204" pitchFamily="34" charset="0"/>
              </a:rPr>
              <a:t>mơ</a:t>
            </a:r>
            <a:r>
              <a:rPr lang="en-US" sz="2400" kern="100" dirty="0">
                <a:solidFill>
                  <a:schemeClr val="accent4">
                    <a:lumMod val="50000"/>
                  </a:schemeClr>
                </a:solidFill>
                <a:effectLst/>
                <a:latin typeface="Times New Roman" panose="02020603050405020304" pitchFamily="18" charset="0"/>
                <a:ea typeface="SimSun" panose="02010600030101010101" pitchFamily="2" charset="-122"/>
                <a:cs typeface="Arial" panose="020B0604020202020204" pitchFamily="34" charset="0"/>
              </a:rPr>
              <a:t> </a:t>
            </a:r>
            <a:r>
              <a:rPr lang="en-US" sz="2400" kern="100" dirty="0" err="1">
                <a:solidFill>
                  <a:schemeClr val="accent4">
                    <a:lumMod val="50000"/>
                  </a:schemeClr>
                </a:solidFill>
                <a:effectLst/>
                <a:latin typeface="Times New Roman" panose="02020603050405020304" pitchFamily="18" charset="0"/>
                <a:ea typeface="SimSun" panose="02010600030101010101" pitchFamily="2" charset="-122"/>
                <a:cs typeface="Arial" panose="020B0604020202020204" pitchFamily="34" charset="0"/>
              </a:rPr>
              <a:t>hồ</a:t>
            </a:r>
            <a:r>
              <a:rPr lang="en-US" sz="2400" kern="100" dirty="0">
                <a:solidFill>
                  <a:schemeClr val="accent4">
                    <a:lumMod val="50000"/>
                  </a:schemeClr>
                </a:solidFill>
                <a:effectLst/>
                <a:latin typeface="Times New Roman" panose="02020603050405020304" pitchFamily="18" charset="0"/>
                <a:ea typeface="SimSun" panose="02010600030101010101" pitchFamily="2" charset="-122"/>
                <a:cs typeface="Arial" panose="020B0604020202020204" pitchFamily="34" charset="0"/>
              </a:rPr>
              <a:t> </a:t>
            </a:r>
            <a:r>
              <a:rPr lang="en-US" sz="2400" kern="100" dirty="0" err="1">
                <a:solidFill>
                  <a:schemeClr val="accent4">
                    <a:lumMod val="50000"/>
                  </a:schemeClr>
                </a:solidFill>
                <a:effectLst/>
                <a:latin typeface="Times New Roman" panose="02020603050405020304" pitchFamily="18" charset="0"/>
                <a:ea typeface="SimSun" panose="02010600030101010101" pitchFamily="2" charset="-122"/>
                <a:cs typeface="Arial" panose="020B0604020202020204" pitchFamily="34" charset="0"/>
              </a:rPr>
              <a:t>với</a:t>
            </a:r>
            <a:r>
              <a:rPr lang="en-US" sz="2400" kern="100" dirty="0">
                <a:solidFill>
                  <a:schemeClr val="accent4">
                    <a:lumMod val="50000"/>
                  </a:schemeClr>
                </a:solidFill>
                <a:effectLst/>
                <a:latin typeface="Times New Roman" panose="02020603050405020304" pitchFamily="18" charset="0"/>
                <a:ea typeface="SimSun" panose="02010600030101010101" pitchFamily="2" charset="-122"/>
                <a:cs typeface="Arial" panose="020B0604020202020204" pitchFamily="34" charset="0"/>
              </a:rPr>
              <a:t> </a:t>
            </a:r>
            <a:r>
              <a:rPr lang="en-US" sz="2400" kern="100" dirty="0" err="1">
                <a:solidFill>
                  <a:schemeClr val="accent4">
                    <a:lumMod val="50000"/>
                  </a:schemeClr>
                </a:solidFill>
                <a:effectLst/>
                <a:latin typeface="Times New Roman" panose="02020603050405020304" pitchFamily="18" charset="0"/>
                <a:ea typeface="SimSun" panose="02010600030101010101" pitchFamily="2" charset="-122"/>
                <a:cs typeface="Arial" panose="020B0604020202020204" pitchFamily="34" charset="0"/>
              </a:rPr>
              <a:t>câu</a:t>
            </a:r>
            <a:r>
              <a:rPr lang="en-US" sz="2400" kern="100" dirty="0">
                <a:solidFill>
                  <a:schemeClr val="accent4">
                    <a:lumMod val="50000"/>
                  </a:schemeClr>
                </a:solidFill>
                <a:effectLst/>
                <a:latin typeface="Times New Roman" panose="02020603050405020304" pitchFamily="18" charset="0"/>
                <a:ea typeface="SimSun" panose="02010600030101010101" pitchFamily="2" charset="-122"/>
                <a:cs typeface="Arial" panose="020B0604020202020204" pitchFamily="34" charset="0"/>
              </a:rPr>
              <a:t> </a:t>
            </a:r>
            <a:r>
              <a:rPr lang="en-US" sz="2400" kern="100" dirty="0" err="1">
                <a:solidFill>
                  <a:schemeClr val="accent4">
                    <a:lumMod val="50000"/>
                  </a:schemeClr>
                </a:solidFill>
                <a:effectLst/>
                <a:latin typeface="Times New Roman" panose="02020603050405020304" pitchFamily="18" charset="0"/>
                <a:ea typeface="SimSun" panose="02010600030101010101" pitchFamily="2" charset="-122"/>
                <a:cs typeface="Arial" panose="020B0604020202020204" pitchFamily="34" charset="0"/>
              </a:rPr>
              <a:t>được</a:t>
            </a:r>
            <a:r>
              <a:rPr lang="en-US" sz="2400" kern="100" dirty="0">
                <a:solidFill>
                  <a:schemeClr val="accent4">
                    <a:lumMod val="50000"/>
                  </a:schemeClr>
                </a:solidFill>
                <a:effectLst/>
                <a:latin typeface="Times New Roman" panose="02020603050405020304" pitchFamily="18" charset="0"/>
                <a:ea typeface="SimSun" panose="02010600030101010101" pitchFamily="2" charset="-122"/>
                <a:cs typeface="Arial" panose="020B0604020202020204" pitchFamily="34" charset="0"/>
              </a:rPr>
              <a:t> </a:t>
            </a:r>
            <a:r>
              <a:rPr lang="en-US" sz="2400" kern="100" dirty="0" err="1">
                <a:solidFill>
                  <a:schemeClr val="accent4">
                    <a:lumMod val="50000"/>
                  </a:schemeClr>
                </a:solidFill>
                <a:effectLst/>
                <a:latin typeface="Times New Roman" panose="02020603050405020304" pitchFamily="18" charset="0"/>
                <a:ea typeface="SimSun" panose="02010600030101010101" pitchFamily="2" charset="-122"/>
                <a:cs typeface="Arial" panose="020B0604020202020204" pitchFamily="34" charset="0"/>
              </a:rPr>
              <a:t>cố</a:t>
            </a:r>
            <a:r>
              <a:rPr lang="en-US" sz="2400" kern="100" dirty="0">
                <a:solidFill>
                  <a:schemeClr val="accent4">
                    <a:lumMod val="50000"/>
                  </a:schemeClr>
                </a:solidFill>
                <a:effectLst/>
                <a:latin typeface="Times New Roman" panose="02020603050405020304" pitchFamily="18" charset="0"/>
                <a:ea typeface="SimSun" panose="02010600030101010101" pitchFamily="2" charset="-122"/>
                <a:cs typeface="Arial" panose="020B0604020202020204" pitchFamily="34" charset="0"/>
              </a:rPr>
              <a:t> ý </a:t>
            </a:r>
            <a:r>
              <a:rPr lang="en-US" sz="2400" kern="100" dirty="0" err="1">
                <a:solidFill>
                  <a:schemeClr val="accent4">
                    <a:lumMod val="50000"/>
                  </a:schemeClr>
                </a:solidFill>
                <a:effectLst/>
                <a:latin typeface="Times New Roman" panose="02020603050405020304" pitchFamily="18" charset="0"/>
                <a:ea typeface="SimSun" panose="02010600030101010101" pitchFamily="2" charset="-122"/>
                <a:cs typeface="Arial" panose="020B0604020202020204" pitchFamily="34" charset="0"/>
              </a:rPr>
              <a:t>viết</a:t>
            </a:r>
            <a:r>
              <a:rPr lang="en-US" sz="2400" kern="100" dirty="0">
                <a:solidFill>
                  <a:schemeClr val="accent4">
                    <a:lumMod val="50000"/>
                  </a:schemeClr>
                </a:solidFill>
                <a:effectLst/>
                <a:latin typeface="Times New Roman" panose="02020603050405020304" pitchFamily="18" charset="0"/>
                <a:ea typeface="SimSun" panose="02010600030101010101" pitchFamily="2" charset="-122"/>
                <a:cs typeface="Arial" panose="020B0604020202020204" pitchFamily="34" charset="0"/>
              </a:rPr>
              <a:t> </a:t>
            </a:r>
            <a:r>
              <a:rPr lang="en-US" sz="2400" kern="100" dirty="0" err="1">
                <a:solidFill>
                  <a:schemeClr val="accent4">
                    <a:lumMod val="50000"/>
                  </a:schemeClr>
                </a:solidFill>
                <a:effectLst/>
                <a:latin typeface="Times New Roman" panose="02020603050405020304" pitchFamily="18" charset="0"/>
                <a:ea typeface="SimSun" panose="02010600030101010101" pitchFamily="2" charset="-122"/>
                <a:cs typeface="Arial" panose="020B0604020202020204" pitchFamily="34" charset="0"/>
              </a:rPr>
              <a:t>với</a:t>
            </a:r>
            <a:r>
              <a:rPr lang="en-US" sz="2400" kern="100" dirty="0">
                <a:solidFill>
                  <a:schemeClr val="accent4">
                    <a:lumMod val="50000"/>
                  </a:schemeClr>
                </a:solidFill>
                <a:effectLst/>
                <a:latin typeface="Times New Roman" panose="02020603050405020304" pitchFamily="18" charset="0"/>
                <a:ea typeface="SimSun" panose="02010600030101010101" pitchFamily="2" charset="-122"/>
                <a:cs typeface="Arial" panose="020B0604020202020204" pitchFamily="34" charset="0"/>
              </a:rPr>
              <a:t> </a:t>
            </a:r>
            <a:r>
              <a:rPr lang="en-US" sz="2400" kern="100" dirty="0" err="1">
                <a:solidFill>
                  <a:schemeClr val="accent4">
                    <a:lumMod val="50000"/>
                  </a:schemeClr>
                </a:solidFill>
                <a:effectLst/>
                <a:latin typeface="Times New Roman" panose="02020603050405020304" pitchFamily="18" charset="0"/>
                <a:ea typeface="SimSun" panose="02010600030101010101" pitchFamily="2" charset="-122"/>
                <a:cs typeface="Arial" panose="020B0604020202020204" pitchFamily="34" charset="0"/>
              </a:rPr>
              <a:t>nhiều</a:t>
            </a:r>
            <a:r>
              <a:rPr lang="en-US" sz="2400" kern="100" dirty="0">
                <a:solidFill>
                  <a:schemeClr val="accent4">
                    <a:lumMod val="50000"/>
                  </a:schemeClr>
                </a:solidFill>
                <a:effectLst/>
                <a:latin typeface="Times New Roman" panose="02020603050405020304" pitchFamily="18" charset="0"/>
                <a:ea typeface="SimSun" panose="02010600030101010101" pitchFamily="2" charset="-122"/>
                <a:cs typeface="Arial" panose="020B0604020202020204" pitchFamily="34" charset="0"/>
              </a:rPr>
              <a:t> </a:t>
            </a:r>
            <a:r>
              <a:rPr lang="en-US" sz="2400" kern="100" dirty="0" err="1">
                <a:solidFill>
                  <a:schemeClr val="accent4">
                    <a:lumMod val="50000"/>
                  </a:schemeClr>
                </a:solidFill>
                <a:effectLst/>
                <a:latin typeface="Times New Roman" panose="02020603050405020304" pitchFamily="18" charset="0"/>
                <a:ea typeface="SimSun" panose="02010600030101010101" pitchFamily="2" charset="-122"/>
                <a:cs typeface="Arial" panose="020B0604020202020204" pitchFamily="34" charset="0"/>
              </a:rPr>
              <a:t>cách</a:t>
            </a:r>
            <a:r>
              <a:rPr lang="en-US" sz="2400" kern="100" dirty="0">
                <a:solidFill>
                  <a:schemeClr val="accent4">
                    <a:lumMod val="50000"/>
                  </a:schemeClr>
                </a:solidFill>
                <a:effectLst/>
                <a:latin typeface="Times New Roman" panose="02020603050405020304" pitchFamily="18" charset="0"/>
                <a:ea typeface="SimSun" panose="02010600030101010101" pitchFamily="2" charset="-122"/>
                <a:cs typeface="Arial" panose="020B0604020202020204" pitchFamily="34" charset="0"/>
              </a:rPr>
              <a:t> </a:t>
            </a:r>
            <a:r>
              <a:rPr lang="en-US" sz="2400" kern="100" dirty="0" err="1">
                <a:solidFill>
                  <a:schemeClr val="accent4">
                    <a:lumMod val="50000"/>
                  </a:schemeClr>
                </a:solidFill>
                <a:effectLst/>
                <a:latin typeface="Times New Roman" panose="02020603050405020304" pitchFamily="18" charset="0"/>
                <a:ea typeface="SimSun" panose="02010600030101010101" pitchFamily="2" charset="-122"/>
                <a:cs typeface="Arial" panose="020B0604020202020204" pitchFamily="34" charset="0"/>
              </a:rPr>
              <a:t>hiểu</a:t>
            </a:r>
            <a:r>
              <a:rPr lang="en-US" sz="2400" kern="100" dirty="0">
                <a:solidFill>
                  <a:schemeClr val="accent4">
                    <a:lumMod val="50000"/>
                  </a:schemeClr>
                </a:solidFill>
                <a:effectLst/>
                <a:latin typeface="Times New Roman" panose="02020603050405020304" pitchFamily="18" charset="0"/>
                <a:ea typeface="SimSun" panose="02010600030101010101" pitchFamily="2" charset="-122"/>
                <a:cs typeface="Arial" panose="020B0604020202020204" pitchFamily="34" charset="0"/>
              </a:rPr>
              <a:t> </a:t>
            </a:r>
            <a:r>
              <a:rPr lang="en-US" sz="2400" kern="100" dirty="0" err="1">
                <a:solidFill>
                  <a:schemeClr val="accent4">
                    <a:lumMod val="50000"/>
                  </a:schemeClr>
                </a:solidFill>
                <a:effectLst/>
                <a:latin typeface="Times New Roman" panose="02020603050405020304" pitchFamily="18" charset="0"/>
                <a:ea typeface="SimSun" panose="02010600030101010101" pitchFamily="2" charset="-122"/>
                <a:cs typeface="Arial" panose="020B0604020202020204" pitchFamily="34" charset="0"/>
              </a:rPr>
              <a:t>khác</a:t>
            </a:r>
            <a:r>
              <a:rPr lang="en-US" sz="2400" kern="100" dirty="0">
                <a:solidFill>
                  <a:schemeClr val="accent4">
                    <a:lumMod val="50000"/>
                  </a:schemeClr>
                </a:solidFill>
                <a:effectLst/>
                <a:latin typeface="Times New Roman" panose="02020603050405020304" pitchFamily="18" charset="0"/>
                <a:ea typeface="SimSun" panose="02010600030101010101" pitchFamily="2" charset="-122"/>
                <a:cs typeface="Arial" panose="020B0604020202020204" pitchFamily="34" charset="0"/>
              </a:rPr>
              <a:t> </a:t>
            </a:r>
            <a:r>
              <a:rPr lang="en-US" sz="2400" kern="100" dirty="0" err="1">
                <a:solidFill>
                  <a:schemeClr val="accent4">
                    <a:lumMod val="50000"/>
                  </a:schemeClr>
                </a:solidFill>
                <a:effectLst/>
                <a:latin typeface="Times New Roman" panose="02020603050405020304" pitchFamily="18" charset="0"/>
                <a:ea typeface="SimSun" panose="02010600030101010101" pitchFamily="2" charset="-122"/>
                <a:cs typeface="Arial" panose="020B0604020202020204" pitchFamily="34" charset="0"/>
              </a:rPr>
              <a:t>nhau</a:t>
            </a:r>
            <a:r>
              <a:rPr lang="en-US" sz="2400" kern="100" dirty="0">
                <a:solidFill>
                  <a:schemeClr val="accent4">
                    <a:lumMod val="50000"/>
                  </a:schemeClr>
                </a:solidFill>
                <a:effectLst/>
                <a:latin typeface="Times New Roman" panose="02020603050405020304" pitchFamily="18" charset="0"/>
                <a:ea typeface="SimSun" panose="02010600030101010101" pitchFamily="2" charset="-122"/>
                <a:cs typeface="Arial" panose="020B0604020202020204" pitchFamily="34" charset="0"/>
              </a:rPr>
              <a:t> </a:t>
            </a:r>
            <a:r>
              <a:rPr lang="en-US" sz="2400" kern="100" dirty="0" err="1">
                <a:solidFill>
                  <a:schemeClr val="accent4">
                    <a:lumMod val="50000"/>
                  </a:schemeClr>
                </a:solidFill>
                <a:effectLst/>
                <a:latin typeface="Times New Roman" panose="02020603050405020304" pitchFamily="18" charset="0"/>
                <a:ea typeface="SimSun" panose="02010600030101010101" pitchFamily="2" charset="-122"/>
                <a:cs typeface="Arial" panose="020B0604020202020204" pitchFamily="34" charset="0"/>
              </a:rPr>
              <a:t>nhằm</a:t>
            </a:r>
            <a:r>
              <a:rPr lang="en-US" sz="2400" kern="100" dirty="0">
                <a:solidFill>
                  <a:schemeClr val="accent4">
                    <a:lumMod val="50000"/>
                  </a:schemeClr>
                </a:solidFill>
                <a:effectLst/>
                <a:latin typeface="Times New Roman" panose="02020603050405020304" pitchFamily="18" charset="0"/>
                <a:ea typeface="SimSun" panose="02010600030101010101" pitchFamily="2" charset="-122"/>
                <a:cs typeface="Arial" panose="020B0604020202020204" pitchFamily="34" charset="0"/>
              </a:rPr>
              <a:t> </a:t>
            </a:r>
            <a:r>
              <a:rPr lang="en-US" sz="2400" kern="100" dirty="0" err="1">
                <a:solidFill>
                  <a:schemeClr val="accent4">
                    <a:lumMod val="50000"/>
                  </a:schemeClr>
                </a:solidFill>
                <a:effectLst/>
                <a:latin typeface="Times New Roman" panose="02020603050405020304" pitchFamily="18" charset="0"/>
                <a:ea typeface="SimSun" panose="02010600030101010101" pitchFamily="2" charset="-122"/>
                <a:cs typeface="Arial" panose="020B0604020202020204" pitchFamily="34" charset="0"/>
              </a:rPr>
              <a:t>mục</a:t>
            </a:r>
            <a:r>
              <a:rPr lang="en-US" sz="2400" kern="100" dirty="0">
                <a:solidFill>
                  <a:schemeClr val="accent4">
                    <a:lumMod val="50000"/>
                  </a:schemeClr>
                </a:solidFill>
                <a:effectLst/>
                <a:latin typeface="Times New Roman" panose="02020603050405020304" pitchFamily="18" charset="0"/>
                <a:ea typeface="SimSun" panose="02010600030101010101" pitchFamily="2" charset="-122"/>
                <a:cs typeface="Arial" panose="020B0604020202020204" pitchFamily="34" charset="0"/>
              </a:rPr>
              <a:t> </a:t>
            </a:r>
            <a:r>
              <a:rPr lang="en-US" sz="2400" kern="100" dirty="0" err="1">
                <a:solidFill>
                  <a:schemeClr val="accent4">
                    <a:lumMod val="50000"/>
                  </a:schemeClr>
                </a:solidFill>
                <a:effectLst/>
                <a:latin typeface="Times New Roman" panose="02020603050405020304" pitchFamily="18" charset="0"/>
                <a:ea typeface="SimSun" panose="02010600030101010101" pitchFamily="2" charset="-122"/>
                <a:cs typeface="Arial" panose="020B0604020202020204" pitchFamily="34" charset="0"/>
              </a:rPr>
              <a:t>đích</a:t>
            </a:r>
            <a:r>
              <a:rPr lang="en-US" sz="2400" kern="100" dirty="0">
                <a:solidFill>
                  <a:schemeClr val="accent4">
                    <a:lumMod val="50000"/>
                  </a:schemeClr>
                </a:solidFill>
                <a:effectLst/>
                <a:latin typeface="Times New Roman" panose="02020603050405020304" pitchFamily="18" charset="0"/>
                <a:ea typeface="SimSun" panose="02010600030101010101" pitchFamily="2" charset="-122"/>
                <a:cs typeface="Arial" panose="020B0604020202020204" pitchFamily="34" charset="0"/>
              </a:rPr>
              <a:t> </a:t>
            </a:r>
            <a:r>
              <a:rPr lang="en-US" sz="2400" kern="100" dirty="0" err="1">
                <a:solidFill>
                  <a:schemeClr val="accent4">
                    <a:lumMod val="50000"/>
                  </a:schemeClr>
                </a:solidFill>
                <a:effectLst/>
                <a:latin typeface="Times New Roman" panose="02020603050405020304" pitchFamily="18" charset="0"/>
                <a:ea typeface="SimSun" panose="02010600030101010101" pitchFamily="2" charset="-122"/>
                <a:cs typeface="Arial" panose="020B0604020202020204" pitchFamily="34" charset="0"/>
              </a:rPr>
              <a:t>tụ</a:t>
            </a:r>
            <a:r>
              <a:rPr lang="en-US" sz="2400" kern="100" dirty="0">
                <a:solidFill>
                  <a:schemeClr val="accent4">
                    <a:lumMod val="50000"/>
                  </a:schemeClr>
                </a:solidFill>
                <a:effectLst/>
                <a:latin typeface="Times New Roman" panose="02020603050405020304" pitchFamily="18" charset="0"/>
                <a:ea typeface="SimSun" panose="02010600030101010101" pitchFamily="2" charset="-122"/>
                <a:cs typeface="Arial" panose="020B0604020202020204" pitchFamily="34" charset="0"/>
              </a:rPr>
              <a:t> </a:t>
            </a:r>
            <a:r>
              <a:rPr lang="en-US" sz="2400" kern="100" dirty="0" err="1">
                <a:solidFill>
                  <a:schemeClr val="accent4">
                    <a:lumMod val="50000"/>
                  </a:schemeClr>
                </a:solidFill>
                <a:effectLst/>
                <a:latin typeface="Times New Roman" panose="02020603050405020304" pitchFamily="18" charset="0"/>
                <a:ea typeface="SimSun" panose="02010600030101010101" pitchFamily="2" charset="-122"/>
                <a:cs typeface="Arial" panose="020B0604020202020204" pitchFamily="34" charset="0"/>
              </a:rPr>
              <a:t>từ</a:t>
            </a:r>
            <a:r>
              <a:rPr lang="en-US" sz="2400" kern="100" dirty="0">
                <a:solidFill>
                  <a:schemeClr val="accent4">
                    <a:lumMod val="50000"/>
                  </a:schemeClr>
                </a:solidFill>
                <a:effectLst/>
                <a:latin typeface="Times New Roman" panose="02020603050405020304" pitchFamily="18" charset="0"/>
                <a:ea typeface="SimSun" panose="02010600030101010101" pitchFamily="2" charset="-122"/>
                <a:cs typeface="Arial" panose="020B0604020202020204" pitchFamily="34" charset="0"/>
              </a:rPr>
              <a:t>. </a:t>
            </a:r>
            <a:endParaRPr lang="en-US" sz="3600" dirty="0">
              <a:solidFill>
                <a:schemeClr val="accent4">
                  <a:lumMod val="50000"/>
                </a:schemeClr>
              </a:solidFill>
            </a:endParaRPr>
          </a:p>
        </p:txBody>
      </p:sp>
      <p:sp>
        <p:nvSpPr>
          <p:cNvPr id="6" name="TextBox 5">
            <a:extLst>
              <a:ext uri="{FF2B5EF4-FFF2-40B4-BE49-F238E27FC236}">
                <a16:creationId xmlns:a16="http://schemas.microsoft.com/office/drawing/2014/main" id="{BB088108-5DC9-7E28-1745-BDF606B7C62D}"/>
              </a:ext>
            </a:extLst>
          </p:cNvPr>
          <p:cNvSpPr txBox="1"/>
          <p:nvPr/>
        </p:nvSpPr>
        <p:spPr>
          <a:xfrm>
            <a:off x="6380389" y="1740939"/>
            <a:ext cx="5059136" cy="1405513"/>
          </a:xfrm>
          <a:prstGeom prst="rect">
            <a:avLst/>
          </a:prstGeom>
          <a:noFill/>
        </p:spPr>
        <p:txBody>
          <a:bodyPr wrap="square">
            <a:spAutoFit/>
          </a:bodyPr>
          <a:lstStyle/>
          <a:p>
            <a:pPr algn="just">
              <a:spcAft>
                <a:spcPts val="800"/>
              </a:spcAft>
            </a:pPr>
            <a:r>
              <a:rPr lang="en-US" sz="2400" i="1" kern="100" dirty="0" err="1">
                <a:effectLst/>
                <a:latin typeface="Times New Roman" panose="02020603050405020304" pitchFamily="18" charset="0"/>
                <a:ea typeface="SimSun" panose="02010600030101010101" pitchFamily="2" charset="-122"/>
                <a:cs typeface="Arial" panose="020B0604020202020204" pitchFamily="34" charset="0"/>
              </a:rPr>
              <a:t>giọt</a:t>
            </a:r>
            <a:r>
              <a:rPr lang="en-US" sz="2400" i="1" kern="100" dirty="0">
                <a:effectLst/>
                <a:latin typeface="Times New Roman" panose="02020603050405020304" pitchFamily="18" charset="0"/>
                <a:ea typeface="SimSun" panose="02010600030101010101" pitchFamily="2" charset="-122"/>
                <a:cs typeface="Arial" panose="020B0604020202020204" pitchFamily="34" charset="0"/>
              </a:rPr>
              <a:t> </a:t>
            </a:r>
            <a:r>
              <a:rPr lang="en-US" sz="2400" i="1" kern="100" dirty="0" err="1">
                <a:effectLst/>
                <a:latin typeface="Times New Roman" panose="02020603050405020304" pitchFamily="18" charset="0"/>
                <a:ea typeface="SimSun" panose="02010600030101010101" pitchFamily="2" charset="-122"/>
                <a:cs typeface="Arial" panose="020B0604020202020204" pitchFamily="34" charset="0"/>
              </a:rPr>
              <a:t>nước</a:t>
            </a:r>
            <a:r>
              <a:rPr lang="en-US" sz="2400" i="1" kern="100" dirty="0">
                <a:effectLst/>
                <a:latin typeface="Times New Roman" panose="02020603050405020304" pitchFamily="18" charset="0"/>
                <a:ea typeface="SimSun" panose="02010600030101010101" pitchFamily="2" charset="-122"/>
                <a:cs typeface="Arial" panose="020B0604020202020204" pitchFamily="34" charset="0"/>
              </a:rPr>
              <a:t> </a:t>
            </a:r>
            <a:r>
              <a:rPr lang="en-US" sz="2400" i="1" kern="100" dirty="0" err="1">
                <a:effectLst/>
                <a:latin typeface="Times New Roman" panose="02020603050405020304" pitchFamily="18" charset="0"/>
                <a:ea typeface="SimSun" panose="02010600030101010101" pitchFamily="2" charset="-122"/>
                <a:cs typeface="Arial" panose="020B0604020202020204" pitchFamily="34" charset="0"/>
              </a:rPr>
              <a:t>mắt</a:t>
            </a:r>
            <a:r>
              <a:rPr lang="en-US" sz="2400" i="1" kern="100" dirty="0">
                <a:effectLst/>
                <a:latin typeface="Times New Roman" panose="02020603050405020304" pitchFamily="18" charset="0"/>
                <a:ea typeface="SimSun" panose="02010600030101010101" pitchFamily="2" charset="-122"/>
                <a:cs typeface="Arial" panose="020B0604020202020204" pitchFamily="34" charset="0"/>
              </a:rPr>
              <a:t> </a:t>
            </a:r>
            <a:r>
              <a:rPr lang="en-US" sz="2400" i="1" kern="100" dirty="0" err="1">
                <a:effectLst/>
                <a:latin typeface="Times New Roman" panose="02020603050405020304" pitchFamily="18" charset="0"/>
                <a:ea typeface="SimSun" panose="02010600030101010101" pitchFamily="2" charset="-122"/>
                <a:cs typeface="Arial" panose="020B0604020202020204" pitchFamily="34" charset="0"/>
              </a:rPr>
              <a:t>vầng</a:t>
            </a:r>
            <a:r>
              <a:rPr lang="en-US" sz="2400" i="1" kern="100" dirty="0">
                <a:effectLst/>
                <a:latin typeface="Times New Roman" panose="02020603050405020304" pitchFamily="18" charset="0"/>
                <a:ea typeface="SimSun" panose="02010600030101010101" pitchFamily="2" charset="-122"/>
                <a:cs typeface="Arial" panose="020B0604020202020204" pitchFamily="34" charset="0"/>
              </a:rPr>
              <a:t> </a:t>
            </a:r>
            <a:r>
              <a:rPr lang="en-US" sz="2400" i="1" kern="100" dirty="0" err="1">
                <a:effectLst/>
                <a:latin typeface="Times New Roman" panose="02020603050405020304" pitchFamily="18" charset="0"/>
                <a:ea typeface="SimSun" panose="02010600030101010101" pitchFamily="2" charset="-122"/>
                <a:cs typeface="Arial" panose="020B0604020202020204" pitchFamily="34" charset="0"/>
              </a:rPr>
              <a:t>trăng</a:t>
            </a:r>
            <a:endParaRPr lang="en-US" sz="2400" i="1" kern="100" dirty="0">
              <a:effectLst/>
              <a:latin typeface="Times New Roman" panose="02020603050405020304" pitchFamily="18" charset="0"/>
              <a:ea typeface="SimSun" panose="02010600030101010101" pitchFamily="2" charset="-122"/>
              <a:cs typeface="Arial" panose="020B0604020202020204" pitchFamily="34" charset="0"/>
            </a:endParaRPr>
          </a:p>
          <a:p>
            <a:pPr algn="just">
              <a:spcAft>
                <a:spcPts val="800"/>
              </a:spcAft>
            </a:pPr>
            <a:r>
              <a:rPr lang="en-US" sz="2400" i="1" kern="100" dirty="0">
                <a:effectLst/>
                <a:latin typeface="Times New Roman" panose="02020603050405020304" pitchFamily="18" charset="0"/>
                <a:ea typeface="SimSun" panose="02010600030101010101" pitchFamily="2" charset="-122"/>
                <a:cs typeface="Arial" panose="020B0604020202020204" pitchFamily="34" charset="0"/>
              </a:rPr>
              <a:t>long </a:t>
            </a:r>
            <a:r>
              <a:rPr lang="en-US" sz="2400" i="1" kern="100" dirty="0" err="1">
                <a:effectLst/>
                <a:latin typeface="Times New Roman" panose="02020603050405020304" pitchFamily="18" charset="0"/>
                <a:ea typeface="SimSun" panose="02010600030101010101" pitchFamily="2" charset="-122"/>
                <a:cs typeface="Arial" panose="020B0604020202020204" pitchFamily="34" charset="0"/>
              </a:rPr>
              <a:t>lanh</a:t>
            </a:r>
            <a:r>
              <a:rPr lang="en-US" sz="2400" i="1" kern="100" dirty="0">
                <a:effectLst/>
                <a:latin typeface="Times New Roman" panose="02020603050405020304" pitchFamily="18" charset="0"/>
                <a:ea typeface="SimSun" panose="02010600030101010101" pitchFamily="2" charset="-122"/>
                <a:cs typeface="Arial" panose="020B0604020202020204" pitchFamily="34" charset="0"/>
              </a:rPr>
              <a:t> </a:t>
            </a:r>
            <a:r>
              <a:rPr lang="en-US" sz="2400" i="1" kern="100" dirty="0" err="1">
                <a:effectLst/>
                <a:latin typeface="Times New Roman" panose="02020603050405020304" pitchFamily="18" charset="0"/>
                <a:ea typeface="SimSun" panose="02010600030101010101" pitchFamily="2" charset="-122"/>
                <a:cs typeface="Arial" panose="020B0604020202020204" pitchFamily="34" charset="0"/>
              </a:rPr>
              <a:t>trong</a:t>
            </a:r>
            <a:r>
              <a:rPr lang="en-US" sz="2400" i="1" kern="100" dirty="0">
                <a:effectLst/>
                <a:latin typeface="Times New Roman" panose="02020603050405020304" pitchFamily="18" charset="0"/>
                <a:ea typeface="SimSun" panose="02010600030101010101" pitchFamily="2" charset="-122"/>
                <a:cs typeface="Arial" panose="020B0604020202020204" pitchFamily="34" charset="0"/>
              </a:rPr>
              <a:t> </a:t>
            </a:r>
            <a:r>
              <a:rPr lang="en-US" sz="2400" i="1" kern="100" dirty="0" err="1">
                <a:effectLst/>
                <a:latin typeface="Times New Roman" panose="02020603050405020304" pitchFamily="18" charset="0"/>
                <a:ea typeface="SimSun" panose="02010600030101010101" pitchFamily="2" charset="-122"/>
                <a:cs typeface="Arial" panose="020B0604020202020204" pitchFamily="34" charset="0"/>
              </a:rPr>
              <a:t>đáy</a:t>
            </a:r>
            <a:r>
              <a:rPr lang="en-US" sz="2400" i="1" kern="100" dirty="0">
                <a:effectLst/>
                <a:latin typeface="Times New Roman" panose="02020603050405020304" pitchFamily="18" charset="0"/>
                <a:ea typeface="SimSun" panose="02010600030101010101" pitchFamily="2" charset="-122"/>
                <a:cs typeface="Arial" panose="020B0604020202020204" pitchFamily="34" charset="0"/>
              </a:rPr>
              <a:t> </a:t>
            </a:r>
            <a:r>
              <a:rPr lang="en-US" sz="2400" i="1" kern="100" dirty="0" err="1">
                <a:effectLst/>
                <a:latin typeface="Times New Roman" panose="02020603050405020304" pitchFamily="18" charset="0"/>
                <a:ea typeface="SimSun" panose="02010600030101010101" pitchFamily="2" charset="-122"/>
                <a:cs typeface="Arial" panose="020B0604020202020204" pitchFamily="34" charset="0"/>
              </a:rPr>
              <a:t>giếng</a:t>
            </a:r>
            <a:endParaRPr lang="en-US" sz="2400" i="1" kern="100" dirty="0">
              <a:effectLst/>
              <a:latin typeface="Times New Roman" panose="02020603050405020304" pitchFamily="18" charset="0"/>
              <a:ea typeface="SimSun" panose="02010600030101010101" pitchFamily="2" charset="-122"/>
              <a:cs typeface="Arial" panose="020B0604020202020204" pitchFamily="34" charset="0"/>
            </a:endParaRPr>
          </a:p>
          <a:p>
            <a:pPr algn="just">
              <a:spcAft>
                <a:spcPts val="800"/>
              </a:spcAft>
            </a:pPr>
            <a:r>
              <a:rPr lang="en-US" sz="2400" kern="100" dirty="0">
                <a:effectLst/>
                <a:latin typeface="Times New Roman" panose="02020603050405020304" pitchFamily="18" charset="0"/>
                <a:ea typeface="SimSun" panose="02010600030101010101" pitchFamily="2" charset="-122"/>
                <a:cs typeface="Arial" panose="020B0604020202020204" pitchFamily="34" charset="0"/>
              </a:rPr>
              <a:t>(</a:t>
            </a:r>
            <a:r>
              <a:rPr lang="en-US" sz="2400" kern="100" dirty="0" err="1">
                <a:effectLst/>
                <a:latin typeface="Times New Roman" panose="02020603050405020304" pitchFamily="18" charset="0"/>
                <a:ea typeface="SimSun" panose="02010600030101010101" pitchFamily="2" charset="-122"/>
                <a:cs typeface="Arial" panose="020B0604020202020204" pitchFamily="34" charset="0"/>
              </a:rPr>
              <a:t>Đàn</a:t>
            </a:r>
            <a:r>
              <a:rPr lang="en-US" sz="2400" kern="100" dirty="0">
                <a:effectLst/>
                <a:latin typeface="Times New Roman" panose="02020603050405020304" pitchFamily="18" charset="0"/>
                <a:ea typeface="SimSun" panose="02010600030101010101" pitchFamily="2" charset="-122"/>
                <a:cs typeface="Arial" panose="020B0604020202020204" pitchFamily="34" charset="0"/>
              </a:rPr>
              <a:t> </a:t>
            </a:r>
            <a:r>
              <a:rPr lang="en-US" sz="2400" kern="100" dirty="0" err="1">
                <a:effectLst/>
                <a:latin typeface="Times New Roman" panose="02020603050405020304" pitchFamily="18" charset="0"/>
                <a:ea typeface="SimSun" panose="02010600030101010101" pitchFamily="2" charset="-122"/>
                <a:cs typeface="Arial" panose="020B0604020202020204" pitchFamily="34" charset="0"/>
              </a:rPr>
              <a:t>ghi</a:t>
            </a:r>
            <a:r>
              <a:rPr lang="en-US" sz="2400" kern="100" dirty="0">
                <a:effectLst/>
                <a:latin typeface="Times New Roman" panose="02020603050405020304" pitchFamily="18" charset="0"/>
                <a:ea typeface="SimSun" panose="02010600030101010101" pitchFamily="2" charset="-122"/>
                <a:cs typeface="Arial" panose="020B0604020202020204" pitchFamily="34" charset="0"/>
              </a:rPr>
              <a:t> ta </a:t>
            </a:r>
            <a:r>
              <a:rPr lang="en-US" sz="2400" kern="100" dirty="0" err="1">
                <a:effectLst/>
                <a:latin typeface="Times New Roman" panose="02020603050405020304" pitchFamily="18" charset="0"/>
                <a:ea typeface="SimSun" panose="02010600030101010101" pitchFamily="2" charset="-122"/>
                <a:cs typeface="Arial" panose="020B0604020202020204" pitchFamily="34" charset="0"/>
              </a:rPr>
              <a:t>của</a:t>
            </a:r>
            <a:r>
              <a:rPr lang="en-US" sz="2400" kern="100" dirty="0">
                <a:effectLst/>
                <a:latin typeface="Times New Roman" panose="02020603050405020304" pitchFamily="18" charset="0"/>
                <a:ea typeface="SimSun" panose="02010600030101010101" pitchFamily="2" charset="-122"/>
                <a:cs typeface="Arial" panose="020B0604020202020204" pitchFamily="34" charset="0"/>
              </a:rPr>
              <a:t> Lor-ca - Thanh </a:t>
            </a:r>
            <a:r>
              <a:rPr lang="en-US" sz="2400" kern="100" dirty="0" err="1">
                <a:effectLst/>
                <a:latin typeface="Times New Roman" panose="02020603050405020304" pitchFamily="18" charset="0"/>
                <a:ea typeface="SimSun" panose="02010600030101010101" pitchFamily="2" charset="-122"/>
                <a:cs typeface="Arial" panose="020B0604020202020204" pitchFamily="34" charset="0"/>
              </a:rPr>
              <a:t>Thảo</a:t>
            </a:r>
            <a:r>
              <a:rPr lang="en-US" sz="2400" kern="100" dirty="0">
                <a:effectLst/>
                <a:latin typeface="Times New Roman" panose="02020603050405020304" pitchFamily="18" charset="0"/>
                <a:ea typeface="SimSun" panose="02010600030101010101" pitchFamily="2" charset="-122"/>
                <a:cs typeface="Arial" panose="020B0604020202020204" pitchFamily="34" charset="0"/>
              </a:rPr>
              <a:t>)</a:t>
            </a:r>
          </a:p>
        </p:txBody>
      </p:sp>
      <p:sp>
        <p:nvSpPr>
          <p:cNvPr id="8" name="TextBox 7">
            <a:extLst>
              <a:ext uri="{FF2B5EF4-FFF2-40B4-BE49-F238E27FC236}">
                <a16:creationId xmlns:a16="http://schemas.microsoft.com/office/drawing/2014/main" id="{F4DF5DFA-444C-CAD1-FDDE-063AAC0851D9}"/>
              </a:ext>
            </a:extLst>
          </p:cNvPr>
          <p:cNvSpPr txBox="1"/>
          <p:nvPr/>
        </p:nvSpPr>
        <p:spPr>
          <a:xfrm>
            <a:off x="5965371" y="3414991"/>
            <a:ext cx="5889172" cy="2934521"/>
          </a:xfrm>
          <a:prstGeom prst="rect">
            <a:avLst/>
          </a:prstGeom>
          <a:noFill/>
        </p:spPr>
        <p:txBody>
          <a:bodyPr wrap="square">
            <a:spAutoFit/>
          </a:bodyPr>
          <a:lstStyle/>
          <a:p>
            <a:pPr marL="342900" indent="-342900" algn="just">
              <a:lnSpc>
                <a:spcPct val="107000"/>
              </a:lnSpc>
              <a:spcAft>
                <a:spcPts val="800"/>
              </a:spcAft>
              <a:buFont typeface="Wingdings" panose="05000000000000000000" pitchFamily="2" charset="2"/>
              <a:buChar char="Ø"/>
            </a:pPr>
            <a:r>
              <a:rPr lang="en-US" sz="2400" kern="100" dirty="0" err="1">
                <a:effectLst/>
                <a:latin typeface="Times New Roman" panose="02020603050405020304" pitchFamily="18" charset="0"/>
                <a:ea typeface="SimSun" panose="02010600030101010101" pitchFamily="2" charset="-122"/>
                <a:cs typeface="Arial" panose="020B0604020202020204" pitchFamily="34" charset="0"/>
              </a:rPr>
              <a:t>Dòng</a:t>
            </a:r>
            <a:r>
              <a:rPr lang="en-US" sz="2400" kern="100" dirty="0">
                <a:effectLst/>
                <a:latin typeface="Times New Roman" panose="02020603050405020304" pitchFamily="18" charset="0"/>
                <a:ea typeface="SimSun" panose="02010600030101010101" pitchFamily="2" charset="-122"/>
                <a:cs typeface="Arial" panose="020B0604020202020204" pitchFamily="34" charset="0"/>
              </a:rPr>
              <a:t> </a:t>
            </a:r>
            <a:r>
              <a:rPr lang="en-US" sz="2400" kern="100" dirty="0" err="1">
                <a:effectLst/>
                <a:latin typeface="Times New Roman" panose="02020603050405020304" pitchFamily="18" charset="0"/>
                <a:ea typeface="SimSun" panose="02010600030101010101" pitchFamily="2" charset="-122"/>
                <a:cs typeface="Arial" panose="020B0604020202020204" pitchFamily="34" charset="0"/>
              </a:rPr>
              <a:t>thơ</a:t>
            </a:r>
            <a:r>
              <a:rPr lang="en-US" sz="2400" kern="100" dirty="0">
                <a:effectLst/>
                <a:latin typeface="Times New Roman" panose="02020603050405020304" pitchFamily="18" charset="0"/>
                <a:ea typeface="SimSun" panose="02010600030101010101" pitchFamily="2" charset="-122"/>
                <a:cs typeface="Arial" panose="020B0604020202020204" pitchFamily="34" charset="0"/>
              </a:rPr>
              <a:t> </a:t>
            </a:r>
            <a:r>
              <a:rPr lang="en-US" sz="2400" i="1" kern="100" dirty="0" err="1">
                <a:solidFill>
                  <a:srgbClr val="C00000"/>
                </a:solidFill>
                <a:effectLst/>
                <a:latin typeface="Times New Roman" panose="02020603050405020304" pitchFamily="18" charset="0"/>
                <a:ea typeface="SimSun" panose="02010600030101010101" pitchFamily="2" charset="-122"/>
                <a:cs typeface="Arial" panose="020B0604020202020204" pitchFamily="34" charset="0"/>
              </a:rPr>
              <a:t>giọt</a:t>
            </a:r>
            <a:r>
              <a:rPr lang="en-US" sz="2400" i="1" kern="100" dirty="0">
                <a:solidFill>
                  <a:srgbClr val="C00000"/>
                </a:solidFill>
                <a:effectLst/>
                <a:latin typeface="Times New Roman" panose="02020603050405020304" pitchFamily="18" charset="0"/>
                <a:ea typeface="SimSun" panose="02010600030101010101" pitchFamily="2" charset="-122"/>
                <a:cs typeface="Arial" panose="020B0604020202020204" pitchFamily="34" charset="0"/>
              </a:rPr>
              <a:t> </a:t>
            </a:r>
            <a:r>
              <a:rPr lang="en-US" sz="2400" i="1" kern="100" dirty="0" err="1">
                <a:solidFill>
                  <a:srgbClr val="C00000"/>
                </a:solidFill>
                <a:effectLst/>
                <a:latin typeface="Times New Roman" panose="02020603050405020304" pitchFamily="18" charset="0"/>
                <a:ea typeface="SimSun" panose="02010600030101010101" pitchFamily="2" charset="-122"/>
                <a:cs typeface="Arial" panose="020B0604020202020204" pitchFamily="34" charset="0"/>
              </a:rPr>
              <a:t>nước</a:t>
            </a:r>
            <a:r>
              <a:rPr lang="en-US" sz="2400" i="1" kern="100" dirty="0">
                <a:solidFill>
                  <a:srgbClr val="C00000"/>
                </a:solidFill>
                <a:effectLst/>
                <a:latin typeface="Times New Roman" panose="02020603050405020304" pitchFamily="18" charset="0"/>
                <a:ea typeface="SimSun" panose="02010600030101010101" pitchFamily="2" charset="-122"/>
                <a:cs typeface="Arial" panose="020B0604020202020204" pitchFamily="34" charset="0"/>
              </a:rPr>
              <a:t> </a:t>
            </a:r>
            <a:r>
              <a:rPr lang="en-US" sz="2400" i="1" kern="100" dirty="0" err="1">
                <a:solidFill>
                  <a:srgbClr val="C00000"/>
                </a:solidFill>
                <a:effectLst/>
                <a:latin typeface="Times New Roman" panose="02020603050405020304" pitchFamily="18" charset="0"/>
                <a:ea typeface="SimSun" panose="02010600030101010101" pitchFamily="2" charset="-122"/>
                <a:cs typeface="Arial" panose="020B0604020202020204" pitchFamily="34" charset="0"/>
              </a:rPr>
              <a:t>mắt</a:t>
            </a:r>
            <a:r>
              <a:rPr lang="en-US" sz="2400" i="1" kern="100" dirty="0">
                <a:solidFill>
                  <a:srgbClr val="C00000"/>
                </a:solidFill>
                <a:effectLst/>
                <a:latin typeface="Times New Roman" panose="02020603050405020304" pitchFamily="18" charset="0"/>
                <a:ea typeface="SimSun" panose="02010600030101010101" pitchFamily="2" charset="-122"/>
                <a:cs typeface="Arial" panose="020B0604020202020204" pitchFamily="34" charset="0"/>
              </a:rPr>
              <a:t> </a:t>
            </a:r>
            <a:r>
              <a:rPr lang="en-US" sz="2400" i="1" kern="100" dirty="0" err="1">
                <a:solidFill>
                  <a:srgbClr val="C00000"/>
                </a:solidFill>
                <a:effectLst/>
                <a:latin typeface="Times New Roman" panose="02020603050405020304" pitchFamily="18" charset="0"/>
                <a:ea typeface="SimSun" panose="02010600030101010101" pitchFamily="2" charset="-122"/>
                <a:cs typeface="Arial" panose="020B0604020202020204" pitchFamily="34" charset="0"/>
              </a:rPr>
              <a:t>vầng</a:t>
            </a:r>
            <a:r>
              <a:rPr lang="en-US" sz="2400" i="1" kern="100" dirty="0">
                <a:solidFill>
                  <a:srgbClr val="C00000"/>
                </a:solidFill>
                <a:effectLst/>
                <a:latin typeface="Times New Roman" panose="02020603050405020304" pitchFamily="18" charset="0"/>
                <a:ea typeface="SimSun" panose="02010600030101010101" pitchFamily="2" charset="-122"/>
                <a:cs typeface="Arial" panose="020B0604020202020204" pitchFamily="34" charset="0"/>
              </a:rPr>
              <a:t> </a:t>
            </a:r>
            <a:r>
              <a:rPr lang="en-US" sz="2400" i="1" kern="100" dirty="0" err="1">
                <a:solidFill>
                  <a:srgbClr val="C00000"/>
                </a:solidFill>
                <a:effectLst/>
                <a:latin typeface="Times New Roman" panose="02020603050405020304" pitchFamily="18" charset="0"/>
                <a:ea typeface="SimSun" panose="02010600030101010101" pitchFamily="2" charset="-122"/>
                <a:cs typeface="Arial" panose="020B0604020202020204" pitchFamily="34" charset="0"/>
              </a:rPr>
              <a:t>trăng</a:t>
            </a:r>
            <a:r>
              <a:rPr lang="en-US" sz="2400" i="1" kern="100" dirty="0">
                <a:solidFill>
                  <a:srgbClr val="C00000"/>
                </a:solidFill>
                <a:effectLst/>
                <a:latin typeface="Times New Roman" panose="02020603050405020304" pitchFamily="18" charset="0"/>
                <a:ea typeface="SimSun" panose="02010600030101010101" pitchFamily="2" charset="-122"/>
                <a:cs typeface="Arial" panose="020B0604020202020204" pitchFamily="34" charset="0"/>
              </a:rPr>
              <a:t> </a:t>
            </a:r>
            <a:r>
              <a:rPr lang="en-US" sz="2400" kern="100" dirty="0" err="1">
                <a:effectLst/>
                <a:latin typeface="Times New Roman" panose="02020603050405020304" pitchFamily="18" charset="0"/>
                <a:ea typeface="SimSun" panose="02010600030101010101" pitchFamily="2" charset="-122"/>
                <a:cs typeface="Arial" panose="020B0604020202020204" pitchFamily="34" charset="0"/>
              </a:rPr>
              <a:t>có</a:t>
            </a:r>
            <a:r>
              <a:rPr lang="en-US" sz="2400" kern="100" dirty="0">
                <a:effectLst/>
                <a:latin typeface="Times New Roman" panose="02020603050405020304" pitchFamily="18" charset="0"/>
                <a:ea typeface="SimSun" panose="02010600030101010101" pitchFamily="2" charset="-122"/>
                <a:cs typeface="Arial" panose="020B0604020202020204" pitchFamily="34" charset="0"/>
              </a:rPr>
              <a:t> </a:t>
            </a:r>
            <a:r>
              <a:rPr lang="en-US" sz="2400" kern="100" dirty="0" err="1">
                <a:effectLst/>
                <a:latin typeface="Times New Roman" panose="02020603050405020304" pitchFamily="18" charset="0"/>
                <a:ea typeface="SimSun" panose="02010600030101010101" pitchFamily="2" charset="-122"/>
                <a:cs typeface="Arial" panose="020B0604020202020204" pitchFamily="34" charset="0"/>
              </a:rPr>
              <a:t>thể</a:t>
            </a:r>
            <a:r>
              <a:rPr lang="en-US" sz="2400" kern="100" dirty="0">
                <a:effectLst/>
                <a:latin typeface="Times New Roman" panose="02020603050405020304" pitchFamily="18" charset="0"/>
                <a:ea typeface="SimSun" panose="02010600030101010101" pitchFamily="2" charset="-122"/>
                <a:cs typeface="Arial" panose="020B0604020202020204" pitchFamily="34" charset="0"/>
              </a:rPr>
              <a:t> </a:t>
            </a:r>
            <a:r>
              <a:rPr lang="en-US" sz="2400" kern="100" dirty="0" err="1">
                <a:effectLst/>
                <a:latin typeface="Times New Roman" panose="02020603050405020304" pitchFamily="18" charset="0"/>
                <a:ea typeface="SimSun" panose="02010600030101010101" pitchFamily="2" charset="-122"/>
                <a:cs typeface="Arial" panose="020B0604020202020204" pitchFamily="34" charset="0"/>
              </a:rPr>
              <a:t>hiểu</a:t>
            </a:r>
            <a:r>
              <a:rPr lang="en-US" sz="2400" kern="100" dirty="0">
                <a:effectLst/>
                <a:latin typeface="Times New Roman" panose="02020603050405020304" pitchFamily="18" charset="0"/>
                <a:ea typeface="SimSun" panose="02010600030101010101" pitchFamily="2" charset="-122"/>
                <a:cs typeface="Arial" panose="020B0604020202020204" pitchFamily="34" charset="0"/>
              </a:rPr>
              <a:t> </a:t>
            </a:r>
            <a:r>
              <a:rPr lang="en-US" sz="2400" kern="100" dirty="0" err="1">
                <a:effectLst/>
                <a:latin typeface="Times New Roman" panose="02020603050405020304" pitchFamily="18" charset="0"/>
                <a:ea typeface="SimSun" panose="02010600030101010101" pitchFamily="2" charset="-122"/>
                <a:cs typeface="Arial" panose="020B0604020202020204" pitchFamily="34" charset="0"/>
              </a:rPr>
              <a:t>theo</a:t>
            </a:r>
            <a:r>
              <a:rPr lang="en-US" sz="2400" kern="100" dirty="0">
                <a:effectLst/>
                <a:latin typeface="Times New Roman" panose="02020603050405020304" pitchFamily="18" charset="0"/>
                <a:ea typeface="SimSun" panose="02010600030101010101" pitchFamily="2" charset="-122"/>
                <a:cs typeface="Arial" panose="020B0604020202020204" pitchFamily="34" charset="0"/>
              </a:rPr>
              <a:t> </a:t>
            </a:r>
            <a:r>
              <a:rPr lang="en-US" sz="2400" kern="100" dirty="0" err="1">
                <a:effectLst/>
                <a:latin typeface="Times New Roman" panose="02020603050405020304" pitchFamily="18" charset="0"/>
                <a:ea typeface="SimSun" panose="02010600030101010101" pitchFamily="2" charset="-122"/>
                <a:cs typeface="Arial" panose="020B0604020202020204" pitchFamily="34" charset="0"/>
              </a:rPr>
              <a:t>nhiều</a:t>
            </a:r>
            <a:r>
              <a:rPr lang="en-US" sz="2400" kern="100" dirty="0">
                <a:effectLst/>
                <a:latin typeface="Times New Roman" panose="02020603050405020304" pitchFamily="18" charset="0"/>
                <a:ea typeface="SimSun" panose="02010600030101010101" pitchFamily="2" charset="-122"/>
                <a:cs typeface="Arial" panose="020B0604020202020204" pitchFamily="34" charset="0"/>
              </a:rPr>
              <a:t> </a:t>
            </a:r>
            <a:r>
              <a:rPr lang="en-US" sz="2400" kern="100" dirty="0" err="1">
                <a:effectLst/>
                <a:latin typeface="Times New Roman" panose="02020603050405020304" pitchFamily="18" charset="0"/>
                <a:ea typeface="SimSun" panose="02010600030101010101" pitchFamily="2" charset="-122"/>
                <a:cs typeface="Arial" panose="020B0604020202020204" pitchFamily="34" charset="0"/>
              </a:rPr>
              <a:t>cách</a:t>
            </a:r>
            <a:r>
              <a:rPr lang="en-US" sz="2400" kern="100" dirty="0">
                <a:effectLst/>
                <a:latin typeface="Times New Roman" panose="02020603050405020304" pitchFamily="18" charset="0"/>
                <a:ea typeface="SimSun" panose="02010600030101010101" pitchFamily="2" charset="-122"/>
                <a:cs typeface="Arial" panose="020B0604020202020204" pitchFamily="34" charset="0"/>
              </a:rPr>
              <a:t> </a:t>
            </a:r>
            <a:r>
              <a:rPr lang="en-US" sz="2400" kern="100" dirty="0" err="1">
                <a:effectLst/>
                <a:latin typeface="Times New Roman" panose="02020603050405020304" pitchFamily="18" charset="0"/>
                <a:ea typeface="SimSun" panose="02010600030101010101" pitchFamily="2" charset="-122"/>
                <a:cs typeface="Arial" panose="020B0604020202020204" pitchFamily="34" charset="0"/>
              </a:rPr>
              <a:t>khác</a:t>
            </a:r>
            <a:r>
              <a:rPr lang="en-US" sz="2400" kern="100" dirty="0">
                <a:effectLst/>
                <a:latin typeface="Times New Roman" panose="02020603050405020304" pitchFamily="18" charset="0"/>
                <a:ea typeface="SimSun" panose="02010600030101010101" pitchFamily="2" charset="-122"/>
                <a:cs typeface="Arial" panose="020B0604020202020204" pitchFamily="34" charset="0"/>
              </a:rPr>
              <a:t> </a:t>
            </a:r>
            <a:r>
              <a:rPr lang="en-US" sz="2400" kern="100" dirty="0" err="1">
                <a:effectLst/>
                <a:latin typeface="Times New Roman" panose="02020603050405020304" pitchFamily="18" charset="0"/>
                <a:ea typeface="SimSun" panose="02010600030101010101" pitchFamily="2" charset="-122"/>
                <a:cs typeface="Arial" panose="020B0604020202020204" pitchFamily="34" charset="0"/>
              </a:rPr>
              <a:t>nhau</a:t>
            </a:r>
            <a:r>
              <a:rPr lang="en-US" sz="2400" kern="100" dirty="0">
                <a:effectLst/>
                <a:latin typeface="Times New Roman" panose="02020603050405020304" pitchFamily="18" charset="0"/>
                <a:ea typeface="SimSun" panose="02010600030101010101" pitchFamily="2" charset="-122"/>
                <a:cs typeface="Arial" panose="020B0604020202020204" pitchFamily="34" charset="0"/>
              </a:rPr>
              <a:t>: </a:t>
            </a:r>
            <a:r>
              <a:rPr lang="en-US" sz="2400" kern="100" dirty="0" err="1">
                <a:effectLst/>
                <a:latin typeface="Times New Roman" panose="02020603050405020304" pitchFamily="18" charset="0"/>
                <a:ea typeface="SimSun" panose="02010600030101010101" pitchFamily="2" charset="-122"/>
                <a:cs typeface="Arial" panose="020B0604020202020204" pitchFamily="34" charset="0"/>
              </a:rPr>
              <a:t>giọt</a:t>
            </a:r>
            <a:r>
              <a:rPr lang="en-US" sz="2400" kern="100" dirty="0">
                <a:effectLst/>
                <a:latin typeface="Times New Roman" panose="02020603050405020304" pitchFamily="18" charset="0"/>
                <a:ea typeface="SimSun" panose="02010600030101010101" pitchFamily="2" charset="-122"/>
                <a:cs typeface="Arial" panose="020B0604020202020204" pitchFamily="34" charset="0"/>
              </a:rPr>
              <a:t> </a:t>
            </a:r>
            <a:r>
              <a:rPr lang="en-US" sz="2400" kern="100" dirty="0" err="1">
                <a:effectLst/>
                <a:latin typeface="Times New Roman" panose="02020603050405020304" pitchFamily="18" charset="0"/>
                <a:ea typeface="SimSun" panose="02010600030101010101" pitchFamily="2" charset="-122"/>
                <a:cs typeface="Arial" panose="020B0604020202020204" pitchFamily="34" charset="0"/>
              </a:rPr>
              <a:t>nước</a:t>
            </a:r>
            <a:r>
              <a:rPr lang="en-US" sz="2400" kern="100" dirty="0">
                <a:effectLst/>
                <a:latin typeface="Times New Roman" panose="02020603050405020304" pitchFamily="18" charset="0"/>
                <a:ea typeface="SimSun" panose="02010600030101010101" pitchFamily="2" charset="-122"/>
                <a:cs typeface="Arial" panose="020B0604020202020204" pitchFamily="34" charset="0"/>
              </a:rPr>
              <a:t> </a:t>
            </a:r>
            <a:r>
              <a:rPr lang="en-US" sz="2400" kern="100" dirty="0" err="1">
                <a:effectLst/>
                <a:latin typeface="Times New Roman" panose="02020603050405020304" pitchFamily="18" charset="0"/>
                <a:ea typeface="SimSun" panose="02010600030101010101" pitchFamily="2" charset="-122"/>
                <a:cs typeface="Arial" panose="020B0604020202020204" pitchFamily="34" charset="0"/>
              </a:rPr>
              <a:t>mắt</a:t>
            </a:r>
            <a:r>
              <a:rPr lang="en-US" sz="2400" kern="100" dirty="0">
                <a:effectLst/>
                <a:latin typeface="Times New Roman" panose="02020603050405020304" pitchFamily="18" charset="0"/>
                <a:ea typeface="SimSun" panose="02010600030101010101" pitchFamily="2" charset="-122"/>
                <a:cs typeface="Arial" panose="020B0604020202020204" pitchFamily="34" charset="0"/>
              </a:rPr>
              <a:t> </a:t>
            </a:r>
            <a:r>
              <a:rPr lang="en-US" sz="2400" kern="100" dirty="0" err="1">
                <a:effectLst/>
                <a:latin typeface="Times New Roman" panose="02020603050405020304" pitchFamily="18" charset="0"/>
                <a:ea typeface="SimSun" panose="02010600030101010101" pitchFamily="2" charset="-122"/>
                <a:cs typeface="Arial" panose="020B0604020202020204" pitchFamily="34" charset="0"/>
              </a:rPr>
              <a:t>như</a:t>
            </a:r>
            <a:r>
              <a:rPr lang="en-US" sz="2400" kern="100" dirty="0">
                <a:effectLst/>
                <a:latin typeface="Times New Roman" panose="02020603050405020304" pitchFamily="18" charset="0"/>
                <a:ea typeface="SimSun" panose="02010600030101010101" pitchFamily="2" charset="-122"/>
                <a:cs typeface="Arial" panose="020B0604020202020204" pitchFamily="34" charset="0"/>
              </a:rPr>
              <a:t> </a:t>
            </a:r>
            <a:r>
              <a:rPr lang="en-US" sz="2400" kern="100" dirty="0" err="1">
                <a:effectLst/>
                <a:latin typeface="Times New Roman" panose="02020603050405020304" pitchFamily="18" charset="0"/>
                <a:ea typeface="SimSun" panose="02010600030101010101" pitchFamily="2" charset="-122"/>
                <a:cs typeface="Arial" panose="020B0604020202020204" pitchFamily="34" charset="0"/>
              </a:rPr>
              <a:t>vầng</a:t>
            </a:r>
            <a:r>
              <a:rPr lang="en-US" sz="2400" kern="100" dirty="0">
                <a:effectLst/>
                <a:latin typeface="Times New Roman" panose="02020603050405020304" pitchFamily="18" charset="0"/>
                <a:ea typeface="SimSun" panose="02010600030101010101" pitchFamily="2" charset="-122"/>
                <a:cs typeface="Arial" panose="020B0604020202020204" pitchFamily="34" charset="0"/>
              </a:rPr>
              <a:t> </a:t>
            </a:r>
            <a:r>
              <a:rPr lang="en-US" sz="2400" kern="100" dirty="0" err="1">
                <a:effectLst/>
                <a:latin typeface="Times New Roman" panose="02020603050405020304" pitchFamily="18" charset="0"/>
                <a:ea typeface="SimSun" panose="02010600030101010101" pitchFamily="2" charset="-122"/>
                <a:cs typeface="Arial" panose="020B0604020202020204" pitchFamily="34" charset="0"/>
              </a:rPr>
              <a:t>trăng</a:t>
            </a:r>
            <a:r>
              <a:rPr lang="en-US" sz="2400" kern="100" dirty="0">
                <a:effectLst/>
                <a:latin typeface="Times New Roman" panose="02020603050405020304" pitchFamily="18" charset="0"/>
                <a:ea typeface="SimSun" panose="02010600030101010101" pitchFamily="2" charset="-122"/>
                <a:cs typeface="Arial" panose="020B0604020202020204" pitchFamily="34" charset="0"/>
              </a:rPr>
              <a:t>, </a:t>
            </a:r>
            <a:r>
              <a:rPr lang="en-US" sz="2400" kern="100" dirty="0" err="1">
                <a:effectLst/>
                <a:latin typeface="Times New Roman" panose="02020603050405020304" pitchFamily="18" charset="0"/>
                <a:ea typeface="SimSun" panose="02010600030101010101" pitchFamily="2" charset="-122"/>
                <a:cs typeface="Arial" panose="020B0604020202020204" pitchFamily="34" charset="0"/>
              </a:rPr>
              <a:t>giọt</a:t>
            </a:r>
            <a:r>
              <a:rPr lang="en-US" sz="2400" kern="100" dirty="0">
                <a:effectLst/>
                <a:latin typeface="Times New Roman" panose="02020603050405020304" pitchFamily="18" charset="0"/>
                <a:ea typeface="SimSun" panose="02010600030101010101" pitchFamily="2" charset="-122"/>
                <a:cs typeface="Arial" panose="020B0604020202020204" pitchFamily="34" charset="0"/>
              </a:rPr>
              <a:t> </a:t>
            </a:r>
            <a:r>
              <a:rPr lang="en-US" sz="2400" kern="100" dirty="0" err="1">
                <a:effectLst/>
                <a:latin typeface="Times New Roman" panose="02020603050405020304" pitchFamily="18" charset="0"/>
                <a:ea typeface="SimSun" panose="02010600030101010101" pitchFamily="2" charset="-122"/>
                <a:cs typeface="Arial" panose="020B0604020202020204" pitchFamily="34" charset="0"/>
              </a:rPr>
              <a:t>nước</a:t>
            </a:r>
            <a:r>
              <a:rPr lang="en-US" sz="2400" kern="100" dirty="0">
                <a:effectLst/>
                <a:latin typeface="Times New Roman" panose="02020603050405020304" pitchFamily="18" charset="0"/>
                <a:ea typeface="SimSun" panose="02010600030101010101" pitchFamily="2" charset="-122"/>
                <a:cs typeface="Arial" panose="020B0604020202020204" pitchFamily="34" charset="0"/>
              </a:rPr>
              <a:t> </a:t>
            </a:r>
            <a:r>
              <a:rPr lang="en-US" sz="2400" kern="100" dirty="0" err="1">
                <a:effectLst/>
                <a:latin typeface="Times New Roman" panose="02020603050405020304" pitchFamily="18" charset="0"/>
                <a:ea typeface="SimSun" panose="02010600030101010101" pitchFamily="2" charset="-122"/>
                <a:cs typeface="Arial" panose="020B0604020202020204" pitchFamily="34" charset="0"/>
              </a:rPr>
              <a:t>mắt</a:t>
            </a:r>
            <a:r>
              <a:rPr lang="en-US" sz="2400" kern="100" dirty="0">
                <a:effectLst/>
                <a:latin typeface="Times New Roman" panose="02020603050405020304" pitchFamily="18" charset="0"/>
                <a:ea typeface="SimSun" panose="02010600030101010101" pitchFamily="2" charset="-122"/>
                <a:cs typeface="Arial" panose="020B0604020202020204" pitchFamily="34" charset="0"/>
              </a:rPr>
              <a:t> </a:t>
            </a:r>
            <a:r>
              <a:rPr lang="en-US" sz="2400" kern="100" dirty="0" err="1">
                <a:effectLst/>
                <a:latin typeface="Times New Roman" panose="02020603050405020304" pitchFamily="18" charset="0"/>
                <a:ea typeface="SimSun" panose="02010600030101010101" pitchFamily="2" charset="-122"/>
                <a:cs typeface="Arial" panose="020B0604020202020204" pitchFamily="34" charset="0"/>
              </a:rPr>
              <a:t>của</a:t>
            </a:r>
            <a:r>
              <a:rPr lang="en-US" sz="2400" kern="100" dirty="0">
                <a:effectLst/>
                <a:latin typeface="Times New Roman" panose="02020603050405020304" pitchFamily="18" charset="0"/>
                <a:ea typeface="SimSun" panose="02010600030101010101" pitchFamily="2" charset="-122"/>
                <a:cs typeface="Arial" panose="020B0604020202020204" pitchFamily="34" charset="0"/>
              </a:rPr>
              <a:t> </a:t>
            </a:r>
            <a:r>
              <a:rPr lang="en-US" sz="2400" kern="100" dirty="0" err="1">
                <a:effectLst/>
                <a:latin typeface="Times New Roman" panose="02020603050405020304" pitchFamily="18" charset="0"/>
                <a:ea typeface="SimSun" panose="02010600030101010101" pitchFamily="2" charset="-122"/>
                <a:cs typeface="Arial" panose="020B0604020202020204" pitchFamily="34" charset="0"/>
              </a:rPr>
              <a:t>vầng</a:t>
            </a:r>
            <a:r>
              <a:rPr lang="en-US" sz="2400" kern="100" dirty="0">
                <a:effectLst/>
                <a:latin typeface="Times New Roman" panose="02020603050405020304" pitchFamily="18" charset="0"/>
                <a:ea typeface="SimSun" panose="02010600030101010101" pitchFamily="2" charset="-122"/>
                <a:cs typeface="Arial" panose="020B0604020202020204" pitchFamily="34" charset="0"/>
              </a:rPr>
              <a:t> </a:t>
            </a:r>
            <a:r>
              <a:rPr lang="en-US" sz="2400" kern="100" dirty="0" err="1">
                <a:effectLst/>
                <a:latin typeface="Times New Roman" panose="02020603050405020304" pitchFamily="18" charset="0"/>
                <a:ea typeface="SimSun" panose="02010600030101010101" pitchFamily="2" charset="-122"/>
                <a:cs typeface="Arial" panose="020B0604020202020204" pitchFamily="34" charset="0"/>
              </a:rPr>
              <a:t>trăng</a:t>
            </a:r>
            <a:r>
              <a:rPr lang="en-US" sz="2400" kern="100" dirty="0">
                <a:effectLst/>
                <a:latin typeface="Times New Roman" panose="02020603050405020304" pitchFamily="18" charset="0"/>
                <a:ea typeface="SimSun" panose="02010600030101010101" pitchFamily="2" charset="-122"/>
                <a:cs typeface="Arial" panose="020B0604020202020204" pitchFamily="34" charset="0"/>
              </a:rPr>
              <a:t>,... </a:t>
            </a:r>
            <a:endParaRPr lang="vi-VN" sz="2400" kern="100" dirty="0">
              <a:effectLst/>
              <a:latin typeface="Times New Roman" panose="02020603050405020304" pitchFamily="18" charset="0"/>
              <a:ea typeface="SimSun" panose="02010600030101010101" pitchFamily="2" charset="-122"/>
              <a:cs typeface="Arial" panose="020B0604020202020204" pitchFamily="34" charset="0"/>
            </a:endParaRPr>
          </a:p>
          <a:p>
            <a:pPr marL="342900" indent="-342900" algn="just">
              <a:lnSpc>
                <a:spcPct val="107000"/>
              </a:lnSpc>
              <a:spcAft>
                <a:spcPts val="800"/>
              </a:spcAft>
              <a:buFont typeface="Wingdings" panose="05000000000000000000" pitchFamily="2" charset="2"/>
              <a:buChar char="Ø"/>
            </a:pPr>
            <a:r>
              <a:rPr lang="en-US" sz="2400" kern="100" dirty="0" err="1">
                <a:effectLst/>
                <a:latin typeface="Times New Roman" panose="02020603050405020304" pitchFamily="18" charset="0"/>
                <a:ea typeface="SimSun" panose="02010600030101010101" pitchFamily="2" charset="-122"/>
                <a:cs typeface="Arial" panose="020B0604020202020204" pitchFamily="34" charset="0"/>
              </a:rPr>
              <a:t>Sự</a:t>
            </a:r>
            <a:r>
              <a:rPr lang="en-US" sz="2400" kern="100" dirty="0">
                <a:effectLst/>
                <a:latin typeface="Times New Roman" panose="02020603050405020304" pitchFamily="18" charset="0"/>
                <a:ea typeface="SimSun" panose="02010600030101010101" pitchFamily="2" charset="-122"/>
                <a:cs typeface="Arial" panose="020B0604020202020204" pitchFamily="34" charset="0"/>
              </a:rPr>
              <a:t> </a:t>
            </a:r>
            <a:r>
              <a:rPr lang="en-US" sz="2400" kern="100" dirty="0" err="1">
                <a:effectLst/>
                <a:latin typeface="Times New Roman" panose="02020603050405020304" pitchFamily="18" charset="0"/>
                <a:ea typeface="SimSun" panose="02010600030101010101" pitchFamily="2" charset="-122"/>
                <a:cs typeface="Arial" panose="020B0604020202020204" pitchFamily="34" charset="0"/>
              </a:rPr>
              <a:t>mơ</a:t>
            </a:r>
            <a:r>
              <a:rPr lang="en-US" sz="2400" kern="100" dirty="0">
                <a:effectLst/>
                <a:latin typeface="Times New Roman" panose="02020603050405020304" pitchFamily="18" charset="0"/>
                <a:ea typeface="SimSun" panose="02010600030101010101" pitchFamily="2" charset="-122"/>
                <a:cs typeface="Arial" panose="020B0604020202020204" pitchFamily="34" charset="0"/>
              </a:rPr>
              <a:t> </a:t>
            </a:r>
            <a:r>
              <a:rPr lang="en-US" sz="2400" kern="100" dirty="0" err="1">
                <a:effectLst/>
                <a:latin typeface="Times New Roman" panose="02020603050405020304" pitchFamily="18" charset="0"/>
                <a:ea typeface="SimSun" panose="02010600030101010101" pitchFamily="2" charset="-122"/>
                <a:cs typeface="Arial" panose="020B0604020202020204" pitchFamily="34" charset="0"/>
              </a:rPr>
              <a:t>hồ</a:t>
            </a:r>
            <a:r>
              <a:rPr lang="en-US" sz="2400" kern="100" dirty="0">
                <a:effectLst/>
                <a:latin typeface="Times New Roman" panose="02020603050405020304" pitchFamily="18" charset="0"/>
                <a:ea typeface="SimSun" panose="02010600030101010101" pitchFamily="2" charset="-122"/>
                <a:cs typeface="Arial" panose="020B0604020202020204" pitchFamily="34" charset="0"/>
              </a:rPr>
              <a:t> ở </a:t>
            </a:r>
            <a:r>
              <a:rPr lang="en-US" sz="2400" kern="100" dirty="0" err="1">
                <a:effectLst/>
                <a:latin typeface="Times New Roman" panose="02020603050405020304" pitchFamily="18" charset="0"/>
                <a:ea typeface="SimSun" panose="02010600030101010101" pitchFamily="2" charset="-122"/>
                <a:cs typeface="Arial" panose="020B0604020202020204" pitchFamily="34" charset="0"/>
              </a:rPr>
              <a:t>đây</a:t>
            </a:r>
            <a:r>
              <a:rPr lang="en-US" sz="2400" kern="100" dirty="0">
                <a:effectLst/>
                <a:latin typeface="Times New Roman" panose="02020603050405020304" pitchFamily="18" charset="0"/>
                <a:ea typeface="SimSun" panose="02010600030101010101" pitchFamily="2" charset="-122"/>
                <a:cs typeface="Arial" panose="020B0604020202020204" pitchFamily="34" charset="0"/>
              </a:rPr>
              <a:t> </a:t>
            </a:r>
            <a:r>
              <a:rPr lang="en-US" sz="2400" kern="100" dirty="0" err="1">
                <a:effectLst/>
                <a:latin typeface="Times New Roman" panose="02020603050405020304" pitchFamily="18" charset="0"/>
                <a:ea typeface="SimSun" panose="02010600030101010101" pitchFamily="2" charset="-122"/>
                <a:cs typeface="Arial" panose="020B0604020202020204" pitchFamily="34" charset="0"/>
              </a:rPr>
              <a:t>nhằm</a:t>
            </a:r>
            <a:r>
              <a:rPr lang="en-US" sz="2400" kern="100" dirty="0">
                <a:effectLst/>
                <a:latin typeface="Times New Roman" panose="02020603050405020304" pitchFamily="18" charset="0"/>
                <a:ea typeface="SimSun" panose="02010600030101010101" pitchFamily="2" charset="-122"/>
                <a:cs typeface="Arial" panose="020B0604020202020204" pitchFamily="34" charset="0"/>
              </a:rPr>
              <a:t> </a:t>
            </a:r>
            <a:r>
              <a:rPr lang="en-US" sz="2400" kern="100" dirty="0" err="1">
                <a:effectLst/>
                <a:latin typeface="Times New Roman" panose="02020603050405020304" pitchFamily="18" charset="0"/>
                <a:ea typeface="SimSun" panose="02010600030101010101" pitchFamily="2" charset="-122"/>
                <a:cs typeface="Arial" panose="020B0604020202020204" pitchFamily="34" charset="0"/>
              </a:rPr>
              <a:t>tạo</a:t>
            </a:r>
            <a:r>
              <a:rPr lang="en-US" sz="2400" kern="100" dirty="0">
                <a:effectLst/>
                <a:latin typeface="Times New Roman" panose="02020603050405020304" pitchFamily="18" charset="0"/>
                <a:ea typeface="SimSun" panose="02010600030101010101" pitchFamily="2" charset="-122"/>
                <a:cs typeface="Arial" panose="020B0604020202020204" pitchFamily="34" charset="0"/>
              </a:rPr>
              <a:t> </a:t>
            </a:r>
            <a:r>
              <a:rPr lang="en-US" sz="2400" kern="100" dirty="0" err="1">
                <a:effectLst/>
                <a:latin typeface="Times New Roman" panose="02020603050405020304" pitchFamily="18" charset="0"/>
                <a:ea typeface="SimSun" panose="02010600030101010101" pitchFamily="2" charset="-122"/>
                <a:cs typeface="Arial" panose="020B0604020202020204" pitchFamily="34" charset="0"/>
              </a:rPr>
              <a:t>ra</a:t>
            </a:r>
            <a:r>
              <a:rPr lang="en-US" sz="2400" kern="100" dirty="0">
                <a:effectLst/>
                <a:latin typeface="Times New Roman" panose="02020603050405020304" pitchFamily="18" charset="0"/>
                <a:ea typeface="SimSun" panose="02010600030101010101" pitchFamily="2" charset="-122"/>
                <a:cs typeface="Arial" panose="020B0604020202020204" pitchFamily="34" charset="0"/>
              </a:rPr>
              <a:t> </a:t>
            </a:r>
            <a:r>
              <a:rPr lang="en-US" sz="2400" kern="100" dirty="0" err="1">
                <a:effectLst/>
                <a:latin typeface="Times New Roman" panose="02020603050405020304" pitchFamily="18" charset="0"/>
                <a:ea typeface="SimSun" panose="02010600030101010101" pitchFamily="2" charset="-122"/>
                <a:cs typeface="Arial" panose="020B0604020202020204" pitchFamily="34" charset="0"/>
              </a:rPr>
              <a:t>các</a:t>
            </a:r>
            <a:r>
              <a:rPr lang="en-US" sz="2400" kern="100" dirty="0">
                <a:effectLst/>
                <a:latin typeface="Times New Roman" panose="02020603050405020304" pitchFamily="18" charset="0"/>
                <a:ea typeface="SimSun" panose="02010600030101010101" pitchFamily="2" charset="-122"/>
                <a:cs typeface="Arial" panose="020B0604020202020204" pitchFamily="34" charset="0"/>
              </a:rPr>
              <a:t> </a:t>
            </a:r>
            <a:r>
              <a:rPr lang="en-US" sz="2400" kern="100" dirty="0" err="1">
                <a:effectLst/>
                <a:latin typeface="Times New Roman" panose="02020603050405020304" pitchFamily="18" charset="0"/>
                <a:ea typeface="SimSun" panose="02010600030101010101" pitchFamily="2" charset="-122"/>
                <a:cs typeface="Arial" panose="020B0604020202020204" pitchFamily="34" charset="0"/>
              </a:rPr>
              <a:t>hương</a:t>
            </a:r>
            <a:r>
              <a:rPr lang="en-US" sz="2400" kern="100" dirty="0">
                <a:effectLst/>
                <a:latin typeface="Times New Roman" panose="02020603050405020304" pitchFamily="18" charset="0"/>
                <a:ea typeface="SimSun" panose="02010600030101010101" pitchFamily="2" charset="-122"/>
                <a:cs typeface="Arial" panose="020B0604020202020204" pitchFamily="34" charset="0"/>
              </a:rPr>
              <a:t> </a:t>
            </a:r>
            <a:r>
              <a:rPr lang="en-US" sz="2400" kern="100" dirty="0" err="1">
                <a:effectLst/>
                <a:latin typeface="Times New Roman" panose="02020603050405020304" pitchFamily="18" charset="0"/>
                <a:ea typeface="SimSun" panose="02010600030101010101" pitchFamily="2" charset="-122"/>
                <a:cs typeface="Arial" panose="020B0604020202020204" pitchFamily="34" charset="0"/>
              </a:rPr>
              <a:t>liên</a:t>
            </a:r>
            <a:r>
              <a:rPr lang="en-US" sz="2400" kern="100" dirty="0">
                <a:effectLst/>
                <a:latin typeface="Times New Roman" panose="02020603050405020304" pitchFamily="18" charset="0"/>
                <a:ea typeface="SimSun" panose="02010600030101010101" pitchFamily="2" charset="-122"/>
                <a:cs typeface="Arial" panose="020B0604020202020204" pitchFamily="34" charset="0"/>
              </a:rPr>
              <a:t> </a:t>
            </a:r>
            <a:r>
              <a:rPr lang="en-US" sz="2400" kern="100" dirty="0" err="1">
                <a:effectLst/>
                <a:latin typeface="Times New Roman" panose="02020603050405020304" pitchFamily="18" charset="0"/>
                <a:ea typeface="SimSun" panose="02010600030101010101" pitchFamily="2" charset="-122"/>
                <a:cs typeface="Arial" panose="020B0604020202020204" pitchFamily="34" charset="0"/>
              </a:rPr>
              <a:t>tưởng</a:t>
            </a:r>
            <a:r>
              <a:rPr lang="en-US" sz="2400" kern="100" dirty="0">
                <a:effectLst/>
                <a:latin typeface="Times New Roman" panose="02020603050405020304" pitchFamily="18" charset="0"/>
                <a:ea typeface="SimSun" panose="02010600030101010101" pitchFamily="2" charset="-122"/>
                <a:cs typeface="Arial" panose="020B0604020202020204" pitchFamily="34" charset="0"/>
              </a:rPr>
              <a:t> </a:t>
            </a:r>
            <a:r>
              <a:rPr lang="en-US" sz="2400" kern="100" dirty="0" err="1">
                <a:effectLst/>
                <a:latin typeface="Times New Roman" panose="02020603050405020304" pitchFamily="18" charset="0"/>
                <a:ea typeface="SimSun" panose="02010600030101010101" pitchFamily="2" charset="-122"/>
                <a:cs typeface="Arial" panose="020B0604020202020204" pitchFamily="34" charset="0"/>
              </a:rPr>
              <a:t>đa</a:t>
            </a:r>
            <a:r>
              <a:rPr lang="en-US" sz="2400" kern="100" dirty="0">
                <a:effectLst/>
                <a:latin typeface="Times New Roman" panose="02020603050405020304" pitchFamily="18" charset="0"/>
                <a:ea typeface="SimSun" panose="02010600030101010101" pitchFamily="2" charset="-122"/>
                <a:cs typeface="Arial" panose="020B0604020202020204" pitchFamily="34" charset="0"/>
              </a:rPr>
              <a:t> </a:t>
            </a:r>
            <a:r>
              <a:rPr lang="en-US" sz="2400" kern="100" dirty="0" err="1">
                <a:effectLst/>
                <a:latin typeface="Times New Roman" panose="02020603050405020304" pitchFamily="18" charset="0"/>
                <a:ea typeface="SimSun" panose="02010600030101010101" pitchFamily="2" charset="-122"/>
                <a:cs typeface="Arial" panose="020B0604020202020204" pitchFamily="34" charset="0"/>
              </a:rPr>
              <a:t>dạng</a:t>
            </a:r>
            <a:r>
              <a:rPr lang="en-US" sz="2400" kern="100" dirty="0">
                <a:effectLst/>
                <a:latin typeface="Times New Roman" panose="02020603050405020304" pitchFamily="18" charset="0"/>
                <a:ea typeface="SimSun" panose="02010600030101010101" pitchFamily="2" charset="-122"/>
                <a:cs typeface="Arial" panose="020B0604020202020204" pitchFamily="34" charset="0"/>
              </a:rPr>
              <a:t> và </a:t>
            </a:r>
            <a:r>
              <a:rPr lang="en-US" sz="2400" kern="100" dirty="0" err="1">
                <a:effectLst/>
                <a:latin typeface="Times New Roman" panose="02020603050405020304" pitchFamily="18" charset="0"/>
                <a:ea typeface="SimSun" panose="02010600030101010101" pitchFamily="2" charset="-122"/>
                <a:cs typeface="Arial" panose="020B0604020202020204" pitchFamily="34" charset="0"/>
              </a:rPr>
              <a:t>phong</a:t>
            </a:r>
            <a:r>
              <a:rPr lang="en-US" sz="2400" kern="100" dirty="0">
                <a:effectLst/>
                <a:latin typeface="Times New Roman" panose="02020603050405020304" pitchFamily="18" charset="0"/>
                <a:ea typeface="SimSun" panose="02010600030101010101" pitchFamily="2" charset="-122"/>
                <a:cs typeface="Arial" panose="020B0604020202020204" pitchFamily="34" charset="0"/>
              </a:rPr>
              <a:t> </a:t>
            </a:r>
            <a:r>
              <a:rPr lang="en-US" sz="2400" kern="100" dirty="0" err="1">
                <a:effectLst/>
                <a:latin typeface="Times New Roman" panose="02020603050405020304" pitchFamily="18" charset="0"/>
                <a:ea typeface="SimSun" panose="02010600030101010101" pitchFamily="2" charset="-122"/>
                <a:cs typeface="Arial" panose="020B0604020202020204" pitchFamily="34" charset="0"/>
              </a:rPr>
              <a:t>phú</a:t>
            </a:r>
            <a:r>
              <a:rPr lang="en-US" sz="2400" kern="100" dirty="0">
                <a:effectLst/>
                <a:latin typeface="Times New Roman" panose="02020603050405020304" pitchFamily="18" charset="0"/>
                <a:ea typeface="SimSun" panose="02010600030101010101" pitchFamily="2" charset="-122"/>
                <a:cs typeface="Arial" panose="020B0604020202020204" pitchFamily="34" charset="0"/>
              </a:rPr>
              <a:t>, </a:t>
            </a:r>
            <a:r>
              <a:rPr lang="en-US" sz="2400" kern="100" dirty="0" err="1">
                <a:effectLst/>
                <a:latin typeface="Times New Roman" panose="02020603050405020304" pitchFamily="18" charset="0"/>
                <a:ea typeface="SimSun" panose="02010600030101010101" pitchFamily="2" charset="-122"/>
                <a:cs typeface="Arial" panose="020B0604020202020204" pitchFamily="34" charset="0"/>
              </a:rPr>
              <a:t>góp</a:t>
            </a:r>
            <a:r>
              <a:rPr lang="en-US" sz="2400" kern="100" dirty="0">
                <a:effectLst/>
                <a:latin typeface="Times New Roman" panose="02020603050405020304" pitchFamily="18" charset="0"/>
                <a:ea typeface="SimSun" panose="02010600030101010101" pitchFamily="2" charset="-122"/>
                <a:cs typeface="Arial" panose="020B0604020202020204" pitchFamily="34" charset="0"/>
              </a:rPr>
              <a:t> </a:t>
            </a:r>
            <a:r>
              <a:rPr lang="en-US" sz="2400" kern="100" dirty="0" err="1">
                <a:effectLst/>
                <a:latin typeface="Times New Roman" panose="02020603050405020304" pitchFamily="18" charset="0"/>
                <a:ea typeface="SimSun" panose="02010600030101010101" pitchFamily="2" charset="-122"/>
                <a:cs typeface="Arial" panose="020B0604020202020204" pitchFamily="34" charset="0"/>
              </a:rPr>
              <a:t>phần</a:t>
            </a:r>
            <a:r>
              <a:rPr lang="en-US" sz="2400" kern="100" dirty="0">
                <a:effectLst/>
                <a:latin typeface="Times New Roman" panose="02020603050405020304" pitchFamily="18" charset="0"/>
                <a:ea typeface="SimSun" panose="02010600030101010101" pitchFamily="2" charset="-122"/>
                <a:cs typeface="Arial" panose="020B0604020202020204" pitchFamily="34" charset="0"/>
              </a:rPr>
              <a:t> </a:t>
            </a:r>
            <a:r>
              <a:rPr lang="en-US" sz="2400" kern="100" dirty="0" err="1">
                <a:effectLst/>
                <a:latin typeface="Times New Roman" panose="02020603050405020304" pitchFamily="18" charset="0"/>
                <a:ea typeface="SimSun" panose="02010600030101010101" pitchFamily="2" charset="-122"/>
                <a:cs typeface="Arial" panose="020B0604020202020204" pitchFamily="34" charset="0"/>
              </a:rPr>
              <a:t>biểu</a:t>
            </a:r>
            <a:r>
              <a:rPr lang="en-US" sz="2400" kern="100" dirty="0">
                <a:effectLst/>
                <a:latin typeface="Times New Roman" panose="02020603050405020304" pitchFamily="18" charset="0"/>
                <a:ea typeface="SimSun" panose="02010600030101010101" pitchFamily="2" charset="-122"/>
                <a:cs typeface="Arial" panose="020B0604020202020204" pitchFamily="34" charset="0"/>
              </a:rPr>
              <a:t> </a:t>
            </a:r>
            <a:r>
              <a:rPr lang="en-US" sz="2400" kern="100" dirty="0" err="1">
                <a:effectLst/>
                <a:latin typeface="Times New Roman" panose="02020603050405020304" pitchFamily="18" charset="0"/>
                <a:ea typeface="SimSun" panose="02010600030101010101" pitchFamily="2" charset="-122"/>
                <a:cs typeface="Arial" panose="020B0604020202020204" pitchFamily="34" charset="0"/>
              </a:rPr>
              <a:t>đạt</a:t>
            </a:r>
            <a:r>
              <a:rPr lang="en-US" sz="2400" kern="100" dirty="0">
                <a:effectLst/>
                <a:latin typeface="Times New Roman" panose="02020603050405020304" pitchFamily="18" charset="0"/>
                <a:ea typeface="SimSun" panose="02010600030101010101" pitchFamily="2" charset="-122"/>
                <a:cs typeface="Arial" panose="020B0604020202020204" pitchFamily="34" charset="0"/>
              </a:rPr>
              <a:t> </a:t>
            </a:r>
            <a:r>
              <a:rPr lang="en-US" sz="2400" kern="100" dirty="0" err="1">
                <a:effectLst/>
                <a:latin typeface="Times New Roman" panose="02020603050405020304" pitchFamily="18" charset="0"/>
                <a:ea typeface="SimSun" panose="02010600030101010101" pitchFamily="2" charset="-122"/>
                <a:cs typeface="Arial" panose="020B0604020202020204" pitchFamily="34" charset="0"/>
              </a:rPr>
              <a:t>sâu</a:t>
            </a:r>
            <a:r>
              <a:rPr lang="en-US" sz="2400" kern="100" dirty="0">
                <a:effectLst/>
                <a:latin typeface="Times New Roman" panose="02020603050405020304" pitchFamily="18" charset="0"/>
                <a:ea typeface="SimSun" panose="02010600030101010101" pitchFamily="2" charset="-122"/>
                <a:cs typeface="Arial" panose="020B0604020202020204" pitchFamily="34" charset="0"/>
              </a:rPr>
              <a:t> </a:t>
            </a:r>
            <a:r>
              <a:rPr lang="en-US" sz="2400" kern="100" dirty="0" err="1">
                <a:effectLst/>
                <a:latin typeface="Times New Roman" panose="02020603050405020304" pitchFamily="18" charset="0"/>
                <a:ea typeface="SimSun" panose="02010600030101010101" pitchFamily="2" charset="-122"/>
                <a:cs typeface="Arial" panose="020B0604020202020204" pitchFamily="34" charset="0"/>
              </a:rPr>
              <a:t>sắc</a:t>
            </a:r>
            <a:r>
              <a:rPr lang="en-US" sz="2400" kern="100" dirty="0">
                <a:effectLst/>
                <a:latin typeface="Times New Roman" panose="02020603050405020304" pitchFamily="18" charset="0"/>
                <a:ea typeface="SimSun" panose="02010600030101010101" pitchFamily="2" charset="-122"/>
                <a:cs typeface="Arial" panose="020B0604020202020204" pitchFamily="34" charset="0"/>
              </a:rPr>
              <a:t> </a:t>
            </a:r>
            <a:r>
              <a:rPr lang="en-US" sz="2400" kern="100" dirty="0" err="1">
                <a:effectLst/>
                <a:latin typeface="Times New Roman" panose="02020603050405020304" pitchFamily="18" charset="0"/>
                <a:ea typeface="SimSun" panose="02010600030101010101" pitchFamily="2" charset="-122"/>
                <a:cs typeface="Arial" panose="020B0604020202020204" pitchFamily="34" charset="0"/>
              </a:rPr>
              <a:t>hình</a:t>
            </a:r>
            <a:r>
              <a:rPr lang="en-US" sz="2400" kern="100" dirty="0">
                <a:effectLst/>
                <a:latin typeface="Times New Roman" panose="02020603050405020304" pitchFamily="18" charset="0"/>
                <a:ea typeface="SimSun" panose="02010600030101010101" pitchFamily="2" charset="-122"/>
                <a:cs typeface="Arial" panose="020B0604020202020204" pitchFamily="34" charset="0"/>
              </a:rPr>
              <a:t> </a:t>
            </a:r>
            <a:r>
              <a:rPr lang="en-US" sz="2400" kern="100" dirty="0" err="1">
                <a:effectLst/>
                <a:latin typeface="Times New Roman" panose="02020603050405020304" pitchFamily="18" charset="0"/>
                <a:ea typeface="SimSun" panose="02010600030101010101" pitchFamily="2" charset="-122"/>
                <a:cs typeface="Arial" panose="020B0604020202020204" pitchFamily="34" charset="0"/>
              </a:rPr>
              <a:t>tượng</a:t>
            </a:r>
            <a:r>
              <a:rPr lang="en-US" sz="2400" kern="100" dirty="0">
                <a:effectLst/>
                <a:latin typeface="Times New Roman" panose="02020603050405020304" pitchFamily="18" charset="0"/>
                <a:ea typeface="SimSun" panose="02010600030101010101" pitchFamily="2" charset="-122"/>
                <a:cs typeface="Arial" panose="020B0604020202020204" pitchFamily="34" charset="0"/>
              </a:rPr>
              <a:t> </a:t>
            </a:r>
            <a:r>
              <a:rPr lang="en-US" sz="2400" kern="100" dirty="0" err="1">
                <a:effectLst/>
                <a:latin typeface="Times New Roman" panose="02020603050405020304" pitchFamily="18" charset="0"/>
                <a:ea typeface="SimSun" panose="02010600030101010101" pitchFamily="2" charset="-122"/>
                <a:cs typeface="Arial" panose="020B0604020202020204" pitchFamily="34" charset="0"/>
              </a:rPr>
              <a:t>của</a:t>
            </a:r>
            <a:r>
              <a:rPr lang="en-US" sz="2400" kern="100" dirty="0">
                <a:effectLst/>
                <a:latin typeface="Times New Roman" panose="02020603050405020304" pitchFamily="18" charset="0"/>
                <a:ea typeface="SimSun" panose="02010600030101010101" pitchFamily="2" charset="-122"/>
                <a:cs typeface="Arial" panose="020B0604020202020204" pitchFamily="34" charset="0"/>
              </a:rPr>
              <a:t> </a:t>
            </a:r>
            <a:r>
              <a:rPr lang="en-US" sz="2400" kern="100" dirty="0" err="1">
                <a:effectLst/>
                <a:latin typeface="Times New Roman" panose="02020603050405020304" pitchFamily="18" charset="0"/>
                <a:ea typeface="SimSun" panose="02010600030101010101" pitchFamily="2" charset="-122"/>
                <a:cs typeface="Arial" panose="020B0604020202020204" pitchFamily="34" charset="0"/>
              </a:rPr>
              <a:t>tác</a:t>
            </a:r>
            <a:r>
              <a:rPr lang="en-US" sz="2400" kern="100" dirty="0">
                <a:effectLst/>
                <a:latin typeface="Times New Roman" panose="02020603050405020304" pitchFamily="18" charset="0"/>
                <a:ea typeface="SimSun" panose="02010600030101010101" pitchFamily="2" charset="-122"/>
                <a:cs typeface="Arial" panose="020B0604020202020204" pitchFamily="34" charset="0"/>
              </a:rPr>
              <a:t> </a:t>
            </a:r>
            <a:r>
              <a:rPr lang="en-US" sz="2400" kern="100" dirty="0" err="1">
                <a:effectLst/>
                <a:latin typeface="Times New Roman" panose="02020603050405020304" pitchFamily="18" charset="0"/>
                <a:ea typeface="SimSun" panose="02010600030101010101" pitchFamily="2" charset="-122"/>
                <a:cs typeface="Arial" panose="020B0604020202020204" pitchFamily="34" charset="0"/>
              </a:rPr>
              <a:t>phẩm</a:t>
            </a:r>
            <a:r>
              <a:rPr lang="en-US" sz="2400" kern="100" dirty="0">
                <a:effectLst/>
                <a:latin typeface="Times New Roman" panose="02020603050405020304" pitchFamily="18" charset="0"/>
                <a:ea typeface="SimSun" panose="02010600030101010101" pitchFamily="2" charset="-122"/>
                <a:cs typeface="Arial" panose="020B0604020202020204" pitchFamily="34" charset="0"/>
              </a:rPr>
              <a:t>.</a:t>
            </a:r>
          </a:p>
        </p:txBody>
      </p:sp>
    </p:spTree>
    <p:extLst>
      <p:ext uri="{BB962C8B-B14F-4D97-AF65-F5344CB8AC3E}">
        <p14:creationId xmlns:p14="http://schemas.microsoft.com/office/powerpoint/2010/main" val="782884410"/>
      </p:ext>
    </p:extLst>
  </p:cSld>
  <p:clrMapOvr>
    <a:masterClrMapping/>
  </p:clrMapOvr>
</p:sld>
</file>

<file path=ppt/theme/theme1.xml><?xml version="1.0" encoding="utf-8"?>
<a:theme xmlns:a="http://schemas.openxmlformats.org/drawingml/2006/main" name=" Speech and Language Disorders XL by Slidesgo">
  <a:themeElements>
    <a:clrScheme name="Simple Light">
      <a:dk1>
        <a:srgbClr val="000000"/>
      </a:dk1>
      <a:lt1>
        <a:srgbClr val="FFFFFF"/>
      </a:lt1>
      <a:dk2>
        <a:srgbClr val="EDC1BB"/>
      </a:dk2>
      <a:lt2>
        <a:srgbClr val="E28279"/>
      </a:lt2>
      <a:accent1>
        <a:srgbClr val="FFD791"/>
      </a:accent1>
      <a:accent2>
        <a:srgbClr val="E19E2C"/>
      </a:accent2>
      <a:accent3>
        <a:srgbClr val="BBDBEF"/>
      </a:accent3>
      <a:accent4>
        <a:srgbClr val="3A71A1"/>
      </a:accent4>
      <a:accent5>
        <a:srgbClr val="E9C1D9"/>
      </a:accent5>
      <a:accent6>
        <a:srgbClr val="7671A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 Speech and Language Disorders XL by Slidesgo">
  <a:themeElements>
    <a:clrScheme name="Simple Light">
      <a:dk1>
        <a:srgbClr val="000000"/>
      </a:dk1>
      <a:lt1>
        <a:srgbClr val="FFFFFF"/>
      </a:lt1>
      <a:dk2>
        <a:srgbClr val="EDC1BB"/>
      </a:dk2>
      <a:lt2>
        <a:srgbClr val="E28279"/>
      </a:lt2>
      <a:accent1>
        <a:srgbClr val="FFD791"/>
      </a:accent1>
      <a:accent2>
        <a:srgbClr val="E19E2C"/>
      </a:accent2>
      <a:accent3>
        <a:srgbClr val="BBDBEF"/>
      </a:accent3>
      <a:accent4>
        <a:srgbClr val="3A71A1"/>
      </a:accent4>
      <a:accent5>
        <a:srgbClr val="E9C1D9"/>
      </a:accent5>
      <a:accent6>
        <a:srgbClr val="7671A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190</TotalTime>
  <Words>2104</Words>
  <Application>Microsoft Office PowerPoint</Application>
  <PresentationFormat>Widescreen</PresentationFormat>
  <Paragraphs>107</Paragraphs>
  <Slides>23</Slides>
  <Notes>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23</vt:i4>
      </vt:variant>
    </vt:vector>
  </HeadingPairs>
  <TitlesOfParts>
    <vt:vector size="35" baseType="lpstr">
      <vt:lpstr>#9Slide03 Quicksand Medium</vt:lpstr>
      <vt:lpstr>Anaheim</vt:lpstr>
      <vt:lpstr>SVN-Brandon Printed Shadow</vt:lpstr>
      <vt:lpstr>Aptos</vt:lpstr>
      <vt:lpstr>Arial</vt:lpstr>
      <vt:lpstr>Fredoka One</vt:lpstr>
      <vt:lpstr>Nunito</vt:lpstr>
      <vt:lpstr>Open Sans</vt:lpstr>
      <vt:lpstr>Times New Roman</vt:lpstr>
      <vt:lpstr>Wingdings</vt:lpstr>
      <vt:lpstr> Speech and Language Disorders XL by Slidesgo</vt:lpstr>
      <vt:lpstr>1_ Speech and Language Disorders XL by Slidesgo</vt:lpstr>
      <vt:lpstr>PowerPoint Presentation</vt:lpstr>
      <vt:lpstr>Yêu cầu cần đạt</vt:lpstr>
      <vt:lpstr>KHỞI ĐỘNG</vt:lpstr>
      <vt:lpstr>PowerPoint Presentation</vt:lpstr>
      <vt:lpstr>HÌNH THÀNH KIẾN THỨC MỚI</vt:lpstr>
      <vt:lpstr>I. LÍ THUYẾT</vt:lpstr>
      <vt:lpstr>Lỗi lô gích là gì?</vt:lpstr>
      <vt:lpstr>Câu mơ hồ là gì?</vt:lpstr>
      <vt:lpstr>Lưu ý:</vt:lpstr>
      <vt:lpstr>II. THỰC HÀNH</vt:lpstr>
      <vt:lpstr>Câu 1 (trang 71 sgk Ngữ văn 12 Tập 1): Trong vở kịch Người lái buôn thành Vơ-ni-dơ (Sếch-xpia), nhân vật Sai-lốc cho An-tô-ni-ô vay 3000 đuy-ca không tính lãi với điều kiện: Sau ba tháng, nếu người vay không hoàn trả số tiền đúng ngày và nơi quy định thì người cho vay sẽ được quyền lấy một cân thịt trên cơ thể người vay. Theo em, giao ước ấy mắc lỗi gì khiến Sai-lốc phải chịu thua trước lập luận sắc bén của Poóc-xi-a?</vt:lpstr>
      <vt:lpstr>Bài 2</vt:lpstr>
      <vt:lpstr>Câu 2 (trang 71 sgk Ngữ văn 12 Tập 1):Những câu dưới đây mắc lỗi gì? Hãy phân tích nguyên nhân mắc lỗi và sửa những lỗi đó.</vt:lpstr>
      <vt:lpstr>Câu 2 (trang 71 sgk Ngữ văn 12 Tập 1):Những câu dưới đây mắc lỗi gì? Hãy phân tích nguyên nhân mắc lỗi và sửa những lỗi đó.</vt:lpstr>
      <vt:lpstr>Bài 3</vt:lpstr>
      <vt:lpstr>PowerPoint Presentation</vt:lpstr>
      <vt:lpstr>III. LUYỆN TẬP</vt:lpstr>
      <vt:lpstr>PowerPoint Presentation</vt:lpstr>
      <vt:lpstr>PowerPoint Presentation</vt:lpstr>
      <vt:lpstr>PowerPoint Presentation</vt:lpstr>
      <vt:lpstr>PowerPoint Presentation</vt:lpstr>
      <vt:lpstr>IV. VẬN DỤNG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ASUS</dc:creator>
  <cp:lastModifiedBy>ASUS</cp:lastModifiedBy>
  <cp:revision>5</cp:revision>
  <dcterms:created xsi:type="dcterms:W3CDTF">2024-08-16T04:44:34Z</dcterms:created>
  <dcterms:modified xsi:type="dcterms:W3CDTF">2024-10-12T12:57:47Z</dcterms:modified>
</cp:coreProperties>
</file>