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95" r:id="rId4"/>
  </p:sldMasterIdLst>
  <p:notesMasterIdLst>
    <p:notesMasterId r:id="rId37"/>
  </p:notesMasterIdLst>
  <p:sldIdLst>
    <p:sldId id="341" r:id="rId5"/>
    <p:sldId id="342" r:id="rId6"/>
    <p:sldId id="344" r:id="rId7"/>
    <p:sldId id="304" r:id="rId8"/>
    <p:sldId id="338" r:id="rId9"/>
    <p:sldId id="340" r:id="rId10"/>
    <p:sldId id="339" r:id="rId11"/>
    <p:sldId id="346" r:id="rId12"/>
    <p:sldId id="261" r:id="rId13"/>
    <p:sldId id="309" r:id="rId14"/>
    <p:sldId id="310" r:id="rId15"/>
    <p:sldId id="313" r:id="rId16"/>
    <p:sldId id="314" r:id="rId17"/>
    <p:sldId id="315" r:id="rId18"/>
    <p:sldId id="256" r:id="rId19"/>
    <p:sldId id="311" r:id="rId20"/>
    <p:sldId id="303" r:id="rId21"/>
    <p:sldId id="312" r:id="rId22"/>
    <p:sldId id="348" r:id="rId23"/>
    <p:sldId id="316" r:id="rId24"/>
    <p:sldId id="317" r:id="rId25"/>
    <p:sldId id="296" r:id="rId26"/>
    <p:sldId id="321" r:id="rId27"/>
    <p:sldId id="324" r:id="rId28"/>
    <p:sldId id="322" r:id="rId29"/>
    <p:sldId id="323" r:id="rId30"/>
    <p:sldId id="347" r:id="rId31"/>
    <p:sldId id="302" r:id="rId32"/>
    <p:sldId id="349" r:id="rId33"/>
    <p:sldId id="306" r:id="rId34"/>
    <p:sldId id="308" r:id="rId35"/>
    <p:sldId id="350"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CCFFCC"/>
    <a:srgbClr val="CCCCFF"/>
    <a:srgbClr val="CCFFFF"/>
    <a:srgbClr val="FCF1EA"/>
    <a:srgbClr val="0066FF"/>
    <a:srgbClr val="FFCC66"/>
    <a:srgbClr val="CC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59" d="100"/>
          <a:sy n="59" d="100"/>
        </p:scale>
        <p:origin x="3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89353-C491-4D1D-9CB2-F8B90FD8024C}" type="datetimeFigureOut">
              <a:rPr lang="vi-VN" smtClean="0"/>
              <a:t>12/10/2024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6E50-2396-4AC5-BE2F-CCA22AEC3A8D}"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1ea2b804c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1ea2b804c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p:cNvSpPr>
            <a:spLocks noGrp="1"/>
          </p:cNvSpPr>
          <p:nvPr>
            <p:ph type="dt" sz="half" idx="10"/>
          </p:nvPr>
        </p:nvSpPr>
        <p:spPr/>
        <p:txBody>
          <a:bodyPr/>
          <a:lstStyle/>
          <a:p>
            <a:fld id="{34DEFB09-7AB4-4BF1-AC8F-F93829D109EB}" type="datetimeFigureOut">
              <a:rPr lang="vi-VN" smtClean="0"/>
              <a:t>12/10/2024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Văn bản Dọc 2"/>
          <p:cNvSpPr>
            <a:spLocks noGrp="1"/>
          </p:cNvSpPr>
          <p:nvPr>
            <p:ph type="body" orient="vert" idx="1" hasCustomPrompt="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34DEFB09-7AB4-4BF1-AC8F-F93829D109EB}" type="datetimeFigureOut">
              <a:rPr lang="vi-VN" smtClean="0"/>
              <a:t>12/10/2024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724900" y="365125"/>
            <a:ext cx="2628900" cy="5811838"/>
          </a:xfrm>
        </p:spPr>
        <p:txBody>
          <a:bodyPr vert="eaVert"/>
          <a:lstStyle/>
          <a:p>
            <a:r>
              <a:rPr lang="vi-VN"/>
              <a:t>Bấm để sửa kiểu tiêu đề Bản cái</a:t>
            </a:r>
          </a:p>
        </p:txBody>
      </p:sp>
      <p:sp>
        <p:nvSpPr>
          <p:cNvPr id="3" name="Chỗ dành sẵn cho Văn bản Dọc 2"/>
          <p:cNvSpPr>
            <a:spLocks noGrp="1"/>
          </p:cNvSpPr>
          <p:nvPr>
            <p:ph type="body" orient="vert" idx="1" hasCustomPrompt="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34DEFB09-7AB4-4BF1-AC8F-F93829D109EB}" type="datetimeFigureOut">
              <a:rPr lang="vi-VN" smtClean="0"/>
              <a:t>12/10/2024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srcRect b="15597"/>
          <a:stretch>
            <a:fillRect/>
          </a:stretch>
        </p:blipFill>
        <p:spPr>
          <a:xfrm>
            <a:off x="-1" y="1"/>
            <a:ext cx="12192004" cy="6858001"/>
          </a:xfrm>
          <a:prstGeom prst="rect">
            <a:avLst/>
          </a:prstGeom>
          <a:noFill/>
          <a:ln>
            <a:noFill/>
          </a:ln>
        </p:spPr>
      </p:pic>
      <p:sp>
        <p:nvSpPr>
          <p:cNvPr id="10" name="Google Shape;10;p2"/>
          <p:cNvSpPr txBox="1">
            <a:spLocks noGrp="1"/>
          </p:cNvSpPr>
          <p:nvPr>
            <p:ph type="ctrTitle"/>
          </p:nvPr>
        </p:nvSpPr>
        <p:spPr>
          <a:xfrm>
            <a:off x="1090333" y="1757500"/>
            <a:ext cx="9766400" cy="2641600"/>
          </a:xfrm>
          <a:prstGeom prst="rect">
            <a:avLst/>
          </a:prstGeom>
        </p:spPr>
        <p:txBody>
          <a:bodyPr spcFirstLastPara="1" wrap="square" lIns="92500" tIns="92500" rIns="92500" bIns="92500" anchor="b" anchorCtr="0">
            <a:noAutofit/>
          </a:bodyPr>
          <a:lstStyle>
            <a:lvl1pPr lvl="0" algn="ctr">
              <a:lnSpc>
                <a:spcPct val="115000"/>
              </a:lnSpc>
              <a:spcBef>
                <a:spcPts val="0"/>
              </a:spcBef>
              <a:spcAft>
                <a:spcPts val="0"/>
              </a:spcAft>
              <a:buSzPts val="8100"/>
              <a:buNone/>
              <a:defRPr sz="8000" b="1">
                <a:latin typeface="Petit Formal Script"/>
                <a:ea typeface="Petit Formal Script"/>
                <a:cs typeface="Petit Formal Script"/>
                <a:sym typeface="Petit Formal Script"/>
              </a:defRPr>
            </a:lvl1pPr>
            <a:lvl2pPr lvl="1" algn="ctr">
              <a:lnSpc>
                <a:spcPct val="100000"/>
              </a:lnSpc>
              <a:spcBef>
                <a:spcPts val="0"/>
              </a:spcBef>
              <a:spcAft>
                <a:spcPts val="0"/>
              </a:spcAft>
              <a:buSzPts val="8100"/>
              <a:buNone/>
              <a:defRPr sz="10800"/>
            </a:lvl2pPr>
            <a:lvl3pPr lvl="2" algn="ctr">
              <a:lnSpc>
                <a:spcPct val="100000"/>
              </a:lnSpc>
              <a:spcBef>
                <a:spcPts val="0"/>
              </a:spcBef>
              <a:spcAft>
                <a:spcPts val="0"/>
              </a:spcAft>
              <a:buSzPts val="8100"/>
              <a:buNone/>
              <a:defRPr sz="10800"/>
            </a:lvl3pPr>
            <a:lvl4pPr lvl="3" algn="ctr">
              <a:lnSpc>
                <a:spcPct val="100000"/>
              </a:lnSpc>
              <a:spcBef>
                <a:spcPts val="0"/>
              </a:spcBef>
              <a:spcAft>
                <a:spcPts val="0"/>
              </a:spcAft>
              <a:buSzPts val="8100"/>
              <a:buNone/>
              <a:defRPr sz="10800"/>
            </a:lvl4pPr>
            <a:lvl5pPr lvl="4" algn="ctr">
              <a:lnSpc>
                <a:spcPct val="100000"/>
              </a:lnSpc>
              <a:spcBef>
                <a:spcPts val="0"/>
              </a:spcBef>
              <a:spcAft>
                <a:spcPts val="0"/>
              </a:spcAft>
              <a:buSzPts val="8100"/>
              <a:buNone/>
              <a:defRPr sz="10800"/>
            </a:lvl5pPr>
            <a:lvl6pPr lvl="5" algn="ctr">
              <a:lnSpc>
                <a:spcPct val="100000"/>
              </a:lnSpc>
              <a:spcBef>
                <a:spcPts val="0"/>
              </a:spcBef>
              <a:spcAft>
                <a:spcPts val="0"/>
              </a:spcAft>
              <a:buSzPts val="8100"/>
              <a:buNone/>
              <a:defRPr sz="10800"/>
            </a:lvl6pPr>
            <a:lvl7pPr lvl="6" algn="ctr">
              <a:lnSpc>
                <a:spcPct val="100000"/>
              </a:lnSpc>
              <a:spcBef>
                <a:spcPts val="0"/>
              </a:spcBef>
              <a:spcAft>
                <a:spcPts val="0"/>
              </a:spcAft>
              <a:buSzPts val="8100"/>
              <a:buNone/>
              <a:defRPr sz="10800"/>
            </a:lvl7pPr>
            <a:lvl8pPr lvl="7" algn="ctr">
              <a:lnSpc>
                <a:spcPct val="100000"/>
              </a:lnSpc>
              <a:spcBef>
                <a:spcPts val="0"/>
              </a:spcBef>
              <a:spcAft>
                <a:spcPts val="0"/>
              </a:spcAft>
              <a:buSzPts val="8100"/>
              <a:buNone/>
              <a:defRPr sz="10800"/>
            </a:lvl8pPr>
            <a:lvl9pPr lvl="8" algn="ctr">
              <a:lnSpc>
                <a:spcPct val="100000"/>
              </a:lnSpc>
              <a:spcBef>
                <a:spcPts val="0"/>
              </a:spcBef>
              <a:spcAft>
                <a:spcPts val="0"/>
              </a:spcAft>
              <a:buSzPts val="8100"/>
              <a:buNone/>
              <a:defRPr sz="10800"/>
            </a:lvl9pPr>
          </a:lstStyle>
          <a:p>
            <a:endParaRPr/>
          </a:p>
        </p:txBody>
      </p:sp>
      <p:sp>
        <p:nvSpPr>
          <p:cNvPr id="11" name="Google Shape;11;p2"/>
          <p:cNvSpPr txBox="1">
            <a:spLocks noGrp="1"/>
          </p:cNvSpPr>
          <p:nvPr>
            <p:ph type="subTitle" idx="1"/>
          </p:nvPr>
        </p:nvSpPr>
        <p:spPr>
          <a:xfrm>
            <a:off x="3280633" y="4554500"/>
            <a:ext cx="5630800" cy="546000"/>
          </a:xfrm>
          <a:prstGeom prst="rect">
            <a:avLst/>
          </a:prstGeom>
          <a:solidFill>
            <a:schemeClr val="dk2"/>
          </a:solidFill>
        </p:spPr>
        <p:txBody>
          <a:bodyPr spcFirstLastPara="1" wrap="square" lIns="92500" tIns="92500" rIns="92500" bIns="92500" anchor="t" anchorCtr="0">
            <a:noAutofit/>
          </a:bodyPr>
          <a:lstStyle>
            <a:lvl1pPr lvl="0" algn="ctr">
              <a:lnSpc>
                <a:spcPct val="100000"/>
              </a:lnSpc>
              <a:spcBef>
                <a:spcPts val="0"/>
              </a:spcBef>
              <a:spcAft>
                <a:spcPts val="0"/>
              </a:spcAft>
              <a:buSzPts val="1200"/>
              <a:buNone/>
              <a:defRPr sz="2135">
                <a:latin typeface="Hanuman"/>
                <a:ea typeface="Hanuman"/>
                <a:cs typeface="Hanuman"/>
                <a:sym typeface="Hanuman"/>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grpSp>
        <p:nvGrpSpPr>
          <p:cNvPr id="12" name="Google Shape;12;p2"/>
          <p:cNvGrpSpPr/>
          <p:nvPr/>
        </p:nvGrpSpPr>
        <p:grpSpPr>
          <a:xfrm>
            <a:off x="-29" y="4839101"/>
            <a:ext cx="2261889" cy="2641540"/>
            <a:chOff x="-22" y="3172125"/>
            <a:chExt cx="1696417" cy="1981155"/>
          </a:xfrm>
        </p:grpSpPr>
        <p:sp>
          <p:nvSpPr>
            <p:cNvPr id="13" name="Google Shape;13;p2"/>
            <p:cNvSpPr/>
            <p:nvPr/>
          </p:nvSpPr>
          <p:spPr>
            <a:xfrm rot="5400000">
              <a:off x="-118704" y="3290807"/>
              <a:ext cx="1933781" cy="1696417"/>
            </a:xfrm>
            <a:custGeom>
              <a:avLst/>
              <a:gdLst/>
              <a:ahLst/>
              <a:cxnLst/>
              <a:rect l="l" t="t" r="r" b="b"/>
              <a:pathLst>
                <a:path w="67023" h="58786" extrusionOk="0">
                  <a:moveTo>
                    <a:pt x="55047" y="0"/>
                  </a:moveTo>
                  <a:cubicBezTo>
                    <a:pt x="54712" y="61"/>
                    <a:pt x="54408" y="182"/>
                    <a:pt x="54135" y="365"/>
                  </a:cubicBezTo>
                  <a:cubicBezTo>
                    <a:pt x="53649" y="790"/>
                    <a:pt x="53557" y="1641"/>
                    <a:pt x="53253" y="2189"/>
                  </a:cubicBezTo>
                  <a:cubicBezTo>
                    <a:pt x="52980" y="2675"/>
                    <a:pt x="52554" y="3100"/>
                    <a:pt x="52038" y="3313"/>
                  </a:cubicBezTo>
                  <a:cubicBezTo>
                    <a:pt x="51946" y="3374"/>
                    <a:pt x="51825" y="3404"/>
                    <a:pt x="51703" y="3404"/>
                  </a:cubicBezTo>
                  <a:cubicBezTo>
                    <a:pt x="51673" y="3465"/>
                    <a:pt x="51612" y="3526"/>
                    <a:pt x="51582" y="3556"/>
                  </a:cubicBezTo>
                  <a:cubicBezTo>
                    <a:pt x="51490" y="4012"/>
                    <a:pt x="51247" y="4438"/>
                    <a:pt x="50852" y="4711"/>
                  </a:cubicBezTo>
                  <a:cubicBezTo>
                    <a:pt x="50700" y="4985"/>
                    <a:pt x="50548" y="5259"/>
                    <a:pt x="50427" y="5562"/>
                  </a:cubicBezTo>
                  <a:cubicBezTo>
                    <a:pt x="50335" y="5866"/>
                    <a:pt x="50123" y="6110"/>
                    <a:pt x="49880" y="6322"/>
                  </a:cubicBezTo>
                  <a:cubicBezTo>
                    <a:pt x="49880" y="6292"/>
                    <a:pt x="49880" y="6292"/>
                    <a:pt x="49880" y="6262"/>
                  </a:cubicBezTo>
                  <a:cubicBezTo>
                    <a:pt x="49846" y="6183"/>
                    <a:pt x="49774" y="6146"/>
                    <a:pt x="49673" y="6146"/>
                  </a:cubicBezTo>
                  <a:cubicBezTo>
                    <a:pt x="49501" y="6146"/>
                    <a:pt x="49243" y="6253"/>
                    <a:pt x="48937" y="6444"/>
                  </a:cubicBezTo>
                  <a:cubicBezTo>
                    <a:pt x="48694" y="6930"/>
                    <a:pt x="48421" y="7386"/>
                    <a:pt x="48117" y="7842"/>
                  </a:cubicBezTo>
                  <a:cubicBezTo>
                    <a:pt x="48238" y="8237"/>
                    <a:pt x="47904" y="8815"/>
                    <a:pt x="47752" y="9301"/>
                  </a:cubicBezTo>
                  <a:cubicBezTo>
                    <a:pt x="47661" y="9332"/>
                    <a:pt x="47600" y="9362"/>
                    <a:pt x="47509" y="9392"/>
                  </a:cubicBezTo>
                  <a:cubicBezTo>
                    <a:pt x="47357" y="9423"/>
                    <a:pt x="47144" y="9423"/>
                    <a:pt x="46962" y="9453"/>
                  </a:cubicBezTo>
                  <a:cubicBezTo>
                    <a:pt x="45776" y="10882"/>
                    <a:pt x="44348" y="12310"/>
                    <a:pt x="42980" y="13739"/>
                  </a:cubicBezTo>
                  <a:cubicBezTo>
                    <a:pt x="41308" y="15471"/>
                    <a:pt x="39849" y="16991"/>
                    <a:pt x="38420" y="18359"/>
                  </a:cubicBezTo>
                  <a:cubicBezTo>
                    <a:pt x="38086" y="19058"/>
                    <a:pt x="37569" y="19605"/>
                    <a:pt x="36901" y="19970"/>
                  </a:cubicBezTo>
                  <a:cubicBezTo>
                    <a:pt x="36779" y="20031"/>
                    <a:pt x="36627" y="20092"/>
                    <a:pt x="36475" y="20092"/>
                  </a:cubicBezTo>
                  <a:cubicBezTo>
                    <a:pt x="35320" y="21064"/>
                    <a:pt x="34135" y="21976"/>
                    <a:pt x="32888" y="22797"/>
                  </a:cubicBezTo>
                  <a:cubicBezTo>
                    <a:pt x="32645" y="22949"/>
                    <a:pt x="32372" y="23101"/>
                    <a:pt x="32098" y="23192"/>
                  </a:cubicBezTo>
                  <a:cubicBezTo>
                    <a:pt x="32037" y="23283"/>
                    <a:pt x="31976" y="23374"/>
                    <a:pt x="31916" y="23465"/>
                  </a:cubicBezTo>
                  <a:cubicBezTo>
                    <a:pt x="31217" y="24377"/>
                    <a:pt x="30609" y="25320"/>
                    <a:pt x="30001" y="26262"/>
                  </a:cubicBezTo>
                  <a:lnTo>
                    <a:pt x="29150" y="26687"/>
                  </a:lnTo>
                  <a:cubicBezTo>
                    <a:pt x="28137" y="27760"/>
                    <a:pt x="26803" y="28482"/>
                    <a:pt x="25806" y="28482"/>
                  </a:cubicBezTo>
                  <a:cubicBezTo>
                    <a:pt x="25786" y="28482"/>
                    <a:pt x="25766" y="28481"/>
                    <a:pt x="25745" y="28481"/>
                  </a:cubicBezTo>
                  <a:cubicBezTo>
                    <a:pt x="23982" y="30274"/>
                    <a:pt x="22554" y="31156"/>
                    <a:pt x="20244" y="32797"/>
                  </a:cubicBezTo>
                  <a:cubicBezTo>
                    <a:pt x="19727" y="33162"/>
                    <a:pt x="19149" y="33466"/>
                    <a:pt x="18542" y="33618"/>
                  </a:cubicBezTo>
                  <a:cubicBezTo>
                    <a:pt x="18146" y="33891"/>
                    <a:pt x="17812" y="34226"/>
                    <a:pt x="17538" y="34621"/>
                  </a:cubicBezTo>
                  <a:cubicBezTo>
                    <a:pt x="17569" y="34712"/>
                    <a:pt x="17599" y="34803"/>
                    <a:pt x="17630" y="34894"/>
                  </a:cubicBezTo>
                  <a:cubicBezTo>
                    <a:pt x="17417" y="34985"/>
                    <a:pt x="17204" y="35046"/>
                    <a:pt x="16991" y="35168"/>
                  </a:cubicBezTo>
                  <a:cubicBezTo>
                    <a:pt x="16657" y="35350"/>
                    <a:pt x="16323" y="35593"/>
                    <a:pt x="15988" y="35836"/>
                  </a:cubicBezTo>
                  <a:cubicBezTo>
                    <a:pt x="15745" y="36140"/>
                    <a:pt x="15502" y="36475"/>
                    <a:pt x="15228" y="36779"/>
                  </a:cubicBezTo>
                  <a:cubicBezTo>
                    <a:pt x="14803" y="36900"/>
                    <a:pt x="14438" y="37265"/>
                    <a:pt x="14286" y="37691"/>
                  </a:cubicBezTo>
                  <a:cubicBezTo>
                    <a:pt x="14195" y="37782"/>
                    <a:pt x="14104" y="37873"/>
                    <a:pt x="14043" y="37934"/>
                  </a:cubicBezTo>
                  <a:cubicBezTo>
                    <a:pt x="13405" y="38815"/>
                    <a:pt x="12858" y="39666"/>
                    <a:pt x="12250" y="40517"/>
                  </a:cubicBezTo>
                  <a:cubicBezTo>
                    <a:pt x="12858" y="40943"/>
                    <a:pt x="11490" y="41824"/>
                    <a:pt x="11125" y="42463"/>
                  </a:cubicBezTo>
                  <a:cubicBezTo>
                    <a:pt x="10608" y="42706"/>
                    <a:pt x="10183" y="43071"/>
                    <a:pt x="9909" y="43557"/>
                  </a:cubicBezTo>
                  <a:cubicBezTo>
                    <a:pt x="9575" y="44165"/>
                    <a:pt x="9240" y="44742"/>
                    <a:pt x="9362" y="45198"/>
                  </a:cubicBezTo>
                  <a:cubicBezTo>
                    <a:pt x="9757" y="46597"/>
                    <a:pt x="9696" y="46627"/>
                    <a:pt x="7326" y="47843"/>
                  </a:cubicBezTo>
                  <a:cubicBezTo>
                    <a:pt x="7204" y="47904"/>
                    <a:pt x="7082" y="47964"/>
                    <a:pt x="6961" y="48025"/>
                  </a:cubicBezTo>
                  <a:cubicBezTo>
                    <a:pt x="6809" y="48207"/>
                    <a:pt x="6505" y="48511"/>
                    <a:pt x="6535" y="48572"/>
                  </a:cubicBezTo>
                  <a:cubicBezTo>
                    <a:pt x="6657" y="48785"/>
                    <a:pt x="6535" y="49089"/>
                    <a:pt x="6322" y="49393"/>
                  </a:cubicBezTo>
                  <a:cubicBezTo>
                    <a:pt x="6292" y="49545"/>
                    <a:pt x="6231" y="49666"/>
                    <a:pt x="6140" y="49758"/>
                  </a:cubicBezTo>
                  <a:cubicBezTo>
                    <a:pt x="5867" y="49970"/>
                    <a:pt x="5593" y="50153"/>
                    <a:pt x="5289" y="50274"/>
                  </a:cubicBezTo>
                  <a:cubicBezTo>
                    <a:pt x="5198" y="50518"/>
                    <a:pt x="5046" y="50730"/>
                    <a:pt x="4863" y="50943"/>
                  </a:cubicBezTo>
                  <a:cubicBezTo>
                    <a:pt x="4316" y="51733"/>
                    <a:pt x="3708" y="52493"/>
                    <a:pt x="3009" y="53162"/>
                  </a:cubicBezTo>
                  <a:cubicBezTo>
                    <a:pt x="2888" y="53253"/>
                    <a:pt x="2736" y="53314"/>
                    <a:pt x="2553" y="53344"/>
                  </a:cubicBezTo>
                  <a:cubicBezTo>
                    <a:pt x="2401" y="53527"/>
                    <a:pt x="2189" y="53679"/>
                    <a:pt x="2006" y="53861"/>
                  </a:cubicBezTo>
                  <a:cubicBezTo>
                    <a:pt x="1702" y="54165"/>
                    <a:pt x="1459" y="54530"/>
                    <a:pt x="1398" y="54955"/>
                  </a:cubicBezTo>
                  <a:cubicBezTo>
                    <a:pt x="1338" y="55411"/>
                    <a:pt x="1094" y="55776"/>
                    <a:pt x="760" y="56050"/>
                  </a:cubicBezTo>
                  <a:cubicBezTo>
                    <a:pt x="517" y="56293"/>
                    <a:pt x="243" y="56536"/>
                    <a:pt x="0" y="56779"/>
                  </a:cubicBezTo>
                  <a:lnTo>
                    <a:pt x="0" y="58785"/>
                  </a:lnTo>
                  <a:lnTo>
                    <a:pt x="65169" y="58785"/>
                  </a:lnTo>
                  <a:lnTo>
                    <a:pt x="67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5400000">
              <a:off x="-92405" y="3364480"/>
              <a:ext cx="1881183" cy="1696417"/>
            </a:xfrm>
            <a:custGeom>
              <a:avLst/>
              <a:gdLst/>
              <a:ahLst/>
              <a:cxnLst/>
              <a:rect l="l" t="t" r="r" b="b"/>
              <a:pathLst>
                <a:path w="65200" h="58786" extrusionOk="0">
                  <a:moveTo>
                    <a:pt x="52767" y="0"/>
                  </a:moveTo>
                  <a:cubicBezTo>
                    <a:pt x="52342" y="486"/>
                    <a:pt x="51886" y="973"/>
                    <a:pt x="51399" y="1489"/>
                  </a:cubicBezTo>
                  <a:cubicBezTo>
                    <a:pt x="51308" y="1763"/>
                    <a:pt x="51156" y="2037"/>
                    <a:pt x="50943" y="2249"/>
                  </a:cubicBezTo>
                  <a:lnTo>
                    <a:pt x="51095" y="2280"/>
                  </a:lnTo>
                  <a:lnTo>
                    <a:pt x="50244" y="3496"/>
                  </a:lnTo>
                  <a:cubicBezTo>
                    <a:pt x="50184" y="3952"/>
                    <a:pt x="49940" y="4347"/>
                    <a:pt x="49576" y="4620"/>
                  </a:cubicBezTo>
                  <a:cubicBezTo>
                    <a:pt x="49454" y="4894"/>
                    <a:pt x="49302" y="5167"/>
                    <a:pt x="49211" y="5441"/>
                  </a:cubicBezTo>
                  <a:cubicBezTo>
                    <a:pt x="49120" y="5714"/>
                    <a:pt x="48937" y="5988"/>
                    <a:pt x="48694" y="6170"/>
                  </a:cubicBezTo>
                  <a:lnTo>
                    <a:pt x="48694" y="6140"/>
                  </a:lnTo>
                  <a:cubicBezTo>
                    <a:pt x="48658" y="6055"/>
                    <a:pt x="48588" y="6014"/>
                    <a:pt x="48486" y="6014"/>
                  </a:cubicBezTo>
                  <a:cubicBezTo>
                    <a:pt x="48332" y="6014"/>
                    <a:pt x="48106" y="6109"/>
                    <a:pt x="47813" y="6292"/>
                  </a:cubicBezTo>
                  <a:cubicBezTo>
                    <a:pt x="47600" y="6778"/>
                    <a:pt x="47357" y="7234"/>
                    <a:pt x="47083" y="7690"/>
                  </a:cubicBezTo>
                  <a:cubicBezTo>
                    <a:pt x="47205" y="8055"/>
                    <a:pt x="46901" y="8602"/>
                    <a:pt x="46779" y="9088"/>
                  </a:cubicBezTo>
                  <a:cubicBezTo>
                    <a:pt x="46718" y="9119"/>
                    <a:pt x="46658" y="9180"/>
                    <a:pt x="46567" y="9180"/>
                  </a:cubicBezTo>
                  <a:cubicBezTo>
                    <a:pt x="46415" y="9210"/>
                    <a:pt x="46202" y="9240"/>
                    <a:pt x="46019" y="9240"/>
                  </a:cubicBezTo>
                  <a:cubicBezTo>
                    <a:pt x="44956" y="10669"/>
                    <a:pt x="43679" y="12098"/>
                    <a:pt x="42433" y="13496"/>
                  </a:cubicBezTo>
                  <a:cubicBezTo>
                    <a:pt x="40913" y="15228"/>
                    <a:pt x="39575" y="16778"/>
                    <a:pt x="38208" y="18237"/>
                  </a:cubicBezTo>
                  <a:cubicBezTo>
                    <a:pt x="37904" y="18937"/>
                    <a:pt x="37387" y="19544"/>
                    <a:pt x="36749" y="19970"/>
                  </a:cubicBezTo>
                  <a:cubicBezTo>
                    <a:pt x="36627" y="20061"/>
                    <a:pt x="36475" y="20122"/>
                    <a:pt x="36323" y="20122"/>
                  </a:cubicBezTo>
                  <a:cubicBezTo>
                    <a:pt x="35199" y="21216"/>
                    <a:pt x="34013" y="22250"/>
                    <a:pt x="32767" y="23222"/>
                  </a:cubicBezTo>
                  <a:cubicBezTo>
                    <a:pt x="32524" y="23405"/>
                    <a:pt x="32281" y="23557"/>
                    <a:pt x="31977" y="23678"/>
                  </a:cubicBezTo>
                  <a:cubicBezTo>
                    <a:pt x="31946" y="23800"/>
                    <a:pt x="31885" y="23891"/>
                    <a:pt x="31825" y="23982"/>
                  </a:cubicBezTo>
                  <a:cubicBezTo>
                    <a:pt x="31095" y="25016"/>
                    <a:pt x="30487" y="26049"/>
                    <a:pt x="29818" y="27083"/>
                  </a:cubicBezTo>
                  <a:lnTo>
                    <a:pt x="28967" y="27630"/>
                  </a:lnTo>
                  <a:cubicBezTo>
                    <a:pt x="27873" y="28846"/>
                    <a:pt x="26384" y="29697"/>
                    <a:pt x="25320" y="29727"/>
                  </a:cubicBezTo>
                  <a:cubicBezTo>
                    <a:pt x="23435" y="31612"/>
                    <a:pt x="21916" y="32554"/>
                    <a:pt x="19423" y="34165"/>
                  </a:cubicBezTo>
                  <a:cubicBezTo>
                    <a:pt x="18876" y="34529"/>
                    <a:pt x="18268" y="34803"/>
                    <a:pt x="17630" y="34925"/>
                  </a:cubicBezTo>
                  <a:cubicBezTo>
                    <a:pt x="17235" y="35168"/>
                    <a:pt x="16870" y="35472"/>
                    <a:pt x="16596" y="35836"/>
                  </a:cubicBezTo>
                  <a:cubicBezTo>
                    <a:pt x="16627" y="35928"/>
                    <a:pt x="16657" y="36019"/>
                    <a:pt x="16688" y="36110"/>
                  </a:cubicBezTo>
                  <a:cubicBezTo>
                    <a:pt x="16475" y="36201"/>
                    <a:pt x="16262" y="36232"/>
                    <a:pt x="16049" y="36353"/>
                  </a:cubicBezTo>
                  <a:cubicBezTo>
                    <a:pt x="15684" y="36536"/>
                    <a:pt x="15350" y="36718"/>
                    <a:pt x="15046" y="36961"/>
                  </a:cubicBezTo>
                  <a:cubicBezTo>
                    <a:pt x="14803" y="37235"/>
                    <a:pt x="14560" y="37508"/>
                    <a:pt x="14317" y="37782"/>
                  </a:cubicBezTo>
                  <a:cubicBezTo>
                    <a:pt x="13861" y="37873"/>
                    <a:pt x="13496" y="38207"/>
                    <a:pt x="13374" y="38633"/>
                  </a:cubicBezTo>
                  <a:cubicBezTo>
                    <a:pt x="13283" y="38694"/>
                    <a:pt x="13192" y="38754"/>
                    <a:pt x="13131" y="38846"/>
                  </a:cubicBezTo>
                  <a:cubicBezTo>
                    <a:pt x="12523" y="39606"/>
                    <a:pt x="12007" y="40396"/>
                    <a:pt x="11459" y="41156"/>
                  </a:cubicBezTo>
                  <a:cubicBezTo>
                    <a:pt x="12098" y="41581"/>
                    <a:pt x="10791" y="42311"/>
                    <a:pt x="10426" y="42888"/>
                  </a:cubicBezTo>
                  <a:cubicBezTo>
                    <a:pt x="9970" y="43071"/>
                    <a:pt x="9545" y="43405"/>
                    <a:pt x="9301" y="43861"/>
                  </a:cubicBezTo>
                  <a:cubicBezTo>
                    <a:pt x="9028" y="44408"/>
                    <a:pt x="8724" y="44955"/>
                    <a:pt x="8876" y="45381"/>
                  </a:cubicBezTo>
                  <a:cubicBezTo>
                    <a:pt x="9332" y="46688"/>
                    <a:pt x="9301" y="46718"/>
                    <a:pt x="7022" y="47843"/>
                  </a:cubicBezTo>
                  <a:cubicBezTo>
                    <a:pt x="6900" y="47873"/>
                    <a:pt x="6779" y="47934"/>
                    <a:pt x="6687" y="47995"/>
                  </a:cubicBezTo>
                  <a:cubicBezTo>
                    <a:pt x="6505" y="48177"/>
                    <a:pt x="6231" y="48451"/>
                    <a:pt x="6262" y="48511"/>
                  </a:cubicBezTo>
                  <a:cubicBezTo>
                    <a:pt x="6444" y="48815"/>
                    <a:pt x="6231" y="49180"/>
                    <a:pt x="5897" y="49636"/>
                  </a:cubicBezTo>
                  <a:cubicBezTo>
                    <a:pt x="5836" y="49545"/>
                    <a:pt x="5836" y="49484"/>
                    <a:pt x="5836" y="49393"/>
                  </a:cubicBezTo>
                  <a:cubicBezTo>
                    <a:pt x="5502" y="49879"/>
                    <a:pt x="5016" y="50092"/>
                    <a:pt x="4803" y="50670"/>
                  </a:cubicBezTo>
                  <a:cubicBezTo>
                    <a:pt x="4590" y="51217"/>
                    <a:pt x="4225" y="51429"/>
                    <a:pt x="3921" y="51885"/>
                  </a:cubicBezTo>
                  <a:cubicBezTo>
                    <a:pt x="3374" y="52676"/>
                    <a:pt x="2706" y="53344"/>
                    <a:pt x="1915" y="53861"/>
                  </a:cubicBezTo>
                  <a:cubicBezTo>
                    <a:pt x="1611" y="54135"/>
                    <a:pt x="1459" y="54499"/>
                    <a:pt x="1398" y="54864"/>
                  </a:cubicBezTo>
                  <a:cubicBezTo>
                    <a:pt x="1338" y="55320"/>
                    <a:pt x="1095" y="55715"/>
                    <a:pt x="760" y="55989"/>
                  </a:cubicBezTo>
                  <a:cubicBezTo>
                    <a:pt x="517" y="56232"/>
                    <a:pt x="243" y="56475"/>
                    <a:pt x="0" y="56749"/>
                  </a:cubicBezTo>
                  <a:lnTo>
                    <a:pt x="0" y="58785"/>
                  </a:lnTo>
                  <a:lnTo>
                    <a:pt x="65199" y="58785"/>
                  </a:lnTo>
                  <a:lnTo>
                    <a:pt x="65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337714" y="3437770"/>
              <a:ext cx="14946" cy="690358"/>
            </a:xfrm>
            <a:custGeom>
              <a:avLst/>
              <a:gdLst/>
              <a:ahLst/>
              <a:cxnLst/>
              <a:rect l="l" t="t" r="r" b="b"/>
              <a:pathLst>
                <a:path w="518" h="23923" extrusionOk="0">
                  <a:moveTo>
                    <a:pt x="517" y="1"/>
                  </a:moveTo>
                  <a:cubicBezTo>
                    <a:pt x="396" y="31"/>
                    <a:pt x="274" y="62"/>
                    <a:pt x="152" y="62"/>
                  </a:cubicBezTo>
                  <a:lnTo>
                    <a:pt x="0" y="183"/>
                  </a:lnTo>
                  <a:lnTo>
                    <a:pt x="0" y="23922"/>
                  </a:lnTo>
                  <a:lnTo>
                    <a:pt x="517" y="23922"/>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396493" y="3557898"/>
              <a:ext cx="14917" cy="807895"/>
            </a:xfrm>
            <a:custGeom>
              <a:avLst/>
              <a:gdLst/>
              <a:ahLst/>
              <a:cxnLst/>
              <a:rect l="l" t="t" r="r" b="b"/>
              <a:pathLst>
                <a:path w="517" h="27996" extrusionOk="0">
                  <a:moveTo>
                    <a:pt x="517" y="1"/>
                  </a:moveTo>
                  <a:cubicBezTo>
                    <a:pt x="334" y="153"/>
                    <a:pt x="183" y="305"/>
                    <a:pt x="0" y="426"/>
                  </a:cubicBezTo>
                  <a:lnTo>
                    <a:pt x="0" y="27995"/>
                  </a:lnTo>
                  <a:lnTo>
                    <a:pt x="517" y="2799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123258" y="3294418"/>
              <a:ext cx="14946" cy="261420"/>
            </a:xfrm>
            <a:custGeom>
              <a:avLst/>
              <a:gdLst/>
              <a:ahLst/>
              <a:cxnLst/>
              <a:rect l="l" t="t" r="r" b="b"/>
              <a:pathLst>
                <a:path w="518" h="9059" extrusionOk="0">
                  <a:moveTo>
                    <a:pt x="518" y="0"/>
                  </a:moveTo>
                  <a:cubicBezTo>
                    <a:pt x="366" y="152"/>
                    <a:pt x="153" y="304"/>
                    <a:pt x="1" y="517"/>
                  </a:cubicBezTo>
                  <a:lnTo>
                    <a:pt x="1" y="9058"/>
                  </a:lnTo>
                  <a:lnTo>
                    <a:pt x="518" y="9058"/>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rot="5400000">
              <a:off x="462255" y="3671013"/>
              <a:ext cx="14946" cy="939456"/>
            </a:xfrm>
            <a:custGeom>
              <a:avLst/>
              <a:gdLst/>
              <a:ahLst/>
              <a:cxnLst/>
              <a:rect l="l" t="t" r="r" b="b"/>
              <a:pathLst>
                <a:path w="518" h="32555" extrusionOk="0">
                  <a:moveTo>
                    <a:pt x="518" y="0"/>
                  </a:moveTo>
                  <a:lnTo>
                    <a:pt x="1" y="791"/>
                  </a:lnTo>
                  <a:lnTo>
                    <a:pt x="1" y="32554"/>
                  </a:lnTo>
                  <a:lnTo>
                    <a:pt x="518" y="32554"/>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252185" y="3344393"/>
              <a:ext cx="16706" cy="521051"/>
            </a:xfrm>
            <a:custGeom>
              <a:avLst/>
              <a:gdLst/>
              <a:ahLst/>
              <a:cxnLst/>
              <a:rect l="l" t="t" r="r" b="b"/>
              <a:pathLst>
                <a:path w="579" h="18056" extrusionOk="0">
                  <a:moveTo>
                    <a:pt x="517" y="0"/>
                  </a:moveTo>
                  <a:cubicBezTo>
                    <a:pt x="426" y="152"/>
                    <a:pt x="305" y="304"/>
                    <a:pt x="213" y="426"/>
                  </a:cubicBezTo>
                  <a:cubicBezTo>
                    <a:pt x="578" y="669"/>
                    <a:pt x="335" y="973"/>
                    <a:pt x="1" y="1338"/>
                  </a:cubicBezTo>
                  <a:lnTo>
                    <a:pt x="1" y="18055"/>
                  </a:lnTo>
                  <a:lnTo>
                    <a:pt x="517" y="180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755647" y="3915202"/>
              <a:ext cx="14051" cy="1525379"/>
            </a:xfrm>
            <a:custGeom>
              <a:avLst/>
              <a:gdLst/>
              <a:ahLst/>
              <a:cxnLst/>
              <a:rect l="l" t="t" r="r" b="b"/>
              <a:pathLst>
                <a:path w="487" h="52859" extrusionOk="0">
                  <a:moveTo>
                    <a:pt x="487" y="0"/>
                  </a:moveTo>
                  <a:cubicBezTo>
                    <a:pt x="426" y="91"/>
                    <a:pt x="335" y="152"/>
                    <a:pt x="244" y="243"/>
                  </a:cubicBezTo>
                  <a:cubicBezTo>
                    <a:pt x="244" y="243"/>
                    <a:pt x="244" y="213"/>
                    <a:pt x="244" y="213"/>
                  </a:cubicBezTo>
                  <a:cubicBezTo>
                    <a:pt x="183" y="122"/>
                    <a:pt x="92" y="91"/>
                    <a:pt x="0" y="91"/>
                  </a:cubicBezTo>
                  <a:lnTo>
                    <a:pt x="0" y="52858"/>
                  </a:lnTo>
                  <a:lnTo>
                    <a:pt x="487" y="52858"/>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5400000">
              <a:off x="551275" y="3760898"/>
              <a:ext cx="14946" cy="1117507"/>
            </a:xfrm>
            <a:custGeom>
              <a:avLst/>
              <a:gdLst/>
              <a:ahLst/>
              <a:cxnLst/>
              <a:rect l="l" t="t" r="r" b="b"/>
              <a:pathLst>
                <a:path w="518" h="38725" extrusionOk="0">
                  <a:moveTo>
                    <a:pt x="517" y="0"/>
                  </a:moveTo>
                  <a:cubicBezTo>
                    <a:pt x="426" y="31"/>
                    <a:pt x="365" y="61"/>
                    <a:pt x="274" y="61"/>
                  </a:cubicBezTo>
                  <a:lnTo>
                    <a:pt x="1" y="335"/>
                  </a:lnTo>
                  <a:lnTo>
                    <a:pt x="1" y="38724"/>
                  </a:lnTo>
                  <a:lnTo>
                    <a:pt x="517" y="38724"/>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841608" y="4187057"/>
              <a:ext cx="14051" cy="1695522"/>
            </a:xfrm>
            <a:custGeom>
              <a:avLst/>
              <a:gdLst/>
              <a:ahLst/>
              <a:cxnLst/>
              <a:rect l="l" t="t" r="r" b="b"/>
              <a:pathLst>
                <a:path w="487" h="58755" extrusionOk="0">
                  <a:moveTo>
                    <a:pt x="0" y="0"/>
                  </a:moveTo>
                  <a:lnTo>
                    <a:pt x="0" y="58755"/>
                  </a:lnTo>
                  <a:lnTo>
                    <a:pt x="487" y="58755"/>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841161" y="4008594"/>
              <a:ext cx="14946" cy="1695522"/>
            </a:xfrm>
            <a:custGeom>
              <a:avLst/>
              <a:gdLst/>
              <a:ahLst/>
              <a:cxnLst/>
              <a:rect l="l" t="t" r="r" b="b"/>
              <a:pathLst>
                <a:path w="518" h="58755" extrusionOk="0">
                  <a:moveTo>
                    <a:pt x="1" y="0"/>
                  </a:moveTo>
                  <a:lnTo>
                    <a:pt x="1" y="58755"/>
                  </a:lnTo>
                  <a:lnTo>
                    <a:pt x="517" y="587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651275" y="3839803"/>
              <a:ext cx="14946" cy="1317518"/>
            </a:xfrm>
            <a:custGeom>
              <a:avLst/>
              <a:gdLst/>
              <a:ahLst/>
              <a:cxnLst/>
              <a:rect l="l" t="t" r="r" b="b"/>
              <a:pathLst>
                <a:path w="518" h="45656" extrusionOk="0">
                  <a:moveTo>
                    <a:pt x="517" y="1"/>
                  </a:moveTo>
                  <a:cubicBezTo>
                    <a:pt x="395" y="123"/>
                    <a:pt x="274" y="244"/>
                    <a:pt x="183" y="366"/>
                  </a:cubicBezTo>
                  <a:lnTo>
                    <a:pt x="0" y="548"/>
                  </a:lnTo>
                  <a:lnTo>
                    <a:pt x="0" y="45655"/>
                  </a:lnTo>
                  <a:lnTo>
                    <a:pt x="517" y="4565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5" name="Google Shape;25;p2"/>
          <p:cNvPicPr preferRelativeResize="0"/>
          <p:nvPr/>
        </p:nvPicPr>
        <p:blipFill>
          <a:blip r:embed="rId3"/>
          <a:stretch>
            <a:fillRect/>
          </a:stretch>
        </p:blipFill>
        <p:spPr>
          <a:xfrm rot="-1524225" flipH="1">
            <a:off x="89837" y="4804132"/>
            <a:ext cx="1762628" cy="1760936"/>
          </a:xfrm>
          <a:prstGeom prst="rect">
            <a:avLst/>
          </a:prstGeom>
          <a:noFill/>
          <a:ln>
            <a:noFill/>
          </a:ln>
        </p:spPr>
      </p:pic>
      <p:grpSp>
        <p:nvGrpSpPr>
          <p:cNvPr id="26" name="Google Shape;26;p2"/>
          <p:cNvGrpSpPr/>
          <p:nvPr/>
        </p:nvGrpSpPr>
        <p:grpSpPr>
          <a:xfrm rot="10800000">
            <a:off x="9356641" y="407"/>
            <a:ext cx="2835383" cy="1017333"/>
            <a:chOff x="-1618822" y="1926548"/>
            <a:chExt cx="2684682" cy="940582"/>
          </a:xfrm>
        </p:grpSpPr>
        <p:sp>
          <p:nvSpPr>
            <p:cNvPr id="27" name="Google Shape;27;p2"/>
            <p:cNvSpPr/>
            <p:nvPr/>
          </p:nvSpPr>
          <p:spPr>
            <a:xfrm>
              <a:off x="-1618822" y="1926548"/>
              <a:ext cx="2684682" cy="940581"/>
            </a:xfrm>
            <a:custGeom>
              <a:avLst/>
              <a:gdLst/>
              <a:ahLst/>
              <a:cxnLst/>
              <a:rect l="l" t="t" r="r" b="b"/>
              <a:pathLst>
                <a:path w="19509" h="6835" extrusionOk="0">
                  <a:moveTo>
                    <a:pt x="0" y="1"/>
                  </a:moveTo>
                  <a:lnTo>
                    <a:pt x="0" y="6338"/>
                  </a:lnTo>
                  <a:lnTo>
                    <a:pt x="19509" y="6835"/>
                  </a:lnTo>
                  <a:cubicBezTo>
                    <a:pt x="19509" y="6835"/>
                    <a:pt x="18534" y="5816"/>
                    <a:pt x="18095" y="5816"/>
                  </a:cubicBezTo>
                  <a:cubicBezTo>
                    <a:pt x="18073" y="5816"/>
                    <a:pt x="18052" y="5819"/>
                    <a:pt x="18033" y="5824"/>
                  </a:cubicBezTo>
                  <a:cubicBezTo>
                    <a:pt x="17963" y="5841"/>
                    <a:pt x="17894" y="5849"/>
                    <a:pt x="17824" y="5849"/>
                  </a:cubicBezTo>
                  <a:cubicBezTo>
                    <a:pt x="17495" y="5849"/>
                    <a:pt x="17178" y="5678"/>
                    <a:pt x="16926" y="5519"/>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6"/>
                    <a:pt x="14616" y="4621"/>
                  </a:cubicBezTo>
                  <a:cubicBezTo>
                    <a:pt x="14022" y="4108"/>
                    <a:pt x="14022" y="3707"/>
                    <a:pt x="13108" y="3418"/>
                  </a:cubicBezTo>
                  <a:cubicBezTo>
                    <a:pt x="12939" y="3361"/>
                    <a:pt x="12795" y="3339"/>
                    <a:pt x="12669" y="3339"/>
                  </a:cubicBezTo>
                  <a:cubicBezTo>
                    <a:pt x="12279" y="3339"/>
                    <a:pt x="12055" y="3545"/>
                    <a:pt x="11780" y="3545"/>
                  </a:cubicBezTo>
                  <a:cubicBezTo>
                    <a:pt x="11669" y="3545"/>
                    <a:pt x="11549" y="3511"/>
                    <a:pt x="11407" y="3418"/>
                  </a:cubicBezTo>
                  <a:cubicBezTo>
                    <a:pt x="10813" y="3017"/>
                    <a:pt x="10428" y="3225"/>
                    <a:pt x="9771" y="2776"/>
                  </a:cubicBezTo>
                  <a:cubicBezTo>
                    <a:pt x="9097" y="2311"/>
                    <a:pt x="8696" y="2006"/>
                    <a:pt x="8407" y="2006"/>
                  </a:cubicBezTo>
                  <a:cubicBezTo>
                    <a:pt x="8204" y="2006"/>
                    <a:pt x="7737" y="2099"/>
                    <a:pt x="7296" y="2099"/>
                  </a:cubicBezTo>
                  <a:cubicBezTo>
                    <a:pt x="7075" y="2099"/>
                    <a:pt x="6861" y="2075"/>
                    <a:pt x="6690" y="2006"/>
                  </a:cubicBezTo>
                  <a:cubicBezTo>
                    <a:pt x="6193" y="1813"/>
                    <a:pt x="5888" y="1300"/>
                    <a:pt x="5487" y="1300"/>
                  </a:cubicBezTo>
                  <a:cubicBezTo>
                    <a:pt x="5121" y="1300"/>
                    <a:pt x="4596" y="887"/>
                    <a:pt x="3971" y="887"/>
                  </a:cubicBezTo>
                  <a:cubicBezTo>
                    <a:pt x="3910" y="887"/>
                    <a:pt x="3849" y="890"/>
                    <a:pt x="3786" y="899"/>
                  </a:cubicBezTo>
                  <a:cubicBezTo>
                    <a:pt x="3343" y="970"/>
                    <a:pt x="3019" y="1154"/>
                    <a:pt x="2717" y="1154"/>
                  </a:cubicBezTo>
                  <a:cubicBezTo>
                    <a:pt x="2538" y="1154"/>
                    <a:pt x="2367" y="1090"/>
                    <a:pt x="2182" y="899"/>
                  </a:cubicBezTo>
                  <a:cubicBezTo>
                    <a:pt x="1701" y="402"/>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618822" y="1994942"/>
              <a:ext cx="2684682" cy="872188"/>
            </a:xfrm>
            <a:custGeom>
              <a:avLst/>
              <a:gdLst/>
              <a:ahLst/>
              <a:cxnLst/>
              <a:rect l="l" t="t" r="r" b="b"/>
              <a:pathLst>
                <a:path w="19509" h="6338" extrusionOk="0">
                  <a:moveTo>
                    <a:pt x="0" y="1"/>
                  </a:moveTo>
                  <a:lnTo>
                    <a:pt x="0" y="6338"/>
                  </a:lnTo>
                  <a:lnTo>
                    <a:pt x="19509" y="6338"/>
                  </a:lnTo>
                  <a:cubicBezTo>
                    <a:pt x="19509" y="6338"/>
                    <a:pt x="18604" y="5811"/>
                    <a:pt x="18145" y="5811"/>
                  </a:cubicBezTo>
                  <a:cubicBezTo>
                    <a:pt x="18104" y="5811"/>
                    <a:pt x="18066" y="5815"/>
                    <a:pt x="18033" y="5825"/>
                  </a:cubicBezTo>
                  <a:cubicBezTo>
                    <a:pt x="17963" y="5841"/>
                    <a:pt x="17894" y="5849"/>
                    <a:pt x="17824" y="5849"/>
                  </a:cubicBezTo>
                  <a:cubicBezTo>
                    <a:pt x="17495" y="5849"/>
                    <a:pt x="17178" y="5679"/>
                    <a:pt x="16926" y="5520"/>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7"/>
                    <a:pt x="14616" y="4621"/>
                  </a:cubicBezTo>
                  <a:cubicBezTo>
                    <a:pt x="14022" y="4108"/>
                    <a:pt x="14022" y="4108"/>
                    <a:pt x="13108" y="3819"/>
                  </a:cubicBezTo>
                  <a:cubicBezTo>
                    <a:pt x="12939" y="3762"/>
                    <a:pt x="12795" y="3740"/>
                    <a:pt x="12669" y="3740"/>
                  </a:cubicBezTo>
                  <a:cubicBezTo>
                    <a:pt x="12279" y="3740"/>
                    <a:pt x="12055" y="3946"/>
                    <a:pt x="11780" y="3946"/>
                  </a:cubicBezTo>
                  <a:cubicBezTo>
                    <a:pt x="11669" y="3946"/>
                    <a:pt x="11549" y="3913"/>
                    <a:pt x="11407" y="3819"/>
                  </a:cubicBezTo>
                  <a:cubicBezTo>
                    <a:pt x="10813" y="3418"/>
                    <a:pt x="10428" y="3627"/>
                    <a:pt x="9771" y="3177"/>
                  </a:cubicBezTo>
                  <a:cubicBezTo>
                    <a:pt x="9097" y="2712"/>
                    <a:pt x="8696" y="2407"/>
                    <a:pt x="8407" y="2407"/>
                  </a:cubicBezTo>
                  <a:cubicBezTo>
                    <a:pt x="8102" y="2407"/>
                    <a:pt x="7204" y="2215"/>
                    <a:pt x="6690" y="2006"/>
                  </a:cubicBezTo>
                  <a:cubicBezTo>
                    <a:pt x="6193" y="1814"/>
                    <a:pt x="5888" y="1300"/>
                    <a:pt x="5487" y="1300"/>
                  </a:cubicBezTo>
                  <a:cubicBezTo>
                    <a:pt x="5121" y="1300"/>
                    <a:pt x="4596" y="887"/>
                    <a:pt x="3971" y="887"/>
                  </a:cubicBezTo>
                  <a:cubicBezTo>
                    <a:pt x="3910" y="887"/>
                    <a:pt x="3849" y="891"/>
                    <a:pt x="3786" y="899"/>
                  </a:cubicBezTo>
                  <a:cubicBezTo>
                    <a:pt x="3343" y="970"/>
                    <a:pt x="3019" y="1155"/>
                    <a:pt x="2717" y="1155"/>
                  </a:cubicBezTo>
                  <a:cubicBezTo>
                    <a:pt x="2538" y="1155"/>
                    <a:pt x="2367" y="1090"/>
                    <a:pt x="2182" y="899"/>
                  </a:cubicBezTo>
                  <a:cubicBezTo>
                    <a:pt x="1701" y="402"/>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9" name="Google Shape;29;p2"/>
          <p:cNvPicPr preferRelativeResize="0"/>
          <p:nvPr/>
        </p:nvPicPr>
        <p:blipFill rotWithShape="1">
          <a:blip r:embed="rId4"/>
          <a:srcRect r="54237"/>
          <a:stretch>
            <a:fillRect/>
          </a:stretch>
        </p:blipFill>
        <p:spPr>
          <a:xfrm rot="-5555326">
            <a:off x="10845007" y="-174974"/>
            <a:ext cx="835085" cy="1823033"/>
          </a:xfrm>
          <a:prstGeom prst="rect">
            <a:avLst/>
          </a:prstGeom>
          <a:noFill/>
          <a:ln>
            <a:noFill/>
          </a:ln>
        </p:spPr>
      </p:pic>
      <p:pic>
        <p:nvPicPr>
          <p:cNvPr id="30" name="Google Shape;30;p2"/>
          <p:cNvPicPr preferRelativeResize="0"/>
          <p:nvPr/>
        </p:nvPicPr>
        <p:blipFill rotWithShape="1">
          <a:blip r:embed="rId5"/>
          <a:srcRect l="-11024" t="46059"/>
          <a:stretch>
            <a:fillRect/>
          </a:stretch>
        </p:blipFill>
        <p:spPr>
          <a:xfrm rot="10800000" flipH="1">
            <a:off x="-26266" y="78900"/>
            <a:ext cx="2298900" cy="11159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pic>
        <p:nvPicPr>
          <p:cNvPr id="32" name="Google Shape;32;p3"/>
          <p:cNvPicPr preferRelativeResize="0"/>
          <p:nvPr/>
        </p:nvPicPr>
        <p:blipFill rotWithShape="1">
          <a:blip r:embed="rId2"/>
          <a:srcRect t="15597"/>
          <a:stretch>
            <a:fillRect/>
          </a:stretch>
        </p:blipFill>
        <p:spPr>
          <a:xfrm rot="10800000">
            <a:off x="-1" y="1"/>
            <a:ext cx="12192004" cy="6858001"/>
          </a:xfrm>
          <a:prstGeom prst="rect">
            <a:avLst/>
          </a:prstGeom>
          <a:noFill/>
          <a:ln>
            <a:noFill/>
          </a:ln>
        </p:spPr>
      </p:pic>
      <p:sp>
        <p:nvSpPr>
          <p:cNvPr id="33" name="Google Shape;33;p3"/>
          <p:cNvSpPr txBox="1">
            <a:spLocks noGrp="1"/>
          </p:cNvSpPr>
          <p:nvPr>
            <p:ph type="title"/>
          </p:nvPr>
        </p:nvSpPr>
        <p:spPr>
          <a:xfrm>
            <a:off x="3189200" y="2906167"/>
            <a:ext cx="5813600" cy="1122400"/>
          </a:xfrm>
          <a:prstGeom prst="rect">
            <a:avLst/>
          </a:prstGeom>
        </p:spPr>
        <p:txBody>
          <a:bodyPr spcFirstLastPara="1" wrap="square" lIns="92500" tIns="92500" rIns="92500" bIns="92500" anchor="t" anchorCtr="0">
            <a:noAutofit/>
          </a:bodyPr>
          <a:lstStyle>
            <a:lvl1pPr lvl="0" algn="ctr">
              <a:spcBef>
                <a:spcPts val="0"/>
              </a:spcBef>
              <a:spcAft>
                <a:spcPts val="0"/>
              </a:spcAft>
              <a:buSzPts val="4500"/>
              <a:buNone/>
              <a:defRPr sz="6000"/>
            </a:lvl1pPr>
            <a:lvl2pPr lvl="1" algn="ctr">
              <a:spcBef>
                <a:spcPts val="0"/>
              </a:spcBef>
              <a:spcAft>
                <a:spcPts val="0"/>
              </a:spcAft>
              <a:buSzPts val="4500"/>
              <a:buNone/>
              <a:defRPr sz="6000"/>
            </a:lvl2pPr>
            <a:lvl3pPr lvl="2" algn="ctr">
              <a:spcBef>
                <a:spcPts val="0"/>
              </a:spcBef>
              <a:spcAft>
                <a:spcPts val="0"/>
              </a:spcAft>
              <a:buSzPts val="4500"/>
              <a:buNone/>
              <a:defRPr sz="6000"/>
            </a:lvl3pPr>
            <a:lvl4pPr lvl="3" algn="ctr">
              <a:spcBef>
                <a:spcPts val="0"/>
              </a:spcBef>
              <a:spcAft>
                <a:spcPts val="0"/>
              </a:spcAft>
              <a:buSzPts val="4500"/>
              <a:buNone/>
              <a:defRPr sz="6000"/>
            </a:lvl4pPr>
            <a:lvl5pPr lvl="4" algn="ctr">
              <a:spcBef>
                <a:spcPts val="0"/>
              </a:spcBef>
              <a:spcAft>
                <a:spcPts val="0"/>
              </a:spcAft>
              <a:buSzPts val="4500"/>
              <a:buNone/>
              <a:defRPr sz="6000"/>
            </a:lvl5pPr>
            <a:lvl6pPr lvl="5" algn="ctr">
              <a:spcBef>
                <a:spcPts val="0"/>
              </a:spcBef>
              <a:spcAft>
                <a:spcPts val="0"/>
              </a:spcAft>
              <a:buSzPts val="4500"/>
              <a:buNone/>
              <a:defRPr sz="6000"/>
            </a:lvl6pPr>
            <a:lvl7pPr lvl="6" algn="ctr">
              <a:spcBef>
                <a:spcPts val="0"/>
              </a:spcBef>
              <a:spcAft>
                <a:spcPts val="0"/>
              </a:spcAft>
              <a:buSzPts val="4500"/>
              <a:buNone/>
              <a:defRPr sz="6000"/>
            </a:lvl7pPr>
            <a:lvl8pPr lvl="7" algn="ctr">
              <a:spcBef>
                <a:spcPts val="0"/>
              </a:spcBef>
              <a:spcAft>
                <a:spcPts val="0"/>
              </a:spcAft>
              <a:buSzPts val="4500"/>
              <a:buNone/>
              <a:defRPr sz="6000"/>
            </a:lvl8pPr>
            <a:lvl9pPr lvl="8" algn="ctr">
              <a:spcBef>
                <a:spcPts val="0"/>
              </a:spcBef>
              <a:spcAft>
                <a:spcPts val="0"/>
              </a:spcAft>
              <a:buSzPts val="4500"/>
              <a:buNone/>
              <a:defRPr sz="6000"/>
            </a:lvl9pPr>
          </a:lstStyle>
          <a:p>
            <a:endParaRPr/>
          </a:p>
        </p:txBody>
      </p:sp>
      <p:sp>
        <p:nvSpPr>
          <p:cNvPr id="34" name="Google Shape;34;p3"/>
          <p:cNvSpPr txBox="1">
            <a:spLocks noGrp="1"/>
          </p:cNvSpPr>
          <p:nvPr>
            <p:ph type="title" idx="2" hasCustomPrompt="1"/>
          </p:nvPr>
        </p:nvSpPr>
        <p:spPr>
          <a:xfrm>
            <a:off x="5298100" y="1170267"/>
            <a:ext cx="1596000" cy="1501600"/>
          </a:xfrm>
          <a:prstGeom prst="rect">
            <a:avLst/>
          </a:prstGeom>
          <a:noFill/>
        </p:spPr>
        <p:txBody>
          <a:bodyPr spcFirstLastPara="1" wrap="square" lIns="92500" tIns="92500" rIns="92500" bIns="92500" anchor="ctr" anchorCtr="0">
            <a:noAutofit/>
          </a:bodyPr>
          <a:lstStyle>
            <a:lvl1pPr lvl="0" algn="ctr" rtl="0">
              <a:spcBef>
                <a:spcPts val="0"/>
              </a:spcBef>
              <a:spcAft>
                <a:spcPts val="0"/>
              </a:spcAft>
              <a:buSzPts val="6100"/>
              <a:buNone/>
              <a:defRPr sz="8135"/>
            </a:lvl1pPr>
            <a:lvl2pPr lvl="1" algn="ctr" rtl="0">
              <a:spcBef>
                <a:spcPts val="0"/>
              </a:spcBef>
              <a:spcAft>
                <a:spcPts val="0"/>
              </a:spcAft>
              <a:buSzPts val="6100"/>
              <a:buNone/>
              <a:defRPr sz="8135"/>
            </a:lvl2pPr>
            <a:lvl3pPr lvl="2" algn="ctr" rtl="0">
              <a:spcBef>
                <a:spcPts val="0"/>
              </a:spcBef>
              <a:spcAft>
                <a:spcPts val="0"/>
              </a:spcAft>
              <a:buSzPts val="6100"/>
              <a:buNone/>
              <a:defRPr sz="8135"/>
            </a:lvl3pPr>
            <a:lvl4pPr lvl="3" algn="ctr" rtl="0">
              <a:spcBef>
                <a:spcPts val="0"/>
              </a:spcBef>
              <a:spcAft>
                <a:spcPts val="0"/>
              </a:spcAft>
              <a:buSzPts val="6100"/>
              <a:buNone/>
              <a:defRPr sz="8135"/>
            </a:lvl4pPr>
            <a:lvl5pPr lvl="4" algn="ctr" rtl="0">
              <a:spcBef>
                <a:spcPts val="0"/>
              </a:spcBef>
              <a:spcAft>
                <a:spcPts val="0"/>
              </a:spcAft>
              <a:buSzPts val="6100"/>
              <a:buNone/>
              <a:defRPr sz="8135"/>
            </a:lvl5pPr>
            <a:lvl6pPr lvl="5" algn="ctr" rtl="0">
              <a:spcBef>
                <a:spcPts val="0"/>
              </a:spcBef>
              <a:spcAft>
                <a:spcPts val="0"/>
              </a:spcAft>
              <a:buSzPts val="6100"/>
              <a:buNone/>
              <a:defRPr sz="8135"/>
            </a:lvl6pPr>
            <a:lvl7pPr lvl="6" algn="ctr" rtl="0">
              <a:spcBef>
                <a:spcPts val="0"/>
              </a:spcBef>
              <a:spcAft>
                <a:spcPts val="0"/>
              </a:spcAft>
              <a:buSzPts val="6100"/>
              <a:buNone/>
              <a:defRPr sz="8135"/>
            </a:lvl7pPr>
            <a:lvl8pPr lvl="7" algn="ctr" rtl="0">
              <a:spcBef>
                <a:spcPts val="0"/>
              </a:spcBef>
              <a:spcAft>
                <a:spcPts val="0"/>
              </a:spcAft>
              <a:buSzPts val="6100"/>
              <a:buNone/>
              <a:defRPr sz="8135"/>
            </a:lvl8pPr>
            <a:lvl9pPr lvl="8" algn="ctr" rtl="0">
              <a:spcBef>
                <a:spcPts val="0"/>
              </a:spcBef>
              <a:spcAft>
                <a:spcPts val="0"/>
              </a:spcAft>
              <a:buSzPts val="6100"/>
              <a:buNone/>
              <a:defRPr sz="8135"/>
            </a:lvl9pPr>
          </a:lstStyle>
          <a:p>
            <a:r>
              <a:t>xx%</a:t>
            </a:r>
          </a:p>
        </p:txBody>
      </p:sp>
      <p:sp>
        <p:nvSpPr>
          <p:cNvPr id="35" name="Google Shape;35;p3"/>
          <p:cNvSpPr txBox="1">
            <a:spLocks noGrp="1"/>
          </p:cNvSpPr>
          <p:nvPr>
            <p:ph type="subTitle" idx="1"/>
          </p:nvPr>
        </p:nvSpPr>
        <p:spPr>
          <a:xfrm>
            <a:off x="3189233" y="4176233"/>
            <a:ext cx="5813600" cy="951200"/>
          </a:xfrm>
          <a:prstGeom prst="rect">
            <a:avLst/>
          </a:prstGeom>
        </p:spPr>
        <p:txBody>
          <a:bodyPr spcFirstLastPara="1" wrap="square" lIns="92500" tIns="92500" rIns="92500" bIns="92500"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36" name="Google Shape;36;p3"/>
          <p:cNvPicPr preferRelativeResize="0"/>
          <p:nvPr/>
        </p:nvPicPr>
        <p:blipFill rotWithShape="1">
          <a:blip r:embed="rId3"/>
          <a:srcRect r="54237"/>
          <a:stretch>
            <a:fillRect/>
          </a:stretch>
        </p:blipFill>
        <p:spPr>
          <a:xfrm rot="-642837" flipH="1">
            <a:off x="157680" y="5404216"/>
            <a:ext cx="648615" cy="1415952"/>
          </a:xfrm>
          <a:prstGeom prst="rect">
            <a:avLst/>
          </a:prstGeom>
          <a:noFill/>
          <a:ln>
            <a:noFill/>
          </a:ln>
        </p:spPr>
      </p:pic>
      <p:sp>
        <p:nvSpPr>
          <p:cNvPr id="37" name="Google Shape;37;p3"/>
          <p:cNvSpPr/>
          <p:nvPr/>
        </p:nvSpPr>
        <p:spPr>
          <a:xfrm rot="9180750" flipH="1">
            <a:off x="41000" y="6148454"/>
            <a:ext cx="914689" cy="787525"/>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EEB087">
              <a:alpha val="352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38;p3"/>
          <p:cNvGrpSpPr/>
          <p:nvPr/>
        </p:nvGrpSpPr>
        <p:grpSpPr>
          <a:xfrm rot="10800000">
            <a:off x="10785452" y="-322296"/>
            <a:ext cx="1486513" cy="1655981"/>
            <a:chOff x="-22" y="3172125"/>
            <a:chExt cx="1696417" cy="1981155"/>
          </a:xfrm>
        </p:grpSpPr>
        <p:sp>
          <p:nvSpPr>
            <p:cNvPr id="39" name="Google Shape;39;p3"/>
            <p:cNvSpPr/>
            <p:nvPr/>
          </p:nvSpPr>
          <p:spPr>
            <a:xfrm rot="5400000">
              <a:off x="-118704" y="3290807"/>
              <a:ext cx="1933781" cy="1696417"/>
            </a:xfrm>
            <a:custGeom>
              <a:avLst/>
              <a:gdLst/>
              <a:ahLst/>
              <a:cxnLst/>
              <a:rect l="l" t="t" r="r" b="b"/>
              <a:pathLst>
                <a:path w="67023" h="58786" extrusionOk="0">
                  <a:moveTo>
                    <a:pt x="55047" y="0"/>
                  </a:moveTo>
                  <a:cubicBezTo>
                    <a:pt x="54712" y="61"/>
                    <a:pt x="54408" y="182"/>
                    <a:pt x="54135" y="365"/>
                  </a:cubicBezTo>
                  <a:cubicBezTo>
                    <a:pt x="53649" y="790"/>
                    <a:pt x="53557" y="1641"/>
                    <a:pt x="53253" y="2189"/>
                  </a:cubicBezTo>
                  <a:cubicBezTo>
                    <a:pt x="52980" y="2675"/>
                    <a:pt x="52554" y="3100"/>
                    <a:pt x="52038" y="3313"/>
                  </a:cubicBezTo>
                  <a:cubicBezTo>
                    <a:pt x="51946" y="3374"/>
                    <a:pt x="51825" y="3404"/>
                    <a:pt x="51703" y="3404"/>
                  </a:cubicBezTo>
                  <a:cubicBezTo>
                    <a:pt x="51673" y="3465"/>
                    <a:pt x="51612" y="3526"/>
                    <a:pt x="51582" y="3556"/>
                  </a:cubicBezTo>
                  <a:cubicBezTo>
                    <a:pt x="51490" y="4012"/>
                    <a:pt x="51247" y="4438"/>
                    <a:pt x="50852" y="4711"/>
                  </a:cubicBezTo>
                  <a:cubicBezTo>
                    <a:pt x="50700" y="4985"/>
                    <a:pt x="50548" y="5259"/>
                    <a:pt x="50427" y="5562"/>
                  </a:cubicBezTo>
                  <a:cubicBezTo>
                    <a:pt x="50335" y="5866"/>
                    <a:pt x="50123" y="6110"/>
                    <a:pt x="49880" y="6322"/>
                  </a:cubicBezTo>
                  <a:cubicBezTo>
                    <a:pt x="49880" y="6292"/>
                    <a:pt x="49880" y="6292"/>
                    <a:pt x="49880" y="6262"/>
                  </a:cubicBezTo>
                  <a:cubicBezTo>
                    <a:pt x="49846" y="6183"/>
                    <a:pt x="49774" y="6146"/>
                    <a:pt x="49673" y="6146"/>
                  </a:cubicBezTo>
                  <a:cubicBezTo>
                    <a:pt x="49501" y="6146"/>
                    <a:pt x="49243" y="6253"/>
                    <a:pt x="48937" y="6444"/>
                  </a:cubicBezTo>
                  <a:cubicBezTo>
                    <a:pt x="48694" y="6930"/>
                    <a:pt x="48421" y="7386"/>
                    <a:pt x="48117" y="7842"/>
                  </a:cubicBezTo>
                  <a:cubicBezTo>
                    <a:pt x="48238" y="8237"/>
                    <a:pt x="47904" y="8815"/>
                    <a:pt x="47752" y="9301"/>
                  </a:cubicBezTo>
                  <a:cubicBezTo>
                    <a:pt x="47661" y="9332"/>
                    <a:pt x="47600" y="9362"/>
                    <a:pt x="47509" y="9392"/>
                  </a:cubicBezTo>
                  <a:cubicBezTo>
                    <a:pt x="47357" y="9423"/>
                    <a:pt x="47144" y="9423"/>
                    <a:pt x="46962" y="9453"/>
                  </a:cubicBezTo>
                  <a:cubicBezTo>
                    <a:pt x="45776" y="10882"/>
                    <a:pt x="44348" y="12310"/>
                    <a:pt x="42980" y="13739"/>
                  </a:cubicBezTo>
                  <a:cubicBezTo>
                    <a:pt x="41308" y="15471"/>
                    <a:pt x="39849" y="16991"/>
                    <a:pt x="38420" y="18359"/>
                  </a:cubicBezTo>
                  <a:cubicBezTo>
                    <a:pt x="38086" y="19058"/>
                    <a:pt x="37569" y="19605"/>
                    <a:pt x="36901" y="19970"/>
                  </a:cubicBezTo>
                  <a:cubicBezTo>
                    <a:pt x="36779" y="20031"/>
                    <a:pt x="36627" y="20092"/>
                    <a:pt x="36475" y="20092"/>
                  </a:cubicBezTo>
                  <a:cubicBezTo>
                    <a:pt x="35320" y="21064"/>
                    <a:pt x="34135" y="21976"/>
                    <a:pt x="32888" y="22797"/>
                  </a:cubicBezTo>
                  <a:cubicBezTo>
                    <a:pt x="32645" y="22949"/>
                    <a:pt x="32372" y="23101"/>
                    <a:pt x="32098" y="23192"/>
                  </a:cubicBezTo>
                  <a:cubicBezTo>
                    <a:pt x="32037" y="23283"/>
                    <a:pt x="31976" y="23374"/>
                    <a:pt x="31916" y="23465"/>
                  </a:cubicBezTo>
                  <a:cubicBezTo>
                    <a:pt x="31217" y="24377"/>
                    <a:pt x="30609" y="25320"/>
                    <a:pt x="30001" y="26262"/>
                  </a:cubicBezTo>
                  <a:lnTo>
                    <a:pt x="29150" y="26687"/>
                  </a:lnTo>
                  <a:cubicBezTo>
                    <a:pt x="28137" y="27760"/>
                    <a:pt x="26803" y="28482"/>
                    <a:pt x="25806" y="28482"/>
                  </a:cubicBezTo>
                  <a:cubicBezTo>
                    <a:pt x="25786" y="28482"/>
                    <a:pt x="25766" y="28481"/>
                    <a:pt x="25745" y="28481"/>
                  </a:cubicBezTo>
                  <a:cubicBezTo>
                    <a:pt x="23982" y="30274"/>
                    <a:pt x="22554" y="31156"/>
                    <a:pt x="20244" y="32797"/>
                  </a:cubicBezTo>
                  <a:cubicBezTo>
                    <a:pt x="19727" y="33162"/>
                    <a:pt x="19149" y="33466"/>
                    <a:pt x="18542" y="33618"/>
                  </a:cubicBezTo>
                  <a:cubicBezTo>
                    <a:pt x="18146" y="33891"/>
                    <a:pt x="17812" y="34226"/>
                    <a:pt x="17538" y="34621"/>
                  </a:cubicBezTo>
                  <a:cubicBezTo>
                    <a:pt x="17569" y="34712"/>
                    <a:pt x="17599" y="34803"/>
                    <a:pt x="17630" y="34894"/>
                  </a:cubicBezTo>
                  <a:cubicBezTo>
                    <a:pt x="17417" y="34985"/>
                    <a:pt x="17204" y="35046"/>
                    <a:pt x="16991" y="35168"/>
                  </a:cubicBezTo>
                  <a:cubicBezTo>
                    <a:pt x="16657" y="35350"/>
                    <a:pt x="16323" y="35593"/>
                    <a:pt x="15988" y="35836"/>
                  </a:cubicBezTo>
                  <a:cubicBezTo>
                    <a:pt x="15745" y="36140"/>
                    <a:pt x="15502" y="36475"/>
                    <a:pt x="15228" y="36779"/>
                  </a:cubicBezTo>
                  <a:cubicBezTo>
                    <a:pt x="14803" y="36900"/>
                    <a:pt x="14438" y="37265"/>
                    <a:pt x="14286" y="37691"/>
                  </a:cubicBezTo>
                  <a:cubicBezTo>
                    <a:pt x="14195" y="37782"/>
                    <a:pt x="14104" y="37873"/>
                    <a:pt x="14043" y="37934"/>
                  </a:cubicBezTo>
                  <a:cubicBezTo>
                    <a:pt x="13405" y="38815"/>
                    <a:pt x="12858" y="39666"/>
                    <a:pt x="12250" y="40517"/>
                  </a:cubicBezTo>
                  <a:cubicBezTo>
                    <a:pt x="12858" y="40943"/>
                    <a:pt x="11490" y="41824"/>
                    <a:pt x="11125" y="42463"/>
                  </a:cubicBezTo>
                  <a:cubicBezTo>
                    <a:pt x="10608" y="42706"/>
                    <a:pt x="10183" y="43071"/>
                    <a:pt x="9909" y="43557"/>
                  </a:cubicBezTo>
                  <a:cubicBezTo>
                    <a:pt x="9575" y="44165"/>
                    <a:pt x="9240" y="44742"/>
                    <a:pt x="9362" y="45198"/>
                  </a:cubicBezTo>
                  <a:cubicBezTo>
                    <a:pt x="9757" y="46597"/>
                    <a:pt x="9696" y="46627"/>
                    <a:pt x="7326" y="47843"/>
                  </a:cubicBezTo>
                  <a:cubicBezTo>
                    <a:pt x="7204" y="47904"/>
                    <a:pt x="7082" y="47964"/>
                    <a:pt x="6961" y="48025"/>
                  </a:cubicBezTo>
                  <a:cubicBezTo>
                    <a:pt x="6809" y="48207"/>
                    <a:pt x="6505" y="48511"/>
                    <a:pt x="6535" y="48572"/>
                  </a:cubicBezTo>
                  <a:cubicBezTo>
                    <a:pt x="6657" y="48785"/>
                    <a:pt x="6535" y="49089"/>
                    <a:pt x="6322" y="49393"/>
                  </a:cubicBezTo>
                  <a:cubicBezTo>
                    <a:pt x="6292" y="49545"/>
                    <a:pt x="6231" y="49666"/>
                    <a:pt x="6140" y="49758"/>
                  </a:cubicBezTo>
                  <a:cubicBezTo>
                    <a:pt x="5867" y="49970"/>
                    <a:pt x="5593" y="50153"/>
                    <a:pt x="5289" y="50274"/>
                  </a:cubicBezTo>
                  <a:cubicBezTo>
                    <a:pt x="5198" y="50518"/>
                    <a:pt x="5046" y="50730"/>
                    <a:pt x="4863" y="50943"/>
                  </a:cubicBezTo>
                  <a:cubicBezTo>
                    <a:pt x="4316" y="51733"/>
                    <a:pt x="3708" y="52493"/>
                    <a:pt x="3009" y="53162"/>
                  </a:cubicBezTo>
                  <a:cubicBezTo>
                    <a:pt x="2888" y="53253"/>
                    <a:pt x="2736" y="53314"/>
                    <a:pt x="2553" y="53344"/>
                  </a:cubicBezTo>
                  <a:cubicBezTo>
                    <a:pt x="2401" y="53527"/>
                    <a:pt x="2189" y="53679"/>
                    <a:pt x="2006" y="53861"/>
                  </a:cubicBezTo>
                  <a:cubicBezTo>
                    <a:pt x="1702" y="54165"/>
                    <a:pt x="1459" y="54530"/>
                    <a:pt x="1398" y="54955"/>
                  </a:cubicBezTo>
                  <a:cubicBezTo>
                    <a:pt x="1338" y="55411"/>
                    <a:pt x="1094" y="55776"/>
                    <a:pt x="760" y="56050"/>
                  </a:cubicBezTo>
                  <a:cubicBezTo>
                    <a:pt x="517" y="56293"/>
                    <a:pt x="243" y="56536"/>
                    <a:pt x="0" y="56779"/>
                  </a:cubicBezTo>
                  <a:lnTo>
                    <a:pt x="0" y="58785"/>
                  </a:lnTo>
                  <a:lnTo>
                    <a:pt x="65169" y="58785"/>
                  </a:lnTo>
                  <a:lnTo>
                    <a:pt x="67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rot="5400000">
              <a:off x="-92405" y="3364480"/>
              <a:ext cx="1881183" cy="1696417"/>
            </a:xfrm>
            <a:custGeom>
              <a:avLst/>
              <a:gdLst/>
              <a:ahLst/>
              <a:cxnLst/>
              <a:rect l="l" t="t" r="r" b="b"/>
              <a:pathLst>
                <a:path w="65200" h="58786" extrusionOk="0">
                  <a:moveTo>
                    <a:pt x="52767" y="0"/>
                  </a:moveTo>
                  <a:cubicBezTo>
                    <a:pt x="52342" y="486"/>
                    <a:pt x="51886" y="973"/>
                    <a:pt x="51399" y="1489"/>
                  </a:cubicBezTo>
                  <a:cubicBezTo>
                    <a:pt x="51308" y="1763"/>
                    <a:pt x="51156" y="2037"/>
                    <a:pt x="50943" y="2249"/>
                  </a:cubicBezTo>
                  <a:lnTo>
                    <a:pt x="51095" y="2280"/>
                  </a:lnTo>
                  <a:lnTo>
                    <a:pt x="50244" y="3496"/>
                  </a:lnTo>
                  <a:cubicBezTo>
                    <a:pt x="50184" y="3952"/>
                    <a:pt x="49940" y="4347"/>
                    <a:pt x="49576" y="4620"/>
                  </a:cubicBezTo>
                  <a:cubicBezTo>
                    <a:pt x="49454" y="4894"/>
                    <a:pt x="49302" y="5167"/>
                    <a:pt x="49211" y="5441"/>
                  </a:cubicBezTo>
                  <a:cubicBezTo>
                    <a:pt x="49120" y="5714"/>
                    <a:pt x="48937" y="5988"/>
                    <a:pt x="48694" y="6170"/>
                  </a:cubicBezTo>
                  <a:lnTo>
                    <a:pt x="48694" y="6140"/>
                  </a:lnTo>
                  <a:cubicBezTo>
                    <a:pt x="48658" y="6055"/>
                    <a:pt x="48588" y="6014"/>
                    <a:pt x="48486" y="6014"/>
                  </a:cubicBezTo>
                  <a:cubicBezTo>
                    <a:pt x="48332" y="6014"/>
                    <a:pt x="48106" y="6109"/>
                    <a:pt x="47813" y="6292"/>
                  </a:cubicBezTo>
                  <a:cubicBezTo>
                    <a:pt x="47600" y="6778"/>
                    <a:pt x="47357" y="7234"/>
                    <a:pt x="47083" y="7690"/>
                  </a:cubicBezTo>
                  <a:cubicBezTo>
                    <a:pt x="47205" y="8055"/>
                    <a:pt x="46901" y="8602"/>
                    <a:pt x="46779" y="9088"/>
                  </a:cubicBezTo>
                  <a:cubicBezTo>
                    <a:pt x="46718" y="9119"/>
                    <a:pt x="46658" y="9180"/>
                    <a:pt x="46567" y="9180"/>
                  </a:cubicBezTo>
                  <a:cubicBezTo>
                    <a:pt x="46415" y="9210"/>
                    <a:pt x="46202" y="9240"/>
                    <a:pt x="46019" y="9240"/>
                  </a:cubicBezTo>
                  <a:cubicBezTo>
                    <a:pt x="44956" y="10669"/>
                    <a:pt x="43679" y="12098"/>
                    <a:pt x="42433" y="13496"/>
                  </a:cubicBezTo>
                  <a:cubicBezTo>
                    <a:pt x="40913" y="15228"/>
                    <a:pt x="39575" y="16778"/>
                    <a:pt x="38208" y="18237"/>
                  </a:cubicBezTo>
                  <a:cubicBezTo>
                    <a:pt x="37904" y="18937"/>
                    <a:pt x="37387" y="19544"/>
                    <a:pt x="36749" y="19970"/>
                  </a:cubicBezTo>
                  <a:cubicBezTo>
                    <a:pt x="36627" y="20061"/>
                    <a:pt x="36475" y="20122"/>
                    <a:pt x="36323" y="20122"/>
                  </a:cubicBezTo>
                  <a:cubicBezTo>
                    <a:pt x="35199" y="21216"/>
                    <a:pt x="34013" y="22250"/>
                    <a:pt x="32767" y="23222"/>
                  </a:cubicBezTo>
                  <a:cubicBezTo>
                    <a:pt x="32524" y="23405"/>
                    <a:pt x="32281" y="23557"/>
                    <a:pt x="31977" y="23678"/>
                  </a:cubicBezTo>
                  <a:cubicBezTo>
                    <a:pt x="31946" y="23800"/>
                    <a:pt x="31885" y="23891"/>
                    <a:pt x="31825" y="23982"/>
                  </a:cubicBezTo>
                  <a:cubicBezTo>
                    <a:pt x="31095" y="25016"/>
                    <a:pt x="30487" y="26049"/>
                    <a:pt x="29818" y="27083"/>
                  </a:cubicBezTo>
                  <a:lnTo>
                    <a:pt x="28967" y="27630"/>
                  </a:lnTo>
                  <a:cubicBezTo>
                    <a:pt x="27873" y="28846"/>
                    <a:pt x="26384" y="29697"/>
                    <a:pt x="25320" y="29727"/>
                  </a:cubicBezTo>
                  <a:cubicBezTo>
                    <a:pt x="23435" y="31612"/>
                    <a:pt x="21916" y="32554"/>
                    <a:pt x="19423" y="34165"/>
                  </a:cubicBezTo>
                  <a:cubicBezTo>
                    <a:pt x="18876" y="34529"/>
                    <a:pt x="18268" y="34803"/>
                    <a:pt x="17630" y="34925"/>
                  </a:cubicBezTo>
                  <a:cubicBezTo>
                    <a:pt x="17235" y="35168"/>
                    <a:pt x="16870" y="35472"/>
                    <a:pt x="16596" y="35836"/>
                  </a:cubicBezTo>
                  <a:cubicBezTo>
                    <a:pt x="16627" y="35928"/>
                    <a:pt x="16657" y="36019"/>
                    <a:pt x="16688" y="36110"/>
                  </a:cubicBezTo>
                  <a:cubicBezTo>
                    <a:pt x="16475" y="36201"/>
                    <a:pt x="16262" y="36232"/>
                    <a:pt x="16049" y="36353"/>
                  </a:cubicBezTo>
                  <a:cubicBezTo>
                    <a:pt x="15684" y="36536"/>
                    <a:pt x="15350" y="36718"/>
                    <a:pt x="15046" y="36961"/>
                  </a:cubicBezTo>
                  <a:cubicBezTo>
                    <a:pt x="14803" y="37235"/>
                    <a:pt x="14560" y="37508"/>
                    <a:pt x="14317" y="37782"/>
                  </a:cubicBezTo>
                  <a:cubicBezTo>
                    <a:pt x="13861" y="37873"/>
                    <a:pt x="13496" y="38207"/>
                    <a:pt x="13374" y="38633"/>
                  </a:cubicBezTo>
                  <a:cubicBezTo>
                    <a:pt x="13283" y="38694"/>
                    <a:pt x="13192" y="38754"/>
                    <a:pt x="13131" y="38846"/>
                  </a:cubicBezTo>
                  <a:cubicBezTo>
                    <a:pt x="12523" y="39606"/>
                    <a:pt x="12007" y="40396"/>
                    <a:pt x="11459" y="41156"/>
                  </a:cubicBezTo>
                  <a:cubicBezTo>
                    <a:pt x="12098" y="41581"/>
                    <a:pt x="10791" y="42311"/>
                    <a:pt x="10426" y="42888"/>
                  </a:cubicBezTo>
                  <a:cubicBezTo>
                    <a:pt x="9970" y="43071"/>
                    <a:pt x="9545" y="43405"/>
                    <a:pt x="9301" y="43861"/>
                  </a:cubicBezTo>
                  <a:cubicBezTo>
                    <a:pt x="9028" y="44408"/>
                    <a:pt x="8724" y="44955"/>
                    <a:pt x="8876" y="45381"/>
                  </a:cubicBezTo>
                  <a:cubicBezTo>
                    <a:pt x="9332" y="46688"/>
                    <a:pt x="9301" y="46718"/>
                    <a:pt x="7022" y="47843"/>
                  </a:cubicBezTo>
                  <a:cubicBezTo>
                    <a:pt x="6900" y="47873"/>
                    <a:pt x="6779" y="47934"/>
                    <a:pt x="6687" y="47995"/>
                  </a:cubicBezTo>
                  <a:cubicBezTo>
                    <a:pt x="6505" y="48177"/>
                    <a:pt x="6231" y="48451"/>
                    <a:pt x="6262" y="48511"/>
                  </a:cubicBezTo>
                  <a:cubicBezTo>
                    <a:pt x="6444" y="48815"/>
                    <a:pt x="6231" y="49180"/>
                    <a:pt x="5897" y="49636"/>
                  </a:cubicBezTo>
                  <a:cubicBezTo>
                    <a:pt x="5836" y="49545"/>
                    <a:pt x="5836" y="49484"/>
                    <a:pt x="5836" y="49393"/>
                  </a:cubicBezTo>
                  <a:cubicBezTo>
                    <a:pt x="5502" y="49879"/>
                    <a:pt x="5016" y="50092"/>
                    <a:pt x="4803" y="50670"/>
                  </a:cubicBezTo>
                  <a:cubicBezTo>
                    <a:pt x="4590" y="51217"/>
                    <a:pt x="4225" y="51429"/>
                    <a:pt x="3921" y="51885"/>
                  </a:cubicBezTo>
                  <a:cubicBezTo>
                    <a:pt x="3374" y="52676"/>
                    <a:pt x="2706" y="53344"/>
                    <a:pt x="1915" y="53861"/>
                  </a:cubicBezTo>
                  <a:cubicBezTo>
                    <a:pt x="1611" y="54135"/>
                    <a:pt x="1459" y="54499"/>
                    <a:pt x="1398" y="54864"/>
                  </a:cubicBezTo>
                  <a:cubicBezTo>
                    <a:pt x="1338" y="55320"/>
                    <a:pt x="1095" y="55715"/>
                    <a:pt x="760" y="55989"/>
                  </a:cubicBezTo>
                  <a:cubicBezTo>
                    <a:pt x="517" y="56232"/>
                    <a:pt x="243" y="56475"/>
                    <a:pt x="0" y="56749"/>
                  </a:cubicBezTo>
                  <a:lnTo>
                    <a:pt x="0" y="58785"/>
                  </a:lnTo>
                  <a:lnTo>
                    <a:pt x="65199" y="58785"/>
                  </a:lnTo>
                  <a:lnTo>
                    <a:pt x="65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rot="5400000">
              <a:off x="337714" y="3437770"/>
              <a:ext cx="14946" cy="690358"/>
            </a:xfrm>
            <a:custGeom>
              <a:avLst/>
              <a:gdLst/>
              <a:ahLst/>
              <a:cxnLst/>
              <a:rect l="l" t="t" r="r" b="b"/>
              <a:pathLst>
                <a:path w="518" h="23923" extrusionOk="0">
                  <a:moveTo>
                    <a:pt x="517" y="1"/>
                  </a:moveTo>
                  <a:cubicBezTo>
                    <a:pt x="396" y="31"/>
                    <a:pt x="274" y="62"/>
                    <a:pt x="152" y="62"/>
                  </a:cubicBezTo>
                  <a:lnTo>
                    <a:pt x="0" y="183"/>
                  </a:lnTo>
                  <a:lnTo>
                    <a:pt x="0" y="23922"/>
                  </a:lnTo>
                  <a:lnTo>
                    <a:pt x="517" y="23922"/>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rot="5400000">
              <a:off x="396493" y="3557898"/>
              <a:ext cx="14917" cy="807895"/>
            </a:xfrm>
            <a:custGeom>
              <a:avLst/>
              <a:gdLst/>
              <a:ahLst/>
              <a:cxnLst/>
              <a:rect l="l" t="t" r="r" b="b"/>
              <a:pathLst>
                <a:path w="517" h="27996" extrusionOk="0">
                  <a:moveTo>
                    <a:pt x="517" y="1"/>
                  </a:moveTo>
                  <a:cubicBezTo>
                    <a:pt x="334" y="153"/>
                    <a:pt x="183" y="305"/>
                    <a:pt x="0" y="426"/>
                  </a:cubicBezTo>
                  <a:lnTo>
                    <a:pt x="0" y="27995"/>
                  </a:lnTo>
                  <a:lnTo>
                    <a:pt x="517" y="2799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rot="5400000">
              <a:off x="123258" y="3294418"/>
              <a:ext cx="14946" cy="261420"/>
            </a:xfrm>
            <a:custGeom>
              <a:avLst/>
              <a:gdLst/>
              <a:ahLst/>
              <a:cxnLst/>
              <a:rect l="l" t="t" r="r" b="b"/>
              <a:pathLst>
                <a:path w="518" h="9059" extrusionOk="0">
                  <a:moveTo>
                    <a:pt x="518" y="0"/>
                  </a:moveTo>
                  <a:cubicBezTo>
                    <a:pt x="366" y="152"/>
                    <a:pt x="153" y="304"/>
                    <a:pt x="1" y="517"/>
                  </a:cubicBezTo>
                  <a:lnTo>
                    <a:pt x="1" y="9058"/>
                  </a:lnTo>
                  <a:lnTo>
                    <a:pt x="518" y="9058"/>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rot="5400000">
              <a:off x="462255" y="3671013"/>
              <a:ext cx="14946" cy="939456"/>
            </a:xfrm>
            <a:custGeom>
              <a:avLst/>
              <a:gdLst/>
              <a:ahLst/>
              <a:cxnLst/>
              <a:rect l="l" t="t" r="r" b="b"/>
              <a:pathLst>
                <a:path w="518" h="32555" extrusionOk="0">
                  <a:moveTo>
                    <a:pt x="518" y="0"/>
                  </a:moveTo>
                  <a:lnTo>
                    <a:pt x="1" y="791"/>
                  </a:lnTo>
                  <a:lnTo>
                    <a:pt x="1" y="32554"/>
                  </a:lnTo>
                  <a:lnTo>
                    <a:pt x="518" y="32554"/>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5400000">
              <a:off x="252185" y="3344393"/>
              <a:ext cx="16706" cy="521051"/>
            </a:xfrm>
            <a:custGeom>
              <a:avLst/>
              <a:gdLst/>
              <a:ahLst/>
              <a:cxnLst/>
              <a:rect l="l" t="t" r="r" b="b"/>
              <a:pathLst>
                <a:path w="579" h="18056" extrusionOk="0">
                  <a:moveTo>
                    <a:pt x="517" y="0"/>
                  </a:moveTo>
                  <a:cubicBezTo>
                    <a:pt x="426" y="152"/>
                    <a:pt x="305" y="304"/>
                    <a:pt x="213" y="426"/>
                  </a:cubicBezTo>
                  <a:cubicBezTo>
                    <a:pt x="578" y="669"/>
                    <a:pt x="335" y="973"/>
                    <a:pt x="1" y="1338"/>
                  </a:cubicBezTo>
                  <a:lnTo>
                    <a:pt x="1" y="18055"/>
                  </a:lnTo>
                  <a:lnTo>
                    <a:pt x="517" y="180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5400000">
              <a:off x="755647" y="3915202"/>
              <a:ext cx="14051" cy="1525379"/>
            </a:xfrm>
            <a:custGeom>
              <a:avLst/>
              <a:gdLst/>
              <a:ahLst/>
              <a:cxnLst/>
              <a:rect l="l" t="t" r="r" b="b"/>
              <a:pathLst>
                <a:path w="487" h="52859" extrusionOk="0">
                  <a:moveTo>
                    <a:pt x="487" y="0"/>
                  </a:moveTo>
                  <a:cubicBezTo>
                    <a:pt x="426" y="91"/>
                    <a:pt x="335" y="152"/>
                    <a:pt x="244" y="243"/>
                  </a:cubicBezTo>
                  <a:cubicBezTo>
                    <a:pt x="244" y="243"/>
                    <a:pt x="244" y="213"/>
                    <a:pt x="244" y="213"/>
                  </a:cubicBezTo>
                  <a:cubicBezTo>
                    <a:pt x="183" y="122"/>
                    <a:pt x="92" y="91"/>
                    <a:pt x="0" y="91"/>
                  </a:cubicBezTo>
                  <a:lnTo>
                    <a:pt x="0" y="52858"/>
                  </a:lnTo>
                  <a:lnTo>
                    <a:pt x="487" y="52858"/>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rot="5400000">
              <a:off x="551275" y="3760898"/>
              <a:ext cx="14946" cy="1117507"/>
            </a:xfrm>
            <a:custGeom>
              <a:avLst/>
              <a:gdLst/>
              <a:ahLst/>
              <a:cxnLst/>
              <a:rect l="l" t="t" r="r" b="b"/>
              <a:pathLst>
                <a:path w="518" h="38725" extrusionOk="0">
                  <a:moveTo>
                    <a:pt x="517" y="0"/>
                  </a:moveTo>
                  <a:cubicBezTo>
                    <a:pt x="426" y="31"/>
                    <a:pt x="365" y="61"/>
                    <a:pt x="274" y="61"/>
                  </a:cubicBezTo>
                  <a:lnTo>
                    <a:pt x="1" y="335"/>
                  </a:lnTo>
                  <a:lnTo>
                    <a:pt x="1" y="38724"/>
                  </a:lnTo>
                  <a:lnTo>
                    <a:pt x="517" y="38724"/>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rot="5400000">
              <a:off x="841608" y="4187057"/>
              <a:ext cx="14051" cy="1695522"/>
            </a:xfrm>
            <a:custGeom>
              <a:avLst/>
              <a:gdLst/>
              <a:ahLst/>
              <a:cxnLst/>
              <a:rect l="l" t="t" r="r" b="b"/>
              <a:pathLst>
                <a:path w="487" h="58755" extrusionOk="0">
                  <a:moveTo>
                    <a:pt x="0" y="0"/>
                  </a:moveTo>
                  <a:lnTo>
                    <a:pt x="0" y="58755"/>
                  </a:lnTo>
                  <a:lnTo>
                    <a:pt x="487" y="58755"/>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5400000">
              <a:off x="841161" y="4008594"/>
              <a:ext cx="14946" cy="1695522"/>
            </a:xfrm>
            <a:custGeom>
              <a:avLst/>
              <a:gdLst/>
              <a:ahLst/>
              <a:cxnLst/>
              <a:rect l="l" t="t" r="r" b="b"/>
              <a:pathLst>
                <a:path w="518" h="58755" extrusionOk="0">
                  <a:moveTo>
                    <a:pt x="1" y="0"/>
                  </a:moveTo>
                  <a:lnTo>
                    <a:pt x="1" y="58755"/>
                  </a:lnTo>
                  <a:lnTo>
                    <a:pt x="517" y="587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5400000">
              <a:off x="651275" y="3839803"/>
              <a:ext cx="14946" cy="1317518"/>
            </a:xfrm>
            <a:custGeom>
              <a:avLst/>
              <a:gdLst/>
              <a:ahLst/>
              <a:cxnLst/>
              <a:rect l="l" t="t" r="r" b="b"/>
              <a:pathLst>
                <a:path w="518" h="45656" extrusionOk="0">
                  <a:moveTo>
                    <a:pt x="517" y="1"/>
                  </a:moveTo>
                  <a:cubicBezTo>
                    <a:pt x="395" y="123"/>
                    <a:pt x="274" y="244"/>
                    <a:pt x="183" y="366"/>
                  </a:cubicBezTo>
                  <a:lnTo>
                    <a:pt x="0" y="548"/>
                  </a:lnTo>
                  <a:lnTo>
                    <a:pt x="0" y="45655"/>
                  </a:lnTo>
                  <a:lnTo>
                    <a:pt x="517" y="4565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51" name="Google Shape;51;p3"/>
          <p:cNvPicPr preferRelativeResize="0"/>
          <p:nvPr/>
        </p:nvPicPr>
        <p:blipFill>
          <a:blip r:embed="rId4"/>
          <a:stretch>
            <a:fillRect/>
          </a:stretch>
        </p:blipFill>
        <p:spPr>
          <a:xfrm flipH="1">
            <a:off x="10587761" y="5054167"/>
            <a:ext cx="1881905" cy="18801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2"/>
        <p:cNvGrpSpPr/>
        <p:nvPr/>
      </p:nvGrpSpPr>
      <p:grpSpPr>
        <a:xfrm>
          <a:off x="0" y="0"/>
          <a:ext cx="0" cy="0"/>
          <a:chOff x="0" y="0"/>
          <a:chExt cx="0" cy="0"/>
        </a:xfrm>
      </p:grpSpPr>
      <p:pic>
        <p:nvPicPr>
          <p:cNvPr id="83" name="Google Shape;83;p6"/>
          <p:cNvPicPr preferRelativeResize="0"/>
          <p:nvPr/>
        </p:nvPicPr>
        <p:blipFill rotWithShape="1">
          <a:blip r:embed="rId2"/>
          <a:srcRect b="15597"/>
          <a:stretch>
            <a:fillRect/>
          </a:stretch>
        </p:blipFill>
        <p:spPr>
          <a:xfrm rot="10800000">
            <a:off x="-1" y="1"/>
            <a:ext cx="12192004" cy="6858001"/>
          </a:xfrm>
          <a:prstGeom prst="rect">
            <a:avLst/>
          </a:prstGeom>
          <a:noFill/>
          <a:ln>
            <a:noFill/>
          </a:ln>
        </p:spPr>
      </p:pic>
      <p:grpSp>
        <p:nvGrpSpPr>
          <p:cNvPr id="84" name="Google Shape;84;p6"/>
          <p:cNvGrpSpPr/>
          <p:nvPr/>
        </p:nvGrpSpPr>
        <p:grpSpPr>
          <a:xfrm>
            <a:off x="-103380" y="-108363"/>
            <a:ext cx="1488683" cy="1400107"/>
            <a:chOff x="370925" y="252475"/>
            <a:chExt cx="1739387" cy="1635893"/>
          </a:xfrm>
        </p:grpSpPr>
        <p:sp>
          <p:nvSpPr>
            <p:cNvPr id="85" name="Google Shape;85;p6"/>
            <p:cNvSpPr/>
            <p:nvPr/>
          </p:nvSpPr>
          <p:spPr>
            <a:xfrm>
              <a:off x="370925" y="252475"/>
              <a:ext cx="1739387" cy="1635893"/>
            </a:xfrm>
            <a:custGeom>
              <a:avLst/>
              <a:gdLst/>
              <a:ahLst/>
              <a:cxnLst/>
              <a:rect l="l" t="t" r="r" b="b"/>
              <a:pathLst>
                <a:path w="64380" h="57785" extrusionOk="0">
                  <a:moveTo>
                    <a:pt x="6704" y="0"/>
                  </a:moveTo>
                  <a:cubicBezTo>
                    <a:pt x="3010" y="0"/>
                    <a:pt x="1" y="2976"/>
                    <a:pt x="1" y="6690"/>
                  </a:cubicBezTo>
                  <a:lnTo>
                    <a:pt x="1" y="57784"/>
                  </a:lnTo>
                  <a:cubicBezTo>
                    <a:pt x="335" y="57420"/>
                    <a:pt x="730" y="57085"/>
                    <a:pt x="1156" y="56842"/>
                  </a:cubicBezTo>
                  <a:lnTo>
                    <a:pt x="882" y="56690"/>
                  </a:lnTo>
                  <a:lnTo>
                    <a:pt x="1217" y="56234"/>
                  </a:lnTo>
                  <a:cubicBezTo>
                    <a:pt x="1217" y="56022"/>
                    <a:pt x="1308" y="55839"/>
                    <a:pt x="1490" y="55778"/>
                  </a:cubicBezTo>
                  <a:cubicBezTo>
                    <a:pt x="1521" y="55657"/>
                    <a:pt x="1582" y="55535"/>
                    <a:pt x="1612" y="55383"/>
                  </a:cubicBezTo>
                  <a:cubicBezTo>
                    <a:pt x="1612" y="55262"/>
                    <a:pt x="1703" y="55170"/>
                    <a:pt x="1794" y="55110"/>
                  </a:cubicBezTo>
                  <a:lnTo>
                    <a:pt x="1794" y="55140"/>
                  </a:lnTo>
                  <a:cubicBezTo>
                    <a:pt x="1864" y="55233"/>
                    <a:pt x="1969" y="55273"/>
                    <a:pt x="2123" y="55273"/>
                  </a:cubicBezTo>
                  <a:cubicBezTo>
                    <a:pt x="2171" y="55273"/>
                    <a:pt x="2223" y="55269"/>
                    <a:pt x="2281" y="55262"/>
                  </a:cubicBezTo>
                  <a:cubicBezTo>
                    <a:pt x="2341" y="55049"/>
                    <a:pt x="2433" y="54867"/>
                    <a:pt x="2524" y="54654"/>
                  </a:cubicBezTo>
                  <a:cubicBezTo>
                    <a:pt x="2493" y="54441"/>
                    <a:pt x="2493" y="54198"/>
                    <a:pt x="2554" y="53955"/>
                  </a:cubicBezTo>
                  <a:lnTo>
                    <a:pt x="2676" y="53955"/>
                  </a:lnTo>
                  <a:cubicBezTo>
                    <a:pt x="2767" y="53985"/>
                    <a:pt x="2858" y="54015"/>
                    <a:pt x="2949" y="54076"/>
                  </a:cubicBezTo>
                  <a:cubicBezTo>
                    <a:pt x="3436" y="53529"/>
                    <a:pt x="3952" y="53043"/>
                    <a:pt x="4500" y="52587"/>
                  </a:cubicBezTo>
                  <a:cubicBezTo>
                    <a:pt x="5168" y="51979"/>
                    <a:pt x="5715" y="51462"/>
                    <a:pt x="6323" y="50976"/>
                  </a:cubicBezTo>
                  <a:cubicBezTo>
                    <a:pt x="6414" y="50672"/>
                    <a:pt x="6627" y="50459"/>
                    <a:pt x="6931" y="50368"/>
                  </a:cubicBezTo>
                  <a:lnTo>
                    <a:pt x="7144" y="50368"/>
                  </a:lnTo>
                  <a:cubicBezTo>
                    <a:pt x="7661" y="50034"/>
                    <a:pt x="8208" y="49760"/>
                    <a:pt x="8755" y="49517"/>
                  </a:cubicBezTo>
                  <a:cubicBezTo>
                    <a:pt x="8877" y="49486"/>
                    <a:pt x="8998" y="49456"/>
                    <a:pt x="9150" y="49456"/>
                  </a:cubicBezTo>
                  <a:cubicBezTo>
                    <a:pt x="9150" y="49426"/>
                    <a:pt x="9180" y="49365"/>
                    <a:pt x="9211" y="49335"/>
                  </a:cubicBezTo>
                  <a:cubicBezTo>
                    <a:pt x="9484" y="48939"/>
                    <a:pt x="9728" y="48514"/>
                    <a:pt x="9971" y="48119"/>
                  </a:cubicBezTo>
                  <a:lnTo>
                    <a:pt x="10366" y="48028"/>
                  </a:lnTo>
                  <a:cubicBezTo>
                    <a:pt x="10683" y="47770"/>
                    <a:pt x="11077" y="47629"/>
                    <a:pt x="11473" y="47629"/>
                  </a:cubicBezTo>
                  <a:cubicBezTo>
                    <a:pt x="11685" y="47629"/>
                    <a:pt x="11897" y="47669"/>
                    <a:pt x="12098" y="47754"/>
                  </a:cubicBezTo>
                  <a:cubicBezTo>
                    <a:pt x="12919" y="47146"/>
                    <a:pt x="13649" y="46994"/>
                    <a:pt x="14804" y="46720"/>
                  </a:cubicBezTo>
                  <a:cubicBezTo>
                    <a:pt x="14956" y="46675"/>
                    <a:pt x="15108" y="46652"/>
                    <a:pt x="15256" y="46652"/>
                  </a:cubicBezTo>
                  <a:cubicBezTo>
                    <a:pt x="15404" y="46652"/>
                    <a:pt x="15548" y="46675"/>
                    <a:pt x="15685" y="46720"/>
                  </a:cubicBezTo>
                  <a:cubicBezTo>
                    <a:pt x="15868" y="46690"/>
                    <a:pt x="16020" y="46599"/>
                    <a:pt x="16141" y="46447"/>
                  </a:cubicBezTo>
                  <a:lnTo>
                    <a:pt x="16080" y="46295"/>
                  </a:lnTo>
                  <a:cubicBezTo>
                    <a:pt x="16171" y="46295"/>
                    <a:pt x="16293" y="46325"/>
                    <a:pt x="16384" y="46325"/>
                  </a:cubicBezTo>
                  <a:cubicBezTo>
                    <a:pt x="16536" y="46295"/>
                    <a:pt x="16688" y="46265"/>
                    <a:pt x="16840" y="46234"/>
                  </a:cubicBezTo>
                  <a:cubicBezTo>
                    <a:pt x="16962" y="46143"/>
                    <a:pt x="17053" y="46021"/>
                    <a:pt x="17144" y="45930"/>
                  </a:cubicBezTo>
                  <a:cubicBezTo>
                    <a:pt x="17203" y="45945"/>
                    <a:pt x="17257" y="45953"/>
                    <a:pt x="17305" y="45953"/>
                  </a:cubicBezTo>
                  <a:cubicBezTo>
                    <a:pt x="17454" y="45953"/>
                    <a:pt x="17547" y="45879"/>
                    <a:pt x="17570" y="45717"/>
                  </a:cubicBezTo>
                  <a:cubicBezTo>
                    <a:pt x="17600" y="45687"/>
                    <a:pt x="17630" y="45687"/>
                    <a:pt x="17691" y="45657"/>
                  </a:cubicBezTo>
                  <a:cubicBezTo>
                    <a:pt x="17934" y="45383"/>
                    <a:pt x="18117" y="45079"/>
                    <a:pt x="18330" y="44806"/>
                  </a:cubicBezTo>
                  <a:cubicBezTo>
                    <a:pt x="17965" y="44410"/>
                    <a:pt x="18603" y="44319"/>
                    <a:pt x="18725" y="44106"/>
                  </a:cubicBezTo>
                  <a:cubicBezTo>
                    <a:pt x="18968" y="44106"/>
                    <a:pt x="19150" y="44046"/>
                    <a:pt x="19211" y="43863"/>
                  </a:cubicBezTo>
                  <a:cubicBezTo>
                    <a:pt x="19363" y="43651"/>
                    <a:pt x="19424" y="43407"/>
                    <a:pt x="19393" y="43164"/>
                  </a:cubicBezTo>
                  <a:cubicBezTo>
                    <a:pt x="19029" y="42344"/>
                    <a:pt x="19029" y="42344"/>
                    <a:pt x="20153" y="42283"/>
                  </a:cubicBezTo>
                  <a:lnTo>
                    <a:pt x="20305" y="42283"/>
                  </a:lnTo>
                  <a:cubicBezTo>
                    <a:pt x="20305" y="42283"/>
                    <a:pt x="20488" y="42131"/>
                    <a:pt x="20457" y="42100"/>
                  </a:cubicBezTo>
                  <a:cubicBezTo>
                    <a:pt x="20366" y="41918"/>
                    <a:pt x="20396" y="41705"/>
                    <a:pt x="20548" y="41584"/>
                  </a:cubicBezTo>
                  <a:cubicBezTo>
                    <a:pt x="20579" y="41614"/>
                    <a:pt x="20609" y="41675"/>
                    <a:pt x="20609" y="41736"/>
                  </a:cubicBezTo>
                  <a:cubicBezTo>
                    <a:pt x="20609" y="41888"/>
                    <a:pt x="20609" y="41979"/>
                    <a:pt x="20852" y="42009"/>
                  </a:cubicBezTo>
                  <a:cubicBezTo>
                    <a:pt x="21065" y="42009"/>
                    <a:pt x="21217" y="42009"/>
                    <a:pt x="21217" y="41857"/>
                  </a:cubicBezTo>
                  <a:cubicBezTo>
                    <a:pt x="21278" y="41553"/>
                    <a:pt x="21582" y="41340"/>
                    <a:pt x="21764" y="41097"/>
                  </a:cubicBezTo>
                  <a:cubicBezTo>
                    <a:pt x="21582" y="40702"/>
                    <a:pt x="21886" y="40489"/>
                    <a:pt x="22190" y="40246"/>
                  </a:cubicBezTo>
                  <a:cubicBezTo>
                    <a:pt x="22342" y="40155"/>
                    <a:pt x="22433" y="39973"/>
                    <a:pt x="22403" y="39790"/>
                  </a:cubicBezTo>
                  <a:cubicBezTo>
                    <a:pt x="22372" y="39608"/>
                    <a:pt x="22463" y="39456"/>
                    <a:pt x="22646" y="39365"/>
                  </a:cubicBezTo>
                  <a:cubicBezTo>
                    <a:pt x="22919" y="39182"/>
                    <a:pt x="23193" y="39000"/>
                    <a:pt x="23497" y="38818"/>
                  </a:cubicBezTo>
                  <a:cubicBezTo>
                    <a:pt x="23545" y="38789"/>
                    <a:pt x="23557" y="38778"/>
                    <a:pt x="23557" y="38778"/>
                  </a:cubicBezTo>
                  <a:lnTo>
                    <a:pt x="23557" y="38778"/>
                  </a:lnTo>
                  <a:cubicBezTo>
                    <a:pt x="23557" y="38778"/>
                    <a:pt x="23504" y="38827"/>
                    <a:pt x="23649" y="38848"/>
                  </a:cubicBezTo>
                  <a:cubicBezTo>
                    <a:pt x="23710" y="38848"/>
                    <a:pt x="23801" y="39000"/>
                    <a:pt x="23770" y="39061"/>
                  </a:cubicBezTo>
                  <a:lnTo>
                    <a:pt x="23710" y="39122"/>
                  </a:lnTo>
                  <a:cubicBezTo>
                    <a:pt x="24196" y="38757"/>
                    <a:pt x="24773" y="38453"/>
                    <a:pt x="25412" y="37997"/>
                  </a:cubicBezTo>
                  <a:cubicBezTo>
                    <a:pt x="25594" y="37815"/>
                    <a:pt x="25777" y="37663"/>
                    <a:pt x="25989" y="37511"/>
                  </a:cubicBezTo>
                  <a:cubicBezTo>
                    <a:pt x="26050" y="37419"/>
                    <a:pt x="26141" y="37328"/>
                    <a:pt x="26202" y="37237"/>
                  </a:cubicBezTo>
                  <a:cubicBezTo>
                    <a:pt x="26232" y="37085"/>
                    <a:pt x="26293" y="36903"/>
                    <a:pt x="26384" y="36720"/>
                  </a:cubicBezTo>
                  <a:cubicBezTo>
                    <a:pt x="26415" y="36660"/>
                    <a:pt x="26536" y="36629"/>
                    <a:pt x="26628" y="36599"/>
                  </a:cubicBezTo>
                  <a:cubicBezTo>
                    <a:pt x="26628" y="36599"/>
                    <a:pt x="26719" y="36629"/>
                    <a:pt x="26749" y="36660"/>
                  </a:cubicBezTo>
                  <a:lnTo>
                    <a:pt x="26749" y="36720"/>
                  </a:lnTo>
                  <a:cubicBezTo>
                    <a:pt x="27053" y="36416"/>
                    <a:pt x="27357" y="36143"/>
                    <a:pt x="27661" y="35900"/>
                  </a:cubicBezTo>
                  <a:cubicBezTo>
                    <a:pt x="28178" y="35322"/>
                    <a:pt x="28695" y="34775"/>
                    <a:pt x="29242" y="34258"/>
                  </a:cubicBezTo>
                  <a:cubicBezTo>
                    <a:pt x="29394" y="34089"/>
                    <a:pt x="29611" y="34005"/>
                    <a:pt x="29832" y="34005"/>
                  </a:cubicBezTo>
                  <a:cubicBezTo>
                    <a:pt x="30009" y="34005"/>
                    <a:pt x="30187" y="34059"/>
                    <a:pt x="30336" y="34167"/>
                  </a:cubicBezTo>
                  <a:cubicBezTo>
                    <a:pt x="30427" y="33985"/>
                    <a:pt x="30518" y="33802"/>
                    <a:pt x="30609" y="33620"/>
                  </a:cubicBezTo>
                  <a:cubicBezTo>
                    <a:pt x="30579" y="33590"/>
                    <a:pt x="30518" y="33529"/>
                    <a:pt x="30549" y="33498"/>
                  </a:cubicBezTo>
                  <a:cubicBezTo>
                    <a:pt x="30579" y="33377"/>
                    <a:pt x="30609" y="33286"/>
                    <a:pt x="30701" y="33194"/>
                  </a:cubicBezTo>
                  <a:cubicBezTo>
                    <a:pt x="31126" y="32708"/>
                    <a:pt x="31369" y="32161"/>
                    <a:pt x="31795" y="31735"/>
                  </a:cubicBezTo>
                  <a:cubicBezTo>
                    <a:pt x="31886" y="31675"/>
                    <a:pt x="31992" y="31644"/>
                    <a:pt x="32099" y="31644"/>
                  </a:cubicBezTo>
                  <a:cubicBezTo>
                    <a:pt x="32205" y="31644"/>
                    <a:pt x="32312" y="31675"/>
                    <a:pt x="32403" y="31735"/>
                  </a:cubicBezTo>
                  <a:cubicBezTo>
                    <a:pt x="32555" y="31887"/>
                    <a:pt x="32707" y="32070"/>
                    <a:pt x="32889" y="32222"/>
                  </a:cubicBezTo>
                  <a:lnTo>
                    <a:pt x="32950" y="32222"/>
                  </a:lnTo>
                  <a:lnTo>
                    <a:pt x="33953" y="32313"/>
                  </a:lnTo>
                  <a:lnTo>
                    <a:pt x="34196" y="32131"/>
                  </a:lnTo>
                  <a:cubicBezTo>
                    <a:pt x="34223" y="31290"/>
                    <a:pt x="34904" y="30643"/>
                    <a:pt x="35720" y="30643"/>
                  </a:cubicBezTo>
                  <a:cubicBezTo>
                    <a:pt x="35818" y="30643"/>
                    <a:pt x="35918" y="30652"/>
                    <a:pt x="36020" y="30672"/>
                  </a:cubicBezTo>
                  <a:lnTo>
                    <a:pt x="36567" y="30459"/>
                  </a:lnTo>
                  <a:lnTo>
                    <a:pt x="36597" y="30459"/>
                  </a:lnTo>
                  <a:cubicBezTo>
                    <a:pt x="36689" y="30125"/>
                    <a:pt x="36871" y="29851"/>
                    <a:pt x="37114" y="29638"/>
                  </a:cubicBezTo>
                  <a:cubicBezTo>
                    <a:pt x="37175" y="29608"/>
                    <a:pt x="37327" y="29608"/>
                    <a:pt x="37418" y="29608"/>
                  </a:cubicBezTo>
                  <a:cubicBezTo>
                    <a:pt x="37448" y="29608"/>
                    <a:pt x="37509" y="29638"/>
                    <a:pt x="37540" y="29699"/>
                  </a:cubicBezTo>
                  <a:cubicBezTo>
                    <a:pt x="37600" y="29790"/>
                    <a:pt x="37631" y="29912"/>
                    <a:pt x="37661" y="30033"/>
                  </a:cubicBezTo>
                  <a:cubicBezTo>
                    <a:pt x="37692" y="30125"/>
                    <a:pt x="37692" y="30246"/>
                    <a:pt x="37813" y="30337"/>
                  </a:cubicBezTo>
                  <a:cubicBezTo>
                    <a:pt x="37874" y="30368"/>
                    <a:pt x="37935" y="30398"/>
                    <a:pt x="38026" y="30428"/>
                  </a:cubicBezTo>
                  <a:cubicBezTo>
                    <a:pt x="38051" y="30441"/>
                    <a:pt x="38082" y="30448"/>
                    <a:pt x="38113" y="30448"/>
                  </a:cubicBezTo>
                  <a:cubicBezTo>
                    <a:pt x="38157" y="30448"/>
                    <a:pt x="38203" y="30434"/>
                    <a:pt x="38239" y="30398"/>
                  </a:cubicBezTo>
                  <a:cubicBezTo>
                    <a:pt x="38330" y="30307"/>
                    <a:pt x="38360" y="30185"/>
                    <a:pt x="38512" y="30185"/>
                  </a:cubicBezTo>
                  <a:cubicBezTo>
                    <a:pt x="38573" y="30125"/>
                    <a:pt x="38604" y="30094"/>
                    <a:pt x="38695" y="30033"/>
                  </a:cubicBezTo>
                  <a:cubicBezTo>
                    <a:pt x="38938" y="29912"/>
                    <a:pt x="39181" y="29790"/>
                    <a:pt x="39485" y="29729"/>
                  </a:cubicBezTo>
                  <a:cubicBezTo>
                    <a:pt x="39897" y="29002"/>
                    <a:pt x="40696" y="28700"/>
                    <a:pt x="41526" y="28700"/>
                  </a:cubicBezTo>
                  <a:cubicBezTo>
                    <a:pt x="41737" y="28700"/>
                    <a:pt x="41950" y="28720"/>
                    <a:pt x="42160" y="28757"/>
                  </a:cubicBezTo>
                  <a:cubicBezTo>
                    <a:pt x="42266" y="28571"/>
                    <a:pt x="42396" y="28477"/>
                    <a:pt x="42610" y="28477"/>
                  </a:cubicBezTo>
                  <a:cubicBezTo>
                    <a:pt x="42640" y="28477"/>
                    <a:pt x="42673" y="28479"/>
                    <a:pt x="42707" y="28483"/>
                  </a:cubicBezTo>
                  <a:cubicBezTo>
                    <a:pt x="42829" y="28483"/>
                    <a:pt x="42950" y="28514"/>
                    <a:pt x="43041" y="28514"/>
                  </a:cubicBezTo>
                  <a:cubicBezTo>
                    <a:pt x="43109" y="28534"/>
                    <a:pt x="43176" y="28543"/>
                    <a:pt x="43242" y="28543"/>
                  </a:cubicBezTo>
                  <a:cubicBezTo>
                    <a:pt x="43474" y="28543"/>
                    <a:pt x="43690" y="28423"/>
                    <a:pt x="43832" y="28210"/>
                  </a:cubicBezTo>
                  <a:cubicBezTo>
                    <a:pt x="43953" y="27997"/>
                    <a:pt x="44044" y="27754"/>
                    <a:pt x="44136" y="27541"/>
                  </a:cubicBezTo>
                  <a:cubicBezTo>
                    <a:pt x="44257" y="27328"/>
                    <a:pt x="44440" y="27176"/>
                    <a:pt x="44652" y="27085"/>
                  </a:cubicBezTo>
                  <a:cubicBezTo>
                    <a:pt x="44865" y="26963"/>
                    <a:pt x="45260" y="26994"/>
                    <a:pt x="45321" y="26781"/>
                  </a:cubicBezTo>
                  <a:cubicBezTo>
                    <a:pt x="45443" y="26416"/>
                    <a:pt x="45321" y="25991"/>
                    <a:pt x="45017" y="25717"/>
                  </a:cubicBezTo>
                  <a:cubicBezTo>
                    <a:pt x="44987" y="25687"/>
                    <a:pt x="44956" y="25656"/>
                    <a:pt x="44926" y="25626"/>
                  </a:cubicBezTo>
                  <a:cubicBezTo>
                    <a:pt x="44622" y="25352"/>
                    <a:pt x="44652" y="24896"/>
                    <a:pt x="44956" y="24623"/>
                  </a:cubicBezTo>
                  <a:cubicBezTo>
                    <a:pt x="45047" y="24562"/>
                    <a:pt x="45139" y="24532"/>
                    <a:pt x="45230" y="24532"/>
                  </a:cubicBezTo>
                  <a:cubicBezTo>
                    <a:pt x="45327" y="24532"/>
                    <a:pt x="45424" y="24571"/>
                    <a:pt x="45506" y="24571"/>
                  </a:cubicBezTo>
                  <a:cubicBezTo>
                    <a:pt x="45526" y="24571"/>
                    <a:pt x="45546" y="24568"/>
                    <a:pt x="45564" y="24562"/>
                  </a:cubicBezTo>
                  <a:cubicBezTo>
                    <a:pt x="45620" y="24551"/>
                    <a:pt x="45679" y="24544"/>
                    <a:pt x="45742" y="24544"/>
                  </a:cubicBezTo>
                  <a:cubicBezTo>
                    <a:pt x="45850" y="24544"/>
                    <a:pt x="45965" y="24565"/>
                    <a:pt x="46081" y="24623"/>
                  </a:cubicBezTo>
                  <a:cubicBezTo>
                    <a:pt x="46172" y="24045"/>
                    <a:pt x="46476" y="23529"/>
                    <a:pt x="46871" y="23134"/>
                  </a:cubicBezTo>
                  <a:cubicBezTo>
                    <a:pt x="47165" y="22840"/>
                    <a:pt x="47559" y="22685"/>
                    <a:pt x="47965" y="22685"/>
                  </a:cubicBezTo>
                  <a:cubicBezTo>
                    <a:pt x="48190" y="22685"/>
                    <a:pt x="48418" y="22732"/>
                    <a:pt x="48634" y="22830"/>
                  </a:cubicBezTo>
                  <a:lnTo>
                    <a:pt x="48968" y="22708"/>
                  </a:lnTo>
                  <a:cubicBezTo>
                    <a:pt x="49029" y="22434"/>
                    <a:pt x="49151" y="22191"/>
                    <a:pt x="49303" y="21948"/>
                  </a:cubicBezTo>
                  <a:cubicBezTo>
                    <a:pt x="49637" y="21492"/>
                    <a:pt x="50123" y="21127"/>
                    <a:pt x="50671" y="20945"/>
                  </a:cubicBezTo>
                  <a:cubicBezTo>
                    <a:pt x="50762" y="20520"/>
                    <a:pt x="50975" y="20124"/>
                    <a:pt x="51248" y="19790"/>
                  </a:cubicBezTo>
                  <a:cubicBezTo>
                    <a:pt x="51461" y="19608"/>
                    <a:pt x="51674" y="19425"/>
                    <a:pt x="51917" y="19304"/>
                  </a:cubicBezTo>
                  <a:cubicBezTo>
                    <a:pt x="51856" y="18453"/>
                    <a:pt x="52403" y="17602"/>
                    <a:pt x="53163" y="17054"/>
                  </a:cubicBezTo>
                  <a:cubicBezTo>
                    <a:pt x="53163" y="16659"/>
                    <a:pt x="53193" y="16234"/>
                    <a:pt x="53163" y="15808"/>
                  </a:cubicBezTo>
                  <a:cubicBezTo>
                    <a:pt x="53102" y="15383"/>
                    <a:pt x="53163" y="14927"/>
                    <a:pt x="53285" y="14532"/>
                  </a:cubicBezTo>
                  <a:cubicBezTo>
                    <a:pt x="52890" y="14136"/>
                    <a:pt x="52859" y="13346"/>
                    <a:pt x="53589" y="13225"/>
                  </a:cubicBezTo>
                  <a:cubicBezTo>
                    <a:pt x="54075" y="13133"/>
                    <a:pt x="54561" y="13012"/>
                    <a:pt x="55017" y="12829"/>
                  </a:cubicBezTo>
                  <a:cubicBezTo>
                    <a:pt x="55078" y="12799"/>
                    <a:pt x="55146" y="12784"/>
                    <a:pt x="55219" y="12784"/>
                  </a:cubicBezTo>
                  <a:cubicBezTo>
                    <a:pt x="55291" y="12784"/>
                    <a:pt x="55367" y="12799"/>
                    <a:pt x="55443" y="12829"/>
                  </a:cubicBezTo>
                  <a:cubicBezTo>
                    <a:pt x="55504" y="12708"/>
                    <a:pt x="55564" y="12617"/>
                    <a:pt x="55625" y="12525"/>
                  </a:cubicBezTo>
                  <a:cubicBezTo>
                    <a:pt x="55747" y="12343"/>
                    <a:pt x="55959" y="12191"/>
                    <a:pt x="56172" y="12130"/>
                  </a:cubicBezTo>
                  <a:cubicBezTo>
                    <a:pt x="56324" y="12070"/>
                    <a:pt x="56567" y="12100"/>
                    <a:pt x="56719" y="12039"/>
                  </a:cubicBezTo>
                  <a:cubicBezTo>
                    <a:pt x="56780" y="11948"/>
                    <a:pt x="56841" y="11857"/>
                    <a:pt x="56902" y="11766"/>
                  </a:cubicBezTo>
                  <a:cubicBezTo>
                    <a:pt x="57023" y="11462"/>
                    <a:pt x="56963" y="11127"/>
                    <a:pt x="56719" y="10884"/>
                  </a:cubicBezTo>
                  <a:cubicBezTo>
                    <a:pt x="56689" y="10854"/>
                    <a:pt x="56659" y="10793"/>
                    <a:pt x="56628" y="10763"/>
                  </a:cubicBezTo>
                  <a:cubicBezTo>
                    <a:pt x="56446" y="10550"/>
                    <a:pt x="56446" y="10215"/>
                    <a:pt x="56628" y="9972"/>
                  </a:cubicBezTo>
                  <a:cubicBezTo>
                    <a:pt x="56628" y="9638"/>
                    <a:pt x="56811" y="9334"/>
                    <a:pt x="57145" y="9182"/>
                  </a:cubicBezTo>
                  <a:cubicBezTo>
                    <a:pt x="57145" y="8817"/>
                    <a:pt x="57388" y="8452"/>
                    <a:pt x="57753" y="8361"/>
                  </a:cubicBezTo>
                  <a:cubicBezTo>
                    <a:pt x="58133" y="8240"/>
                    <a:pt x="58490" y="8224"/>
                    <a:pt x="58843" y="8224"/>
                  </a:cubicBezTo>
                  <a:cubicBezTo>
                    <a:pt x="58961" y="8224"/>
                    <a:pt x="59078" y="8226"/>
                    <a:pt x="59196" y="8226"/>
                  </a:cubicBezTo>
                  <a:cubicBezTo>
                    <a:pt x="59431" y="8226"/>
                    <a:pt x="59668" y="8219"/>
                    <a:pt x="59911" y="8179"/>
                  </a:cubicBezTo>
                  <a:cubicBezTo>
                    <a:pt x="61704" y="7814"/>
                    <a:pt x="61400" y="7054"/>
                    <a:pt x="62373" y="5990"/>
                  </a:cubicBezTo>
                  <a:cubicBezTo>
                    <a:pt x="62677" y="5717"/>
                    <a:pt x="63011" y="5504"/>
                    <a:pt x="63346" y="5291"/>
                  </a:cubicBezTo>
                  <a:cubicBezTo>
                    <a:pt x="63346" y="5139"/>
                    <a:pt x="63376" y="4957"/>
                    <a:pt x="63498" y="4805"/>
                  </a:cubicBezTo>
                  <a:cubicBezTo>
                    <a:pt x="63619" y="4653"/>
                    <a:pt x="63710" y="4501"/>
                    <a:pt x="63832" y="4349"/>
                  </a:cubicBezTo>
                  <a:cubicBezTo>
                    <a:pt x="63802" y="3650"/>
                    <a:pt x="64379" y="2282"/>
                    <a:pt x="63254" y="1249"/>
                  </a:cubicBezTo>
                  <a:cubicBezTo>
                    <a:pt x="62768" y="808"/>
                    <a:pt x="62525" y="702"/>
                    <a:pt x="62229" y="702"/>
                  </a:cubicBezTo>
                  <a:cubicBezTo>
                    <a:pt x="61952" y="702"/>
                    <a:pt x="61629" y="794"/>
                    <a:pt x="61019" y="794"/>
                  </a:cubicBezTo>
                  <a:cubicBezTo>
                    <a:pt x="60975" y="794"/>
                    <a:pt x="60930" y="794"/>
                    <a:pt x="60884" y="793"/>
                  </a:cubicBezTo>
                  <a:lnTo>
                    <a:pt x="6870" y="2"/>
                  </a:lnTo>
                  <a:cubicBezTo>
                    <a:pt x="6815" y="1"/>
                    <a:pt x="6759" y="0"/>
                    <a:pt x="6704" y="0"/>
                  </a:cubicBezTo>
                  <a:close/>
                </a:path>
              </a:pathLst>
            </a:custGeom>
            <a:solidFill>
              <a:schemeClr val="lt2"/>
            </a:solidFill>
            <a:ln>
              <a:noFill/>
            </a:ln>
            <a:effectLst>
              <a:outerShdw blurRad="14288" dist="19050" dir="156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370925" y="252475"/>
              <a:ext cx="1711048" cy="1528495"/>
            </a:xfrm>
            <a:custGeom>
              <a:avLst/>
              <a:gdLst/>
              <a:ahLst/>
              <a:cxnLst/>
              <a:rect l="l" t="t" r="r" b="b"/>
              <a:pathLst>
                <a:path w="63255" h="54106" extrusionOk="0">
                  <a:moveTo>
                    <a:pt x="6232" y="1"/>
                  </a:moveTo>
                  <a:cubicBezTo>
                    <a:pt x="2797" y="1"/>
                    <a:pt x="1" y="2797"/>
                    <a:pt x="1" y="6232"/>
                  </a:cubicBezTo>
                  <a:lnTo>
                    <a:pt x="1" y="54105"/>
                  </a:lnTo>
                  <a:cubicBezTo>
                    <a:pt x="305" y="53771"/>
                    <a:pt x="670" y="53467"/>
                    <a:pt x="1065" y="53254"/>
                  </a:cubicBezTo>
                  <a:lnTo>
                    <a:pt x="822" y="53102"/>
                  </a:lnTo>
                  <a:lnTo>
                    <a:pt x="1156" y="52676"/>
                  </a:lnTo>
                  <a:cubicBezTo>
                    <a:pt x="1156" y="52494"/>
                    <a:pt x="1186" y="52342"/>
                    <a:pt x="1369" y="52251"/>
                  </a:cubicBezTo>
                  <a:cubicBezTo>
                    <a:pt x="1430" y="52129"/>
                    <a:pt x="1460" y="52038"/>
                    <a:pt x="1490" y="51917"/>
                  </a:cubicBezTo>
                  <a:cubicBezTo>
                    <a:pt x="1521" y="51795"/>
                    <a:pt x="1582" y="51704"/>
                    <a:pt x="1673" y="51643"/>
                  </a:cubicBezTo>
                  <a:lnTo>
                    <a:pt x="1673" y="51673"/>
                  </a:lnTo>
                  <a:cubicBezTo>
                    <a:pt x="1720" y="51791"/>
                    <a:pt x="1822" y="51836"/>
                    <a:pt x="1964" y="51836"/>
                  </a:cubicBezTo>
                  <a:cubicBezTo>
                    <a:pt x="2006" y="51836"/>
                    <a:pt x="2050" y="51832"/>
                    <a:pt x="2098" y="51825"/>
                  </a:cubicBezTo>
                  <a:cubicBezTo>
                    <a:pt x="2159" y="51613"/>
                    <a:pt x="2250" y="51430"/>
                    <a:pt x="2341" y="51278"/>
                  </a:cubicBezTo>
                  <a:cubicBezTo>
                    <a:pt x="2311" y="51035"/>
                    <a:pt x="2311" y="50822"/>
                    <a:pt x="2372" y="50610"/>
                  </a:cubicBezTo>
                  <a:cubicBezTo>
                    <a:pt x="2387" y="50594"/>
                    <a:pt x="2402" y="50587"/>
                    <a:pt x="2417" y="50587"/>
                  </a:cubicBezTo>
                  <a:cubicBezTo>
                    <a:pt x="2433" y="50587"/>
                    <a:pt x="2448" y="50594"/>
                    <a:pt x="2463" y="50610"/>
                  </a:cubicBezTo>
                  <a:cubicBezTo>
                    <a:pt x="2554" y="50640"/>
                    <a:pt x="2645" y="50670"/>
                    <a:pt x="2737" y="50701"/>
                  </a:cubicBezTo>
                  <a:cubicBezTo>
                    <a:pt x="3193" y="50214"/>
                    <a:pt x="3648" y="49758"/>
                    <a:pt x="4196" y="49363"/>
                  </a:cubicBezTo>
                  <a:cubicBezTo>
                    <a:pt x="4804" y="48847"/>
                    <a:pt x="5320" y="48360"/>
                    <a:pt x="5867" y="47935"/>
                  </a:cubicBezTo>
                  <a:cubicBezTo>
                    <a:pt x="5959" y="47661"/>
                    <a:pt x="6171" y="47418"/>
                    <a:pt x="6445" y="47357"/>
                  </a:cubicBezTo>
                  <a:cubicBezTo>
                    <a:pt x="6506" y="47357"/>
                    <a:pt x="6566" y="47357"/>
                    <a:pt x="6627" y="47388"/>
                  </a:cubicBezTo>
                  <a:cubicBezTo>
                    <a:pt x="7114" y="47084"/>
                    <a:pt x="7630" y="46840"/>
                    <a:pt x="8147" y="46658"/>
                  </a:cubicBezTo>
                  <a:cubicBezTo>
                    <a:pt x="8269" y="46628"/>
                    <a:pt x="8390" y="46597"/>
                    <a:pt x="8512" y="46597"/>
                  </a:cubicBezTo>
                  <a:cubicBezTo>
                    <a:pt x="8542" y="46567"/>
                    <a:pt x="8542" y="46537"/>
                    <a:pt x="8573" y="46476"/>
                  </a:cubicBezTo>
                  <a:cubicBezTo>
                    <a:pt x="8846" y="46111"/>
                    <a:pt x="9059" y="45716"/>
                    <a:pt x="9302" y="45351"/>
                  </a:cubicBezTo>
                  <a:lnTo>
                    <a:pt x="9667" y="45290"/>
                  </a:lnTo>
                  <a:cubicBezTo>
                    <a:pt x="9944" y="45050"/>
                    <a:pt x="10288" y="44934"/>
                    <a:pt x="10639" y="44934"/>
                  </a:cubicBezTo>
                  <a:cubicBezTo>
                    <a:pt x="10865" y="44934"/>
                    <a:pt x="11094" y="44982"/>
                    <a:pt x="11308" y="45078"/>
                  </a:cubicBezTo>
                  <a:cubicBezTo>
                    <a:pt x="12068" y="44561"/>
                    <a:pt x="12767" y="44439"/>
                    <a:pt x="13861" y="44196"/>
                  </a:cubicBezTo>
                  <a:cubicBezTo>
                    <a:pt x="13983" y="44181"/>
                    <a:pt x="14105" y="44173"/>
                    <a:pt x="14226" y="44173"/>
                  </a:cubicBezTo>
                  <a:cubicBezTo>
                    <a:pt x="14348" y="44173"/>
                    <a:pt x="14469" y="44181"/>
                    <a:pt x="14591" y="44196"/>
                  </a:cubicBezTo>
                  <a:cubicBezTo>
                    <a:pt x="14895" y="43923"/>
                    <a:pt x="15168" y="43619"/>
                    <a:pt x="15503" y="43345"/>
                  </a:cubicBezTo>
                  <a:cubicBezTo>
                    <a:pt x="15928" y="43011"/>
                    <a:pt x="16597" y="42919"/>
                    <a:pt x="16445" y="42464"/>
                  </a:cubicBezTo>
                  <a:cubicBezTo>
                    <a:pt x="16384" y="42190"/>
                    <a:pt x="16445" y="41916"/>
                    <a:pt x="16658" y="41704"/>
                  </a:cubicBezTo>
                  <a:cubicBezTo>
                    <a:pt x="16719" y="41643"/>
                    <a:pt x="16810" y="41552"/>
                    <a:pt x="16901" y="41491"/>
                  </a:cubicBezTo>
                  <a:cubicBezTo>
                    <a:pt x="16871" y="41369"/>
                    <a:pt x="16871" y="41248"/>
                    <a:pt x="16871" y="41126"/>
                  </a:cubicBezTo>
                  <a:cubicBezTo>
                    <a:pt x="16958" y="40599"/>
                    <a:pt x="17413" y="40213"/>
                    <a:pt x="17909" y="40213"/>
                  </a:cubicBezTo>
                  <a:cubicBezTo>
                    <a:pt x="17928" y="40213"/>
                    <a:pt x="17946" y="40213"/>
                    <a:pt x="17965" y="40214"/>
                  </a:cubicBezTo>
                  <a:cubicBezTo>
                    <a:pt x="18086" y="40123"/>
                    <a:pt x="18360" y="40123"/>
                    <a:pt x="18846" y="40123"/>
                  </a:cubicBezTo>
                  <a:lnTo>
                    <a:pt x="18998" y="40123"/>
                  </a:lnTo>
                  <a:cubicBezTo>
                    <a:pt x="19029" y="40093"/>
                    <a:pt x="19181" y="39971"/>
                    <a:pt x="19181" y="39941"/>
                  </a:cubicBezTo>
                  <a:cubicBezTo>
                    <a:pt x="19089" y="39789"/>
                    <a:pt x="19120" y="39576"/>
                    <a:pt x="19272" y="39454"/>
                  </a:cubicBezTo>
                  <a:cubicBezTo>
                    <a:pt x="19302" y="39485"/>
                    <a:pt x="19302" y="39546"/>
                    <a:pt x="19302" y="39606"/>
                  </a:cubicBezTo>
                  <a:cubicBezTo>
                    <a:pt x="19302" y="39728"/>
                    <a:pt x="19302" y="39850"/>
                    <a:pt x="19545" y="39880"/>
                  </a:cubicBezTo>
                  <a:cubicBezTo>
                    <a:pt x="19758" y="39880"/>
                    <a:pt x="19880" y="39880"/>
                    <a:pt x="19910" y="39728"/>
                  </a:cubicBezTo>
                  <a:cubicBezTo>
                    <a:pt x="19971" y="39454"/>
                    <a:pt x="20245" y="39272"/>
                    <a:pt x="20427" y="39029"/>
                  </a:cubicBezTo>
                  <a:cubicBezTo>
                    <a:pt x="20245" y="38664"/>
                    <a:pt x="20548" y="38451"/>
                    <a:pt x="20852" y="38239"/>
                  </a:cubicBezTo>
                  <a:cubicBezTo>
                    <a:pt x="21004" y="38147"/>
                    <a:pt x="21065" y="37965"/>
                    <a:pt x="21035" y="37813"/>
                  </a:cubicBezTo>
                  <a:cubicBezTo>
                    <a:pt x="21004" y="37631"/>
                    <a:pt x="21096" y="37479"/>
                    <a:pt x="21248" y="37387"/>
                  </a:cubicBezTo>
                  <a:cubicBezTo>
                    <a:pt x="21521" y="37205"/>
                    <a:pt x="21795" y="37053"/>
                    <a:pt x="22068" y="36901"/>
                  </a:cubicBezTo>
                  <a:cubicBezTo>
                    <a:pt x="22126" y="36872"/>
                    <a:pt x="22144" y="36862"/>
                    <a:pt x="22148" y="36862"/>
                  </a:cubicBezTo>
                  <a:cubicBezTo>
                    <a:pt x="22155" y="36862"/>
                    <a:pt x="22096" y="36911"/>
                    <a:pt x="22220" y="36932"/>
                  </a:cubicBezTo>
                  <a:cubicBezTo>
                    <a:pt x="22980" y="36080"/>
                    <a:pt x="23740" y="35442"/>
                    <a:pt x="24804" y="35138"/>
                  </a:cubicBezTo>
                  <a:cubicBezTo>
                    <a:pt x="24834" y="35077"/>
                    <a:pt x="24865" y="35017"/>
                    <a:pt x="24865" y="34956"/>
                  </a:cubicBezTo>
                  <a:cubicBezTo>
                    <a:pt x="24895" y="34895"/>
                    <a:pt x="25017" y="34834"/>
                    <a:pt x="25108" y="34804"/>
                  </a:cubicBezTo>
                  <a:cubicBezTo>
                    <a:pt x="25169" y="34834"/>
                    <a:pt x="25199" y="34865"/>
                    <a:pt x="25229" y="34895"/>
                  </a:cubicBezTo>
                  <a:lnTo>
                    <a:pt x="25260" y="34925"/>
                  </a:lnTo>
                  <a:cubicBezTo>
                    <a:pt x="25533" y="34682"/>
                    <a:pt x="25807" y="34409"/>
                    <a:pt x="26111" y="34166"/>
                  </a:cubicBezTo>
                  <a:cubicBezTo>
                    <a:pt x="26628" y="33649"/>
                    <a:pt x="27144" y="33132"/>
                    <a:pt x="27661" y="32646"/>
                  </a:cubicBezTo>
                  <a:cubicBezTo>
                    <a:pt x="27809" y="32482"/>
                    <a:pt x="28018" y="32397"/>
                    <a:pt x="28227" y="32397"/>
                  </a:cubicBezTo>
                  <a:cubicBezTo>
                    <a:pt x="28406" y="32397"/>
                    <a:pt x="28585" y="32459"/>
                    <a:pt x="28725" y="32585"/>
                  </a:cubicBezTo>
                  <a:cubicBezTo>
                    <a:pt x="28816" y="32403"/>
                    <a:pt x="28907" y="32251"/>
                    <a:pt x="28998" y="32068"/>
                  </a:cubicBezTo>
                  <a:cubicBezTo>
                    <a:pt x="28968" y="32038"/>
                    <a:pt x="28907" y="31977"/>
                    <a:pt x="28938" y="31947"/>
                  </a:cubicBezTo>
                  <a:cubicBezTo>
                    <a:pt x="28938" y="31825"/>
                    <a:pt x="28998" y="31734"/>
                    <a:pt x="29059" y="31643"/>
                  </a:cubicBezTo>
                  <a:cubicBezTo>
                    <a:pt x="29485" y="31187"/>
                    <a:pt x="29728" y="30670"/>
                    <a:pt x="30154" y="30245"/>
                  </a:cubicBezTo>
                  <a:cubicBezTo>
                    <a:pt x="30245" y="30184"/>
                    <a:pt x="30351" y="30153"/>
                    <a:pt x="30454" y="30153"/>
                  </a:cubicBezTo>
                  <a:cubicBezTo>
                    <a:pt x="30556" y="30153"/>
                    <a:pt x="30655" y="30184"/>
                    <a:pt x="30731" y="30245"/>
                  </a:cubicBezTo>
                  <a:lnTo>
                    <a:pt x="30822" y="30245"/>
                  </a:lnTo>
                  <a:cubicBezTo>
                    <a:pt x="31521" y="30214"/>
                    <a:pt x="32129" y="30001"/>
                    <a:pt x="32737" y="29910"/>
                  </a:cubicBezTo>
                  <a:cubicBezTo>
                    <a:pt x="33034" y="29515"/>
                    <a:pt x="33491" y="29260"/>
                    <a:pt x="33961" y="29260"/>
                  </a:cubicBezTo>
                  <a:cubicBezTo>
                    <a:pt x="34070" y="29260"/>
                    <a:pt x="34179" y="29274"/>
                    <a:pt x="34287" y="29302"/>
                  </a:cubicBezTo>
                  <a:lnTo>
                    <a:pt x="34865" y="29089"/>
                  </a:lnTo>
                  <a:lnTo>
                    <a:pt x="34895" y="29089"/>
                  </a:lnTo>
                  <a:cubicBezTo>
                    <a:pt x="34926" y="28938"/>
                    <a:pt x="34986" y="28786"/>
                    <a:pt x="35078" y="28664"/>
                  </a:cubicBezTo>
                  <a:cubicBezTo>
                    <a:pt x="35382" y="27813"/>
                    <a:pt x="37053" y="27934"/>
                    <a:pt x="37813" y="27904"/>
                  </a:cubicBezTo>
                  <a:cubicBezTo>
                    <a:pt x="37965" y="27889"/>
                    <a:pt x="38110" y="27881"/>
                    <a:pt x="38250" y="27881"/>
                  </a:cubicBezTo>
                  <a:cubicBezTo>
                    <a:pt x="38391" y="27881"/>
                    <a:pt x="38528" y="27889"/>
                    <a:pt x="38664" y="27904"/>
                  </a:cubicBezTo>
                  <a:cubicBezTo>
                    <a:pt x="38847" y="27843"/>
                    <a:pt x="39029" y="27722"/>
                    <a:pt x="39181" y="27570"/>
                  </a:cubicBezTo>
                  <a:cubicBezTo>
                    <a:pt x="39504" y="27354"/>
                    <a:pt x="39888" y="27231"/>
                    <a:pt x="40278" y="27231"/>
                  </a:cubicBezTo>
                  <a:cubicBezTo>
                    <a:pt x="40440" y="27231"/>
                    <a:pt x="40602" y="27252"/>
                    <a:pt x="40762" y="27296"/>
                  </a:cubicBezTo>
                  <a:cubicBezTo>
                    <a:pt x="40807" y="27281"/>
                    <a:pt x="40853" y="27273"/>
                    <a:pt x="40898" y="27273"/>
                  </a:cubicBezTo>
                  <a:cubicBezTo>
                    <a:pt x="40944" y="27273"/>
                    <a:pt x="40990" y="27281"/>
                    <a:pt x="41035" y="27296"/>
                  </a:cubicBezTo>
                  <a:cubicBezTo>
                    <a:pt x="41157" y="27296"/>
                    <a:pt x="41248" y="27327"/>
                    <a:pt x="41370" y="27327"/>
                  </a:cubicBezTo>
                  <a:cubicBezTo>
                    <a:pt x="41438" y="27337"/>
                    <a:pt x="41504" y="27342"/>
                    <a:pt x="41565" y="27342"/>
                  </a:cubicBezTo>
                  <a:cubicBezTo>
                    <a:pt x="41855" y="27342"/>
                    <a:pt x="42059" y="27229"/>
                    <a:pt x="42160" y="27053"/>
                  </a:cubicBezTo>
                  <a:cubicBezTo>
                    <a:pt x="42281" y="26810"/>
                    <a:pt x="42373" y="26597"/>
                    <a:pt x="42464" y="26384"/>
                  </a:cubicBezTo>
                  <a:cubicBezTo>
                    <a:pt x="42585" y="26172"/>
                    <a:pt x="42768" y="26020"/>
                    <a:pt x="42981" y="25928"/>
                  </a:cubicBezTo>
                  <a:cubicBezTo>
                    <a:pt x="43193" y="25837"/>
                    <a:pt x="43619" y="25868"/>
                    <a:pt x="43649" y="25655"/>
                  </a:cubicBezTo>
                  <a:cubicBezTo>
                    <a:pt x="43771" y="25290"/>
                    <a:pt x="43649" y="24864"/>
                    <a:pt x="43345" y="24621"/>
                  </a:cubicBezTo>
                  <a:cubicBezTo>
                    <a:pt x="43315" y="24591"/>
                    <a:pt x="43254" y="24561"/>
                    <a:pt x="43224" y="24530"/>
                  </a:cubicBezTo>
                  <a:cubicBezTo>
                    <a:pt x="42920" y="24257"/>
                    <a:pt x="42950" y="23770"/>
                    <a:pt x="43254" y="23527"/>
                  </a:cubicBezTo>
                  <a:cubicBezTo>
                    <a:pt x="43345" y="23466"/>
                    <a:pt x="43436" y="23436"/>
                    <a:pt x="43528" y="23436"/>
                  </a:cubicBezTo>
                  <a:cubicBezTo>
                    <a:pt x="43625" y="23436"/>
                    <a:pt x="43722" y="23475"/>
                    <a:pt x="43804" y="23475"/>
                  </a:cubicBezTo>
                  <a:cubicBezTo>
                    <a:pt x="43824" y="23475"/>
                    <a:pt x="43844" y="23472"/>
                    <a:pt x="43862" y="23466"/>
                  </a:cubicBezTo>
                  <a:cubicBezTo>
                    <a:pt x="43929" y="23455"/>
                    <a:pt x="43995" y="23448"/>
                    <a:pt x="44062" y="23448"/>
                  </a:cubicBezTo>
                  <a:cubicBezTo>
                    <a:pt x="44178" y="23448"/>
                    <a:pt x="44293" y="23469"/>
                    <a:pt x="44409" y="23527"/>
                  </a:cubicBezTo>
                  <a:cubicBezTo>
                    <a:pt x="44500" y="22980"/>
                    <a:pt x="44774" y="22463"/>
                    <a:pt x="45199" y="22068"/>
                  </a:cubicBezTo>
                  <a:cubicBezTo>
                    <a:pt x="45503" y="21783"/>
                    <a:pt x="45890" y="21641"/>
                    <a:pt x="46286" y="21641"/>
                  </a:cubicBezTo>
                  <a:cubicBezTo>
                    <a:pt x="46524" y="21641"/>
                    <a:pt x="46765" y="21692"/>
                    <a:pt x="46993" y="21795"/>
                  </a:cubicBezTo>
                  <a:lnTo>
                    <a:pt x="47357" y="21703"/>
                  </a:lnTo>
                  <a:cubicBezTo>
                    <a:pt x="47388" y="21430"/>
                    <a:pt x="47509" y="21187"/>
                    <a:pt x="47692" y="20974"/>
                  </a:cubicBezTo>
                  <a:cubicBezTo>
                    <a:pt x="48026" y="20488"/>
                    <a:pt x="48513" y="20153"/>
                    <a:pt x="49060" y="19971"/>
                  </a:cubicBezTo>
                  <a:cubicBezTo>
                    <a:pt x="49181" y="19545"/>
                    <a:pt x="49364" y="19150"/>
                    <a:pt x="49668" y="18816"/>
                  </a:cubicBezTo>
                  <a:cubicBezTo>
                    <a:pt x="49850" y="18633"/>
                    <a:pt x="50063" y="18481"/>
                    <a:pt x="50336" y="18360"/>
                  </a:cubicBezTo>
                  <a:cubicBezTo>
                    <a:pt x="50336" y="17509"/>
                    <a:pt x="50731" y="16718"/>
                    <a:pt x="51400" y="16263"/>
                  </a:cubicBezTo>
                  <a:cubicBezTo>
                    <a:pt x="51552" y="15685"/>
                    <a:pt x="51704" y="14986"/>
                    <a:pt x="51461" y="14439"/>
                  </a:cubicBezTo>
                  <a:cubicBezTo>
                    <a:pt x="51309" y="14165"/>
                    <a:pt x="51339" y="13801"/>
                    <a:pt x="51522" y="13557"/>
                  </a:cubicBezTo>
                  <a:cubicBezTo>
                    <a:pt x="51461" y="13466"/>
                    <a:pt x="51431" y="13345"/>
                    <a:pt x="51431" y="13193"/>
                  </a:cubicBezTo>
                  <a:cubicBezTo>
                    <a:pt x="51400" y="12858"/>
                    <a:pt x="51643" y="12554"/>
                    <a:pt x="51978" y="12463"/>
                  </a:cubicBezTo>
                  <a:cubicBezTo>
                    <a:pt x="52065" y="12397"/>
                    <a:pt x="52200" y="12347"/>
                    <a:pt x="52326" y="12347"/>
                  </a:cubicBezTo>
                  <a:cubicBezTo>
                    <a:pt x="52374" y="12347"/>
                    <a:pt x="52422" y="12355"/>
                    <a:pt x="52464" y="12372"/>
                  </a:cubicBezTo>
                  <a:cubicBezTo>
                    <a:pt x="52586" y="12402"/>
                    <a:pt x="52707" y="12433"/>
                    <a:pt x="52798" y="12463"/>
                  </a:cubicBezTo>
                  <a:cubicBezTo>
                    <a:pt x="52887" y="12490"/>
                    <a:pt x="52978" y="12503"/>
                    <a:pt x="53068" y="12503"/>
                  </a:cubicBezTo>
                  <a:cubicBezTo>
                    <a:pt x="53287" y="12503"/>
                    <a:pt x="53499" y="12423"/>
                    <a:pt x="53649" y="12250"/>
                  </a:cubicBezTo>
                  <a:cubicBezTo>
                    <a:pt x="53801" y="12068"/>
                    <a:pt x="53893" y="11825"/>
                    <a:pt x="54045" y="11642"/>
                  </a:cubicBezTo>
                  <a:cubicBezTo>
                    <a:pt x="54197" y="11460"/>
                    <a:pt x="54379" y="11308"/>
                    <a:pt x="54622" y="11247"/>
                  </a:cubicBezTo>
                  <a:cubicBezTo>
                    <a:pt x="54804" y="11186"/>
                    <a:pt x="55048" y="11217"/>
                    <a:pt x="55200" y="11156"/>
                  </a:cubicBezTo>
                  <a:cubicBezTo>
                    <a:pt x="55260" y="11065"/>
                    <a:pt x="55321" y="10974"/>
                    <a:pt x="55382" y="10883"/>
                  </a:cubicBezTo>
                  <a:cubicBezTo>
                    <a:pt x="55504" y="10579"/>
                    <a:pt x="55412" y="10244"/>
                    <a:pt x="55169" y="10001"/>
                  </a:cubicBezTo>
                  <a:cubicBezTo>
                    <a:pt x="55139" y="9971"/>
                    <a:pt x="55108" y="9940"/>
                    <a:pt x="55078" y="9910"/>
                  </a:cubicBezTo>
                  <a:cubicBezTo>
                    <a:pt x="54896" y="9667"/>
                    <a:pt x="54896" y="9363"/>
                    <a:pt x="55078" y="9120"/>
                  </a:cubicBezTo>
                  <a:cubicBezTo>
                    <a:pt x="55078" y="8785"/>
                    <a:pt x="55260" y="8451"/>
                    <a:pt x="55595" y="8329"/>
                  </a:cubicBezTo>
                  <a:cubicBezTo>
                    <a:pt x="55595" y="7934"/>
                    <a:pt x="55838" y="7600"/>
                    <a:pt x="56203" y="7478"/>
                  </a:cubicBezTo>
                  <a:cubicBezTo>
                    <a:pt x="56598" y="7372"/>
                    <a:pt x="56978" y="7364"/>
                    <a:pt x="57354" y="7364"/>
                  </a:cubicBezTo>
                  <a:cubicBezTo>
                    <a:pt x="57417" y="7364"/>
                    <a:pt x="57479" y="7364"/>
                    <a:pt x="57542" y="7364"/>
                  </a:cubicBezTo>
                  <a:cubicBezTo>
                    <a:pt x="57854" y="7364"/>
                    <a:pt x="58166" y="7359"/>
                    <a:pt x="58482" y="7296"/>
                  </a:cubicBezTo>
                  <a:cubicBezTo>
                    <a:pt x="60397" y="6931"/>
                    <a:pt x="60032" y="6171"/>
                    <a:pt x="61066" y="5107"/>
                  </a:cubicBezTo>
                  <a:cubicBezTo>
                    <a:pt x="61370" y="4864"/>
                    <a:pt x="61704" y="4621"/>
                    <a:pt x="62069" y="4439"/>
                  </a:cubicBezTo>
                  <a:cubicBezTo>
                    <a:pt x="62069" y="4256"/>
                    <a:pt x="62099" y="4074"/>
                    <a:pt x="62221" y="3922"/>
                  </a:cubicBezTo>
                  <a:cubicBezTo>
                    <a:pt x="62343" y="3770"/>
                    <a:pt x="62464" y="3618"/>
                    <a:pt x="62586" y="3466"/>
                  </a:cubicBezTo>
                  <a:cubicBezTo>
                    <a:pt x="62525" y="2797"/>
                    <a:pt x="62950" y="2159"/>
                    <a:pt x="63254" y="1369"/>
                  </a:cubicBezTo>
                  <a:cubicBezTo>
                    <a:pt x="62160" y="487"/>
                    <a:pt x="60792" y="1"/>
                    <a:pt x="59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 name="Google Shape;87;p6"/>
            <p:cNvGrpSpPr/>
            <p:nvPr/>
          </p:nvGrpSpPr>
          <p:grpSpPr>
            <a:xfrm>
              <a:off x="370935" y="252477"/>
              <a:ext cx="1001254" cy="911929"/>
              <a:chOff x="390884" y="252477"/>
              <a:chExt cx="1001254" cy="911929"/>
            </a:xfrm>
          </p:grpSpPr>
          <p:sp>
            <p:nvSpPr>
              <p:cNvPr id="88" name="Google Shape;88;p6"/>
              <p:cNvSpPr/>
              <p:nvPr/>
            </p:nvSpPr>
            <p:spPr>
              <a:xfrm>
                <a:off x="448429" y="835607"/>
                <a:ext cx="11187" cy="9831"/>
              </a:xfrm>
              <a:custGeom>
                <a:avLst/>
                <a:gdLst/>
                <a:ahLst/>
                <a:cxnLst/>
                <a:rect l="l" t="t" r="r" b="b"/>
                <a:pathLst>
                  <a:path w="396" h="348" extrusionOk="0">
                    <a:moveTo>
                      <a:pt x="212" y="1"/>
                    </a:moveTo>
                    <a:cubicBezTo>
                      <a:pt x="174" y="1"/>
                      <a:pt x="133" y="17"/>
                      <a:pt x="92" y="58"/>
                    </a:cubicBezTo>
                    <a:cubicBezTo>
                      <a:pt x="0" y="180"/>
                      <a:pt x="0" y="210"/>
                      <a:pt x="92" y="301"/>
                    </a:cubicBezTo>
                    <a:cubicBezTo>
                      <a:pt x="122" y="332"/>
                      <a:pt x="160" y="347"/>
                      <a:pt x="202" y="347"/>
                    </a:cubicBezTo>
                    <a:cubicBezTo>
                      <a:pt x="244" y="347"/>
                      <a:pt x="289" y="332"/>
                      <a:pt x="335" y="301"/>
                    </a:cubicBezTo>
                    <a:cubicBezTo>
                      <a:pt x="396" y="241"/>
                      <a:pt x="396" y="119"/>
                      <a:pt x="335" y="58"/>
                    </a:cubicBezTo>
                    <a:cubicBezTo>
                      <a:pt x="301" y="25"/>
                      <a:pt x="259" y="1"/>
                      <a:pt x="212"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6"/>
              <p:cNvSpPr/>
              <p:nvPr/>
            </p:nvSpPr>
            <p:spPr>
              <a:xfrm>
                <a:off x="1229814" y="464886"/>
                <a:ext cx="12063" cy="9605"/>
              </a:xfrm>
              <a:custGeom>
                <a:avLst/>
                <a:gdLst/>
                <a:ahLst/>
                <a:cxnLst/>
                <a:rect l="l" t="t" r="r" b="b"/>
                <a:pathLst>
                  <a:path w="427" h="340" extrusionOk="0">
                    <a:moveTo>
                      <a:pt x="205" y="1"/>
                    </a:moveTo>
                    <a:cubicBezTo>
                      <a:pt x="170" y="1"/>
                      <a:pt x="134" y="24"/>
                      <a:pt x="92" y="81"/>
                    </a:cubicBezTo>
                    <a:cubicBezTo>
                      <a:pt x="31" y="172"/>
                      <a:pt x="1" y="233"/>
                      <a:pt x="92" y="294"/>
                    </a:cubicBezTo>
                    <a:cubicBezTo>
                      <a:pt x="153" y="324"/>
                      <a:pt x="191" y="339"/>
                      <a:pt x="225" y="339"/>
                    </a:cubicBezTo>
                    <a:cubicBezTo>
                      <a:pt x="259" y="339"/>
                      <a:pt x="289" y="324"/>
                      <a:pt x="335" y="294"/>
                    </a:cubicBezTo>
                    <a:cubicBezTo>
                      <a:pt x="396" y="233"/>
                      <a:pt x="426" y="142"/>
                      <a:pt x="335" y="81"/>
                    </a:cubicBezTo>
                    <a:cubicBezTo>
                      <a:pt x="286" y="32"/>
                      <a:pt x="246" y="1"/>
                      <a:pt x="205"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6"/>
              <p:cNvSpPr/>
              <p:nvPr/>
            </p:nvSpPr>
            <p:spPr>
              <a:xfrm>
                <a:off x="1125912" y="326491"/>
                <a:ext cx="27516" cy="17515"/>
              </a:xfrm>
              <a:custGeom>
                <a:avLst/>
                <a:gdLst/>
                <a:ahLst/>
                <a:cxnLst/>
                <a:rect l="l" t="t" r="r" b="b"/>
                <a:pathLst>
                  <a:path w="974" h="620" extrusionOk="0">
                    <a:moveTo>
                      <a:pt x="514" y="1"/>
                    </a:moveTo>
                    <a:cubicBezTo>
                      <a:pt x="414" y="1"/>
                      <a:pt x="314" y="87"/>
                      <a:pt x="213" y="147"/>
                    </a:cubicBezTo>
                    <a:cubicBezTo>
                      <a:pt x="122" y="208"/>
                      <a:pt x="1" y="268"/>
                      <a:pt x="61" y="420"/>
                    </a:cubicBezTo>
                    <a:cubicBezTo>
                      <a:pt x="92" y="542"/>
                      <a:pt x="274" y="512"/>
                      <a:pt x="396" y="542"/>
                    </a:cubicBezTo>
                    <a:cubicBezTo>
                      <a:pt x="504" y="542"/>
                      <a:pt x="644" y="620"/>
                      <a:pt x="792" y="620"/>
                    </a:cubicBezTo>
                    <a:cubicBezTo>
                      <a:pt x="852" y="620"/>
                      <a:pt x="913" y="607"/>
                      <a:pt x="973" y="572"/>
                    </a:cubicBezTo>
                    <a:cubicBezTo>
                      <a:pt x="913" y="390"/>
                      <a:pt x="821" y="208"/>
                      <a:pt x="669" y="86"/>
                    </a:cubicBezTo>
                    <a:cubicBezTo>
                      <a:pt x="617" y="24"/>
                      <a:pt x="566" y="1"/>
                      <a:pt x="51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616740" y="374770"/>
                <a:ext cx="12035" cy="9549"/>
              </a:xfrm>
              <a:custGeom>
                <a:avLst/>
                <a:gdLst/>
                <a:ahLst/>
                <a:cxnLst/>
                <a:rect l="l" t="t" r="r" b="b"/>
                <a:pathLst>
                  <a:path w="426" h="338" extrusionOk="0">
                    <a:moveTo>
                      <a:pt x="251" y="0"/>
                    </a:moveTo>
                    <a:cubicBezTo>
                      <a:pt x="219" y="0"/>
                      <a:pt x="185" y="7"/>
                      <a:pt x="152" y="18"/>
                    </a:cubicBezTo>
                    <a:cubicBezTo>
                      <a:pt x="61" y="110"/>
                      <a:pt x="0" y="201"/>
                      <a:pt x="122" y="292"/>
                    </a:cubicBezTo>
                    <a:cubicBezTo>
                      <a:pt x="152" y="322"/>
                      <a:pt x="190" y="338"/>
                      <a:pt x="232" y="338"/>
                    </a:cubicBezTo>
                    <a:cubicBezTo>
                      <a:pt x="274" y="338"/>
                      <a:pt x="319" y="322"/>
                      <a:pt x="365" y="292"/>
                    </a:cubicBezTo>
                    <a:cubicBezTo>
                      <a:pt x="426" y="262"/>
                      <a:pt x="426" y="140"/>
                      <a:pt x="395" y="79"/>
                    </a:cubicBezTo>
                    <a:cubicBezTo>
                      <a:pt x="357" y="21"/>
                      <a:pt x="306" y="0"/>
                      <a:pt x="251"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6"/>
              <p:cNvSpPr/>
              <p:nvPr/>
            </p:nvSpPr>
            <p:spPr>
              <a:xfrm>
                <a:off x="1037463" y="347791"/>
                <a:ext cx="4322" cy="3842"/>
              </a:xfrm>
              <a:custGeom>
                <a:avLst/>
                <a:gdLst/>
                <a:ahLst/>
                <a:cxnLst/>
                <a:rect l="l" t="t" r="r" b="b"/>
                <a:pathLst>
                  <a:path w="153" h="136" extrusionOk="0">
                    <a:moveTo>
                      <a:pt x="62" y="1"/>
                    </a:moveTo>
                    <a:cubicBezTo>
                      <a:pt x="31" y="62"/>
                      <a:pt x="31" y="92"/>
                      <a:pt x="1" y="122"/>
                    </a:cubicBezTo>
                    <a:cubicBezTo>
                      <a:pt x="21" y="122"/>
                      <a:pt x="41" y="136"/>
                      <a:pt x="62" y="136"/>
                    </a:cubicBezTo>
                    <a:cubicBezTo>
                      <a:pt x="72" y="136"/>
                      <a:pt x="82" y="133"/>
                      <a:pt x="92" y="122"/>
                    </a:cubicBezTo>
                    <a:cubicBezTo>
                      <a:pt x="92" y="92"/>
                      <a:pt x="123" y="62"/>
                      <a:pt x="15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6"/>
              <p:cNvSpPr/>
              <p:nvPr/>
            </p:nvSpPr>
            <p:spPr>
              <a:xfrm>
                <a:off x="1230662" y="503193"/>
                <a:ext cx="10340" cy="8955"/>
              </a:xfrm>
              <a:custGeom>
                <a:avLst/>
                <a:gdLst/>
                <a:ahLst/>
                <a:cxnLst/>
                <a:rect l="l" t="t" r="r" b="b"/>
                <a:pathLst>
                  <a:path w="366" h="317" extrusionOk="0">
                    <a:moveTo>
                      <a:pt x="217" y="0"/>
                    </a:moveTo>
                    <a:cubicBezTo>
                      <a:pt x="187" y="0"/>
                      <a:pt x="155" y="10"/>
                      <a:pt x="123" y="32"/>
                    </a:cubicBezTo>
                    <a:cubicBezTo>
                      <a:pt x="1" y="62"/>
                      <a:pt x="31" y="153"/>
                      <a:pt x="62" y="214"/>
                    </a:cubicBezTo>
                    <a:cubicBezTo>
                      <a:pt x="85" y="283"/>
                      <a:pt x="142" y="317"/>
                      <a:pt x="207" y="317"/>
                    </a:cubicBezTo>
                    <a:cubicBezTo>
                      <a:pt x="229" y="317"/>
                      <a:pt x="252" y="313"/>
                      <a:pt x="275" y="305"/>
                    </a:cubicBezTo>
                    <a:cubicBezTo>
                      <a:pt x="335" y="275"/>
                      <a:pt x="366" y="184"/>
                      <a:pt x="335" y="93"/>
                    </a:cubicBezTo>
                    <a:cubicBezTo>
                      <a:pt x="316" y="34"/>
                      <a:pt x="271" y="0"/>
                      <a:pt x="21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1023733" y="346096"/>
                <a:ext cx="3475" cy="2599"/>
              </a:xfrm>
              <a:custGeom>
                <a:avLst/>
                <a:gdLst/>
                <a:ahLst/>
                <a:cxnLst/>
                <a:rect l="l" t="t" r="r" b="b"/>
                <a:pathLst>
                  <a:path w="123" h="92" extrusionOk="0">
                    <a:moveTo>
                      <a:pt x="1" y="0"/>
                    </a:moveTo>
                    <a:cubicBezTo>
                      <a:pt x="1" y="0"/>
                      <a:pt x="1" y="91"/>
                      <a:pt x="1" y="91"/>
                    </a:cubicBezTo>
                    <a:lnTo>
                      <a:pt x="122" y="91"/>
                    </a:lnTo>
                    <a:lnTo>
                      <a:pt x="122" y="0"/>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1192892" y="503221"/>
                <a:ext cx="11187" cy="9548"/>
              </a:xfrm>
              <a:custGeom>
                <a:avLst/>
                <a:gdLst/>
                <a:ahLst/>
                <a:cxnLst/>
                <a:rect l="l" t="t" r="r" b="b"/>
                <a:pathLst>
                  <a:path w="396" h="338" extrusionOk="0">
                    <a:moveTo>
                      <a:pt x="192" y="0"/>
                    </a:moveTo>
                    <a:cubicBezTo>
                      <a:pt x="166" y="0"/>
                      <a:pt x="142" y="11"/>
                      <a:pt x="122" y="31"/>
                    </a:cubicBezTo>
                    <a:cubicBezTo>
                      <a:pt x="31" y="92"/>
                      <a:pt x="1" y="183"/>
                      <a:pt x="92" y="274"/>
                    </a:cubicBezTo>
                    <a:cubicBezTo>
                      <a:pt x="111" y="312"/>
                      <a:pt x="153" y="338"/>
                      <a:pt x="203" y="338"/>
                    </a:cubicBezTo>
                    <a:cubicBezTo>
                      <a:pt x="235" y="338"/>
                      <a:pt x="270" y="328"/>
                      <a:pt x="305" y="304"/>
                    </a:cubicBezTo>
                    <a:cubicBezTo>
                      <a:pt x="365" y="274"/>
                      <a:pt x="396" y="213"/>
                      <a:pt x="365" y="122"/>
                    </a:cubicBezTo>
                    <a:cubicBezTo>
                      <a:pt x="305" y="41"/>
                      <a:pt x="244" y="0"/>
                      <a:pt x="19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876891" y="362425"/>
                <a:ext cx="19803" cy="18193"/>
              </a:xfrm>
              <a:custGeom>
                <a:avLst/>
                <a:gdLst/>
                <a:ahLst/>
                <a:cxnLst/>
                <a:rect l="l" t="t" r="r" b="b"/>
                <a:pathLst>
                  <a:path w="701" h="644" extrusionOk="0">
                    <a:moveTo>
                      <a:pt x="269" y="1"/>
                    </a:moveTo>
                    <a:cubicBezTo>
                      <a:pt x="224" y="1"/>
                      <a:pt x="169" y="27"/>
                      <a:pt x="92" y="91"/>
                    </a:cubicBezTo>
                    <a:cubicBezTo>
                      <a:pt x="1" y="243"/>
                      <a:pt x="123" y="364"/>
                      <a:pt x="244" y="516"/>
                    </a:cubicBezTo>
                    <a:cubicBezTo>
                      <a:pt x="300" y="591"/>
                      <a:pt x="357" y="643"/>
                      <a:pt x="420" y="643"/>
                    </a:cubicBezTo>
                    <a:cubicBezTo>
                      <a:pt x="460" y="643"/>
                      <a:pt x="502" y="624"/>
                      <a:pt x="548" y="577"/>
                    </a:cubicBezTo>
                    <a:cubicBezTo>
                      <a:pt x="700" y="395"/>
                      <a:pt x="518" y="273"/>
                      <a:pt x="426" y="121"/>
                    </a:cubicBezTo>
                    <a:cubicBezTo>
                      <a:pt x="374" y="51"/>
                      <a:pt x="331" y="1"/>
                      <a:pt x="269"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599565" y="337509"/>
                <a:ext cx="26640" cy="27883"/>
              </a:xfrm>
              <a:custGeom>
                <a:avLst/>
                <a:gdLst/>
                <a:ahLst/>
                <a:cxnLst/>
                <a:rect l="l" t="t" r="r" b="b"/>
                <a:pathLst>
                  <a:path w="943" h="987" extrusionOk="0">
                    <a:moveTo>
                      <a:pt x="608" y="0"/>
                    </a:moveTo>
                    <a:cubicBezTo>
                      <a:pt x="517" y="152"/>
                      <a:pt x="365" y="213"/>
                      <a:pt x="213" y="334"/>
                    </a:cubicBezTo>
                    <a:cubicBezTo>
                      <a:pt x="0" y="486"/>
                      <a:pt x="61" y="669"/>
                      <a:pt x="183" y="851"/>
                    </a:cubicBezTo>
                    <a:cubicBezTo>
                      <a:pt x="236" y="940"/>
                      <a:pt x="320" y="987"/>
                      <a:pt x="411" y="987"/>
                    </a:cubicBezTo>
                    <a:cubicBezTo>
                      <a:pt x="476" y="987"/>
                      <a:pt x="545" y="963"/>
                      <a:pt x="608" y="912"/>
                    </a:cubicBezTo>
                    <a:cubicBezTo>
                      <a:pt x="790" y="821"/>
                      <a:pt x="942" y="699"/>
                      <a:pt x="821" y="426"/>
                    </a:cubicBezTo>
                    <a:cubicBezTo>
                      <a:pt x="760" y="304"/>
                      <a:pt x="608" y="182"/>
                      <a:pt x="60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412354" y="334062"/>
                <a:ext cx="12910" cy="10678"/>
              </a:xfrm>
              <a:custGeom>
                <a:avLst/>
                <a:gdLst/>
                <a:ahLst/>
                <a:cxnLst/>
                <a:rect l="l" t="t" r="r" b="b"/>
                <a:pathLst>
                  <a:path w="457" h="378" extrusionOk="0">
                    <a:moveTo>
                      <a:pt x="244" y="0"/>
                    </a:moveTo>
                    <a:cubicBezTo>
                      <a:pt x="153" y="122"/>
                      <a:pt x="92" y="244"/>
                      <a:pt x="1" y="365"/>
                    </a:cubicBezTo>
                    <a:cubicBezTo>
                      <a:pt x="45" y="374"/>
                      <a:pt x="90" y="378"/>
                      <a:pt x="134" y="378"/>
                    </a:cubicBezTo>
                    <a:cubicBezTo>
                      <a:pt x="242" y="378"/>
                      <a:pt x="349" y="356"/>
                      <a:pt x="457" y="335"/>
                    </a:cubicBezTo>
                    <a:cubicBezTo>
                      <a:pt x="366" y="213"/>
                      <a:pt x="305" y="122"/>
                      <a:pt x="24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1142241" y="437541"/>
                <a:ext cx="145149" cy="143849"/>
              </a:xfrm>
              <a:custGeom>
                <a:avLst/>
                <a:gdLst/>
                <a:ahLst/>
                <a:cxnLst/>
                <a:rect l="l" t="t" r="r" b="b"/>
                <a:pathLst>
                  <a:path w="5138" h="5092" extrusionOk="0">
                    <a:moveTo>
                      <a:pt x="3304" y="970"/>
                    </a:moveTo>
                    <a:cubicBezTo>
                      <a:pt x="3350" y="970"/>
                      <a:pt x="3398" y="1000"/>
                      <a:pt x="3435" y="1018"/>
                    </a:cubicBezTo>
                    <a:cubicBezTo>
                      <a:pt x="3496" y="1079"/>
                      <a:pt x="3496" y="1170"/>
                      <a:pt x="3435" y="1231"/>
                    </a:cubicBezTo>
                    <a:cubicBezTo>
                      <a:pt x="3407" y="1272"/>
                      <a:pt x="3374" y="1289"/>
                      <a:pt x="3340" y="1289"/>
                    </a:cubicBezTo>
                    <a:cubicBezTo>
                      <a:pt x="3298" y="1289"/>
                      <a:pt x="3256" y="1265"/>
                      <a:pt x="3222" y="1231"/>
                    </a:cubicBezTo>
                    <a:cubicBezTo>
                      <a:pt x="3161" y="1201"/>
                      <a:pt x="3161" y="1110"/>
                      <a:pt x="3222" y="1018"/>
                    </a:cubicBezTo>
                    <a:cubicBezTo>
                      <a:pt x="3246" y="983"/>
                      <a:pt x="3275" y="970"/>
                      <a:pt x="3304" y="970"/>
                    </a:cubicBezTo>
                    <a:close/>
                    <a:moveTo>
                      <a:pt x="3320" y="2314"/>
                    </a:moveTo>
                    <a:cubicBezTo>
                      <a:pt x="3387" y="2314"/>
                      <a:pt x="3450" y="2348"/>
                      <a:pt x="3496" y="2417"/>
                    </a:cubicBezTo>
                    <a:cubicBezTo>
                      <a:pt x="3496" y="2508"/>
                      <a:pt x="3496" y="2569"/>
                      <a:pt x="3405" y="2629"/>
                    </a:cubicBezTo>
                    <a:cubicBezTo>
                      <a:pt x="3384" y="2629"/>
                      <a:pt x="3361" y="2633"/>
                      <a:pt x="3336" y="2633"/>
                    </a:cubicBezTo>
                    <a:cubicBezTo>
                      <a:pt x="3286" y="2633"/>
                      <a:pt x="3232" y="2619"/>
                      <a:pt x="3192" y="2538"/>
                    </a:cubicBezTo>
                    <a:cubicBezTo>
                      <a:pt x="3161" y="2417"/>
                      <a:pt x="3161" y="2386"/>
                      <a:pt x="3253" y="2325"/>
                    </a:cubicBezTo>
                    <a:cubicBezTo>
                      <a:pt x="3275" y="2318"/>
                      <a:pt x="3298" y="2314"/>
                      <a:pt x="3320" y="2314"/>
                    </a:cubicBezTo>
                    <a:close/>
                    <a:moveTo>
                      <a:pt x="1976" y="2325"/>
                    </a:moveTo>
                    <a:cubicBezTo>
                      <a:pt x="2037" y="2325"/>
                      <a:pt x="2098" y="2366"/>
                      <a:pt x="2158" y="2447"/>
                    </a:cubicBezTo>
                    <a:cubicBezTo>
                      <a:pt x="2158" y="2538"/>
                      <a:pt x="2128" y="2599"/>
                      <a:pt x="2067" y="2629"/>
                    </a:cubicBezTo>
                    <a:cubicBezTo>
                      <a:pt x="2044" y="2653"/>
                      <a:pt x="2012" y="2663"/>
                      <a:pt x="1979" y="2663"/>
                    </a:cubicBezTo>
                    <a:cubicBezTo>
                      <a:pt x="1927" y="2663"/>
                      <a:pt x="1873" y="2637"/>
                      <a:pt x="1854" y="2599"/>
                    </a:cubicBezTo>
                    <a:cubicBezTo>
                      <a:pt x="1794" y="2508"/>
                      <a:pt x="1824" y="2417"/>
                      <a:pt x="1885" y="2356"/>
                    </a:cubicBezTo>
                    <a:cubicBezTo>
                      <a:pt x="1915" y="2336"/>
                      <a:pt x="1946" y="2325"/>
                      <a:pt x="1976" y="2325"/>
                    </a:cubicBezTo>
                    <a:close/>
                    <a:moveTo>
                      <a:pt x="3500" y="1"/>
                    </a:moveTo>
                    <a:cubicBezTo>
                      <a:pt x="3385" y="1"/>
                      <a:pt x="3255" y="34"/>
                      <a:pt x="3131" y="107"/>
                    </a:cubicBezTo>
                    <a:cubicBezTo>
                      <a:pt x="2928" y="251"/>
                      <a:pt x="2698" y="534"/>
                      <a:pt x="2493" y="534"/>
                    </a:cubicBezTo>
                    <a:cubicBezTo>
                      <a:pt x="2482" y="534"/>
                      <a:pt x="2472" y="534"/>
                      <a:pt x="2462" y="532"/>
                    </a:cubicBezTo>
                    <a:cubicBezTo>
                      <a:pt x="2358" y="515"/>
                      <a:pt x="2261" y="505"/>
                      <a:pt x="2173" y="505"/>
                    </a:cubicBezTo>
                    <a:cubicBezTo>
                      <a:pt x="1799" y="505"/>
                      <a:pt x="1575" y="679"/>
                      <a:pt x="1550" y="1170"/>
                    </a:cubicBezTo>
                    <a:cubicBezTo>
                      <a:pt x="791" y="1535"/>
                      <a:pt x="547" y="2204"/>
                      <a:pt x="304" y="2933"/>
                    </a:cubicBezTo>
                    <a:cubicBezTo>
                      <a:pt x="183" y="3207"/>
                      <a:pt x="0" y="3359"/>
                      <a:pt x="213" y="3632"/>
                    </a:cubicBezTo>
                    <a:cubicBezTo>
                      <a:pt x="377" y="3838"/>
                      <a:pt x="486" y="4029"/>
                      <a:pt x="661" y="4029"/>
                    </a:cubicBezTo>
                    <a:cubicBezTo>
                      <a:pt x="745" y="4029"/>
                      <a:pt x="844" y="3984"/>
                      <a:pt x="973" y="3876"/>
                    </a:cubicBezTo>
                    <a:cubicBezTo>
                      <a:pt x="1022" y="3834"/>
                      <a:pt x="1067" y="3818"/>
                      <a:pt x="1109" y="3818"/>
                    </a:cubicBezTo>
                    <a:cubicBezTo>
                      <a:pt x="1223" y="3818"/>
                      <a:pt x="1318" y="3939"/>
                      <a:pt x="1429" y="4028"/>
                    </a:cubicBezTo>
                    <a:cubicBezTo>
                      <a:pt x="1672" y="4332"/>
                      <a:pt x="1763" y="4727"/>
                      <a:pt x="1611" y="5091"/>
                    </a:cubicBezTo>
                    <a:cubicBezTo>
                      <a:pt x="2067" y="4909"/>
                      <a:pt x="2979" y="4423"/>
                      <a:pt x="3070" y="4240"/>
                    </a:cubicBezTo>
                    <a:cubicBezTo>
                      <a:pt x="3222" y="3906"/>
                      <a:pt x="3405" y="3541"/>
                      <a:pt x="3617" y="3237"/>
                    </a:cubicBezTo>
                    <a:cubicBezTo>
                      <a:pt x="3749" y="3000"/>
                      <a:pt x="3493" y="2467"/>
                      <a:pt x="3936" y="2467"/>
                    </a:cubicBezTo>
                    <a:cubicBezTo>
                      <a:pt x="4004" y="2467"/>
                      <a:pt x="4089" y="2479"/>
                      <a:pt x="4195" y="2508"/>
                    </a:cubicBezTo>
                    <a:cubicBezTo>
                      <a:pt x="4202" y="2510"/>
                      <a:pt x="4208" y="2511"/>
                      <a:pt x="4215" y="2511"/>
                    </a:cubicBezTo>
                    <a:cubicBezTo>
                      <a:pt x="4295" y="2511"/>
                      <a:pt x="4345" y="2347"/>
                      <a:pt x="4316" y="2234"/>
                    </a:cubicBezTo>
                    <a:cubicBezTo>
                      <a:pt x="4286" y="2113"/>
                      <a:pt x="4347" y="2021"/>
                      <a:pt x="4438" y="1930"/>
                    </a:cubicBezTo>
                    <a:cubicBezTo>
                      <a:pt x="4620" y="1748"/>
                      <a:pt x="5137" y="1626"/>
                      <a:pt x="4955" y="1383"/>
                    </a:cubicBezTo>
                    <a:cubicBezTo>
                      <a:pt x="4902" y="1293"/>
                      <a:pt x="4846" y="1259"/>
                      <a:pt x="4787" y="1259"/>
                    </a:cubicBezTo>
                    <a:cubicBezTo>
                      <a:pt x="4607" y="1259"/>
                      <a:pt x="4401" y="1581"/>
                      <a:pt x="4195" y="1626"/>
                    </a:cubicBezTo>
                    <a:cubicBezTo>
                      <a:pt x="4134" y="1626"/>
                      <a:pt x="4073" y="1657"/>
                      <a:pt x="3830" y="1748"/>
                    </a:cubicBezTo>
                    <a:cubicBezTo>
                      <a:pt x="4195" y="1201"/>
                      <a:pt x="3708" y="836"/>
                      <a:pt x="3830" y="350"/>
                    </a:cubicBezTo>
                    <a:cubicBezTo>
                      <a:pt x="3890" y="129"/>
                      <a:pt x="3725" y="1"/>
                      <a:pt x="350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999693" y="252477"/>
                <a:ext cx="67857" cy="40397"/>
              </a:xfrm>
              <a:custGeom>
                <a:avLst/>
                <a:gdLst/>
                <a:ahLst/>
                <a:cxnLst/>
                <a:rect l="l" t="t" r="r" b="b"/>
                <a:pathLst>
                  <a:path w="2402" h="1430" extrusionOk="0">
                    <a:moveTo>
                      <a:pt x="1034" y="1"/>
                    </a:moveTo>
                    <a:cubicBezTo>
                      <a:pt x="1034" y="31"/>
                      <a:pt x="1034" y="92"/>
                      <a:pt x="1004" y="122"/>
                    </a:cubicBezTo>
                    <a:cubicBezTo>
                      <a:pt x="1095" y="183"/>
                      <a:pt x="1064" y="244"/>
                      <a:pt x="1004" y="305"/>
                    </a:cubicBezTo>
                    <a:cubicBezTo>
                      <a:pt x="981" y="316"/>
                      <a:pt x="959" y="323"/>
                      <a:pt x="938" y="323"/>
                    </a:cubicBezTo>
                    <a:cubicBezTo>
                      <a:pt x="902" y="323"/>
                      <a:pt x="871" y="302"/>
                      <a:pt x="852" y="244"/>
                    </a:cubicBezTo>
                    <a:lnTo>
                      <a:pt x="31" y="122"/>
                    </a:lnTo>
                    <a:lnTo>
                      <a:pt x="31" y="122"/>
                    </a:lnTo>
                    <a:cubicBezTo>
                      <a:pt x="1" y="457"/>
                      <a:pt x="274" y="366"/>
                      <a:pt x="365" y="487"/>
                    </a:cubicBezTo>
                    <a:cubicBezTo>
                      <a:pt x="517" y="670"/>
                      <a:pt x="244" y="822"/>
                      <a:pt x="335" y="974"/>
                    </a:cubicBezTo>
                    <a:cubicBezTo>
                      <a:pt x="396" y="1126"/>
                      <a:pt x="487" y="1278"/>
                      <a:pt x="608" y="1430"/>
                    </a:cubicBezTo>
                    <a:lnTo>
                      <a:pt x="1946" y="609"/>
                    </a:lnTo>
                    <a:cubicBezTo>
                      <a:pt x="2015" y="730"/>
                      <a:pt x="2094" y="802"/>
                      <a:pt x="2183" y="802"/>
                    </a:cubicBezTo>
                    <a:cubicBezTo>
                      <a:pt x="2251" y="802"/>
                      <a:pt x="2323" y="761"/>
                      <a:pt x="2402" y="670"/>
                    </a:cubicBezTo>
                    <a:cubicBezTo>
                      <a:pt x="2335" y="519"/>
                      <a:pt x="2259" y="451"/>
                      <a:pt x="2173" y="451"/>
                    </a:cubicBezTo>
                    <a:cubicBezTo>
                      <a:pt x="2104" y="451"/>
                      <a:pt x="2028" y="496"/>
                      <a:pt x="1946" y="578"/>
                    </a:cubicBezTo>
                    <a:cubicBezTo>
                      <a:pt x="1855" y="457"/>
                      <a:pt x="1733" y="335"/>
                      <a:pt x="1855" y="214"/>
                    </a:cubicBezTo>
                    <a:cubicBezTo>
                      <a:pt x="1946" y="122"/>
                      <a:pt x="2037" y="62"/>
                      <a:pt x="212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90884" y="402313"/>
                <a:ext cx="103932" cy="205773"/>
              </a:xfrm>
              <a:custGeom>
                <a:avLst/>
                <a:gdLst/>
                <a:ahLst/>
                <a:cxnLst/>
                <a:rect l="l" t="t" r="r" b="b"/>
                <a:pathLst>
                  <a:path w="3679" h="7284" extrusionOk="0">
                    <a:moveTo>
                      <a:pt x="3466" y="1"/>
                    </a:moveTo>
                    <a:cubicBezTo>
                      <a:pt x="3421" y="1"/>
                      <a:pt x="3375" y="16"/>
                      <a:pt x="3345" y="47"/>
                    </a:cubicBezTo>
                    <a:cubicBezTo>
                      <a:pt x="3162" y="168"/>
                      <a:pt x="2980" y="259"/>
                      <a:pt x="2828" y="411"/>
                    </a:cubicBezTo>
                    <a:cubicBezTo>
                      <a:pt x="2575" y="683"/>
                      <a:pt x="2211" y="831"/>
                      <a:pt x="1847" y="831"/>
                    </a:cubicBezTo>
                    <a:cubicBezTo>
                      <a:pt x="1640" y="831"/>
                      <a:pt x="1434" y="784"/>
                      <a:pt x="1247" y="685"/>
                    </a:cubicBezTo>
                    <a:cubicBezTo>
                      <a:pt x="1217" y="685"/>
                      <a:pt x="1156" y="715"/>
                      <a:pt x="1095" y="746"/>
                    </a:cubicBezTo>
                    <a:cubicBezTo>
                      <a:pt x="974" y="898"/>
                      <a:pt x="1126" y="989"/>
                      <a:pt x="1156" y="1110"/>
                    </a:cubicBezTo>
                    <a:cubicBezTo>
                      <a:pt x="1308" y="1566"/>
                      <a:pt x="1126" y="1749"/>
                      <a:pt x="670" y="1931"/>
                    </a:cubicBezTo>
                    <a:cubicBezTo>
                      <a:pt x="457" y="1992"/>
                      <a:pt x="244" y="2022"/>
                      <a:pt x="1" y="2022"/>
                    </a:cubicBezTo>
                    <a:lnTo>
                      <a:pt x="1" y="3998"/>
                    </a:lnTo>
                    <a:cubicBezTo>
                      <a:pt x="396" y="4028"/>
                      <a:pt x="761" y="4150"/>
                      <a:pt x="1095" y="4302"/>
                    </a:cubicBezTo>
                    <a:cubicBezTo>
                      <a:pt x="1186" y="4363"/>
                      <a:pt x="1278" y="4515"/>
                      <a:pt x="1369" y="4515"/>
                    </a:cubicBezTo>
                    <a:cubicBezTo>
                      <a:pt x="1411" y="4508"/>
                      <a:pt x="1451" y="4504"/>
                      <a:pt x="1490" y="4504"/>
                    </a:cubicBezTo>
                    <a:cubicBezTo>
                      <a:pt x="1786" y="4504"/>
                      <a:pt x="1970" y="4702"/>
                      <a:pt x="1916" y="4971"/>
                    </a:cubicBezTo>
                    <a:cubicBezTo>
                      <a:pt x="1891" y="5121"/>
                      <a:pt x="2011" y="5624"/>
                      <a:pt x="1660" y="5624"/>
                    </a:cubicBezTo>
                    <a:cubicBezTo>
                      <a:pt x="1586" y="5624"/>
                      <a:pt x="1491" y="5601"/>
                      <a:pt x="1369" y="5548"/>
                    </a:cubicBezTo>
                    <a:cubicBezTo>
                      <a:pt x="1354" y="5541"/>
                      <a:pt x="1341" y="5537"/>
                      <a:pt x="1331" y="5537"/>
                    </a:cubicBezTo>
                    <a:cubicBezTo>
                      <a:pt x="1253" y="5537"/>
                      <a:pt x="1270" y="5711"/>
                      <a:pt x="1217" y="5791"/>
                    </a:cubicBezTo>
                    <a:cubicBezTo>
                      <a:pt x="913" y="6217"/>
                      <a:pt x="1521" y="6642"/>
                      <a:pt x="1247" y="7068"/>
                    </a:cubicBezTo>
                    <a:cubicBezTo>
                      <a:pt x="1223" y="7117"/>
                      <a:pt x="1297" y="7206"/>
                      <a:pt x="1375" y="7206"/>
                    </a:cubicBezTo>
                    <a:cubicBezTo>
                      <a:pt x="1394" y="7206"/>
                      <a:pt x="1412" y="7201"/>
                      <a:pt x="1430" y="7189"/>
                    </a:cubicBezTo>
                    <a:cubicBezTo>
                      <a:pt x="1464" y="7165"/>
                      <a:pt x="1497" y="7156"/>
                      <a:pt x="1530" y="7156"/>
                    </a:cubicBezTo>
                    <a:cubicBezTo>
                      <a:pt x="1651" y="7156"/>
                      <a:pt x="1770" y="7284"/>
                      <a:pt x="1917" y="7284"/>
                    </a:cubicBezTo>
                    <a:cubicBezTo>
                      <a:pt x="1982" y="7284"/>
                      <a:pt x="2051" y="7259"/>
                      <a:pt x="2129" y="7189"/>
                    </a:cubicBezTo>
                    <a:cubicBezTo>
                      <a:pt x="1916" y="6703"/>
                      <a:pt x="1734" y="6126"/>
                      <a:pt x="2341" y="5700"/>
                    </a:cubicBezTo>
                    <a:cubicBezTo>
                      <a:pt x="2463" y="5609"/>
                      <a:pt x="2402" y="5487"/>
                      <a:pt x="2341" y="5396"/>
                    </a:cubicBezTo>
                    <a:cubicBezTo>
                      <a:pt x="2281" y="5275"/>
                      <a:pt x="2159" y="5123"/>
                      <a:pt x="2220" y="4910"/>
                    </a:cubicBezTo>
                    <a:cubicBezTo>
                      <a:pt x="2341" y="4545"/>
                      <a:pt x="2189" y="4332"/>
                      <a:pt x="1825" y="4302"/>
                    </a:cubicBezTo>
                    <a:cubicBezTo>
                      <a:pt x="1308" y="4211"/>
                      <a:pt x="1247" y="3724"/>
                      <a:pt x="1004" y="3420"/>
                    </a:cubicBezTo>
                    <a:cubicBezTo>
                      <a:pt x="761" y="3116"/>
                      <a:pt x="1126" y="3025"/>
                      <a:pt x="1278" y="2843"/>
                    </a:cubicBezTo>
                    <a:cubicBezTo>
                      <a:pt x="1399" y="2691"/>
                      <a:pt x="1308" y="2569"/>
                      <a:pt x="1308" y="2417"/>
                    </a:cubicBezTo>
                    <a:cubicBezTo>
                      <a:pt x="1338" y="1992"/>
                      <a:pt x="1612" y="1597"/>
                      <a:pt x="2007" y="1414"/>
                    </a:cubicBezTo>
                    <a:cubicBezTo>
                      <a:pt x="2281" y="1262"/>
                      <a:pt x="2554" y="1050"/>
                      <a:pt x="2828" y="867"/>
                    </a:cubicBezTo>
                    <a:cubicBezTo>
                      <a:pt x="3101" y="685"/>
                      <a:pt x="3314" y="533"/>
                      <a:pt x="3557" y="350"/>
                    </a:cubicBezTo>
                    <a:cubicBezTo>
                      <a:pt x="3648" y="290"/>
                      <a:pt x="3679" y="138"/>
                      <a:pt x="3588" y="47"/>
                    </a:cubicBezTo>
                    <a:cubicBezTo>
                      <a:pt x="3557" y="16"/>
                      <a:pt x="3512" y="1"/>
                      <a:pt x="346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1049497" y="297140"/>
                <a:ext cx="28" cy="28"/>
              </a:xfrm>
              <a:custGeom>
                <a:avLst/>
                <a:gdLst/>
                <a:ahLst/>
                <a:cxnLst/>
                <a:rect l="l" t="t" r="r" b="b"/>
                <a:pathLst>
                  <a:path w="1" h="1" extrusionOk="0">
                    <a:moveTo>
                      <a:pt x="0" y="0"/>
                    </a:moveTo>
                    <a:lnTo>
                      <a:pt x="0" y="0"/>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940453" y="285388"/>
                <a:ext cx="123678" cy="139527"/>
              </a:xfrm>
              <a:custGeom>
                <a:avLst/>
                <a:gdLst/>
                <a:ahLst/>
                <a:cxnLst/>
                <a:rect l="l" t="t" r="r" b="b"/>
                <a:pathLst>
                  <a:path w="4378" h="4939" extrusionOk="0">
                    <a:moveTo>
                      <a:pt x="3070" y="2119"/>
                    </a:moveTo>
                    <a:lnTo>
                      <a:pt x="3070" y="2240"/>
                    </a:lnTo>
                    <a:lnTo>
                      <a:pt x="2918" y="2240"/>
                    </a:lnTo>
                    <a:lnTo>
                      <a:pt x="2918" y="2149"/>
                    </a:lnTo>
                    <a:cubicBezTo>
                      <a:pt x="2979" y="2149"/>
                      <a:pt x="3009" y="2119"/>
                      <a:pt x="3070" y="2119"/>
                    </a:cubicBezTo>
                    <a:close/>
                    <a:moveTo>
                      <a:pt x="3587" y="2240"/>
                    </a:moveTo>
                    <a:cubicBezTo>
                      <a:pt x="3557" y="2271"/>
                      <a:pt x="3526" y="2301"/>
                      <a:pt x="3526" y="2362"/>
                    </a:cubicBezTo>
                    <a:lnTo>
                      <a:pt x="3435" y="2362"/>
                    </a:lnTo>
                    <a:cubicBezTo>
                      <a:pt x="3465" y="2301"/>
                      <a:pt x="3465" y="2271"/>
                      <a:pt x="3496" y="2240"/>
                    </a:cubicBezTo>
                    <a:close/>
                    <a:moveTo>
                      <a:pt x="1965" y="0"/>
                    </a:moveTo>
                    <a:cubicBezTo>
                      <a:pt x="1774" y="0"/>
                      <a:pt x="1559" y="185"/>
                      <a:pt x="1327" y="185"/>
                    </a:cubicBezTo>
                    <a:cubicBezTo>
                      <a:pt x="1251" y="185"/>
                      <a:pt x="1174" y="165"/>
                      <a:pt x="1094" y="113"/>
                    </a:cubicBezTo>
                    <a:cubicBezTo>
                      <a:pt x="1064" y="143"/>
                      <a:pt x="1003" y="204"/>
                      <a:pt x="973" y="234"/>
                    </a:cubicBezTo>
                    <a:cubicBezTo>
                      <a:pt x="1034" y="386"/>
                      <a:pt x="1186" y="538"/>
                      <a:pt x="1186" y="720"/>
                    </a:cubicBezTo>
                    <a:cubicBezTo>
                      <a:pt x="1155" y="1237"/>
                      <a:pt x="1216" y="1784"/>
                      <a:pt x="1398" y="2301"/>
                    </a:cubicBezTo>
                    <a:cubicBezTo>
                      <a:pt x="1459" y="2423"/>
                      <a:pt x="1398" y="2544"/>
                      <a:pt x="1307" y="2605"/>
                    </a:cubicBezTo>
                    <a:cubicBezTo>
                      <a:pt x="1125" y="2696"/>
                      <a:pt x="1034" y="2909"/>
                      <a:pt x="1003" y="3091"/>
                    </a:cubicBezTo>
                    <a:cubicBezTo>
                      <a:pt x="978" y="3345"/>
                      <a:pt x="1016" y="3788"/>
                      <a:pt x="642" y="3788"/>
                    </a:cubicBezTo>
                    <a:cubicBezTo>
                      <a:pt x="568" y="3788"/>
                      <a:pt x="476" y="3770"/>
                      <a:pt x="365" y="3730"/>
                    </a:cubicBezTo>
                    <a:cubicBezTo>
                      <a:pt x="356" y="3727"/>
                      <a:pt x="347" y="3726"/>
                      <a:pt x="337" y="3726"/>
                    </a:cubicBezTo>
                    <a:cubicBezTo>
                      <a:pt x="209" y="3726"/>
                      <a:pt x="0" y="3902"/>
                      <a:pt x="0" y="4155"/>
                    </a:cubicBezTo>
                    <a:cubicBezTo>
                      <a:pt x="304" y="4307"/>
                      <a:pt x="578" y="4520"/>
                      <a:pt x="851" y="4763"/>
                    </a:cubicBezTo>
                    <a:cubicBezTo>
                      <a:pt x="952" y="4878"/>
                      <a:pt x="1093" y="4938"/>
                      <a:pt x="1223" y="4938"/>
                    </a:cubicBezTo>
                    <a:cubicBezTo>
                      <a:pt x="1369" y="4938"/>
                      <a:pt x="1502" y="4863"/>
                      <a:pt x="1550" y="4702"/>
                    </a:cubicBezTo>
                    <a:cubicBezTo>
                      <a:pt x="1672" y="4277"/>
                      <a:pt x="1885" y="3790"/>
                      <a:pt x="1733" y="3426"/>
                    </a:cubicBezTo>
                    <a:cubicBezTo>
                      <a:pt x="1550" y="2939"/>
                      <a:pt x="1794" y="2544"/>
                      <a:pt x="1763" y="2119"/>
                    </a:cubicBezTo>
                    <a:cubicBezTo>
                      <a:pt x="1790" y="1901"/>
                      <a:pt x="1958" y="1799"/>
                      <a:pt x="2128" y="1799"/>
                    </a:cubicBezTo>
                    <a:cubicBezTo>
                      <a:pt x="2340" y="1799"/>
                      <a:pt x="2557" y="1955"/>
                      <a:pt x="2523" y="2240"/>
                    </a:cubicBezTo>
                    <a:cubicBezTo>
                      <a:pt x="2401" y="2423"/>
                      <a:pt x="2493" y="2666"/>
                      <a:pt x="2705" y="2757"/>
                    </a:cubicBezTo>
                    <a:cubicBezTo>
                      <a:pt x="3101" y="2848"/>
                      <a:pt x="3435" y="3122"/>
                      <a:pt x="3617" y="3486"/>
                    </a:cubicBezTo>
                    <a:cubicBezTo>
                      <a:pt x="3654" y="3560"/>
                      <a:pt x="3736" y="3600"/>
                      <a:pt x="3821" y="3600"/>
                    </a:cubicBezTo>
                    <a:cubicBezTo>
                      <a:pt x="3877" y="3600"/>
                      <a:pt x="3934" y="3583"/>
                      <a:pt x="3982" y="3547"/>
                    </a:cubicBezTo>
                    <a:cubicBezTo>
                      <a:pt x="4134" y="3456"/>
                      <a:pt x="4377" y="3334"/>
                      <a:pt x="4256" y="3152"/>
                    </a:cubicBezTo>
                    <a:cubicBezTo>
                      <a:pt x="4104" y="2879"/>
                      <a:pt x="4164" y="2605"/>
                      <a:pt x="4104" y="2331"/>
                    </a:cubicBezTo>
                    <a:cubicBezTo>
                      <a:pt x="4060" y="2155"/>
                      <a:pt x="3984" y="1899"/>
                      <a:pt x="3783" y="1899"/>
                    </a:cubicBezTo>
                    <a:cubicBezTo>
                      <a:pt x="3707" y="1899"/>
                      <a:pt x="3613" y="1936"/>
                      <a:pt x="3496" y="2027"/>
                    </a:cubicBezTo>
                    <a:cubicBezTo>
                      <a:pt x="3439" y="2075"/>
                      <a:pt x="3389" y="2095"/>
                      <a:pt x="3346" y="2095"/>
                    </a:cubicBezTo>
                    <a:cubicBezTo>
                      <a:pt x="3250" y="2095"/>
                      <a:pt x="3192" y="1992"/>
                      <a:pt x="3192" y="1845"/>
                    </a:cubicBezTo>
                    <a:cubicBezTo>
                      <a:pt x="3131" y="1511"/>
                      <a:pt x="3313" y="1176"/>
                      <a:pt x="3617" y="1055"/>
                    </a:cubicBezTo>
                    <a:cubicBezTo>
                      <a:pt x="3860" y="933"/>
                      <a:pt x="4073" y="751"/>
                      <a:pt x="3860" y="416"/>
                    </a:cubicBezTo>
                    <a:lnTo>
                      <a:pt x="3860" y="416"/>
                    </a:lnTo>
                    <a:cubicBezTo>
                      <a:pt x="3642" y="504"/>
                      <a:pt x="3471" y="794"/>
                      <a:pt x="3235" y="794"/>
                    </a:cubicBezTo>
                    <a:cubicBezTo>
                      <a:pt x="3142" y="794"/>
                      <a:pt x="3038" y="749"/>
                      <a:pt x="2918" y="629"/>
                    </a:cubicBezTo>
                    <a:cubicBezTo>
                      <a:pt x="2870" y="629"/>
                      <a:pt x="2821" y="668"/>
                      <a:pt x="2772" y="668"/>
                    </a:cubicBezTo>
                    <a:cubicBezTo>
                      <a:pt x="2760" y="668"/>
                      <a:pt x="2748" y="666"/>
                      <a:pt x="2736" y="660"/>
                    </a:cubicBezTo>
                    <a:cubicBezTo>
                      <a:pt x="2371" y="599"/>
                      <a:pt x="2371" y="113"/>
                      <a:pt x="2067" y="21"/>
                    </a:cubicBezTo>
                    <a:cubicBezTo>
                      <a:pt x="2034" y="7"/>
                      <a:pt x="2000" y="0"/>
                      <a:pt x="196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572078" y="292846"/>
                <a:ext cx="119385" cy="139131"/>
              </a:xfrm>
              <a:custGeom>
                <a:avLst/>
                <a:gdLst/>
                <a:ahLst/>
                <a:cxnLst/>
                <a:rect l="l" t="t" r="r" b="b"/>
                <a:pathLst>
                  <a:path w="4226" h="4925" extrusionOk="0">
                    <a:moveTo>
                      <a:pt x="1581" y="1581"/>
                    </a:moveTo>
                    <a:cubicBezTo>
                      <a:pt x="1581" y="1763"/>
                      <a:pt x="1733" y="1885"/>
                      <a:pt x="1794" y="2007"/>
                    </a:cubicBezTo>
                    <a:cubicBezTo>
                      <a:pt x="1946" y="2280"/>
                      <a:pt x="1763" y="2402"/>
                      <a:pt x="1581" y="2493"/>
                    </a:cubicBezTo>
                    <a:cubicBezTo>
                      <a:pt x="1533" y="2529"/>
                      <a:pt x="1476" y="2546"/>
                      <a:pt x="1420" y="2546"/>
                    </a:cubicBezTo>
                    <a:cubicBezTo>
                      <a:pt x="1335" y="2546"/>
                      <a:pt x="1253" y="2506"/>
                      <a:pt x="1216" y="2432"/>
                    </a:cubicBezTo>
                    <a:cubicBezTo>
                      <a:pt x="1034" y="2250"/>
                      <a:pt x="973" y="2067"/>
                      <a:pt x="1186" y="1915"/>
                    </a:cubicBezTo>
                    <a:lnTo>
                      <a:pt x="1216" y="1915"/>
                    </a:lnTo>
                    <a:cubicBezTo>
                      <a:pt x="1338" y="1794"/>
                      <a:pt x="1490" y="1733"/>
                      <a:pt x="1581" y="1581"/>
                    </a:cubicBezTo>
                    <a:close/>
                    <a:moveTo>
                      <a:pt x="1805" y="2907"/>
                    </a:moveTo>
                    <a:cubicBezTo>
                      <a:pt x="1869" y="2907"/>
                      <a:pt x="1924" y="2935"/>
                      <a:pt x="1946" y="2979"/>
                    </a:cubicBezTo>
                    <a:lnTo>
                      <a:pt x="1976" y="2979"/>
                    </a:lnTo>
                    <a:cubicBezTo>
                      <a:pt x="2007" y="3040"/>
                      <a:pt x="2007" y="3162"/>
                      <a:pt x="1946" y="3192"/>
                    </a:cubicBezTo>
                    <a:cubicBezTo>
                      <a:pt x="1900" y="3222"/>
                      <a:pt x="1855" y="3238"/>
                      <a:pt x="1813" y="3238"/>
                    </a:cubicBezTo>
                    <a:cubicBezTo>
                      <a:pt x="1771" y="3238"/>
                      <a:pt x="1733" y="3222"/>
                      <a:pt x="1703" y="3192"/>
                    </a:cubicBezTo>
                    <a:cubicBezTo>
                      <a:pt x="1581" y="3101"/>
                      <a:pt x="1642" y="3010"/>
                      <a:pt x="1733" y="2918"/>
                    </a:cubicBezTo>
                    <a:cubicBezTo>
                      <a:pt x="1757" y="2910"/>
                      <a:pt x="1782" y="2907"/>
                      <a:pt x="1805" y="2907"/>
                    </a:cubicBezTo>
                    <a:close/>
                    <a:moveTo>
                      <a:pt x="791" y="1"/>
                    </a:moveTo>
                    <a:cubicBezTo>
                      <a:pt x="548" y="61"/>
                      <a:pt x="274" y="152"/>
                      <a:pt x="274" y="396"/>
                    </a:cubicBezTo>
                    <a:cubicBezTo>
                      <a:pt x="274" y="639"/>
                      <a:pt x="0" y="882"/>
                      <a:pt x="183" y="1034"/>
                    </a:cubicBezTo>
                    <a:cubicBezTo>
                      <a:pt x="639" y="1429"/>
                      <a:pt x="396" y="1976"/>
                      <a:pt x="639" y="2402"/>
                    </a:cubicBezTo>
                    <a:cubicBezTo>
                      <a:pt x="779" y="2598"/>
                      <a:pt x="426" y="3081"/>
                      <a:pt x="900" y="3081"/>
                    </a:cubicBezTo>
                    <a:cubicBezTo>
                      <a:pt x="939" y="3081"/>
                      <a:pt x="983" y="3077"/>
                      <a:pt x="1034" y="3070"/>
                    </a:cubicBezTo>
                    <a:cubicBezTo>
                      <a:pt x="1064" y="3070"/>
                      <a:pt x="1095" y="3162"/>
                      <a:pt x="1095" y="3222"/>
                    </a:cubicBezTo>
                    <a:cubicBezTo>
                      <a:pt x="1368" y="4225"/>
                      <a:pt x="1459" y="4408"/>
                      <a:pt x="2159" y="4925"/>
                    </a:cubicBezTo>
                    <a:cubicBezTo>
                      <a:pt x="2219" y="4408"/>
                      <a:pt x="2311" y="3891"/>
                      <a:pt x="2432" y="3405"/>
                    </a:cubicBezTo>
                    <a:cubicBezTo>
                      <a:pt x="2584" y="2918"/>
                      <a:pt x="2007" y="2402"/>
                      <a:pt x="2584" y="1946"/>
                    </a:cubicBezTo>
                    <a:cubicBezTo>
                      <a:pt x="2645" y="2037"/>
                      <a:pt x="2736" y="2128"/>
                      <a:pt x="2827" y="2219"/>
                    </a:cubicBezTo>
                    <a:cubicBezTo>
                      <a:pt x="3011" y="2367"/>
                      <a:pt x="3229" y="2447"/>
                      <a:pt x="3453" y="2447"/>
                    </a:cubicBezTo>
                    <a:cubicBezTo>
                      <a:pt x="3599" y="2447"/>
                      <a:pt x="3747" y="2413"/>
                      <a:pt x="3891" y="2341"/>
                    </a:cubicBezTo>
                    <a:cubicBezTo>
                      <a:pt x="3982" y="2250"/>
                      <a:pt x="4074" y="2189"/>
                      <a:pt x="4013" y="2037"/>
                    </a:cubicBezTo>
                    <a:cubicBezTo>
                      <a:pt x="3979" y="1970"/>
                      <a:pt x="3927" y="1949"/>
                      <a:pt x="3872" y="1949"/>
                    </a:cubicBezTo>
                    <a:cubicBezTo>
                      <a:pt x="3827" y="1949"/>
                      <a:pt x="3780" y="1963"/>
                      <a:pt x="3739" y="1976"/>
                    </a:cubicBezTo>
                    <a:cubicBezTo>
                      <a:pt x="3660" y="1996"/>
                      <a:pt x="3555" y="2145"/>
                      <a:pt x="3415" y="2145"/>
                    </a:cubicBezTo>
                    <a:cubicBezTo>
                      <a:pt x="3341" y="2145"/>
                      <a:pt x="3257" y="2103"/>
                      <a:pt x="3162" y="1976"/>
                    </a:cubicBezTo>
                    <a:cubicBezTo>
                      <a:pt x="3496" y="1794"/>
                      <a:pt x="3496" y="1338"/>
                      <a:pt x="3739" y="1095"/>
                    </a:cubicBezTo>
                    <a:cubicBezTo>
                      <a:pt x="4225" y="669"/>
                      <a:pt x="3922" y="487"/>
                      <a:pt x="3587" y="213"/>
                    </a:cubicBezTo>
                    <a:cubicBezTo>
                      <a:pt x="3314" y="1004"/>
                      <a:pt x="2949" y="1520"/>
                      <a:pt x="2463" y="1672"/>
                    </a:cubicBezTo>
                    <a:cubicBezTo>
                      <a:pt x="2463" y="1490"/>
                      <a:pt x="2675" y="1308"/>
                      <a:pt x="2554" y="1156"/>
                    </a:cubicBezTo>
                    <a:cubicBezTo>
                      <a:pt x="2507" y="1109"/>
                      <a:pt x="2458" y="1091"/>
                      <a:pt x="2407" y="1091"/>
                    </a:cubicBezTo>
                    <a:cubicBezTo>
                      <a:pt x="2293" y="1091"/>
                      <a:pt x="2173" y="1183"/>
                      <a:pt x="2067" y="1247"/>
                    </a:cubicBezTo>
                    <a:lnTo>
                      <a:pt x="1551" y="1551"/>
                    </a:lnTo>
                    <a:cubicBezTo>
                      <a:pt x="1490" y="1490"/>
                      <a:pt x="1429" y="1429"/>
                      <a:pt x="1338" y="1429"/>
                    </a:cubicBezTo>
                    <a:cubicBezTo>
                      <a:pt x="760" y="1277"/>
                      <a:pt x="791" y="1277"/>
                      <a:pt x="821" y="669"/>
                    </a:cubicBezTo>
                    <a:cubicBezTo>
                      <a:pt x="821" y="456"/>
                      <a:pt x="1064" y="213"/>
                      <a:pt x="791"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457017" y="1015839"/>
                <a:ext cx="91050" cy="148567"/>
              </a:xfrm>
              <a:custGeom>
                <a:avLst/>
                <a:gdLst/>
                <a:ahLst/>
                <a:cxnLst/>
                <a:rect l="l" t="t" r="r" b="b"/>
                <a:pathLst>
                  <a:path w="3223" h="5259" extrusionOk="0">
                    <a:moveTo>
                      <a:pt x="3131" y="1"/>
                    </a:moveTo>
                    <a:lnTo>
                      <a:pt x="3131" y="1"/>
                    </a:lnTo>
                    <a:cubicBezTo>
                      <a:pt x="2706" y="365"/>
                      <a:pt x="1976" y="1"/>
                      <a:pt x="1855" y="791"/>
                    </a:cubicBezTo>
                    <a:cubicBezTo>
                      <a:pt x="1855" y="882"/>
                      <a:pt x="1672" y="943"/>
                      <a:pt x="1581" y="1004"/>
                    </a:cubicBezTo>
                    <a:cubicBezTo>
                      <a:pt x="1095" y="1247"/>
                      <a:pt x="821" y="1551"/>
                      <a:pt x="1216" y="2098"/>
                    </a:cubicBezTo>
                    <a:cubicBezTo>
                      <a:pt x="1095" y="2128"/>
                      <a:pt x="1034" y="2159"/>
                      <a:pt x="1004" y="2159"/>
                    </a:cubicBezTo>
                    <a:cubicBezTo>
                      <a:pt x="921" y="2113"/>
                      <a:pt x="835" y="2092"/>
                      <a:pt x="752" y="2092"/>
                    </a:cubicBezTo>
                    <a:cubicBezTo>
                      <a:pt x="562" y="2092"/>
                      <a:pt x="389" y="2202"/>
                      <a:pt x="304" y="2371"/>
                    </a:cubicBezTo>
                    <a:cubicBezTo>
                      <a:pt x="183" y="2615"/>
                      <a:pt x="426" y="2767"/>
                      <a:pt x="517" y="2919"/>
                    </a:cubicBezTo>
                    <a:cubicBezTo>
                      <a:pt x="608" y="3192"/>
                      <a:pt x="973" y="3374"/>
                      <a:pt x="821" y="3739"/>
                    </a:cubicBezTo>
                    <a:cubicBezTo>
                      <a:pt x="700" y="3739"/>
                      <a:pt x="578" y="3648"/>
                      <a:pt x="517" y="3557"/>
                    </a:cubicBezTo>
                    <a:cubicBezTo>
                      <a:pt x="451" y="3468"/>
                      <a:pt x="384" y="3347"/>
                      <a:pt x="294" y="3347"/>
                    </a:cubicBezTo>
                    <a:cubicBezTo>
                      <a:pt x="261" y="3347"/>
                      <a:pt x="224" y="3364"/>
                      <a:pt x="183" y="3405"/>
                    </a:cubicBezTo>
                    <a:cubicBezTo>
                      <a:pt x="0" y="3557"/>
                      <a:pt x="183" y="3709"/>
                      <a:pt x="274" y="3861"/>
                    </a:cubicBezTo>
                    <a:cubicBezTo>
                      <a:pt x="304" y="3922"/>
                      <a:pt x="365" y="3982"/>
                      <a:pt x="456" y="3982"/>
                    </a:cubicBezTo>
                    <a:cubicBezTo>
                      <a:pt x="1247" y="4074"/>
                      <a:pt x="1186" y="4651"/>
                      <a:pt x="1186" y="5259"/>
                    </a:cubicBezTo>
                    <a:cubicBezTo>
                      <a:pt x="1763" y="4955"/>
                      <a:pt x="2584" y="5259"/>
                      <a:pt x="2949" y="4378"/>
                    </a:cubicBezTo>
                    <a:cubicBezTo>
                      <a:pt x="2894" y="4365"/>
                      <a:pt x="2843" y="4359"/>
                      <a:pt x="2796" y="4359"/>
                    </a:cubicBezTo>
                    <a:cubicBezTo>
                      <a:pt x="2502" y="4359"/>
                      <a:pt x="2338" y="4577"/>
                      <a:pt x="2128" y="4681"/>
                    </a:cubicBezTo>
                    <a:cubicBezTo>
                      <a:pt x="2042" y="4725"/>
                      <a:pt x="1970" y="4754"/>
                      <a:pt x="1904" y="4754"/>
                    </a:cubicBezTo>
                    <a:cubicBezTo>
                      <a:pt x="1831" y="4754"/>
                      <a:pt x="1767" y="4717"/>
                      <a:pt x="1703" y="4621"/>
                    </a:cubicBezTo>
                    <a:cubicBezTo>
                      <a:pt x="1581" y="4408"/>
                      <a:pt x="1490" y="4256"/>
                      <a:pt x="1703" y="4165"/>
                    </a:cubicBezTo>
                    <a:cubicBezTo>
                      <a:pt x="2037" y="3952"/>
                      <a:pt x="2007" y="3587"/>
                      <a:pt x="2067" y="3314"/>
                    </a:cubicBezTo>
                    <a:cubicBezTo>
                      <a:pt x="2189" y="2919"/>
                      <a:pt x="2159" y="2493"/>
                      <a:pt x="2523" y="2128"/>
                    </a:cubicBezTo>
                    <a:cubicBezTo>
                      <a:pt x="2736" y="1916"/>
                      <a:pt x="2766" y="1551"/>
                      <a:pt x="2614" y="1277"/>
                    </a:cubicBezTo>
                    <a:cubicBezTo>
                      <a:pt x="2402" y="1004"/>
                      <a:pt x="2523" y="852"/>
                      <a:pt x="2736" y="700"/>
                    </a:cubicBezTo>
                    <a:cubicBezTo>
                      <a:pt x="2949" y="517"/>
                      <a:pt x="3222" y="487"/>
                      <a:pt x="3131"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391760" y="614525"/>
                <a:ext cx="97067" cy="116729"/>
              </a:xfrm>
              <a:custGeom>
                <a:avLst/>
                <a:gdLst/>
                <a:ahLst/>
                <a:cxnLst/>
                <a:rect l="l" t="t" r="r" b="b"/>
                <a:pathLst>
                  <a:path w="3436" h="4132" extrusionOk="0">
                    <a:moveTo>
                      <a:pt x="454" y="1"/>
                    </a:moveTo>
                    <a:cubicBezTo>
                      <a:pt x="371" y="1"/>
                      <a:pt x="258" y="41"/>
                      <a:pt x="304" y="133"/>
                    </a:cubicBezTo>
                    <a:cubicBezTo>
                      <a:pt x="396" y="377"/>
                      <a:pt x="92" y="559"/>
                      <a:pt x="213" y="711"/>
                    </a:cubicBezTo>
                    <a:cubicBezTo>
                      <a:pt x="517" y="1136"/>
                      <a:pt x="365" y="1380"/>
                      <a:pt x="0" y="1592"/>
                    </a:cubicBezTo>
                    <a:lnTo>
                      <a:pt x="0" y="3811"/>
                    </a:lnTo>
                    <a:lnTo>
                      <a:pt x="92" y="3933"/>
                    </a:lnTo>
                    <a:cubicBezTo>
                      <a:pt x="183" y="4070"/>
                      <a:pt x="304" y="4092"/>
                      <a:pt x="434" y="4092"/>
                    </a:cubicBezTo>
                    <a:cubicBezTo>
                      <a:pt x="498" y="4092"/>
                      <a:pt x="565" y="4087"/>
                      <a:pt x="630" y="4087"/>
                    </a:cubicBezTo>
                    <a:cubicBezTo>
                      <a:pt x="696" y="4087"/>
                      <a:pt x="760" y="4092"/>
                      <a:pt x="821" y="4115"/>
                    </a:cubicBezTo>
                    <a:cubicBezTo>
                      <a:pt x="852" y="4127"/>
                      <a:pt x="877" y="4132"/>
                      <a:pt x="897" y="4132"/>
                    </a:cubicBezTo>
                    <a:cubicBezTo>
                      <a:pt x="1036" y="4132"/>
                      <a:pt x="950" y="3883"/>
                      <a:pt x="1003" y="3751"/>
                    </a:cubicBezTo>
                    <a:cubicBezTo>
                      <a:pt x="1179" y="3417"/>
                      <a:pt x="1507" y="3235"/>
                      <a:pt x="1840" y="3235"/>
                    </a:cubicBezTo>
                    <a:cubicBezTo>
                      <a:pt x="2084" y="3235"/>
                      <a:pt x="2331" y="3332"/>
                      <a:pt x="2523" y="3538"/>
                    </a:cubicBezTo>
                    <a:cubicBezTo>
                      <a:pt x="2641" y="3656"/>
                      <a:pt x="2741" y="3700"/>
                      <a:pt x="2827" y="3700"/>
                    </a:cubicBezTo>
                    <a:cubicBezTo>
                      <a:pt x="2964" y="3700"/>
                      <a:pt x="3068" y="3589"/>
                      <a:pt x="3162" y="3477"/>
                    </a:cubicBezTo>
                    <a:cubicBezTo>
                      <a:pt x="3435" y="3203"/>
                      <a:pt x="3131" y="3051"/>
                      <a:pt x="3010" y="2899"/>
                    </a:cubicBezTo>
                    <a:cubicBezTo>
                      <a:pt x="2969" y="2849"/>
                      <a:pt x="2912" y="2839"/>
                      <a:pt x="2847" y="2839"/>
                    </a:cubicBezTo>
                    <a:cubicBezTo>
                      <a:pt x="2805" y="2839"/>
                      <a:pt x="2759" y="2843"/>
                      <a:pt x="2713" y="2843"/>
                    </a:cubicBezTo>
                    <a:cubicBezTo>
                      <a:pt x="2622" y="2843"/>
                      <a:pt x="2530" y="2825"/>
                      <a:pt x="2462" y="2717"/>
                    </a:cubicBezTo>
                    <a:cubicBezTo>
                      <a:pt x="2098" y="2200"/>
                      <a:pt x="1581" y="1836"/>
                      <a:pt x="973" y="1714"/>
                    </a:cubicBezTo>
                    <a:cubicBezTo>
                      <a:pt x="851" y="1684"/>
                      <a:pt x="669" y="1471"/>
                      <a:pt x="699" y="1410"/>
                    </a:cubicBezTo>
                    <a:cubicBezTo>
                      <a:pt x="912" y="985"/>
                      <a:pt x="365" y="620"/>
                      <a:pt x="608" y="194"/>
                    </a:cubicBezTo>
                    <a:cubicBezTo>
                      <a:pt x="669" y="103"/>
                      <a:pt x="608" y="12"/>
                      <a:pt x="517" y="12"/>
                    </a:cubicBezTo>
                    <a:cubicBezTo>
                      <a:pt x="503" y="5"/>
                      <a:pt x="480" y="1"/>
                      <a:pt x="45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537726" y="602829"/>
                <a:ext cx="95344" cy="100457"/>
              </a:xfrm>
              <a:custGeom>
                <a:avLst/>
                <a:gdLst/>
                <a:ahLst/>
                <a:cxnLst/>
                <a:rect l="l" t="t" r="r" b="b"/>
                <a:pathLst>
                  <a:path w="3375" h="3556" extrusionOk="0">
                    <a:moveTo>
                      <a:pt x="1855" y="0"/>
                    </a:moveTo>
                    <a:cubicBezTo>
                      <a:pt x="1703" y="0"/>
                      <a:pt x="1642" y="122"/>
                      <a:pt x="1612" y="274"/>
                    </a:cubicBezTo>
                    <a:cubicBezTo>
                      <a:pt x="1581" y="669"/>
                      <a:pt x="1612" y="1095"/>
                      <a:pt x="1125" y="1277"/>
                    </a:cubicBezTo>
                    <a:cubicBezTo>
                      <a:pt x="761" y="1459"/>
                      <a:pt x="821" y="1672"/>
                      <a:pt x="1004" y="2006"/>
                    </a:cubicBezTo>
                    <a:cubicBezTo>
                      <a:pt x="1216" y="2310"/>
                      <a:pt x="1551" y="2462"/>
                      <a:pt x="1368" y="3009"/>
                    </a:cubicBezTo>
                    <a:cubicBezTo>
                      <a:pt x="1160" y="2644"/>
                      <a:pt x="771" y="2413"/>
                      <a:pt x="377" y="2413"/>
                    </a:cubicBezTo>
                    <a:cubicBezTo>
                      <a:pt x="312" y="2413"/>
                      <a:pt x="247" y="2419"/>
                      <a:pt x="183" y="2432"/>
                    </a:cubicBezTo>
                    <a:cubicBezTo>
                      <a:pt x="122" y="2675"/>
                      <a:pt x="61" y="2918"/>
                      <a:pt x="1" y="3253"/>
                    </a:cubicBezTo>
                    <a:cubicBezTo>
                      <a:pt x="47" y="3242"/>
                      <a:pt x="93" y="3238"/>
                      <a:pt x="139" y="3238"/>
                    </a:cubicBezTo>
                    <a:cubicBezTo>
                      <a:pt x="354" y="3238"/>
                      <a:pt x="560" y="3336"/>
                      <a:pt x="756" y="3336"/>
                    </a:cubicBezTo>
                    <a:cubicBezTo>
                      <a:pt x="872" y="3336"/>
                      <a:pt x="985" y="3302"/>
                      <a:pt x="1095" y="3192"/>
                    </a:cubicBezTo>
                    <a:cubicBezTo>
                      <a:pt x="1133" y="3154"/>
                      <a:pt x="1182" y="3137"/>
                      <a:pt x="1233" y="3137"/>
                    </a:cubicBezTo>
                    <a:cubicBezTo>
                      <a:pt x="1303" y="3137"/>
                      <a:pt x="1376" y="3169"/>
                      <a:pt x="1429" y="3222"/>
                    </a:cubicBezTo>
                    <a:cubicBezTo>
                      <a:pt x="1519" y="3356"/>
                      <a:pt x="1608" y="3556"/>
                      <a:pt x="1770" y="3556"/>
                    </a:cubicBezTo>
                    <a:cubicBezTo>
                      <a:pt x="1828" y="3556"/>
                      <a:pt x="1896" y="3530"/>
                      <a:pt x="1976" y="3465"/>
                    </a:cubicBezTo>
                    <a:cubicBezTo>
                      <a:pt x="2159" y="3344"/>
                      <a:pt x="2493" y="3253"/>
                      <a:pt x="2493" y="3040"/>
                    </a:cubicBezTo>
                    <a:cubicBezTo>
                      <a:pt x="2493" y="2584"/>
                      <a:pt x="2858" y="2462"/>
                      <a:pt x="3071" y="2219"/>
                    </a:cubicBezTo>
                    <a:cubicBezTo>
                      <a:pt x="3283" y="2006"/>
                      <a:pt x="3375" y="1672"/>
                      <a:pt x="3283" y="1368"/>
                    </a:cubicBezTo>
                    <a:cubicBezTo>
                      <a:pt x="3259" y="1129"/>
                      <a:pt x="3066" y="965"/>
                      <a:pt x="2852" y="965"/>
                    </a:cubicBezTo>
                    <a:cubicBezTo>
                      <a:pt x="2794" y="965"/>
                      <a:pt x="2734" y="977"/>
                      <a:pt x="2675" y="1003"/>
                    </a:cubicBezTo>
                    <a:cubicBezTo>
                      <a:pt x="2669" y="1007"/>
                      <a:pt x="2662" y="1008"/>
                      <a:pt x="2654" y="1008"/>
                    </a:cubicBezTo>
                    <a:cubicBezTo>
                      <a:pt x="2594" y="1008"/>
                      <a:pt x="2513" y="912"/>
                      <a:pt x="2432" y="912"/>
                    </a:cubicBezTo>
                    <a:cubicBezTo>
                      <a:pt x="2007" y="912"/>
                      <a:pt x="1764" y="760"/>
                      <a:pt x="1946" y="304"/>
                    </a:cubicBezTo>
                    <a:cubicBezTo>
                      <a:pt x="2007" y="152"/>
                      <a:pt x="1976" y="31"/>
                      <a:pt x="185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852851" y="320954"/>
                <a:ext cx="102208" cy="115034"/>
              </a:xfrm>
              <a:custGeom>
                <a:avLst/>
                <a:gdLst/>
                <a:ahLst/>
                <a:cxnLst/>
                <a:rect l="l" t="t" r="r" b="b"/>
                <a:pathLst>
                  <a:path w="3618" h="4072" extrusionOk="0">
                    <a:moveTo>
                      <a:pt x="1118" y="1477"/>
                    </a:moveTo>
                    <a:cubicBezTo>
                      <a:pt x="1192" y="1477"/>
                      <a:pt x="1240" y="1533"/>
                      <a:pt x="1277" y="1589"/>
                    </a:cubicBezTo>
                    <a:cubicBezTo>
                      <a:pt x="1338" y="1711"/>
                      <a:pt x="1551" y="1863"/>
                      <a:pt x="1399" y="2045"/>
                    </a:cubicBezTo>
                    <a:cubicBezTo>
                      <a:pt x="1361" y="2083"/>
                      <a:pt x="1324" y="2097"/>
                      <a:pt x="1288" y="2097"/>
                    </a:cubicBezTo>
                    <a:cubicBezTo>
                      <a:pt x="1208" y="2097"/>
                      <a:pt x="1137" y="2026"/>
                      <a:pt x="1095" y="1984"/>
                    </a:cubicBezTo>
                    <a:cubicBezTo>
                      <a:pt x="1004" y="1893"/>
                      <a:pt x="852" y="1741"/>
                      <a:pt x="943" y="1559"/>
                    </a:cubicBezTo>
                    <a:cubicBezTo>
                      <a:pt x="1014" y="1500"/>
                      <a:pt x="1071" y="1477"/>
                      <a:pt x="1118" y="1477"/>
                    </a:cubicBezTo>
                    <a:close/>
                    <a:moveTo>
                      <a:pt x="1911" y="0"/>
                    </a:moveTo>
                    <a:cubicBezTo>
                      <a:pt x="1800" y="0"/>
                      <a:pt x="1660" y="55"/>
                      <a:pt x="1490" y="161"/>
                    </a:cubicBezTo>
                    <a:cubicBezTo>
                      <a:pt x="1156" y="404"/>
                      <a:pt x="791" y="647"/>
                      <a:pt x="457" y="890"/>
                    </a:cubicBezTo>
                    <a:cubicBezTo>
                      <a:pt x="92" y="1133"/>
                      <a:pt x="1" y="1620"/>
                      <a:pt x="244" y="1984"/>
                    </a:cubicBezTo>
                    <a:cubicBezTo>
                      <a:pt x="332" y="1940"/>
                      <a:pt x="434" y="1889"/>
                      <a:pt x="510" y="1889"/>
                    </a:cubicBezTo>
                    <a:cubicBezTo>
                      <a:pt x="590" y="1889"/>
                      <a:pt x="640" y="1948"/>
                      <a:pt x="609" y="2136"/>
                    </a:cubicBezTo>
                    <a:cubicBezTo>
                      <a:pt x="548" y="2471"/>
                      <a:pt x="366" y="2775"/>
                      <a:pt x="548" y="3139"/>
                    </a:cubicBezTo>
                    <a:lnTo>
                      <a:pt x="1" y="3534"/>
                    </a:lnTo>
                    <a:cubicBezTo>
                      <a:pt x="1" y="3626"/>
                      <a:pt x="31" y="3686"/>
                      <a:pt x="92" y="3778"/>
                    </a:cubicBezTo>
                    <a:cubicBezTo>
                      <a:pt x="169" y="3881"/>
                      <a:pt x="203" y="4071"/>
                      <a:pt x="360" y="4071"/>
                    </a:cubicBezTo>
                    <a:cubicBezTo>
                      <a:pt x="388" y="4071"/>
                      <a:pt x="420" y="4065"/>
                      <a:pt x="457" y="4051"/>
                    </a:cubicBezTo>
                    <a:cubicBezTo>
                      <a:pt x="700" y="3960"/>
                      <a:pt x="518" y="3808"/>
                      <a:pt x="578" y="3656"/>
                    </a:cubicBezTo>
                    <a:cubicBezTo>
                      <a:pt x="639" y="3474"/>
                      <a:pt x="730" y="3291"/>
                      <a:pt x="578" y="3109"/>
                    </a:cubicBezTo>
                    <a:cubicBezTo>
                      <a:pt x="761" y="3018"/>
                      <a:pt x="974" y="2866"/>
                      <a:pt x="1126" y="2744"/>
                    </a:cubicBezTo>
                    <a:cubicBezTo>
                      <a:pt x="1429" y="2440"/>
                      <a:pt x="2007" y="2440"/>
                      <a:pt x="1977" y="1832"/>
                    </a:cubicBezTo>
                    <a:cubicBezTo>
                      <a:pt x="1977" y="1711"/>
                      <a:pt x="2098" y="1741"/>
                      <a:pt x="2250" y="1711"/>
                    </a:cubicBezTo>
                    <a:cubicBezTo>
                      <a:pt x="2269" y="1710"/>
                      <a:pt x="2287" y="1709"/>
                      <a:pt x="2304" y="1709"/>
                    </a:cubicBezTo>
                    <a:cubicBezTo>
                      <a:pt x="2789" y="1709"/>
                      <a:pt x="2677" y="2116"/>
                      <a:pt x="2706" y="2410"/>
                    </a:cubicBezTo>
                    <a:cubicBezTo>
                      <a:pt x="3010" y="2349"/>
                      <a:pt x="3314" y="2197"/>
                      <a:pt x="3527" y="1984"/>
                    </a:cubicBezTo>
                    <a:cubicBezTo>
                      <a:pt x="3588" y="1923"/>
                      <a:pt x="3618" y="1893"/>
                      <a:pt x="3618" y="1832"/>
                    </a:cubicBezTo>
                    <a:cubicBezTo>
                      <a:pt x="3618" y="1528"/>
                      <a:pt x="3405" y="1346"/>
                      <a:pt x="3253" y="1133"/>
                    </a:cubicBezTo>
                    <a:cubicBezTo>
                      <a:pt x="3071" y="920"/>
                      <a:pt x="3527" y="708"/>
                      <a:pt x="3192" y="495"/>
                    </a:cubicBezTo>
                    <a:cubicBezTo>
                      <a:pt x="3181" y="494"/>
                      <a:pt x="3169" y="493"/>
                      <a:pt x="3158" y="493"/>
                    </a:cubicBezTo>
                    <a:cubicBezTo>
                      <a:pt x="2827" y="493"/>
                      <a:pt x="2646" y="891"/>
                      <a:pt x="2315" y="891"/>
                    </a:cubicBezTo>
                    <a:cubicBezTo>
                      <a:pt x="2304" y="891"/>
                      <a:pt x="2292" y="891"/>
                      <a:pt x="2281" y="890"/>
                    </a:cubicBezTo>
                    <a:cubicBezTo>
                      <a:pt x="2250" y="829"/>
                      <a:pt x="2220" y="799"/>
                      <a:pt x="2189" y="738"/>
                    </a:cubicBezTo>
                    <a:cubicBezTo>
                      <a:pt x="2189" y="708"/>
                      <a:pt x="2250" y="647"/>
                      <a:pt x="2250" y="586"/>
                    </a:cubicBezTo>
                    <a:cubicBezTo>
                      <a:pt x="2230" y="190"/>
                      <a:pt x="2120" y="0"/>
                      <a:pt x="1911"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495662" y="430930"/>
                <a:ext cx="76360" cy="173653"/>
              </a:xfrm>
              <a:custGeom>
                <a:avLst/>
                <a:gdLst/>
                <a:ahLst/>
                <a:cxnLst/>
                <a:rect l="l" t="t" r="r" b="b"/>
                <a:pathLst>
                  <a:path w="2703" h="6147" extrusionOk="0">
                    <a:moveTo>
                      <a:pt x="912" y="0"/>
                    </a:moveTo>
                    <a:cubicBezTo>
                      <a:pt x="823" y="0"/>
                      <a:pt x="735" y="32"/>
                      <a:pt x="669" y="97"/>
                    </a:cubicBezTo>
                    <a:cubicBezTo>
                      <a:pt x="487" y="280"/>
                      <a:pt x="152" y="341"/>
                      <a:pt x="152" y="736"/>
                    </a:cubicBezTo>
                    <a:cubicBezTo>
                      <a:pt x="517" y="736"/>
                      <a:pt x="851" y="979"/>
                      <a:pt x="973" y="1313"/>
                    </a:cubicBezTo>
                    <a:cubicBezTo>
                      <a:pt x="1125" y="1678"/>
                      <a:pt x="973" y="2073"/>
                      <a:pt x="1186" y="2407"/>
                    </a:cubicBezTo>
                    <a:cubicBezTo>
                      <a:pt x="730" y="2620"/>
                      <a:pt x="882" y="3319"/>
                      <a:pt x="335" y="3502"/>
                    </a:cubicBezTo>
                    <a:cubicBezTo>
                      <a:pt x="91" y="3623"/>
                      <a:pt x="0" y="3806"/>
                      <a:pt x="183" y="4079"/>
                    </a:cubicBezTo>
                    <a:cubicBezTo>
                      <a:pt x="304" y="4201"/>
                      <a:pt x="243" y="4322"/>
                      <a:pt x="243" y="4474"/>
                    </a:cubicBezTo>
                    <a:cubicBezTo>
                      <a:pt x="243" y="4878"/>
                      <a:pt x="332" y="5059"/>
                      <a:pt x="572" y="5059"/>
                    </a:cubicBezTo>
                    <a:cubicBezTo>
                      <a:pt x="676" y="5059"/>
                      <a:pt x="808" y="5025"/>
                      <a:pt x="973" y="4961"/>
                    </a:cubicBezTo>
                    <a:cubicBezTo>
                      <a:pt x="1011" y="4935"/>
                      <a:pt x="1050" y="4926"/>
                      <a:pt x="1089" y="4926"/>
                    </a:cubicBezTo>
                    <a:cubicBezTo>
                      <a:pt x="1141" y="4926"/>
                      <a:pt x="1194" y="4943"/>
                      <a:pt x="1246" y="4961"/>
                    </a:cubicBezTo>
                    <a:cubicBezTo>
                      <a:pt x="973" y="5477"/>
                      <a:pt x="1368" y="5781"/>
                      <a:pt x="1642" y="6116"/>
                    </a:cubicBezTo>
                    <a:cubicBezTo>
                      <a:pt x="1672" y="6146"/>
                      <a:pt x="1763" y="6146"/>
                      <a:pt x="1794" y="6146"/>
                    </a:cubicBezTo>
                    <a:cubicBezTo>
                      <a:pt x="1854" y="6116"/>
                      <a:pt x="1946" y="5994"/>
                      <a:pt x="1915" y="5933"/>
                    </a:cubicBezTo>
                    <a:cubicBezTo>
                      <a:pt x="1520" y="5477"/>
                      <a:pt x="1915" y="4991"/>
                      <a:pt x="1854" y="4444"/>
                    </a:cubicBezTo>
                    <a:lnTo>
                      <a:pt x="1854" y="4444"/>
                    </a:lnTo>
                    <a:cubicBezTo>
                      <a:pt x="1567" y="4540"/>
                      <a:pt x="1380" y="4602"/>
                      <a:pt x="1242" y="4602"/>
                    </a:cubicBezTo>
                    <a:cubicBezTo>
                      <a:pt x="985" y="4602"/>
                      <a:pt x="895" y="4388"/>
                      <a:pt x="639" y="3775"/>
                    </a:cubicBezTo>
                    <a:cubicBezTo>
                      <a:pt x="1611" y="3471"/>
                      <a:pt x="1368" y="2529"/>
                      <a:pt x="1581" y="1800"/>
                    </a:cubicBezTo>
                    <a:lnTo>
                      <a:pt x="1581" y="1800"/>
                    </a:lnTo>
                    <a:cubicBezTo>
                      <a:pt x="1885" y="1921"/>
                      <a:pt x="2189" y="1800"/>
                      <a:pt x="2493" y="1982"/>
                    </a:cubicBezTo>
                    <a:cubicBezTo>
                      <a:pt x="2510" y="1994"/>
                      <a:pt x="2526" y="1998"/>
                      <a:pt x="2542" y="1998"/>
                    </a:cubicBezTo>
                    <a:cubicBezTo>
                      <a:pt x="2606" y="1998"/>
                      <a:pt x="2650" y="1910"/>
                      <a:pt x="2675" y="1860"/>
                    </a:cubicBezTo>
                    <a:cubicBezTo>
                      <a:pt x="2703" y="1777"/>
                      <a:pt x="2629" y="1644"/>
                      <a:pt x="2570" y="1644"/>
                    </a:cubicBezTo>
                    <a:cubicBezTo>
                      <a:pt x="2565" y="1644"/>
                      <a:pt x="2559" y="1645"/>
                      <a:pt x="2553" y="1648"/>
                    </a:cubicBezTo>
                    <a:cubicBezTo>
                      <a:pt x="2508" y="1656"/>
                      <a:pt x="2466" y="1660"/>
                      <a:pt x="2428" y="1660"/>
                    </a:cubicBezTo>
                    <a:cubicBezTo>
                      <a:pt x="2055" y="1660"/>
                      <a:pt x="1989" y="1285"/>
                      <a:pt x="1824" y="1009"/>
                    </a:cubicBezTo>
                    <a:cubicBezTo>
                      <a:pt x="1642" y="736"/>
                      <a:pt x="1429" y="432"/>
                      <a:pt x="1216" y="158"/>
                    </a:cubicBezTo>
                    <a:cubicBezTo>
                      <a:pt x="1147" y="55"/>
                      <a:pt x="1029" y="0"/>
                      <a:pt x="91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760983" y="460197"/>
                <a:ext cx="127125" cy="100570"/>
              </a:xfrm>
              <a:custGeom>
                <a:avLst/>
                <a:gdLst/>
                <a:ahLst/>
                <a:cxnLst/>
                <a:rect l="l" t="t" r="r" b="b"/>
                <a:pathLst>
                  <a:path w="4500" h="3560" extrusionOk="0">
                    <a:moveTo>
                      <a:pt x="1287" y="1"/>
                    </a:moveTo>
                    <a:cubicBezTo>
                      <a:pt x="1274" y="1"/>
                      <a:pt x="1261" y="2"/>
                      <a:pt x="1247" y="4"/>
                    </a:cubicBezTo>
                    <a:cubicBezTo>
                      <a:pt x="1034" y="64"/>
                      <a:pt x="791" y="156"/>
                      <a:pt x="791" y="460"/>
                    </a:cubicBezTo>
                    <a:cubicBezTo>
                      <a:pt x="791" y="642"/>
                      <a:pt x="791" y="703"/>
                      <a:pt x="578" y="703"/>
                    </a:cubicBezTo>
                    <a:cubicBezTo>
                      <a:pt x="213" y="764"/>
                      <a:pt x="1" y="1128"/>
                      <a:pt x="153" y="1463"/>
                    </a:cubicBezTo>
                    <a:cubicBezTo>
                      <a:pt x="487" y="2131"/>
                      <a:pt x="973" y="2648"/>
                      <a:pt x="1612" y="3013"/>
                    </a:cubicBezTo>
                    <a:cubicBezTo>
                      <a:pt x="1710" y="3075"/>
                      <a:pt x="1792" y="3098"/>
                      <a:pt x="1865" y="3098"/>
                    </a:cubicBezTo>
                    <a:cubicBezTo>
                      <a:pt x="2040" y="3098"/>
                      <a:pt x="2160" y="2965"/>
                      <a:pt x="2311" y="2922"/>
                    </a:cubicBezTo>
                    <a:cubicBezTo>
                      <a:pt x="2324" y="2918"/>
                      <a:pt x="2336" y="2917"/>
                      <a:pt x="2349" y="2917"/>
                    </a:cubicBezTo>
                    <a:cubicBezTo>
                      <a:pt x="2451" y="2917"/>
                      <a:pt x="2530" y="3023"/>
                      <a:pt x="2584" y="3104"/>
                    </a:cubicBezTo>
                    <a:cubicBezTo>
                      <a:pt x="2635" y="3180"/>
                      <a:pt x="2769" y="3339"/>
                      <a:pt x="2865" y="3339"/>
                    </a:cubicBezTo>
                    <a:cubicBezTo>
                      <a:pt x="2885" y="3339"/>
                      <a:pt x="2903" y="3332"/>
                      <a:pt x="2919" y="3317"/>
                    </a:cubicBezTo>
                    <a:cubicBezTo>
                      <a:pt x="3063" y="3192"/>
                      <a:pt x="3188" y="3143"/>
                      <a:pt x="3300" y="3143"/>
                    </a:cubicBezTo>
                    <a:cubicBezTo>
                      <a:pt x="3541" y="3143"/>
                      <a:pt x="3715" y="3373"/>
                      <a:pt x="3861" y="3560"/>
                    </a:cubicBezTo>
                    <a:cubicBezTo>
                      <a:pt x="4104" y="3408"/>
                      <a:pt x="4134" y="3286"/>
                      <a:pt x="4074" y="3256"/>
                    </a:cubicBezTo>
                    <a:cubicBezTo>
                      <a:pt x="3952" y="3074"/>
                      <a:pt x="4499" y="2678"/>
                      <a:pt x="3922" y="2678"/>
                    </a:cubicBezTo>
                    <a:cubicBezTo>
                      <a:pt x="3587" y="2678"/>
                      <a:pt x="3557" y="2283"/>
                      <a:pt x="3283" y="2253"/>
                    </a:cubicBezTo>
                    <a:cubicBezTo>
                      <a:pt x="3222" y="2253"/>
                      <a:pt x="3131" y="2344"/>
                      <a:pt x="3101" y="2405"/>
                    </a:cubicBezTo>
                    <a:cubicBezTo>
                      <a:pt x="2975" y="2603"/>
                      <a:pt x="2796" y="2705"/>
                      <a:pt x="2620" y="2705"/>
                    </a:cubicBezTo>
                    <a:cubicBezTo>
                      <a:pt x="2499" y="2705"/>
                      <a:pt x="2380" y="2656"/>
                      <a:pt x="2280" y="2557"/>
                    </a:cubicBezTo>
                    <a:cubicBezTo>
                      <a:pt x="2189" y="2466"/>
                      <a:pt x="2128" y="2374"/>
                      <a:pt x="2128" y="2253"/>
                    </a:cubicBezTo>
                    <a:cubicBezTo>
                      <a:pt x="2143" y="2147"/>
                      <a:pt x="2189" y="2116"/>
                      <a:pt x="2250" y="2116"/>
                    </a:cubicBezTo>
                    <a:cubicBezTo>
                      <a:pt x="2311" y="2116"/>
                      <a:pt x="2387" y="2147"/>
                      <a:pt x="2463" y="2162"/>
                    </a:cubicBezTo>
                    <a:cubicBezTo>
                      <a:pt x="2494" y="2177"/>
                      <a:pt x="2525" y="2185"/>
                      <a:pt x="2555" y="2185"/>
                    </a:cubicBezTo>
                    <a:cubicBezTo>
                      <a:pt x="2639" y="2185"/>
                      <a:pt x="2706" y="2122"/>
                      <a:pt x="2706" y="2010"/>
                    </a:cubicBezTo>
                    <a:cubicBezTo>
                      <a:pt x="2706" y="1956"/>
                      <a:pt x="2657" y="1853"/>
                      <a:pt x="2582" y="1853"/>
                    </a:cubicBezTo>
                    <a:cubicBezTo>
                      <a:pt x="2573" y="1853"/>
                      <a:pt x="2564" y="1854"/>
                      <a:pt x="2554" y="1858"/>
                    </a:cubicBezTo>
                    <a:cubicBezTo>
                      <a:pt x="2531" y="1861"/>
                      <a:pt x="2508" y="1862"/>
                      <a:pt x="2486" y="1862"/>
                    </a:cubicBezTo>
                    <a:cubicBezTo>
                      <a:pt x="2052" y="1862"/>
                      <a:pt x="1892" y="1311"/>
                      <a:pt x="1429" y="1311"/>
                    </a:cubicBezTo>
                    <a:cubicBezTo>
                      <a:pt x="1308" y="1311"/>
                      <a:pt x="1125" y="976"/>
                      <a:pt x="1429" y="764"/>
                    </a:cubicBezTo>
                    <a:cubicBezTo>
                      <a:pt x="1581" y="672"/>
                      <a:pt x="1763" y="581"/>
                      <a:pt x="1642" y="338"/>
                    </a:cubicBezTo>
                    <a:cubicBezTo>
                      <a:pt x="1557" y="196"/>
                      <a:pt x="1471" y="1"/>
                      <a:pt x="128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570354" y="547743"/>
                <a:ext cx="103084" cy="63534"/>
              </a:xfrm>
              <a:custGeom>
                <a:avLst/>
                <a:gdLst/>
                <a:ahLst/>
                <a:cxnLst/>
                <a:rect l="l" t="t" r="r" b="b"/>
                <a:pathLst>
                  <a:path w="3649" h="2249" extrusionOk="0">
                    <a:moveTo>
                      <a:pt x="1522" y="0"/>
                    </a:moveTo>
                    <a:cubicBezTo>
                      <a:pt x="1350" y="0"/>
                      <a:pt x="1156" y="109"/>
                      <a:pt x="1156" y="218"/>
                    </a:cubicBezTo>
                    <a:cubicBezTo>
                      <a:pt x="1065" y="856"/>
                      <a:pt x="517" y="1008"/>
                      <a:pt x="122" y="1342"/>
                    </a:cubicBezTo>
                    <a:cubicBezTo>
                      <a:pt x="31" y="1403"/>
                      <a:pt x="1" y="1555"/>
                      <a:pt x="61" y="1646"/>
                    </a:cubicBezTo>
                    <a:cubicBezTo>
                      <a:pt x="99" y="1684"/>
                      <a:pt x="160" y="1710"/>
                      <a:pt x="215" y="1710"/>
                    </a:cubicBezTo>
                    <a:cubicBezTo>
                      <a:pt x="249" y="1710"/>
                      <a:pt x="281" y="1700"/>
                      <a:pt x="305" y="1677"/>
                    </a:cubicBezTo>
                    <a:cubicBezTo>
                      <a:pt x="444" y="1548"/>
                      <a:pt x="565" y="1495"/>
                      <a:pt x="670" y="1495"/>
                    </a:cubicBezTo>
                    <a:cubicBezTo>
                      <a:pt x="864" y="1495"/>
                      <a:pt x="1007" y="1673"/>
                      <a:pt x="1125" y="1890"/>
                    </a:cubicBezTo>
                    <a:cubicBezTo>
                      <a:pt x="1219" y="2077"/>
                      <a:pt x="1329" y="2152"/>
                      <a:pt x="1454" y="2152"/>
                    </a:cubicBezTo>
                    <a:cubicBezTo>
                      <a:pt x="1573" y="2152"/>
                      <a:pt x="1707" y="2084"/>
                      <a:pt x="1855" y="1981"/>
                    </a:cubicBezTo>
                    <a:cubicBezTo>
                      <a:pt x="2057" y="1854"/>
                      <a:pt x="2234" y="1791"/>
                      <a:pt x="2403" y="1791"/>
                    </a:cubicBezTo>
                    <a:cubicBezTo>
                      <a:pt x="2641" y="1791"/>
                      <a:pt x="2865" y="1915"/>
                      <a:pt x="3131" y="2163"/>
                    </a:cubicBezTo>
                    <a:cubicBezTo>
                      <a:pt x="3184" y="2216"/>
                      <a:pt x="3268" y="2249"/>
                      <a:pt x="3347" y="2249"/>
                    </a:cubicBezTo>
                    <a:cubicBezTo>
                      <a:pt x="3404" y="2249"/>
                      <a:pt x="3458" y="2232"/>
                      <a:pt x="3496" y="2193"/>
                    </a:cubicBezTo>
                    <a:cubicBezTo>
                      <a:pt x="3375" y="1920"/>
                      <a:pt x="3648" y="1707"/>
                      <a:pt x="3587" y="1403"/>
                    </a:cubicBezTo>
                    <a:cubicBezTo>
                      <a:pt x="3538" y="1376"/>
                      <a:pt x="3493" y="1365"/>
                      <a:pt x="3450" y="1365"/>
                    </a:cubicBezTo>
                    <a:cubicBezTo>
                      <a:pt x="3258" y="1365"/>
                      <a:pt x="3123" y="1588"/>
                      <a:pt x="2938" y="1588"/>
                    </a:cubicBezTo>
                    <a:cubicBezTo>
                      <a:pt x="2886" y="1588"/>
                      <a:pt x="2829" y="1570"/>
                      <a:pt x="2767" y="1525"/>
                    </a:cubicBezTo>
                    <a:cubicBezTo>
                      <a:pt x="2463" y="1312"/>
                      <a:pt x="2706" y="947"/>
                      <a:pt x="2615" y="704"/>
                    </a:cubicBezTo>
                    <a:cubicBezTo>
                      <a:pt x="2584" y="696"/>
                      <a:pt x="2552" y="693"/>
                      <a:pt x="2519" y="693"/>
                    </a:cubicBezTo>
                    <a:cubicBezTo>
                      <a:pt x="2421" y="693"/>
                      <a:pt x="2318" y="727"/>
                      <a:pt x="2250" y="795"/>
                    </a:cubicBezTo>
                    <a:cubicBezTo>
                      <a:pt x="2186" y="838"/>
                      <a:pt x="2123" y="895"/>
                      <a:pt x="2039" y="895"/>
                    </a:cubicBezTo>
                    <a:cubicBezTo>
                      <a:pt x="2002" y="895"/>
                      <a:pt x="1962" y="884"/>
                      <a:pt x="1916" y="856"/>
                    </a:cubicBezTo>
                    <a:cubicBezTo>
                      <a:pt x="1733" y="704"/>
                      <a:pt x="2007" y="552"/>
                      <a:pt x="1916" y="370"/>
                    </a:cubicBezTo>
                    <a:cubicBezTo>
                      <a:pt x="1824" y="218"/>
                      <a:pt x="1794" y="35"/>
                      <a:pt x="1581" y="5"/>
                    </a:cubicBezTo>
                    <a:cubicBezTo>
                      <a:pt x="1562" y="2"/>
                      <a:pt x="1542" y="0"/>
                      <a:pt x="152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931865" y="516103"/>
                <a:ext cx="28" cy="3447"/>
              </a:xfrm>
              <a:custGeom>
                <a:avLst/>
                <a:gdLst/>
                <a:ahLst/>
                <a:cxnLst/>
                <a:rect l="l" t="t" r="r" b="b"/>
                <a:pathLst>
                  <a:path w="1" h="122" extrusionOk="0">
                    <a:moveTo>
                      <a:pt x="0" y="122"/>
                    </a:moveTo>
                    <a:lnTo>
                      <a:pt x="0" y="122"/>
                    </a:lnTo>
                    <a:lnTo>
                      <a:pt x="0" y="0"/>
                    </a:lnTo>
                    <a:cubicBezTo>
                      <a:pt x="0" y="31"/>
                      <a:pt x="0" y="61"/>
                      <a:pt x="0" y="122"/>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875196" y="490057"/>
                <a:ext cx="124526" cy="66218"/>
              </a:xfrm>
              <a:custGeom>
                <a:avLst/>
                <a:gdLst/>
                <a:ahLst/>
                <a:cxnLst/>
                <a:rect l="l" t="t" r="r" b="b"/>
                <a:pathLst>
                  <a:path w="4408" h="2344" extrusionOk="0">
                    <a:moveTo>
                      <a:pt x="992" y="0"/>
                    </a:moveTo>
                    <a:cubicBezTo>
                      <a:pt x="677" y="0"/>
                      <a:pt x="419" y="166"/>
                      <a:pt x="91" y="527"/>
                    </a:cubicBezTo>
                    <a:cubicBezTo>
                      <a:pt x="31" y="588"/>
                      <a:pt x="0" y="679"/>
                      <a:pt x="0" y="770"/>
                    </a:cubicBezTo>
                    <a:cubicBezTo>
                      <a:pt x="20" y="851"/>
                      <a:pt x="95" y="905"/>
                      <a:pt x="178" y="905"/>
                    </a:cubicBezTo>
                    <a:cubicBezTo>
                      <a:pt x="220" y="905"/>
                      <a:pt x="264" y="892"/>
                      <a:pt x="304" y="862"/>
                    </a:cubicBezTo>
                    <a:cubicBezTo>
                      <a:pt x="470" y="751"/>
                      <a:pt x="662" y="697"/>
                      <a:pt x="853" y="697"/>
                    </a:cubicBezTo>
                    <a:cubicBezTo>
                      <a:pt x="1081" y="697"/>
                      <a:pt x="1308" y="774"/>
                      <a:pt x="1490" y="922"/>
                    </a:cubicBezTo>
                    <a:cubicBezTo>
                      <a:pt x="1611" y="922"/>
                      <a:pt x="1773" y="693"/>
                      <a:pt x="1886" y="693"/>
                    </a:cubicBezTo>
                    <a:cubicBezTo>
                      <a:pt x="1942" y="693"/>
                      <a:pt x="1986" y="750"/>
                      <a:pt x="2006" y="922"/>
                    </a:cubicBezTo>
                    <a:cubicBezTo>
                      <a:pt x="2006" y="831"/>
                      <a:pt x="2067" y="770"/>
                      <a:pt x="2158" y="770"/>
                    </a:cubicBezTo>
                    <a:cubicBezTo>
                      <a:pt x="2310" y="801"/>
                      <a:pt x="2401" y="983"/>
                      <a:pt x="2462" y="1166"/>
                    </a:cubicBezTo>
                    <a:cubicBezTo>
                      <a:pt x="2537" y="1314"/>
                      <a:pt x="2620" y="1364"/>
                      <a:pt x="2707" y="1364"/>
                    </a:cubicBezTo>
                    <a:cubicBezTo>
                      <a:pt x="2886" y="1364"/>
                      <a:pt x="3083" y="1154"/>
                      <a:pt x="3254" y="1154"/>
                    </a:cubicBezTo>
                    <a:cubicBezTo>
                      <a:pt x="3307" y="1154"/>
                      <a:pt x="3358" y="1174"/>
                      <a:pt x="3404" y="1226"/>
                    </a:cubicBezTo>
                    <a:cubicBezTo>
                      <a:pt x="3404" y="1409"/>
                      <a:pt x="3252" y="1469"/>
                      <a:pt x="3131" y="1561"/>
                    </a:cubicBezTo>
                    <a:cubicBezTo>
                      <a:pt x="2949" y="1713"/>
                      <a:pt x="2979" y="1834"/>
                      <a:pt x="3070" y="2017"/>
                    </a:cubicBezTo>
                    <a:cubicBezTo>
                      <a:pt x="3264" y="2230"/>
                      <a:pt x="3519" y="2344"/>
                      <a:pt x="3781" y="2344"/>
                    </a:cubicBezTo>
                    <a:cubicBezTo>
                      <a:pt x="3930" y="2344"/>
                      <a:pt x="4082" y="2307"/>
                      <a:pt x="4225" y="2229"/>
                    </a:cubicBezTo>
                    <a:cubicBezTo>
                      <a:pt x="4316" y="2169"/>
                      <a:pt x="4408" y="2077"/>
                      <a:pt x="4347" y="1956"/>
                    </a:cubicBezTo>
                    <a:cubicBezTo>
                      <a:pt x="4305" y="1851"/>
                      <a:pt x="4248" y="1818"/>
                      <a:pt x="4177" y="1818"/>
                    </a:cubicBezTo>
                    <a:cubicBezTo>
                      <a:pt x="4145" y="1818"/>
                      <a:pt x="4111" y="1825"/>
                      <a:pt x="4073" y="1834"/>
                    </a:cubicBezTo>
                    <a:cubicBezTo>
                      <a:pt x="3951" y="1883"/>
                      <a:pt x="3848" y="2011"/>
                      <a:pt x="3669" y="2011"/>
                    </a:cubicBezTo>
                    <a:cubicBezTo>
                      <a:pt x="3626" y="2011"/>
                      <a:pt x="3579" y="2004"/>
                      <a:pt x="3526" y="1986"/>
                    </a:cubicBezTo>
                    <a:cubicBezTo>
                      <a:pt x="3587" y="1682"/>
                      <a:pt x="3800" y="1287"/>
                      <a:pt x="3708" y="1044"/>
                    </a:cubicBezTo>
                    <a:cubicBezTo>
                      <a:pt x="3587" y="801"/>
                      <a:pt x="3070" y="892"/>
                      <a:pt x="2797" y="770"/>
                    </a:cubicBezTo>
                    <a:cubicBezTo>
                      <a:pt x="2523" y="618"/>
                      <a:pt x="2280" y="466"/>
                      <a:pt x="2006" y="345"/>
                    </a:cubicBezTo>
                    <a:cubicBezTo>
                      <a:pt x="1573" y="121"/>
                      <a:pt x="1261" y="0"/>
                      <a:pt x="99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760" y="747948"/>
                <a:ext cx="24916" cy="42347"/>
              </a:xfrm>
              <a:custGeom>
                <a:avLst/>
                <a:gdLst/>
                <a:ahLst/>
                <a:cxnLst/>
                <a:rect l="l" t="t" r="r" b="b"/>
                <a:pathLst>
                  <a:path w="882" h="1499" extrusionOk="0">
                    <a:moveTo>
                      <a:pt x="0" y="0"/>
                    </a:moveTo>
                    <a:lnTo>
                      <a:pt x="0" y="1064"/>
                    </a:lnTo>
                    <a:cubicBezTo>
                      <a:pt x="110" y="1256"/>
                      <a:pt x="195" y="1498"/>
                      <a:pt x="368" y="1498"/>
                    </a:cubicBezTo>
                    <a:cubicBezTo>
                      <a:pt x="386" y="1498"/>
                      <a:pt x="405" y="1495"/>
                      <a:pt x="426" y="1490"/>
                    </a:cubicBezTo>
                    <a:cubicBezTo>
                      <a:pt x="882" y="1338"/>
                      <a:pt x="365" y="1064"/>
                      <a:pt x="396" y="851"/>
                    </a:cubicBezTo>
                    <a:cubicBezTo>
                      <a:pt x="396" y="760"/>
                      <a:pt x="456" y="699"/>
                      <a:pt x="487" y="608"/>
                    </a:cubicBezTo>
                    <a:cubicBezTo>
                      <a:pt x="548" y="365"/>
                      <a:pt x="396" y="122"/>
                      <a:pt x="152" y="31"/>
                    </a:cubicBezTo>
                    <a:cubicBezTo>
                      <a:pt x="92" y="31"/>
                      <a:pt x="31" y="0"/>
                      <a:pt x="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864038" y="591671"/>
                <a:ext cx="80739" cy="77320"/>
              </a:xfrm>
              <a:custGeom>
                <a:avLst/>
                <a:gdLst/>
                <a:ahLst/>
                <a:cxnLst/>
                <a:rect l="l" t="t" r="r" b="b"/>
                <a:pathLst>
                  <a:path w="2858" h="2737" extrusionOk="0">
                    <a:moveTo>
                      <a:pt x="2857" y="0"/>
                    </a:moveTo>
                    <a:cubicBezTo>
                      <a:pt x="2189" y="243"/>
                      <a:pt x="2219" y="243"/>
                      <a:pt x="2310" y="730"/>
                    </a:cubicBezTo>
                    <a:cubicBezTo>
                      <a:pt x="2444" y="1397"/>
                      <a:pt x="2178" y="1948"/>
                      <a:pt x="1493" y="1948"/>
                    </a:cubicBezTo>
                    <a:cubicBezTo>
                      <a:pt x="1399" y="1948"/>
                      <a:pt x="1296" y="1937"/>
                      <a:pt x="1185" y="1915"/>
                    </a:cubicBezTo>
                    <a:cubicBezTo>
                      <a:pt x="912" y="1854"/>
                      <a:pt x="851" y="1702"/>
                      <a:pt x="699" y="1581"/>
                    </a:cubicBezTo>
                    <a:cubicBezTo>
                      <a:pt x="618" y="1517"/>
                      <a:pt x="542" y="1492"/>
                      <a:pt x="473" y="1492"/>
                    </a:cubicBezTo>
                    <a:cubicBezTo>
                      <a:pt x="310" y="1492"/>
                      <a:pt x="186" y="1635"/>
                      <a:pt x="122" y="1763"/>
                    </a:cubicBezTo>
                    <a:cubicBezTo>
                      <a:pt x="0" y="1915"/>
                      <a:pt x="152" y="2037"/>
                      <a:pt x="365" y="2037"/>
                    </a:cubicBezTo>
                    <a:cubicBezTo>
                      <a:pt x="821" y="2067"/>
                      <a:pt x="730" y="2736"/>
                      <a:pt x="1185" y="2736"/>
                    </a:cubicBezTo>
                    <a:cubicBezTo>
                      <a:pt x="1194" y="2737"/>
                      <a:pt x="1203" y="2737"/>
                      <a:pt x="1212" y="2737"/>
                    </a:cubicBezTo>
                    <a:cubicBezTo>
                      <a:pt x="1500" y="2737"/>
                      <a:pt x="1676" y="2344"/>
                      <a:pt x="1980" y="2344"/>
                    </a:cubicBezTo>
                    <a:cubicBezTo>
                      <a:pt x="2044" y="2344"/>
                      <a:pt x="2112" y="2361"/>
                      <a:pt x="2189" y="2401"/>
                    </a:cubicBezTo>
                    <a:cubicBezTo>
                      <a:pt x="2234" y="2417"/>
                      <a:pt x="2280" y="2424"/>
                      <a:pt x="2321" y="2424"/>
                    </a:cubicBezTo>
                    <a:cubicBezTo>
                      <a:pt x="2363" y="2424"/>
                      <a:pt x="2401" y="2417"/>
                      <a:pt x="2432" y="2401"/>
                    </a:cubicBezTo>
                    <a:cubicBezTo>
                      <a:pt x="2584" y="2310"/>
                      <a:pt x="2857" y="2219"/>
                      <a:pt x="2766" y="2006"/>
                    </a:cubicBezTo>
                    <a:cubicBezTo>
                      <a:pt x="2371" y="1338"/>
                      <a:pt x="2827" y="730"/>
                      <a:pt x="285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1043536" y="254342"/>
                <a:ext cx="98734" cy="59127"/>
              </a:xfrm>
              <a:custGeom>
                <a:avLst/>
                <a:gdLst/>
                <a:ahLst/>
                <a:cxnLst/>
                <a:rect l="l" t="t" r="r" b="b"/>
                <a:pathLst>
                  <a:path w="3495" h="2093" extrusionOk="0">
                    <a:moveTo>
                      <a:pt x="2730" y="0"/>
                    </a:moveTo>
                    <a:cubicBezTo>
                      <a:pt x="2576" y="0"/>
                      <a:pt x="2422" y="39"/>
                      <a:pt x="2278" y="117"/>
                    </a:cubicBezTo>
                    <a:cubicBezTo>
                      <a:pt x="1883" y="360"/>
                      <a:pt x="1519" y="664"/>
                      <a:pt x="1154" y="938"/>
                    </a:cubicBezTo>
                    <a:cubicBezTo>
                      <a:pt x="1233" y="1097"/>
                      <a:pt x="1313" y="1350"/>
                      <a:pt x="1109" y="1350"/>
                    </a:cubicBezTo>
                    <a:cubicBezTo>
                      <a:pt x="1079" y="1350"/>
                      <a:pt x="1044" y="1345"/>
                      <a:pt x="1002" y="1333"/>
                    </a:cubicBezTo>
                    <a:cubicBezTo>
                      <a:pt x="759" y="1272"/>
                      <a:pt x="515" y="1212"/>
                      <a:pt x="242" y="1212"/>
                    </a:cubicBezTo>
                    <a:cubicBezTo>
                      <a:pt x="212" y="1205"/>
                      <a:pt x="188" y="1202"/>
                      <a:pt x="167" y="1202"/>
                    </a:cubicBezTo>
                    <a:cubicBezTo>
                      <a:pt x="1" y="1202"/>
                      <a:pt x="133" y="1407"/>
                      <a:pt x="242" y="1515"/>
                    </a:cubicBezTo>
                    <a:cubicBezTo>
                      <a:pt x="291" y="1491"/>
                      <a:pt x="380" y="1446"/>
                      <a:pt x="428" y="1446"/>
                    </a:cubicBezTo>
                    <a:cubicBezTo>
                      <a:pt x="440" y="1446"/>
                      <a:pt x="449" y="1449"/>
                      <a:pt x="455" y="1455"/>
                    </a:cubicBezTo>
                    <a:cubicBezTo>
                      <a:pt x="880" y="2093"/>
                      <a:pt x="1549" y="1880"/>
                      <a:pt x="2126" y="2063"/>
                    </a:cubicBezTo>
                    <a:cubicBezTo>
                      <a:pt x="2157" y="1667"/>
                      <a:pt x="1914" y="1515"/>
                      <a:pt x="1792" y="1303"/>
                    </a:cubicBezTo>
                    <a:cubicBezTo>
                      <a:pt x="1610" y="1090"/>
                      <a:pt x="1762" y="786"/>
                      <a:pt x="2035" y="786"/>
                    </a:cubicBezTo>
                    <a:cubicBezTo>
                      <a:pt x="2097" y="807"/>
                      <a:pt x="2158" y="815"/>
                      <a:pt x="2218" y="815"/>
                    </a:cubicBezTo>
                    <a:cubicBezTo>
                      <a:pt x="2480" y="815"/>
                      <a:pt x="2729" y="656"/>
                      <a:pt x="2976" y="656"/>
                    </a:cubicBezTo>
                    <a:cubicBezTo>
                      <a:pt x="3007" y="656"/>
                      <a:pt x="3038" y="659"/>
                      <a:pt x="3069" y="664"/>
                    </a:cubicBezTo>
                    <a:cubicBezTo>
                      <a:pt x="3160" y="680"/>
                      <a:pt x="3236" y="702"/>
                      <a:pt x="3300" y="702"/>
                    </a:cubicBezTo>
                    <a:cubicBezTo>
                      <a:pt x="3365" y="702"/>
                      <a:pt x="3418" y="680"/>
                      <a:pt x="3464" y="604"/>
                    </a:cubicBezTo>
                    <a:cubicBezTo>
                      <a:pt x="3494" y="452"/>
                      <a:pt x="3433" y="300"/>
                      <a:pt x="3312" y="208"/>
                    </a:cubicBezTo>
                    <a:cubicBezTo>
                      <a:pt x="3138" y="70"/>
                      <a:pt x="2935" y="0"/>
                      <a:pt x="273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626176" y="252477"/>
                <a:ext cx="63563" cy="34550"/>
              </a:xfrm>
              <a:custGeom>
                <a:avLst/>
                <a:gdLst/>
                <a:ahLst/>
                <a:cxnLst/>
                <a:rect l="l" t="t" r="r" b="b"/>
                <a:pathLst>
                  <a:path w="2250" h="1223" extrusionOk="0">
                    <a:moveTo>
                      <a:pt x="821" y="1"/>
                    </a:moveTo>
                    <a:cubicBezTo>
                      <a:pt x="892" y="37"/>
                      <a:pt x="953" y="51"/>
                      <a:pt x="1016" y="51"/>
                    </a:cubicBezTo>
                    <a:cubicBezTo>
                      <a:pt x="1060" y="51"/>
                      <a:pt x="1105" y="44"/>
                      <a:pt x="1155" y="31"/>
                    </a:cubicBezTo>
                    <a:lnTo>
                      <a:pt x="1155" y="214"/>
                    </a:lnTo>
                    <a:lnTo>
                      <a:pt x="0" y="974"/>
                    </a:lnTo>
                    <a:cubicBezTo>
                      <a:pt x="68" y="1158"/>
                      <a:pt x="153" y="1222"/>
                      <a:pt x="257" y="1222"/>
                    </a:cubicBezTo>
                    <a:cubicBezTo>
                      <a:pt x="342" y="1222"/>
                      <a:pt x="439" y="1180"/>
                      <a:pt x="548" y="1126"/>
                    </a:cubicBezTo>
                    <a:cubicBezTo>
                      <a:pt x="868" y="929"/>
                      <a:pt x="1108" y="612"/>
                      <a:pt x="1479" y="612"/>
                    </a:cubicBezTo>
                    <a:cubicBezTo>
                      <a:pt x="1565" y="612"/>
                      <a:pt x="1659" y="629"/>
                      <a:pt x="1763" y="670"/>
                    </a:cubicBezTo>
                    <a:cubicBezTo>
                      <a:pt x="1770" y="672"/>
                      <a:pt x="1778" y="673"/>
                      <a:pt x="1787" y="673"/>
                    </a:cubicBezTo>
                    <a:cubicBezTo>
                      <a:pt x="1895" y="673"/>
                      <a:pt x="2128" y="513"/>
                      <a:pt x="2128" y="457"/>
                    </a:cubicBezTo>
                    <a:cubicBezTo>
                      <a:pt x="2098" y="274"/>
                      <a:pt x="2159" y="122"/>
                      <a:pt x="225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855450" y="260217"/>
                <a:ext cx="72998" cy="70427"/>
              </a:xfrm>
              <a:custGeom>
                <a:avLst/>
                <a:gdLst/>
                <a:ahLst/>
                <a:cxnLst/>
                <a:rect l="l" t="t" r="r" b="b"/>
                <a:pathLst>
                  <a:path w="2584" h="2493" extrusionOk="0">
                    <a:moveTo>
                      <a:pt x="2249" y="0"/>
                    </a:moveTo>
                    <a:lnTo>
                      <a:pt x="2249" y="0"/>
                    </a:lnTo>
                    <a:cubicBezTo>
                      <a:pt x="2052" y="66"/>
                      <a:pt x="1840" y="258"/>
                      <a:pt x="1611" y="258"/>
                    </a:cubicBezTo>
                    <a:cubicBezTo>
                      <a:pt x="1522" y="258"/>
                      <a:pt x="1431" y="229"/>
                      <a:pt x="1337" y="152"/>
                    </a:cubicBezTo>
                    <a:cubicBezTo>
                      <a:pt x="1329" y="148"/>
                      <a:pt x="1321" y="147"/>
                      <a:pt x="1312" y="147"/>
                    </a:cubicBezTo>
                    <a:cubicBezTo>
                      <a:pt x="1254" y="147"/>
                      <a:pt x="1185" y="229"/>
                      <a:pt x="1185" y="335"/>
                    </a:cubicBezTo>
                    <a:cubicBezTo>
                      <a:pt x="1185" y="426"/>
                      <a:pt x="1246" y="487"/>
                      <a:pt x="1337" y="517"/>
                    </a:cubicBezTo>
                    <a:cubicBezTo>
                      <a:pt x="1354" y="521"/>
                      <a:pt x="1372" y="523"/>
                      <a:pt x="1391" y="523"/>
                    </a:cubicBezTo>
                    <a:cubicBezTo>
                      <a:pt x="1421" y="523"/>
                      <a:pt x="1452" y="519"/>
                      <a:pt x="1483" y="519"/>
                    </a:cubicBezTo>
                    <a:cubicBezTo>
                      <a:pt x="1571" y="519"/>
                      <a:pt x="1652" y="547"/>
                      <a:pt x="1672" y="760"/>
                    </a:cubicBezTo>
                    <a:lnTo>
                      <a:pt x="851" y="1307"/>
                    </a:lnTo>
                    <a:cubicBezTo>
                      <a:pt x="608" y="1490"/>
                      <a:pt x="365" y="1642"/>
                      <a:pt x="152" y="1824"/>
                    </a:cubicBezTo>
                    <a:cubicBezTo>
                      <a:pt x="0" y="1946"/>
                      <a:pt x="30" y="2098"/>
                      <a:pt x="152" y="2219"/>
                    </a:cubicBezTo>
                    <a:cubicBezTo>
                      <a:pt x="243" y="2341"/>
                      <a:pt x="274" y="2493"/>
                      <a:pt x="456" y="2493"/>
                    </a:cubicBezTo>
                    <a:cubicBezTo>
                      <a:pt x="669" y="2493"/>
                      <a:pt x="578" y="2311"/>
                      <a:pt x="638" y="2189"/>
                    </a:cubicBezTo>
                    <a:cubicBezTo>
                      <a:pt x="717" y="1823"/>
                      <a:pt x="1042" y="1592"/>
                      <a:pt x="1402" y="1592"/>
                    </a:cubicBezTo>
                    <a:cubicBezTo>
                      <a:pt x="1461" y="1592"/>
                      <a:pt x="1521" y="1599"/>
                      <a:pt x="1581" y="1611"/>
                    </a:cubicBezTo>
                    <a:cubicBezTo>
                      <a:pt x="1630" y="1624"/>
                      <a:pt x="1685" y="1636"/>
                      <a:pt x="1732" y="1636"/>
                    </a:cubicBezTo>
                    <a:cubicBezTo>
                      <a:pt x="1801" y="1636"/>
                      <a:pt x="1854" y="1610"/>
                      <a:pt x="1854" y="1520"/>
                    </a:cubicBezTo>
                    <a:cubicBezTo>
                      <a:pt x="1854" y="1004"/>
                      <a:pt x="2584" y="700"/>
                      <a:pt x="2249"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429530" y="815097"/>
                <a:ext cx="48985" cy="62517"/>
              </a:xfrm>
              <a:custGeom>
                <a:avLst/>
                <a:gdLst/>
                <a:ahLst/>
                <a:cxnLst/>
                <a:rect l="l" t="t" r="r" b="b"/>
                <a:pathLst>
                  <a:path w="1734" h="2213" extrusionOk="0">
                    <a:moveTo>
                      <a:pt x="885" y="735"/>
                    </a:moveTo>
                    <a:cubicBezTo>
                      <a:pt x="930" y="735"/>
                      <a:pt x="971" y="766"/>
                      <a:pt x="1004" y="815"/>
                    </a:cubicBezTo>
                    <a:cubicBezTo>
                      <a:pt x="1065" y="845"/>
                      <a:pt x="1065" y="967"/>
                      <a:pt x="1004" y="1027"/>
                    </a:cubicBezTo>
                    <a:cubicBezTo>
                      <a:pt x="973" y="1058"/>
                      <a:pt x="928" y="1073"/>
                      <a:pt x="882" y="1073"/>
                    </a:cubicBezTo>
                    <a:cubicBezTo>
                      <a:pt x="837" y="1073"/>
                      <a:pt x="791" y="1058"/>
                      <a:pt x="761" y="1027"/>
                    </a:cubicBezTo>
                    <a:cubicBezTo>
                      <a:pt x="669" y="967"/>
                      <a:pt x="730" y="875"/>
                      <a:pt x="761" y="815"/>
                    </a:cubicBezTo>
                    <a:cubicBezTo>
                      <a:pt x="803" y="758"/>
                      <a:pt x="845" y="735"/>
                      <a:pt x="885" y="735"/>
                    </a:cubicBezTo>
                    <a:close/>
                    <a:moveTo>
                      <a:pt x="1187" y="0"/>
                    </a:moveTo>
                    <a:cubicBezTo>
                      <a:pt x="1000" y="0"/>
                      <a:pt x="785" y="110"/>
                      <a:pt x="548" y="328"/>
                    </a:cubicBezTo>
                    <a:cubicBezTo>
                      <a:pt x="518" y="359"/>
                      <a:pt x="487" y="389"/>
                      <a:pt x="426" y="420"/>
                    </a:cubicBezTo>
                    <a:cubicBezTo>
                      <a:pt x="1" y="572"/>
                      <a:pt x="1" y="572"/>
                      <a:pt x="214" y="967"/>
                    </a:cubicBezTo>
                    <a:cubicBezTo>
                      <a:pt x="335" y="1149"/>
                      <a:pt x="457" y="1301"/>
                      <a:pt x="335" y="1575"/>
                    </a:cubicBezTo>
                    <a:cubicBezTo>
                      <a:pt x="244" y="1818"/>
                      <a:pt x="487" y="2000"/>
                      <a:pt x="913" y="2213"/>
                    </a:cubicBezTo>
                    <a:cubicBezTo>
                      <a:pt x="700" y="1605"/>
                      <a:pt x="1065" y="1483"/>
                      <a:pt x="1338" y="1271"/>
                    </a:cubicBezTo>
                    <a:cubicBezTo>
                      <a:pt x="1673" y="997"/>
                      <a:pt x="1733" y="511"/>
                      <a:pt x="1521" y="146"/>
                    </a:cubicBezTo>
                    <a:cubicBezTo>
                      <a:pt x="1423" y="49"/>
                      <a:pt x="1311" y="0"/>
                      <a:pt x="118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1311399" y="422738"/>
                <a:ext cx="80739" cy="37573"/>
              </a:xfrm>
              <a:custGeom>
                <a:avLst/>
                <a:gdLst/>
                <a:ahLst/>
                <a:cxnLst/>
                <a:rect l="l" t="t" r="r" b="b"/>
                <a:pathLst>
                  <a:path w="2858" h="1330" extrusionOk="0">
                    <a:moveTo>
                      <a:pt x="2326" y="0"/>
                    </a:moveTo>
                    <a:cubicBezTo>
                      <a:pt x="2030" y="0"/>
                      <a:pt x="1742" y="180"/>
                      <a:pt x="1458" y="180"/>
                    </a:cubicBezTo>
                    <a:cubicBezTo>
                      <a:pt x="1367" y="180"/>
                      <a:pt x="1276" y="162"/>
                      <a:pt x="1186" y="114"/>
                    </a:cubicBezTo>
                    <a:cubicBezTo>
                      <a:pt x="1070" y="63"/>
                      <a:pt x="967" y="42"/>
                      <a:pt x="872" y="42"/>
                    </a:cubicBezTo>
                    <a:cubicBezTo>
                      <a:pt x="566" y="42"/>
                      <a:pt x="346" y="263"/>
                      <a:pt x="91" y="448"/>
                    </a:cubicBezTo>
                    <a:cubicBezTo>
                      <a:pt x="31" y="479"/>
                      <a:pt x="0" y="570"/>
                      <a:pt x="31" y="661"/>
                    </a:cubicBezTo>
                    <a:cubicBezTo>
                      <a:pt x="84" y="732"/>
                      <a:pt x="137" y="762"/>
                      <a:pt x="197" y="762"/>
                    </a:cubicBezTo>
                    <a:cubicBezTo>
                      <a:pt x="239" y="762"/>
                      <a:pt x="284" y="747"/>
                      <a:pt x="335" y="722"/>
                    </a:cubicBezTo>
                    <a:cubicBezTo>
                      <a:pt x="426" y="661"/>
                      <a:pt x="517" y="570"/>
                      <a:pt x="638" y="539"/>
                    </a:cubicBezTo>
                    <a:cubicBezTo>
                      <a:pt x="746" y="475"/>
                      <a:pt x="853" y="320"/>
                      <a:pt x="982" y="320"/>
                    </a:cubicBezTo>
                    <a:cubicBezTo>
                      <a:pt x="1036" y="320"/>
                      <a:pt x="1093" y="346"/>
                      <a:pt x="1155" y="418"/>
                    </a:cubicBezTo>
                    <a:cubicBezTo>
                      <a:pt x="1307" y="539"/>
                      <a:pt x="1459" y="691"/>
                      <a:pt x="1307" y="935"/>
                    </a:cubicBezTo>
                    <a:cubicBezTo>
                      <a:pt x="1246" y="1056"/>
                      <a:pt x="1277" y="1178"/>
                      <a:pt x="1459" y="1330"/>
                    </a:cubicBezTo>
                    <a:cubicBezTo>
                      <a:pt x="1976" y="1026"/>
                      <a:pt x="2432" y="722"/>
                      <a:pt x="2857" y="357"/>
                    </a:cubicBezTo>
                    <a:cubicBezTo>
                      <a:pt x="2797" y="114"/>
                      <a:pt x="2675" y="114"/>
                      <a:pt x="2584" y="53"/>
                    </a:cubicBezTo>
                    <a:cubicBezTo>
                      <a:pt x="2497" y="15"/>
                      <a:pt x="2411" y="0"/>
                      <a:pt x="2326"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1118200" y="309598"/>
                <a:ext cx="45539" cy="55850"/>
              </a:xfrm>
              <a:custGeom>
                <a:avLst/>
                <a:gdLst/>
                <a:ahLst/>
                <a:cxnLst/>
                <a:rect l="l" t="t" r="r" b="b"/>
                <a:pathLst>
                  <a:path w="1612" h="1977" extrusionOk="0">
                    <a:moveTo>
                      <a:pt x="785" y="605"/>
                    </a:moveTo>
                    <a:cubicBezTo>
                      <a:pt x="840" y="605"/>
                      <a:pt x="894" y="626"/>
                      <a:pt x="942" y="684"/>
                    </a:cubicBezTo>
                    <a:cubicBezTo>
                      <a:pt x="1094" y="806"/>
                      <a:pt x="1186" y="988"/>
                      <a:pt x="1246" y="1170"/>
                    </a:cubicBezTo>
                    <a:cubicBezTo>
                      <a:pt x="1178" y="1209"/>
                      <a:pt x="1113" y="1223"/>
                      <a:pt x="1050" y="1223"/>
                    </a:cubicBezTo>
                    <a:cubicBezTo>
                      <a:pt x="917" y="1223"/>
                      <a:pt x="793" y="1161"/>
                      <a:pt x="669" y="1140"/>
                    </a:cubicBezTo>
                    <a:cubicBezTo>
                      <a:pt x="625" y="1140"/>
                      <a:pt x="576" y="1148"/>
                      <a:pt x="530" y="1148"/>
                    </a:cubicBezTo>
                    <a:cubicBezTo>
                      <a:pt x="449" y="1148"/>
                      <a:pt x="373" y="1123"/>
                      <a:pt x="334" y="988"/>
                    </a:cubicBezTo>
                    <a:cubicBezTo>
                      <a:pt x="274" y="806"/>
                      <a:pt x="395" y="806"/>
                      <a:pt x="486" y="745"/>
                    </a:cubicBezTo>
                    <a:cubicBezTo>
                      <a:pt x="549" y="703"/>
                      <a:pt x="668" y="605"/>
                      <a:pt x="785" y="605"/>
                    </a:cubicBezTo>
                    <a:close/>
                    <a:moveTo>
                      <a:pt x="475" y="1"/>
                    </a:moveTo>
                    <a:cubicBezTo>
                      <a:pt x="379" y="1"/>
                      <a:pt x="281" y="15"/>
                      <a:pt x="183" y="46"/>
                    </a:cubicBezTo>
                    <a:cubicBezTo>
                      <a:pt x="243" y="319"/>
                      <a:pt x="183" y="593"/>
                      <a:pt x="61" y="836"/>
                    </a:cubicBezTo>
                    <a:cubicBezTo>
                      <a:pt x="0" y="1201"/>
                      <a:pt x="122" y="1535"/>
                      <a:pt x="365" y="1778"/>
                    </a:cubicBezTo>
                    <a:cubicBezTo>
                      <a:pt x="444" y="1897"/>
                      <a:pt x="536" y="1977"/>
                      <a:pt x="632" y="1977"/>
                    </a:cubicBezTo>
                    <a:cubicBezTo>
                      <a:pt x="684" y="1977"/>
                      <a:pt x="737" y="1953"/>
                      <a:pt x="790" y="1900"/>
                    </a:cubicBezTo>
                    <a:cubicBezTo>
                      <a:pt x="912" y="1718"/>
                      <a:pt x="1611" y="1748"/>
                      <a:pt x="1246" y="1201"/>
                    </a:cubicBezTo>
                    <a:cubicBezTo>
                      <a:pt x="1459" y="1049"/>
                      <a:pt x="1490" y="806"/>
                      <a:pt x="1368" y="593"/>
                    </a:cubicBezTo>
                    <a:cubicBezTo>
                      <a:pt x="1198" y="229"/>
                      <a:pt x="854" y="1"/>
                      <a:pt x="475"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555749" y="519606"/>
                <a:ext cx="61868" cy="34860"/>
              </a:xfrm>
              <a:custGeom>
                <a:avLst/>
                <a:gdLst/>
                <a:ahLst/>
                <a:cxnLst/>
                <a:rect l="l" t="t" r="r" b="b"/>
                <a:pathLst>
                  <a:path w="2190" h="1234" extrusionOk="0">
                    <a:moveTo>
                      <a:pt x="992" y="1"/>
                    </a:moveTo>
                    <a:cubicBezTo>
                      <a:pt x="451" y="1"/>
                      <a:pt x="191" y="295"/>
                      <a:pt x="62" y="940"/>
                    </a:cubicBezTo>
                    <a:cubicBezTo>
                      <a:pt x="31" y="1062"/>
                      <a:pt x="1" y="1183"/>
                      <a:pt x="153" y="1214"/>
                    </a:cubicBezTo>
                    <a:cubicBezTo>
                      <a:pt x="180" y="1227"/>
                      <a:pt x="203" y="1233"/>
                      <a:pt x="225" y="1233"/>
                    </a:cubicBezTo>
                    <a:cubicBezTo>
                      <a:pt x="301" y="1233"/>
                      <a:pt x="349" y="1157"/>
                      <a:pt x="396" y="1062"/>
                    </a:cubicBezTo>
                    <a:cubicBezTo>
                      <a:pt x="518" y="748"/>
                      <a:pt x="580" y="614"/>
                      <a:pt x="708" y="614"/>
                    </a:cubicBezTo>
                    <a:cubicBezTo>
                      <a:pt x="803" y="614"/>
                      <a:pt x="935" y="689"/>
                      <a:pt x="1156" y="819"/>
                    </a:cubicBezTo>
                    <a:cubicBezTo>
                      <a:pt x="1217" y="864"/>
                      <a:pt x="1293" y="887"/>
                      <a:pt x="1365" y="887"/>
                    </a:cubicBezTo>
                    <a:cubicBezTo>
                      <a:pt x="1437" y="887"/>
                      <a:pt x="1506" y="864"/>
                      <a:pt x="1551" y="819"/>
                    </a:cubicBezTo>
                    <a:cubicBezTo>
                      <a:pt x="1764" y="667"/>
                      <a:pt x="2037" y="575"/>
                      <a:pt x="2189" y="211"/>
                    </a:cubicBezTo>
                    <a:lnTo>
                      <a:pt x="1308" y="28"/>
                    </a:lnTo>
                    <a:cubicBezTo>
                      <a:pt x="1193" y="10"/>
                      <a:pt x="1088" y="1"/>
                      <a:pt x="992"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415800" y="729840"/>
                <a:ext cx="48957" cy="44465"/>
              </a:xfrm>
              <a:custGeom>
                <a:avLst/>
                <a:gdLst/>
                <a:ahLst/>
                <a:cxnLst/>
                <a:rect l="l" t="t" r="r" b="b"/>
                <a:pathLst>
                  <a:path w="1733" h="1574" extrusionOk="0">
                    <a:moveTo>
                      <a:pt x="1532" y="0"/>
                    </a:moveTo>
                    <a:cubicBezTo>
                      <a:pt x="1499" y="0"/>
                      <a:pt x="1464" y="10"/>
                      <a:pt x="1429" y="33"/>
                    </a:cubicBezTo>
                    <a:cubicBezTo>
                      <a:pt x="1277" y="94"/>
                      <a:pt x="1034" y="185"/>
                      <a:pt x="1064" y="368"/>
                    </a:cubicBezTo>
                    <a:cubicBezTo>
                      <a:pt x="1101" y="641"/>
                      <a:pt x="1028" y="696"/>
                      <a:pt x="905" y="696"/>
                    </a:cubicBezTo>
                    <a:cubicBezTo>
                      <a:pt x="822" y="696"/>
                      <a:pt x="718" y="672"/>
                      <a:pt x="608" y="672"/>
                    </a:cubicBezTo>
                    <a:cubicBezTo>
                      <a:pt x="183" y="672"/>
                      <a:pt x="0" y="1006"/>
                      <a:pt x="213" y="1310"/>
                    </a:cubicBezTo>
                    <a:cubicBezTo>
                      <a:pt x="409" y="1486"/>
                      <a:pt x="654" y="1574"/>
                      <a:pt x="902" y="1574"/>
                    </a:cubicBezTo>
                    <a:cubicBezTo>
                      <a:pt x="1039" y="1574"/>
                      <a:pt x="1177" y="1547"/>
                      <a:pt x="1307" y="1492"/>
                    </a:cubicBezTo>
                    <a:cubicBezTo>
                      <a:pt x="1459" y="1401"/>
                      <a:pt x="1611" y="1219"/>
                      <a:pt x="1459" y="1067"/>
                    </a:cubicBezTo>
                    <a:cubicBezTo>
                      <a:pt x="1155" y="672"/>
                      <a:pt x="1338" y="489"/>
                      <a:pt x="1642" y="307"/>
                    </a:cubicBezTo>
                    <a:cubicBezTo>
                      <a:pt x="1733" y="246"/>
                      <a:pt x="1733" y="124"/>
                      <a:pt x="1672" y="64"/>
                    </a:cubicBezTo>
                    <a:cubicBezTo>
                      <a:pt x="1635" y="26"/>
                      <a:pt x="1585" y="0"/>
                      <a:pt x="153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809940" y="772836"/>
                <a:ext cx="51528" cy="46019"/>
              </a:xfrm>
              <a:custGeom>
                <a:avLst/>
                <a:gdLst/>
                <a:ahLst/>
                <a:cxnLst/>
                <a:rect l="l" t="t" r="r" b="b"/>
                <a:pathLst>
                  <a:path w="1824" h="1629" extrusionOk="0">
                    <a:moveTo>
                      <a:pt x="152" y="1"/>
                    </a:moveTo>
                    <a:cubicBezTo>
                      <a:pt x="426" y="426"/>
                      <a:pt x="0" y="761"/>
                      <a:pt x="304" y="1064"/>
                    </a:cubicBezTo>
                    <a:cubicBezTo>
                      <a:pt x="547" y="1277"/>
                      <a:pt x="790" y="1460"/>
                      <a:pt x="1064" y="1581"/>
                    </a:cubicBezTo>
                    <a:cubicBezTo>
                      <a:pt x="1128" y="1613"/>
                      <a:pt x="1196" y="1628"/>
                      <a:pt x="1264" y="1628"/>
                    </a:cubicBezTo>
                    <a:cubicBezTo>
                      <a:pt x="1454" y="1628"/>
                      <a:pt x="1643" y="1509"/>
                      <a:pt x="1733" y="1308"/>
                    </a:cubicBezTo>
                    <a:cubicBezTo>
                      <a:pt x="1824" y="1125"/>
                      <a:pt x="1641" y="973"/>
                      <a:pt x="1520" y="852"/>
                    </a:cubicBezTo>
                    <a:cubicBezTo>
                      <a:pt x="1456" y="788"/>
                      <a:pt x="1398" y="764"/>
                      <a:pt x="1344" y="764"/>
                    </a:cubicBezTo>
                    <a:cubicBezTo>
                      <a:pt x="1192" y="764"/>
                      <a:pt x="1069" y="951"/>
                      <a:pt x="912" y="973"/>
                    </a:cubicBezTo>
                    <a:cubicBezTo>
                      <a:pt x="851" y="973"/>
                      <a:pt x="790" y="973"/>
                      <a:pt x="699" y="943"/>
                    </a:cubicBezTo>
                    <a:cubicBezTo>
                      <a:pt x="790" y="578"/>
                      <a:pt x="882" y="183"/>
                      <a:pt x="152"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742084" y="550031"/>
                <a:ext cx="50709" cy="42742"/>
              </a:xfrm>
              <a:custGeom>
                <a:avLst/>
                <a:gdLst/>
                <a:ahLst/>
                <a:cxnLst/>
                <a:rect l="l" t="t" r="r" b="b"/>
                <a:pathLst>
                  <a:path w="1795" h="1513" extrusionOk="0">
                    <a:moveTo>
                      <a:pt x="541" y="1"/>
                    </a:moveTo>
                    <a:cubicBezTo>
                      <a:pt x="477" y="1"/>
                      <a:pt x="408" y="24"/>
                      <a:pt x="335" y="76"/>
                    </a:cubicBezTo>
                    <a:cubicBezTo>
                      <a:pt x="183" y="167"/>
                      <a:pt x="1" y="289"/>
                      <a:pt x="62" y="502"/>
                    </a:cubicBezTo>
                    <a:cubicBezTo>
                      <a:pt x="118" y="699"/>
                      <a:pt x="200" y="870"/>
                      <a:pt x="430" y="870"/>
                    </a:cubicBezTo>
                    <a:cubicBezTo>
                      <a:pt x="448" y="870"/>
                      <a:pt x="467" y="868"/>
                      <a:pt x="487" y="866"/>
                    </a:cubicBezTo>
                    <a:cubicBezTo>
                      <a:pt x="512" y="865"/>
                      <a:pt x="534" y="864"/>
                      <a:pt x="555" y="864"/>
                    </a:cubicBezTo>
                    <a:cubicBezTo>
                      <a:pt x="899" y="864"/>
                      <a:pt x="786" y="1091"/>
                      <a:pt x="700" y="1292"/>
                    </a:cubicBezTo>
                    <a:cubicBezTo>
                      <a:pt x="670" y="1413"/>
                      <a:pt x="730" y="1474"/>
                      <a:pt x="822" y="1505"/>
                    </a:cubicBezTo>
                    <a:cubicBezTo>
                      <a:pt x="838" y="1510"/>
                      <a:pt x="856" y="1513"/>
                      <a:pt x="874" y="1513"/>
                    </a:cubicBezTo>
                    <a:cubicBezTo>
                      <a:pt x="953" y="1513"/>
                      <a:pt x="1034" y="1463"/>
                      <a:pt x="1034" y="1413"/>
                    </a:cubicBezTo>
                    <a:cubicBezTo>
                      <a:pt x="943" y="897"/>
                      <a:pt x="1399" y="805"/>
                      <a:pt x="1673" y="562"/>
                    </a:cubicBezTo>
                    <a:cubicBezTo>
                      <a:pt x="1764" y="502"/>
                      <a:pt x="1794" y="380"/>
                      <a:pt x="1764" y="289"/>
                    </a:cubicBezTo>
                    <a:cubicBezTo>
                      <a:pt x="1711" y="236"/>
                      <a:pt x="1637" y="203"/>
                      <a:pt x="1567" y="203"/>
                    </a:cubicBezTo>
                    <a:cubicBezTo>
                      <a:pt x="1516" y="203"/>
                      <a:pt x="1468" y="220"/>
                      <a:pt x="1429" y="258"/>
                    </a:cubicBezTo>
                    <a:cubicBezTo>
                      <a:pt x="1305" y="312"/>
                      <a:pt x="1191" y="396"/>
                      <a:pt x="1081" y="396"/>
                    </a:cubicBezTo>
                    <a:cubicBezTo>
                      <a:pt x="1003" y="396"/>
                      <a:pt x="928" y="354"/>
                      <a:pt x="852" y="228"/>
                    </a:cubicBezTo>
                    <a:cubicBezTo>
                      <a:pt x="772" y="88"/>
                      <a:pt x="665" y="1"/>
                      <a:pt x="541"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1186875" y="253353"/>
                <a:ext cx="21498" cy="9633"/>
              </a:xfrm>
              <a:custGeom>
                <a:avLst/>
                <a:gdLst/>
                <a:ahLst/>
                <a:cxnLst/>
                <a:rect l="l" t="t" r="r" b="b"/>
                <a:pathLst>
                  <a:path w="761" h="341" extrusionOk="0">
                    <a:moveTo>
                      <a:pt x="1" y="0"/>
                    </a:moveTo>
                    <a:cubicBezTo>
                      <a:pt x="1" y="31"/>
                      <a:pt x="1" y="91"/>
                      <a:pt x="1" y="152"/>
                    </a:cubicBezTo>
                    <a:cubicBezTo>
                      <a:pt x="27" y="258"/>
                      <a:pt x="99" y="341"/>
                      <a:pt x="198" y="341"/>
                    </a:cubicBezTo>
                    <a:cubicBezTo>
                      <a:pt x="213" y="341"/>
                      <a:pt x="228" y="339"/>
                      <a:pt x="244" y="335"/>
                    </a:cubicBezTo>
                    <a:cubicBezTo>
                      <a:pt x="426" y="213"/>
                      <a:pt x="609" y="122"/>
                      <a:pt x="761"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855450" y="449405"/>
                <a:ext cx="60992" cy="39776"/>
              </a:xfrm>
              <a:custGeom>
                <a:avLst/>
                <a:gdLst/>
                <a:ahLst/>
                <a:cxnLst/>
                <a:rect l="l" t="t" r="r" b="b"/>
                <a:pathLst>
                  <a:path w="2159" h="1408" extrusionOk="0">
                    <a:moveTo>
                      <a:pt x="1720" y="1"/>
                    </a:moveTo>
                    <a:cubicBezTo>
                      <a:pt x="1558" y="1"/>
                      <a:pt x="1576" y="196"/>
                      <a:pt x="1550" y="325"/>
                    </a:cubicBezTo>
                    <a:cubicBezTo>
                      <a:pt x="1550" y="452"/>
                      <a:pt x="1506" y="505"/>
                      <a:pt x="1428" y="505"/>
                    </a:cubicBezTo>
                    <a:cubicBezTo>
                      <a:pt x="1394" y="505"/>
                      <a:pt x="1353" y="495"/>
                      <a:pt x="1307" y="477"/>
                    </a:cubicBezTo>
                    <a:cubicBezTo>
                      <a:pt x="1237" y="439"/>
                      <a:pt x="1174" y="423"/>
                      <a:pt x="1116" y="423"/>
                    </a:cubicBezTo>
                    <a:cubicBezTo>
                      <a:pt x="895" y="423"/>
                      <a:pt x="746" y="648"/>
                      <a:pt x="578" y="720"/>
                    </a:cubicBezTo>
                    <a:lnTo>
                      <a:pt x="243" y="933"/>
                    </a:lnTo>
                    <a:cubicBezTo>
                      <a:pt x="122" y="1024"/>
                      <a:pt x="0" y="1146"/>
                      <a:pt x="61" y="1298"/>
                    </a:cubicBezTo>
                    <a:cubicBezTo>
                      <a:pt x="107" y="1379"/>
                      <a:pt x="163" y="1407"/>
                      <a:pt x="222" y="1407"/>
                    </a:cubicBezTo>
                    <a:cubicBezTo>
                      <a:pt x="318" y="1407"/>
                      <a:pt x="423" y="1335"/>
                      <a:pt x="517" y="1298"/>
                    </a:cubicBezTo>
                    <a:cubicBezTo>
                      <a:pt x="727" y="1166"/>
                      <a:pt x="892" y="1012"/>
                      <a:pt x="1168" y="1012"/>
                    </a:cubicBezTo>
                    <a:cubicBezTo>
                      <a:pt x="1212" y="1012"/>
                      <a:pt x="1258" y="1016"/>
                      <a:pt x="1307" y="1024"/>
                    </a:cubicBezTo>
                    <a:cubicBezTo>
                      <a:pt x="1319" y="1027"/>
                      <a:pt x="1331" y="1028"/>
                      <a:pt x="1342" y="1028"/>
                    </a:cubicBezTo>
                    <a:cubicBezTo>
                      <a:pt x="1556" y="1028"/>
                      <a:pt x="1640" y="567"/>
                      <a:pt x="1949" y="567"/>
                    </a:cubicBezTo>
                    <a:cubicBezTo>
                      <a:pt x="1993" y="567"/>
                      <a:pt x="2042" y="576"/>
                      <a:pt x="2097" y="598"/>
                    </a:cubicBezTo>
                    <a:cubicBezTo>
                      <a:pt x="2097" y="538"/>
                      <a:pt x="2158" y="477"/>
                      <a:pt x="2128" y="416"/>
                    </a:cubicBezTo>
                    <a:cubicBezTo>
                      <a:pt x="2097" y="234"/>
                      <a:pt x="1976" y="82"/>
                      <a:pt x="1824" y="21"/>
                    </a:cubicBezTo>
                    <a:cubicBezTo>
                      <a:pt x="1783" y="7"/>
                      <a:pt x="1748" y="1"/>
                      <a:pt x="172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492216" y="623536"/>
                <a:ext cx="60822" cy="47997"/>
              </a:xfrm>
              <a:custGeom>
                <a:avLst/>
                <a:gdLst/>
                <a:ahLst/>
                <a:cxnLst/>
                <a:rect l="l" t="t" r="r" b="b"/>
                <a:pathLst>
                  <a:path w="2153" h="1699" extrusionOk="0">
                    <a:moveTo>
                      <a:pt x="1674" y="0"/>
                    </a:moveTo>
                    <a:cubicBezTo>
                      <a:pt x="1602" y="0"/>
                      <a:pt x="1520" y="27"/>
                      <a:pt x="1429" y="88"/>
                    </a:cubicBezTo>
                    <a:cubicBezTo>
                      <a:pt x="1175" y="258"/>
                      <a:pt x="921" y="611"/>
                      <a:pt x="544" y="611"/>
                    </a:cubicBezTo>
                    <a:cubicBezTo>
                      <a:pt x="516" y="611"/>
                      <a:pt x="487" y="609"/>
                      <a:pt x="457" y="605"/>
                    </a:cubicBezTo>
                    <a:cubicBezTo>
                      <a:pt x="356" y="590"/>
                      <a:pt x="263" y="563"/>
                      <a:pt x="192" y="563"/>
                    </a:cubicBezTo>
                    <a:cubicBezTo>
                      <a:pt x="113" y="563"/>
                      <a:pt x="61" y="598"/>
                      <a:pt x="61" y="726"/>
                    </a:cubicBezTo>
                    <a:cubicBezTo>
                      <a:pt x="61" y="874"/>
                      <a:pt x="141" y="898"/>
                      <a:pt x="234" y="898"/>
                    </a:cubicBezTo>
                    <a:cubicBezTo>
                      <a:pt x="277" y="898"/>
                      <a:pt x="323" y="893"/>
                      <a:pt x="365" y="893"/>
                    </a:cubicBezTo>
                    <a:cubicBezTo>
                      <a:pt x="400" y="893"/>
                      <a:pt x="431" y="896"/>
                      <a:pt x="457" y="909"/>
                    </a:cubicBezTo>
                    <a:cubicBezTo>
                      <a:pt x="517" y="939"/>
                      <a:pt x="548" y="969"/>
                      <a:pt x="578" y="1000"/>
                    </a:cubicBezTo>
                    <a:cubicBezTo>
                      <a:pt x="609" y="1304"/>
                      <a:pt x="1" y="1304"/>
                      <a:pt x="244" y="1699"/>
                    </a:cubicBezTo>
                    <a:cubicBezTo>
                      <a:pt x="548" y="1669"/>
                      <a:pt x="761" y="1577"/>
                      <a:pt x="821" y="1273"/>
                    </a:cubicBezTo>
                    <a:cubicBezTo>
                      <a:pt x="873" y="886"/>
                      <a:pt x="1210" y="608"/>
                      <a:pt x="1571" y="608"/>
                    </a:cubicBezTo>
                    <a:cubicBezTo>
                      <a:pt x="1635" y="608"/>
                      <a:pt x="1700" y="617"/>
                      <a:pt x="1764" y="635"/>
                    </a:cubicBezTo>
                    <a:cubicBezTo>
                      <a:pt x="1797" y="638"/>
                      <a:pt x="1828" y="639"/>
                      <a:pt x="1856" y="639"/>
                    </a:cubicBezTo>
                    <a:cubicBezTo>
                      <a:pt x="2153" y="639"/>
                      <a:pt x="2118" y="493"/>
                      <a:pt x="2007" y="270"/>
                    </a:cubicBezTo>
                    <a:cubicBezTo>
                      <a:pt x="1926" y="108"/>
                      <a:pt x="1818" y="0"/>
                      <a:pt x="167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463881" y="1004709"/>
                <a:ext cx="32657" cy="41330"/>
              </a:xfrm>
              <a:custGeom>
                <a:avLst/>
                <a:gdLst/>
                <a:ahLst/>
                <a:cxnLst/>
                <a:rect l="l" t="t" r="r" b="b"/>
                <a:pathLst>
                  <a:path w="1156" h="1463" extrusionOk="0">
                    <a:moveTo>
                      <a:pt x="197" y="1"/>
                    </a:moveTo>
                    <a:cubicBezTo>
                      <a:pt x="135" y="1"/>
                      <a:pt x="70" y="17"/>
                      <a:pt x="1" y="60"/>
                    </a:cubicBezTo>
                    <a:cubicBezTo>
                      <a:pt x="1" y="486"/>
                      <a:pt x="548" y="699"/>
                      <a:pt x="396" y="1124"/>
                    </a:cubicBezTo>
                    <a:cubicBezTo>
                      <a:pt x="335" y="1276"/>
                      <a:pt x="274" y="1428"/>
                      <a:pt x="487" y="1458"/>
                    </a:cubicBezTo>
                    <a:cubicBezTo>
                      <a:pt x="505" y="1461"/>
                      <a:pt x="523" y="1462"/>
                      <a:pt x="538" y="1462"/>
                    </a:cubicBezTo>
                    <a:cubicBezTo>
                      <a:pt x="705" y="1462"/>
                      <a:pt x="727" y="1324"/>
                      <a:pt x="700" y="1185"/>
                    </a:cubicBezTo>
                    <a:cubicBezTo>
                      <a:pt x="639" y="1002"/>
                      <a:pt x="791" y="942"/>
                      <a:pt x="882" y="820"/>
                    </a:cubicBezTo>
                    <a:cubicBezTo>
                      <a:pt x="1156" y="455"/>
                      <a:pt x="1064" y="151"/>
                      <a:pt x="639" y="121"/>
                    </a:cubicBezTo>
                    <a:cubicBezTo>
                      <a:pt x="487" y="99"/>
                      <a:pt x="351" y="1"/>
                      <a:pt x="19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687138" y="473757"/>
                <a:ext cx="51556" cy="23928"/>
              </a:xfrm>
              <a:custGeom>
                <a:avLst/>
                <a:gdLst/>
                <a:ahLst/>
                <a:cxnLst/>
                <a:rect l="l" t="t" r="r" b="b"/>
                <a:pathLst>
                  <a:path w="1825" h="847" extrusionOk="0">
                    <a:moveTo>
                      <a:pt x="606" y="0"/>
                    </a:moveTo>
                    <a:cubicBezTo>
                      <a:pt x="557" y="0"/>
                      <a:pt x="507" y="3"/>
                      <a:pt x="456" y="10"/>
                    </a:cubicBezTo>
                    <a:cubicBezTo>
                      <a:pt x="274" y="71"/>
                      <a:pt x="1" y="192"/>
                      <a:pt x="152" y="527"/>
                    </a:cubicBezTo>
                    <a:cubicBezTo>
                      <a:pt x="246" y="733"/>
                      <a:pt x="340" y="846"/>
                      <a:pt x="469" y="846"/>
                    </a:cubicBezTo>
                    <a:cubicBezTo>
                      <a:pt x="550" y="846"/>
                      <a:pt x="644" y="802"/>
                      <a:pt x="760" y="709"/>
                    </a:cubicBezTo>
                    <a:cubicBezTo>
                      <a:pt x="938" y="598"/>
                      <a:pt x="1116" y="405"/>
                      <a:pt x="1342" y="405"/>
                    </a:cubicBezTo>
                    <a:cubicBezTo>
                      <a:pt x="1425" y="405"/>
                      <a:pt x="1514" y="431"/>
                      <a:pt x="1611" y="496"/>
                    </a:cubicBezTo>
                    <a:cubicBezTo>
                      <a:pt x="1631" y="506"/>
                      <a:pt x="1649" y="510"/>
                      <a:pt x="1666" y="510"/>
                    </a:cubicBezTo>
                    <a:cubicBezTo>
                      <a:pt x="1759" y="510"/>
                      <a:pt x="1824" y="386"/>
                      <a:pt x="1824" y="284"/>
                    </a:cubicBezTo>
                    <a:cubicBezTo>
                      <a:pt x="1824" y="253"/>
                      <a:pt x="1794" y="223"/>
                      <a:pt x="1794" y="223"/>
                    </a:cubicBezTo>
                    <a:cubicBezTo>
                      <a:pt x="1388" y="196"/>
                      <a:pt x="1007" y="0"/>
                      <a:pt x="606"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6"/>
              <p:cNvSpPr/>
              <p:nvPr/>
            </p:nvSpPr>
            <p:spPr>
              <a:xfrm>
                <a:off x="449276" y="611276"/>
                <a:ext cx="31725" cy="41189"/>
              </a:xfrm>
              <a:custGeom>
                <a:avLst/>
                <a:gdLst/>
                <a:ahLst/>
                <a:cxnLst/>
                <a:rect l="l" t="t" r="r" b="b"/>
                <a:pathLst>
                  <a:path w="1123" h="1458" extrusionOk="0">
                    <a:moveTo>
                      <a:pt x="535" y="0"/>
                    </a:moveTo>
                    <a:cubicBezTo>
                      <a:pt x="384" y="0"/>
                      <a:pt x="251" y="91"/>
                      <a:pt x="183" y="248"/>
                    </a:cubicBezTo>
                    <a:cubicBezTo>
                      <a:pt x="62" y="431"/>
                      <a:pt x="1" y="644"/>
                      <a:pt x="1" y="887"/>
                    </a:cubicBezTo>
                    <a:cubicBezTo>
                      <a:pt x="31" y="1403"/>
                      <a:pt x="518" y="1312"/>
                      <a:pt x="822" y="1434"/>
                    </a:cubicBezTo>
                    <a:cubicBezTo>
                      <a:pt x="854" y="1450"/>
                      <a:pt x="887" y="1458"/>
                      <a:pt x="918" y="1458"/>
                    </a:cubicBezTo>
                    <a:cubicBezTo>
                      <a:pt x="1002" y="1458"/>
                      <a:pt x="1073" y="1401"/>
                      <a:pt x="1095" y="1312"/>
                    </a:cubicBezTo>
                    <a:cubicBezTo>
                      <a:pt x="1122" y="1204"/>
                      <a:pt x="1052" y="1095"/>
                      <a:pt x="950" y="1095"/>
                    </a:cubicBezTo>
                    <a:cubicBezTo>
                      <a:pt x="938" y="1095"/>
                      <a:pt x="926" y="1096"/>
                      <a:pt x="913" y="1100"/>
                    </a:cubicBezTo>
                    <a:cubicBezTo>
                      <a:pt x="856" y="1110"/>
                      <a:pt x="810" y="1115"/>
                      <a:pt x="773" y="1115"/>
                    </a:cubicBezTo>
                    <a:cubicBezTo>
                      <a:pt x="589" y="1115"/>
                      <a:pt x="614" y="992"/>
                      <a:pt x="639" y="765"/>
                    </a:cubicBezTo>
                    <a:cubicBezTo>
                      <a:pt x="670" y="492"/>
                      <a:pt x="822" y="279"/>
                      <a:pt x="700" y="36"/>
                    </a:cubicBezTo>
                    <a:cubicBezTo>
                      <a:pt x="644" y="12"/>
                      <a:pt x="589" y="0"/>
                      <a:pt x="53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6"/>
              <p:cNvSpPr/>
              <p:nvPr/>
            </p:nvSpPr>
            <p:spPr>
              <a:xfrm>
                <a:off x="694879" y="262788"/>
                <a:ext cx="37798" cy="32374"/>
              </a:xfrm>
              <a:custGeom>
                <a:avLst/>
                <a:gdLst/>
                <a:ahLst/>
                <a:cxnLst/>
                <a:rect l="l" t="t" r="r" b="b"/>
                <a:pathLst>
                  <a:path w="1338" h="1146" extrusionOk="0">
                    <a:moveTo>
                      <a:pt x="1337" y="1"/>
                    </a:moveTo>
                    <a:lnTo>
                      <a:pt x="1337" y="1"/>
                    </a:lnTo>
                    <a:cubicBezTo>
                      <a:pt x="882" y="153"/>
                      <a:pt x="486" y="365"/>
                      <a:pt x="152" y="669"/>
                    </a:cubicBezTo>
                    <a:cubicBezTo>
                      <a:pt x="30" y="730"/>
                      <a:pt x="0" y="852"/>
                      <a:pt x="91" y="973"/>
                    </a:cubicBezTo>
                    <a:cubicBezTo>
                      <a:pt x="174" y="1092"/>
                      <a:pt x="340" y="1146"/>
                      <a:pt x="521" y="1146"/>
                    </a:cubicBezTo>
                    <a:cubicBezTo>
                      <a:pt x="804" y="1146"/>
                      <a:pt x="1123" y="1014"/>
                      <a:pt x="1216" y="791"/>
                    </a:cubicBezTo>
                    <a:cubicBezTo>
                      <a:pt x="1277" y="548"/>
                      <a:pt x="1307" y="274"/>
                      <a:pt x="133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a:off x="756689" y="263664"/>
                <a:ext cx="35228" cy="36951"/>
              </a:xfrm>
              <a:custGeom>
                <a:avLst/>
                <a:gdLst/>
                <a:ahLst/>
                <a:cxnLst/>
                <a:rect l="l" t="t" r="r" b="b"/>
                <a:pathLst>
                  <a:path w="1247" h="1308" extrusionOk="0">
                    <a:moveTo>
                      <a:pt x="1034" y="0"/>
                    </a:moveTo>
                    <a:lnTo>
                      <a:pt x="1034" y="0"/>
                    </a:lnTo>
                    <a:cubicBezTo>
                      <a:pt x="578" y="304"/>
                      <a:pt x="1" y="304"/>
                      <a:pt x="92" y="821"/>
                    </a:cubicBezTo>
                    <a:cubicBezTo>
                      <a:pt x="183" y="1307"/>
                      <a:pt x="730" y="1185"/>
                      <a:pt x="1247" y="1246"/>
                    </a:cubicBezTo>
                    <a:cubicBezTo>
                      <a:pt x="912" y="851"/>
                      <a:pt x="943" y="486"/>
                      <a:pt x="103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a:off x="391760" y="415506"/>
                <a:ext cx="18927" cy="22487"/>
              </a:xfrm>
              <a:custGeom>
                <a:avLst/>
                <a:gdLst/>
                <a:ahLst/>
                <a:cxnLst/>
                <a:rect l="l" t="t" r="r" b="b"/>
                <a:pathLst>
                  <a:path w="670" h="796" extrusionOk="0">
                    <a:moveTo>
                      <a:pt x="137" y="0"/>
                    </a:moveTo>
                    <a:cubicBezTo>
                      <a:pt x="94" y="0"/>
                      <a:pt x="48" y="12"/>
                      <a:pt x="0" y="35"/>
                    </a:cubicBezTo>
                    <a:cubicBezTo>
                      <a:pt x="0" y="187"/>
                      <a:pt x="0" y="309"/>
                      <a:pt x="0" y="461"/>
                    </a:cubicBezTo>
                    <a:lnTo>
                      <a:pt x="0" y="795"/>
                    </a:lnTo>
                    <a:cubicBezTo>
                      <a:pt x="61" y="795"/>
                      <a:pt x="152" y="765"/>
                      <a:pt x="244" y="765"/>
                    </a:cubicBezTo>
                    <a:cubicBezTo>
                      <a:pt x="456" y="765"/>
                      <a:pt x="669" y="552"/>
                      <a:pt x="456" y="248"/>
                    </a:cubicBezTo>
                    <a:cubicBezTo>
                      <a:pt x="367" y="91"/>
                      <a:pt x="260" y="0"/>
                      <a:pt x="13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a:off x="706885" y="770548"/>
                <a:ext cx="30934" cy="47658"/>
              </a:xfrm>
              <a:custGeom>
                <a:avLst/>
                <a:gdLst/>
                <a:ahLst/>
                <a:cxnLst/>
                <a:rect l="l" t="t" r="r" b="b"/>
                <a:pathLst>
                  <a:path w="1095" h="1687" extrusionOk="0">
                    <a:moveTo>
                      <a:pt x="369" y="1"/>
                    </a:moveTo>
                    <a:cubicBezTo>
                      <a:pt x="330" y="1"/>
                      <a:pt x="288" y="16"/>
                      <a:pt x="244" y="51"/>
                    </a:cubicBezTo>
                    <a:cubicBezTo>
                      <a:pt x="153" y="142"/>
                      <a:pt x="153" y="294"/>
                      <a:pt x="244" y="355"/>
                    </a:cubicBezTo>
                    <a:cubicBezTo>
                      <a:pt x="548" y="598"/>
                      <a:pt x="213" y="902"/>
                      <a:pt x="305" y="1145"/>
                    </a:cubicBezTo>
                    <a:cubicBezTo>
                      <a:pt x="396" y="1328"/>
                      <a:pt x="1" y="1571"/>
                      <a:pt x="305" y="1662"/>
                    </a:cubicBezTo>
                    <a:cubicBezTo>
                      <a:pt x="360" y="1679"/>
                      <a:pt x="402" y="1687"/>
                      <a:pt x="435" y="1687"/>
                    </a:cubicBezTo>
                    <a:cubicBezTo>
                      <a:pt x="638" y="1687"/>
                      <a:pt x="469" y="1402"/>
                      <a:pt x="548" y="1297"/>
                    </a:cubicBezTo>
                    <a:cubicBezTo>
                      <a:pt x="578" y="1206"/>
                      <a:pt x="639" y="1145"/>
                      <a:pt x="700" y="1115"/>
                    </a:cubicBezTo>
                    <a:cubicBezTo>
                      <a:pt x="1095" y="872"/>
                      <a:pt x="912" y="629"/>
                      <a:pt x="760" y="446"/>
                    </a:cubicBezTo>
                    <a:cubicBezTo>
                      <a:pt x="700" y="325"/>
                      <a:pt x="639" y="264"/>
                      <a:pt x="609" y="173"/>
                    </a:cubicBezTo>
                    <a:cubicBezTo>
                      <a:pt x="544" y="87"/>
                      <a:pt x="464" y="1"/>
                      <a:pt x="369"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a:off x="661375" y="732495"/>
                <a:ext cx="26640" cy="44522"/>
              </a:xfrm>
              <a:custGeom>
                <a:avLst/>
                <a:gdLst/>
                <a:ahLst/>
                <a:cxnLst/>
                <a:rect l="l" t="t" r="r" b="b"/>
                <a:pathLst>
                  <a:path w="943" h="1576" extrusionOk="0">
                    <a:moveTo>
                      <a:pt x="700" y="0"/>
                    </a:moveTo>
                    <a:cubicBezTo>
                      <a:pt x="457" y="0"/>
                      <a:pt x="244" y="122"/>
                      <a:pt x="153" y="334"/>
                    </a:cubicBezTo>
                    <a:cubicBezTo>
                      <a:pt x="61" y="730"/>
                      <a:pt x="1" y="1094"/>
                      <a:pt x="1" y="1489"/>
                    </a:cubicBezTo>
                    <a:cubicBezTo>
                      <a:pt x="1" y="1532"/>
                      <a:pt x="92" y="1575"/>
                      <a:pt x="145" y="1575"/>
                    </a:cubicBezTo>
                    <a:cubicBezTo>
                      <a:pt x="167" y="1575"/>
                      <a:pt x="183" y="1568"/>
                      <a:pt x="183" y="1550"/>
                    </a:cubicBezTo>
                    <a:cubicBezTo>
                      <a:pt x="183" y="1003"/>
                      <a:pt x="943" y="699"/>
                      <a:pt x="70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584959" y="266715"/>
                <a:ext cx="41245" cy="17148"/>
              </a:xfrm>
              <a:custGeom>
                <a:avLst/>
                <a:gdLst/>
                <a:ahLst/>
                <a:cxnLst/>
                <a:rect l="l" t="t" r="r" b="b"/>
                <a:pathLst>
                  <a:path w="1460" h="607" extrusionOk="0">
                    <a:moveTo>
                      <a:pt x="1028" y="0"/>
                    </a:moveTo>
                    <a:cubicBezTo>
                      <a:pt x="1002" y="0"/>
                      <a:pt x="974" y="4"/>
                      <a:pt x="943" y="14"/>
                    </a:cubicBezTo>
                    <a:cubicBezTo>
                      <a:pt x="730" y="77"/>
                      <a:pt x="577" y="156"/>
                      <a:pt x="400" y="156"/>
                    </a:cubicBezTo>
                    <a:cubicBezTo>
                      <a:pt x="324" y="156"/>
                      <a:pt x="244" y="141"/>
                      <a:pt x="152" y="105"/>
                    </a:cubicBezTo>
                    <a:cubicBezTo>
                      <a:pt x="144" y="101"/>
                      <a:pt x="136" y="99"/>
                      <a:pt x="127" y="99"/>
                    </a:cubicBezTo>
                    <a:cubicBezTo>
                      <a:pt x="69" y="99"/>
                      <a:pt x="0" y="178"/>
                      <a:pt x="0" y="257"/>
                    </a:cubicBezTo>
                    <a:cubicBezTo>
                      <a:pt x="0" y="378"/>
                      <a:pt x="61" y="409"/>
                      <a:pt x="61" y="409"/>
                    </a:cubicBezTo>
                    <a:cubicBezTo>
                      <a:pt x="90" y="405"/>
                      <a:pt x="120" y="403"/>
                      <a:pt x="149" y="403"/>
                    </a:cubicBezTo>
                    <a:cubicBezTo>
                      <a:pt x="468" y="403"/>
                      <a:pt x="776" y="606"/>
                      <a:pt x="1079" y="606"/>
                    </a:cubicBezTo>
                    <a:cubicBezTo>
                      <a:pt x="1206" y="606"/>
                      <a:pt x="1333" y="571"/>
                      <a:pt x="1459" y="470"/>
                    </a:cubicBezTo>
                    <a:cubicBezTo>
                      <a:pt x="1323" y="333"/>
                      <a:pt x="1260" y="0"/>
                      <a:pt x="102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6"/>
              <p:cNvSpPr/>
              <p:nvPr/>
            </p:nvSpPr>
            <p:spPr>
              <a:xfrm>
                <a:off x="626176" y="279964"/>
                <a:ext cx="876" cy="876"/>
              </a:xfrm>
              <a:custGeom>
                <a:avLst/>
                <a:gdLst/>
                <a:ahLst/>
                <a:cxnLst/>
                <a:rect l="l" t="t" r="r" b="b"/>
                <a:pathLst>
                  <a:path w="31" h="31" extrusionOk="0">
                    <a:moveTo>
                      <a:pt x="0" y="1"/>
                    </a:moveTo>
                    <a:lnTo>
                      <a:pt x="31" y="31"/>
                    </a:lnTo>
                    <a:lnTo>
                      <a:pt x="31" y="1"/>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6"/>
              <p:cNvSpPr/>
              <p:nvPr/>
            </p:nvSpPr>
            <p:spPr>
              <a:xfrm>
                <a:off x="1071814" y="373103"/>
                <a:ext cx="42658" cy="18871"/>
              </a:xfrm>
              <a:custGeom>
                <a:avLst/>
                <a:gdLst/>
                <a:ahLst/>
                <a:cxnLst/>
                <a:rect l="l" t="t" r="r" b="b"/>
                <a:pathLst>
                  <a:path w="1510" h="668" extrusionOk="0">
                    <a:moveTo>
                      <a:pt x="1376" y="1"/>
                    </a:moveTo>
                    <a:cubicBezTo>
                      <a:pt x="1362" y="1"/>
                      <a:pt x="1349" y="6"/>
                      <a:pt x="1338" y="17"/>
                    </a:cubicBezTo>
                    <a:cubicBezTo>
                      <a:pt x="943" y="321"/>
                      <a:pt x="274" y="47"/>
                      <a:pt x="1" y="655"/>
                    </a:cubicBezTo>
                    <a:cubicBezTo>
                      <a:pt x="38" y="663"/>
                      <a:pt x="74" y="667"/>
                      <a:pt x="109" y="667"/>
                    </a:cubicBezTo>
                    <a:cubicBezTo>
                      <a:pt x="372" y="667"/>
                      <a:pt x="599" y="461"/>
                      <a:pt x="851" y="461"/>
                    </a:cubicBezTo>
                    <a:cubicBezTo>
                      <a:pt x="929" y="461"/>
                      <a:pt x="1010" y="481"/>
                      <a:pt x="1095" y="533"/>
                    </a:cubicBezTo>
                    <a:cubicBezTo>
                      <a:pt x="1103" y="542"/>
                      <a:pt x="1115" y="545"/>
                      <a:pt x="1128" y="545"/>
                    </a:cubicBezTo>
                    <a:cubicBezTo>
                      <a:pt x="1218" y="545"/>
                      <a:pt x="1407" y="387"/>
                      <a:pt x="1460" y="229"/>
                    </a:cubicBezTo>
                    <a:cubicBezTo>
                      <a:pt x="1510" y="105"/>
                      <a:pt x="1437" y="1"/>
                      <a:pt x="137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6"/>
              <p:cNvSpPr/>
              <p:nvPr/>
            </p:nvSpPr>
            <p:spPr>
              <a:xfrm>
                <a:off x="679398" y="582207"/>
                <a:ext cx="31810" cy="34437"/>
              </a:xfrm>
              <a:custGeom>
                <a:avLst/>
                <a:gdLst/>
                <a:ahLst/>
                <a:cxnLst/>
                <a:rect l="l" t="t" r="r" b="b"/>
                <a:pathLst>
                  <a:path w="1126" h="1219" extrusionOk="0">
                    <a:moveTo>
                      <a:pt x="275" y="1"/>
                    </a:moveTo>
                    <a:cubicBezTo>
                      <a:pt x="305" y="335"/>
                      <a:pt x="1" y="609"/>
                      <a:pt x="244" y="973"/>
                    </a:cubicBezTo>
                    <a:cubicBezTo>
                      <a:pt x="331" y="1103"/>
                      <a:pt x="417" y="1218"/>
                      <a:pt x="548" y="1218"/>
                    </a:cubicBezTo>
                    <a:cubicBezTo>
                      <a:pt x="601" y="1218"/>
                      <a:pt x="661" y="1199"/>
                      <a:pt x="730" y="1156"/>
                    </a:cubicBezTo>
                    <a:cubicBezTo>
                      <a:pt x="913" y="1034"/>
                      <a:pt x="1126" y="882"/>
                      <a:pt x="943" y="639"/>
                    </a:cubicBezTo>
                    <a:cubicBezTo>
                      <a:pt x="730" y="396"/>
                      <a:pt x="670" y="122"/>
                      <a:pt x="275"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6"/>
              <p:cNvSpPr/>
              <p:nvPr/>
            </p:nvSpPr>
            <p:spPr>
              <a:xfrm>
                <a:off x="529138" y="1073384"/>
                <a:ext cx="34380" cy="30369"/>
              </a:xfrm>
              <a:custGeom>
                <a:avLst/>
                <a:gdLst/>
                <a:ahLst/>
                <a:cxnLst/>
                <a:rect l="l" t="t" r="r" b="b"/>
                <a:pathLst>
                  <a:path w="1217" h="1075" extrusionOk="0">
                    <a:moveTo>
                      <a:pt x="973" y="0"/>
                    </a:moveTo>
                    <a:lnTo>
                      <a:pt x="973" y="0"/>
                    </a:lnTo>
                    <a:cubicBezTo>
                      <a:pt x="761" y="61"/>
                      <a:pt x="548" y="152"/>
                      <a:pt x="396" y="304"/>
                    </a:cubicBezTo>
                    <a:cubicBezTo>
                      <a:pt x="244" y="426"/>
                      <a:pt x="1" y="517"/>
                      <a:pt x="153" y="790"/>
                    </a:cubicBezTo>
                    <a:cubicBezTo>
                      <a:pt x="233" y="897"/>
                      <a:pt x="313" y="1075"/>
                      <a:pt x="476" y="1075"/>
                    </a:cubicBezTo>
                    <a:cubicBezTo>
                      <a:pt x="498" y="1075"/>
                      <a:pt x="522" y="1071"/>
                      <a:pt x="548" y="1064"/>
                    </a:cubicBezTo>
                    <a:cubicBezTo>
                      <a:pt x="761" y="1034"/>
                      <a:pt x="1004" y="882"/>
                      <a:pt x="973" y="699"/>
                    </a:cubicBezTo>
                    <a:cubicBezTo>
                      <a:pt x="943" y="486"/>
                      <a:pt x="1217" y="274"/>
                      <a:pt x="97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6"/>
              <p:cNvSpPr/>
              <p:nvPr/>
            </p:nvSpPr>
            <p:spPr>
              <a:xfrm>
                <a:off x="1344875" y="468022"/>
                <a:ext cx="28" cy="876"/>
              </a:xfrm>
              <a:custGeom>
                <a:avLst/>
                <a:gdLst/>
                <a:ahLst/>
                <a:cxnLst/>
                <a:rect l="l" t="t" r="r" b="b"/>
                <a:pathLst>
                  <a:path w="1" h="31" extrusionOk="0">
                    <a:moveTo>
                      <a:pt x="1" y="0"/>
                    </a:moveTo>
                    <a:lnTo>
                      <a:pt x="1" y="0"/>
                    </a:lnTo>
                    <a:lnTo>
                      <a:pt x="1" y="0"/>
                    </a:lnTo>
                    <a:lnTo>
                      <a:pt x="1" y="31"/>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6"/>
              <p:cNvSpPr/>
              <p:nvPr/>
            </p:nvSpPr>
            <p:spPr>
              <a:xfrm>
                <a:off x="1312077" y="453841"/>
                <a:ext cx="32826" cy="28391"/>
              </a:xfrm>
              <a:custGeom>
                <a:avLst/>
                <a:gdLst/>
                <a:ahLst/>
                <a:cxnLst/>
                <a:rect l="l" t="t" r="r" b="b"/>
                <a:pathLst>
                  <a:path w="1162" h="1005" extrusionOk="0">
                    <a:moveTo>
                      <a:pt x="537" y="1"/>
                    </a:moveTo>
                    <a:cubicBezTo>
                      <a:pt x="414" y="1"/>
                      <a:pt x="254" y="43"/>
                      <a:pt x="7" y="107"/>
                    </a:cubicBezTo>
                    <a:cubicBezTo>
                      <a:pt x="67" y="259"/>
                      <a:pt x="219" y="381"/>
                      <a:pt x="98" y="563"/>
                    </a:cubicBezTo>
                    <a:cubicBezTo>
                      <a:pt x="2" y="803"/>
                      <a:pt x="1" y="1005"/>
                      <a:pt x="213" y="1005"/>
                    </a:cubicBezTo>
                    <a:cubicBezTo>
                      <a:pt x="270" y="1005"/>
                      <a:pt x="342" y="990"/>
                      <a:pt x="432" y="958"/>
                    </a:cubicBezTo>
                    <a:cubicBezTo>
                      <a:pt x="675" y="837"/>
                      <a:pt x="918" y="685"/>
                      <a:pt x="1162" y="533"/>
                    </a:cubicBezTo>
                    <a:cubicBezTo>
                      <a:pt x="867" y="140"/>
                      <a:pt x="763" y="1"/>
                      <a:pt x="53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6"/>
              <p:cNvSpPr/>
              <p:nvPr/>
            </p:nvSpPr>
            <p:spPr>
              <a:xfrm>
                <a:off x="548037" y="861286"/>
                <a:ext cx="28363" cy="32657"/>
              </a:xfrm>
              <a:custGeom>
                <a:avLst/>
                <a:gdLst/>
                <a:ahLst/>
                <a:cxnLst/>
                <a:rect l="l" t="t" r="r" b="b"/>
                <a:pathLst>
                  <a:path w="1004" h="1156" extrusionOk="0">
                    <a:moveTo>
                      <a:pt x="396" y="0"/>
                    </a:moveTo>
                    <a:cubicBezTo>
                      <a:pt x="396" y="365"/>
                      <a:pt x="365" y="669"/>
                      <a:pt x="31" y="851"/>
                    </a:cubicBezTo>
                    <a:cubicBezTo>
                      <a:pt x="0" y="851"/>
                      <a:pt x="0" y="1003"/>
                      <a:pt x="0" y="1064"/>
                    </a:cubicBezTo>
                    <a:cubicBezTo>
                      <a:pt x="31" y="1125"/>
                      <a:pt x="92" y="1155"/>
                      <a:pt x="152" y="1155"/>
                    </a:cubicBezTo>
                    <a:cubicBezTo>
                      <a:pt x="456" y="1095"/>
                      <a:pt x="730" y="912"/>
                      <a:pt x="912" y="608"/>
                    </a:cubicBezTo>
                    <a:cubicBezTo>
                      <a:pt x="1003" y="365"/>
                      <a:pt x="791" y="152"/>
                      <a:pt x="396"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6"/>
              <p:cNvSpPr/>
              <p:nvPr/>
            </p:nvSpPr>
            <p:spPr>
              <a:xfrm>
                <a:off x="535155" y="270416"/>
                <a:ext cx="30086" cy="24464"/>
              </a:xfrm>
              <a:custGeom>
                <a:avLst/>
                <a:gdLst/>
                <a:ahLst/>
                <a:cxnLst/>
                <a:rect l="l" t="t" r="r" b="b"/>
                <a:pathLst>
                  <a:path w="1065" h="866" extrusionOk="0">
                    <a:moveTo>
                      <a:pt x="604" y="0"/>
                    </a:moveTo>
                    <a:cubicBezTo>
                      <a:pt x="532" y="0"/>
                      <a:pt x="454" y="32"/>
                      <a:pt x="365" y="95"/>
                    </a:cubicBezTo>
                    <a:cubicBezTo>
                      <a:pt x="152" y="247"/>
                      <a:pt x="0" y="339"/>
                      <a:pt x="183" y="582"/>
                    </a:cubicBezTo>
                    <a:cubicBezTo>
                      <a:pt x="284" y="744"/>
                      <a:pt x="372" y="865"/>
                      <a:pt x="500" y="865"/>
                    </a:cubicBezTo>
                    <a:cubicBezTo>
                      <a:pt x="564" y="865"/>
                      <a:pt x="639" y="835"/>
                      <a:pt x="730" y="764"/>
                    </a:cubicBezTo>
                    <a:cubicBezTo>
                      <a:pt x="973" y="673"/>
                      <a:pt x="1064" y="369"/>
                      <a:pt x="882" y="187"/>
                    </a:cubicBezTo>
                    <a:cubicBezTo>
                      <a:pt x="793" y="62"/>
                      <a:pt x="705" y="0"/>
                      <a:pt x="60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6"/>
              <p:cNvSpPr/>
              <p:nvPr/>
            </p:nvSpPr>
            <p:spPr>
              <a:xfrm>
                <a:off x="829686" y="384714"/>
                <a:ext cx="23193" cy="31103"/>
              </a:xfrm>
              <a:custGeom>
                <a:avLst/>
                <a:gdLst/>
                <a:ahLst/>
                <a:cxnLst/>
                <a:rect l="l" t="t" r="r" b="b"/>
                <a:pathLst>
                  <a:path w="821" h="1101" extrusionOk="0">
                    <a:moveTo>
                      <a:pt x="760" y="1"/>
                    </a:moveTo>
                    <a:lnTo>
                      <a:pt x="760" y="1"/>
                    </a:lnTo>
                    <a:cubicBezTo>
                      <a:pt x="335" y="31"/>
                      <a:pt x="699" y="609"/>
                      <a:pt x="274" y="700"/>
                    </a:cubicBezTo>
                    <a:cubicBezTo>
                      <a:pt x="152" y="730"/>
                      <a:pt x="0" y="852"/>
                      <a:pt x="122" y="1034"/>
                    </a:cubicBezTo>
                    <a:cubicBezTo>
                      <a:pt x="171" y="1083"/>
                      <a:pt x="220" y="1101"/>
                      <a:pt x="269" y="1101"/>
                    </a:cubicBezTo>
                    <a:cubicBezTo>
                      <a:pt x="372" y="1101"/>
                      <a:pt x="475" y="1024"/>
                      <a:pt x="578" y="1004"/>
                    </a:cubicBezTo>
                    <a:cubicBezTo>
                      <a:pt x="790" y="700"/>
                      <a:pt x="821" y="335"/>
                      <a:pt x="76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6"/>
              <p:cNvSpPr/>
              <p:nvPr/>
            </p:nvSpPr>
            <p:spPr>
              <a:xfrm>
                <a:off x="959324" y="568421"/>
                <a:ext cx="28363" cy="24719"/>
              </a:xfrm>
              <a:custGeom>
                <a:avLst/>
                <a:gdLst/>
                <a:ahLst/>
                <a:cxnLst/>
                <a:rect l="l" t="t" r="r" b="b"/>
                <a:pathLst>
                  <a:path w="1004" h="875" extrusionOk="0">
                    <a:moveTo>
                      <a:pt x="524" y="1"/>
                    </a:moveTo>
                    <a:cubicBezTo>
                      <a:pt x="445" y="1"/>
                      <a:pt x="354" y="32"/>
                      <a:pt x="244" y="94"/>
                    </a:cubicBezTo>
                    <a:cubicBezTo>
                      <a:pt x="31" y="246"/>
                      <a:pt x="1" y="398"/>
                      <a:pt x="153" y="610"/>
                    </a:cubicBezTo>
                    <a:cubicBezTo>
                      <a:pt x="257" y="757"/>
                      <a:pt x="319" y="874"/>
                      <a:pt x="436" y="874"/>
                    </a:cubicBezTo>
                    <a:cubicBezTo>
                      <a:pt x="489" y="874"/>
                      <a:pt x="554" y="850"/>
                      <a:pt x="639" y="793"/>
                    </a:cubicBezTo>
                    <a:cubicBezTo>
                      <a:pt x="882" y="610"/>
                      <a:pt x="1004" y="519"/>
                      <a:pt x="822" y="215"/>
                    </a:cubicBezTo>
                    <a:cubicBezTo>
                      <a:pt x="731" y="70"/>
                      <a:pt x="640" y="1"/>
                      <a:pt x="52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6"/>
              <p:cNvSpPr/>
              <p:nvPr/>
            </p:nvSpPr>
            <p:spPr>
              <a:xfrm>
                <a:off x="733496" y="653989"/>
                <a:ext cx="39013" cy="17713"/>
              </a:xfrm>
              <a:custGeom>
                <a:avLst/>
                <a:gdLst/>
                <a:ahLst/>
                <a:cxnLst/>
                <a:rect l="l" t="t" r="r" b="b"/>
                <a:pathLst>
                  <a:path w="1381" h="627" extrusionOk="0">
                    <a:moveTo>
                      <a:pt x="204" y="1"/>
                    </a:moveTo>
                    <a:cubicBezTo>
                      <a:pt x="138" y="1"/>
                      <a:pt x="71" y="27"/>
                      <a:pt x="1" y="104"/>
                    </a:cubicBezTo>
                    <a:cubicBezTo>
                      <a:pt x="81" y="385"/>
                      <a:pt x="175" y="627"/>
                      <a:pt x="378" y="627"/>
                    </a:cubicBezTo>
                    <a:cubicBezTo>
                      <a:pt x="482" y="627"/>
                      <a:pt x="616" y="563"/>
                      <a:pt x="791" y="408"/>
                    </a:cubicBezTo>
                    <a:cubicBezTo>
                      <a:pt x="814" y="389"/>
                      <a:pt x="839" y="382"/>
                      <a:pt x="866" y="382"/>
                    </a:cubicBezTo>
                    <a:cubicBezTo>
                      <a:pt x="987" y="382"/>
                      <a:pt x="1145" y="537"/>
                      <a:pt x="1252" y="537"/>
                    </a:cubicBezTo>
                    <a:cubicBezTo>
                      <a:pt x="1314" y="537"/>
                      <a:pt x="1359" y="484"/>
                      <a:pt x="1369" y="317"/>
                    </a:cubicBezTo>
                    <a:cubicBezTo>
                      <a:pt x="1380" y="180"/>
                      <a:pt x="1315" y="150"/>
                      <a:pt x="1222" y="150"/>
                    </a:cubicBezTo>
                    <a:cubicBezTo>
                      <a:pt x="1150" y="150"/>
                      <a:pt x="1061" y="168"/>
                      <a:pt x="979" y="168"/>
                    </a:cubicBezTo>
                    <a:cubicBezTo>
                      <a:pt x="886" y="168"/>
                      <a:pt x="801" y="145"/>
                      <a:pt x="761" y="43"/>
                    </a:cubicBezTo>
                    <a:cubicBezTo>
                      <a:pt x="709" y="96"/>
                      <a:pt x="656" y="114"/>
                      <a:pt x="604" y="114"/>
                    </a:cubicBezTo>
                    <a:cubicBezTo>
                      <a:pt x="474" y="114"/>
                      <a:pt x="342" y="1"/>
                      <a:pt x="20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6"/>
              <p:cNvSpPr/>
              <p:nvPr/>
            </p:nvSpPr>
            <p:spPr>
              <a:xfrm>
                <a:off x="925848" y="457541"/>
                <a:ext cx="34380" cy="23391"/>
              </a:xfrm>
              <a:custGeom>
                <a:avLst/>
                <a:gdLst/>
                <a:ahLst/>
                <a:cxnLst/>
                <a:rect l="l" t="t" r="r" b="b"/>
                <a:pathLst>
                  <a:path w="1217" h="828" extrusionOk="0">
                    <a:moveTo>
                      <a:pt x="750" y="1"/>
                    </a:moveTo>
                    <a:cubicBezTo>
                      <a:pt x="537" y="1"/>
                      <a:pt x="355" y="275"/>
                      <a:pt x="152" y="402"/>
                    </a:cubicBezTo>
                    <a:cubicBezTo>
                      <a:pt x="31" y="462"/>
                      <a:pt x="1" y="614"/>
                      <a:pt x="92" y="736"/>
                    </a:cubicBezTo>
                    <a:cubicBezTo>
                      <a:pt x="146" y="781"/>
                      <a:pt x="210" y="794"/>
                      <a:pt x="282" y="794"/>
                    </a:cubicBezTo>
                    <a:cubicBezTo>
                      <a:pt x="380" y="794"/>
                      <a:pt x="491" y="769"/>
                      <a:pt x="605" y="769"/>
                    </a:cubicBezTo>
                    <a:cubicBezTo>
                      <a:pt x="687" y="769"/>
                      <a:pt x="771" y="782"/>
                      <a:pt x="852" y="827"/>
                    </a:cubicBezTo>
                    <a:cubicBezTo>
                      <a:pt x="730" y="554"/>
                      <a:pt x="1216" y="219"/>
                      <a:pt x="882" y="37"/>
                    </a:cubicBezTo>
                    <a:cubicBezTo>
                      <a:pt x="836" y="12"/>
                      <a:pt x="792" y="1"/>
                      <a:pt x="75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6"/>
              <p:cNvSpPr/>
              <p:nvPr/>
            </p:nvSpPr>
            <p:spPr>
              <a:xfrm>
                <a:off x="431253" y="1069683"/>
                <a:ext cx="22346" cy="38928"/>
              </a:xfrm>
              <a:custGeom>
                <a:avLst/>
                <a:gdLst/>
                <a:ahLst/>
                <a:cxnLst/>
                <a:rect l="l" t="t" r="r" b="b"/>
                <a:pathLst>
                  <a:path w="791" h="1378" extrusionOk="0">
                    <a:moveTo>
                      <a:pt x="583" y="0"/>
                    </a:moveTo>
                    <a:cubicBezTo>
                      <a:pt x="516" y="0"/>
                      <a:pt x="436" y="35"/>
                      <a:pt x="365" y="70"/>
                    </a:cubicBezTo>
                    <a:cubicBezTo>
                      <a:pt x="31" y="405"/>
                      <a:pt x="1" y="921"/>
                      <a:pt x="274" y="1286"/>
                    </a:cubicBezTo>
                    <a:cubicBezTo>
                      <a:pt x="335" y="1347"/>
                      <a:pt x="426" y="1377"/>
                      <a:pt x="517" y="1377"/>
                    </a:cubicBezTo>
                    <a:cubicBezTo>
                      <a:pt x="669" y="1317"/>
                      <a:pt x="639" y="1195"/>
                      <a:pt x="578" y="1073"/>
                    </a:cubicBezTo>
                    <a:cubicBezTo>
                      <a:pt x="396" y="800"/>
                      <a:pt x="335" y="587"/>
                      <a:pt x="700" y="374"/>
                    </a:cubicBezTo>
                    <a:cubicBezTo>
                      <a:pt x="791" y="313"/>
                      <a:pt x="760" y="161"/>
                      <a:pt x="700" y="70"/>
                    </a:cubicBezTo>
                    <a:cubicBezTo>
                      <a:pt x="674" y="19"/>
                      <a:pt x="632" y="0"/>
                      <a:pt x="58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6"/>
              <p:cNvSpPr/>
              <p:nvPr/>
            </p:nvSpPr>
            <p:spPr>
              <a:xfrm>
                <a:off x="795335" y="264088"/>
                <a:ext cx="29211" cy="24493"/>
              </a:xfrm>
              <a:custGeom>
                <a:avLst/>
                <a:gdLst/>
                <a:ahLst/>
                <a:cxnLst/>
                <a:rect l="l" t="t" r="r" b="b"/>
                <a:pathLst>
                  <a:path w="1034" h="867" extrusionOk="0">
                    <a:moveTo>
                      <a:pt x="336" y="1"/>
                    </a:moveTo>
                    <a:cubicBezTo>
                      <a:pt x="305" y="1"/>
                      <a:pt x="274" y="5"/>
                      <a:pt x="244" y="15"/>
                    </a:cubicBezTo>
                    <a:cubicBezTo>
                      <a:pt x="31" y="76"/>
                      <a:pt x="152" y="319"/>
                      <a:pt x="92" y="471"/>
                    </a:cubicBezTo>
                    <a:cubicBezTo>
                      <a:pt x="0" y="593"/>
                      <a:pt x="0" y="745"/>
                      <a:pt x="92" y="867"/>
                    </a:cubicBezTo>
                    <a:cubicBezTo>
                      <a:pt x="396" y="806"/>
                      <a:pt x="669" y="623"/>
                      <a:pt x="912" y="411"/>
                    </a:cubicBezTo>
                    <a:cubicBezTo>
                      <a:pt x="1034" y="319"/>
                      <a:pt x="973" y="107"/>
                      <a:pt x="821" y="76"/>
                    </a:cubicBezTo>
                    <a:cubicBezTo>
                      <a:pt x="801" y="79"/>
                      <a:pt x="782" y="80"/>
                      <a:pt x="763" y="80"/>
                    </a:cubicBezTo>
                    <a:cubicBezTo>
                      <a:pt x="610" y="80"/>
                      <a:pt x="472" y="1"/>
                      <a:pt x="33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6"/>
              <p:cNvSpPr/>
              <p:nvPr/>
            </p:nvSpPr>
            <p:spPr>
              <a:xfrm>
                <a:off x="669963" y="399658"/>
                <a:ext cx="13758" cy="39522"/>
              </a:xfrm>
              <a:custGeom>
                <a:avLst/>
                <a:gdLst/>
                <a:ahLst/>
                <a:cxnLst/>
                <a:rect l="l" t="t" r="r" b="b"/>
                <a:pathLst>
                  <a:path w="487" h="1399" extrusionOk="0">
                    <a:moveTo>
                      <a:pt x="323" y="1"/>
                    </a:moveTo>
                    <a:cubicBezTo>
                      <a:pt x="295" y="1"/>
                      <a:pt x="274" y="8"/>
                      <a:pt x="274" y="19"/>
                    </a:cubicBezTo>
                    <a:cubicBezTo>
                      <a:pt x="153" y="444"/>
                      <a:pt x="61" y="870"/>
                      <a:pt x="1" y="1326"/>
                    </a:cubicBezTo>
                    <a:cubicBezTo>
                      <a:pt x="1" y="1376"/>
                      <a:pt x="37" y="1399"/>
                      <a:pt x="86" y="1399"/>
                    </a:cubicBezTo>
                    <a:cubicBezTo>
                      <a:pt x="125" y="1399"/>
                      <a:pt x="172" y="1384"/>
                      <a:pt x="213" y="1356"/>
                    </a:cubicBezTo>
                    <a:cubicBezTo>
                      <a:pt x="365" y="961"/>
                      <a:pt x="457" y="505"/>
                      <a:pt x="487" y="80"/>
                    </a:cubicBezTo>
                    <a:cubicBezTo>
                      <a:pt x="448" y="22"/>
                      <a:pt x="373" y="1"/>
                      <a:pt x="32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6"/>
              <p:cNvSpPr/>
              <p:nvPr/>
            </p:nvSpPr>
            <p:spPr>
              <a:xfrm>
                <a:off x="708608" y="308835"/>
                <a:ext cx="23222" cy="24973"/>
              </a:xfrm>
              <a:custGeom>
                <a:avLst/>
                <a:gdLst/>
                <a:ahLst/>
                <a:cxnLst/>
                <a:rect l="l" t="t" r="r" b="b"/>
                <a:pathLst>
                  <a:path w="822" h="884" extrusionOk="0">
                    <a:moveTo>
                      <a:pt x="410" y="0"/>
                    </a:moveTo>
                    <a:cubicBezTo>
                      <a:pt x="388" y="0"/>
                      <a:pt x="363" y="4"/>
                      <a:pt x="335" y="12"/>
                    </a:cubicBezTo>
                    <a:cubicBezTo>
                      <a:pt x="122" y="73"/>
                      <a:pt x="244" y="286"/>
                      <a:pt x="213" y="438"/>
                    </a:cubicBezTo>
                    <a:cubicBezTo>
                      <a:pt x="183" y="590"/>
                      <a:pt x="0" y="681"/>
                      <a:pt x="152" y="833"/>
                    </a:cubicBezTo>
                    <a:cubicBezTo>
                      <a:pt x="198" y="869"/>
                      <a:pt x="238" y="884"/>
                      <a:pt x="276" y="884"/>
                    </a:cubicBezTo>
                    <a:cubicBezTo>
                      <a:pt x="365" y="884"/>
                      <a:pt x="441" y="805"/>
                      <a:pt x="548" y="742"/>
                    </a:cubicBezTo>
                    <a:cubicBezTo>
                      <a:pt x="669" y="681"/>
                      <a:pt x="821" y="529"/>
                      <a:pt x="699" y="346"/>
                    </a:cubicBezTo>
                    <a:cubicBezTo>
                      <a:pt x="594" y="162"/>
                      <a:pt x="557" y="0"/>
                      <a:pt x="41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6"/>
              <p:cNvSpPr/>
              <p:nvPr/>
            </p:nvSpPr>
            <p:spPr>
              <a:xfrm>
                <a:off x="792058" y="740094"/>
                <a:ext cx="31640" cy="21611"/>
              </a:xfrm>
              <a:custGeom>
                <a:avLst/>
                <a:gdLst/>
                <a:ahLst/>
                <a:cxnLst/>
                <a:rect l="l" t="t" r="r" b="b"/>
                <a:pathLst>
                  <a:path w="1120" h="765" extrusionOk="0">
                    <a:moveTo>
                      <a:pt x="193" y="1"/>
                    </a:moveTo>
                    <a:cubicBezTo>
                      <a:pt x="46" y="1"/>
                      <a:pt x="0" y="142"/>
                      <a:pt x="56" y="309"/>
                    </a:cubicBezTo>
                    <a:cubicBezTo>
                      <a:pt x="268" y="764"/>
                      <a:pt x="694" y="673"/>
                      <a:pt x="1119" y="764"/>
                    </a:cubicBezTo>
                    <a:cubicBezTo>
                      <a:pt x="1089" y="65"/>
                      <a:pt x="633" y="96"/>
                      <a:pt x="238" y="5"/>
                    </a:cubicBezTo>
                    <a:cubicBezTo>
                      <a:pt x="222" y="2"/>
                      <a:pt x="207" y="1"/>
                      <a:pt x="19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6"/>
              <p:cNvSpPr/>
              <p:nvPr/>
            </p:nvSpPr>
            <p:spPr>
              <a:xfrm>
                <a:off x="393483" y="391578"/>
                <a:ext cx="5170" cy="12063"/>
              </a:xfrm>
              <a:custGeom>
                <a:avLst/>
                <a:gdLst/>
                <a:ahLst/>
                <a:cxnLst/>
                <a:rect l="l" t="t" r="r" b="b"/>
                <a:pathLst>
                  <a:path w="183" h="427" extrusionOk="0">
                    <a:moveTo>
                      <a:pt x="61" y="1"/>
                    </a:moveTo>
                    <a:lnTo>
                      <a:pt x="61" y="1"/>
                    </a:lnTo>
                    <a:cubicBezTo>
                      <a:pt x="31" y="123"/>
                      <a:pt x="31" y="275"/>
                      <a:pt x="0" y="427"/>
                    </a:cubicBezTo>
                    <a:cubicBezTo>
                      <a:pt x="183" y="275"/>
                      <a:pt x="183" y="183"/>
                      <a:pt x="61"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6"/>
              <p:cNvSpPr/>
              <p:nvPr/>
            </p:nvSpPr>
            <p:spPr>
              <a:xfrm>
                <a:off x="997122" y="368414"/>
                <a:ext cx="18052" cy="32177"/>
              </a:xfrm>
              <a:custGeom>
                <a:avLst/>
                <a:gdLst/>
                <a:ahLst/>
                <a:cxnLst/>
                <a:rect l="l" t="t" r="r" b="b"/>
                <a:pathLst>
                  <a:path w="639" h="1139" extrusionOk="0">
                    <a:moveTo>
                      <a:pt x="152" y="0"/>
                    </a:moveTo>
                    <a:cubicBezTo>
                      <a:pt x="31" y="61"/>
                      <a:pt x="0" y="183"/>
                      <a:pt x="61" y="304"/>
                    </a:cubicBezTo>
                    <a:cubicBezTo>
                      <a:pt x="213" y="517"/>
                      <a:pt x="365" y="730"/>
                      <a:pt x="183" y="1003"/>
                    </a:cubicBezTo>
                    <a:cubicBezTo>
                      <a:pt x="183" y="1034"/>
                      <a:pt x="244" y="1125"/>
                      <a:pt x="274" y="1125"/>
                    </a:cubicBezTo>
                    <a:cubicBezTo>
                      <a:pt x="294" y="1135"/>
                      <a:pt x="314" y="1138"/>
                      <a:pt x="335" y="1138"/>
                    </a:cubicBezTo>
                    <a:cubicBezTo>
                      <a:pt x="375" y="1138"/>
                      <a:pt x="416" y="1125"/>
                      <a:pt x="456" y="1125"/>
                    </a:cubicBezTo>
                    <a:cubicBezTo>
                      <a:pt x="639" y="791"/>
                      <a:pt x="608" y="395"/>
                      <a:pt x="365" y="92"/>
                    </a:cubicBezTo>
                    <a:cubicBezTo>
                      <a:pt x="335" y="31"/>
                      <a:pt x="244" y="0"/>
                      <a:pt x="15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6"/>
              <p:cNvSpPr/>
              <p:nvPr/>
            </p:nvSpPr>
            <p:spPr>
              <a:xfrm>
                <a:off x="490493" y="790605"/>
                <a:ext cx="24069" cy="26018"/>
              </a:xfrm>
              <a:custGeom>
                <a:avLst/>
                <a:gdLst/>
                <a:ahLst/>
                <a:cxnLst/>
                <a:rect l="l" t="t" r="r" b="b"/>
                <a:pathLst>
                  <a:path w="852" h="921" extrusionOk="0">
                    <a:moveTo>
                      <a:pt x="407" y="0"/>
                    </a:moveTo>
                    <a:cubicBezTo>
                      <a:pt x="385" y="0"/>
                      <a:pt x="361" y="3"/>
                      <a:pt x="335" y="10"/>
                    </a:cubicBezTo>
                    <a:cubicBezTo>
                      <a:pt x="92" y="101"/>
                      <a:pt x="244" y="314"/>
                      <a:pt x="183" y="466"/>
                    </a:cubicBezTo>
                    <a:cubicBezTo>
                      <a:pt x="122" y="587"/>
                      <a:pt x="1" y="709"/>
                      <a:pt x="153" y="861"/>
                    </a:cubicBezTo>
                    <a:cubicBezTo>
                      <a:pt x="196" y="904"/>
                      <a:pt x="236" y="920"/>
                      <a:pt x="275" y="920"/>
                    </a:cubicBezTo>
                    <a:cubicBezTo>
                      <a:pt x="373" y="920"/>
                      <a:pt x="461" y="814"/>
                      <a:pt x="548" y="770"/>
                    </a:cubicBezTo>
                    <a:cubicBezTo>
                      <a:pt x="639" y="679"/>
                      <a:pt x="852" y="527"/>
                      <a:pt x="700" y="344"/>
                    </a:cubicBezTo>
                    <a:cubicBezTo>
                      <a:pt x="619" y="209"/>
                      <a:pt x="586" y="0"/>
                      <a:pt x="40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6"/>
              <p:cNvSpPr/>
              <p:nvPr/>
            </p:nvSpPr>
            <p:spPr>
              <a:xfrm>
                <a:off x="655358" y="702438"/>
                <a:ext cx="33533" cy="17374"/>
              </a:xfrm>
              <a:custGeom>
                <a:avLst/>
                <a:gdLst/>
                <a:ahLst/>
                <a:cxnLst/>
                <a:rect l="l" t="t" r="r" b="b"/>
                <a:pathLst>
                  <a:path w="1187" h="615" extrusionOk="0">
                    <a:moveTo>
                      <a:pt x="1095" y="0"/>
                    </a:moveTo>
                    <a:cubicBezTo>
                      <a:pt x="1095" y="31"/>
                      <a:pt x="1004" y="31"/>
                      <a:pt x="913" y="61"/>
                    </a:cubicBezTo>
                    <a:cubicBezTo>
                      <a:pt x="761" y="152"/>
                      <a:pt x="609" y="213"/>
                      <a:pt x="457" y="274"/>
                    </a:cubicBezTo>
                    <a:cubicBezTo>
                      <a:pt x="365" y="274"/>
                      <a:pt x="228" y="162"/>
                      <a:pt x="128" y="162"/>
                    </a:cubicBezTo>
                    <a:cubicBezTo>
                      <a:pt x="63" y="162"/>
                      <a:pt x="13" y="209"/>
                      <a:pt x="1" y="365"/>
                    </a:cubicBezTo>
                    <a:cubicBezTo>
                      <a:pt x="1" y="504"/>
                      <a:pt x="49" y="541"/>
                      <a:pt x="118" y="541"/>
                    </a:cubicBezTo>
                    <a:cubicBezTo>
                      <a:pt x="198" y="541"/>
                      <a:pt x="307" y="489"/>
                      <a:pt x="396" y="489"/>
                    </a:cubicBezTo>
                    <a:cubicBezTo>
                      <a:pt x="430" y="489"/>
                      <a:pt x="461" y="496"/>
                      <a:pt x="487" y="517"/>
                    </a:cubicBezTo>
                    <a:cubicBezTo>
                      <a:pt x="566" y="587"/>
                      <a:pt x="635" y="614"/>
                      <a:pt x="698" y="614"/>
                    </a:cubicBezTo>
                    <a:cubicBezTo>
                      <a:pt x="851" y="614"/>
                      <a:pt x="966" y="451"/>
                      <a:pt x="1095" y="365"/>
                    </a:cubicBezTo>
                    <a:cubicBezTo>
                      <a:pt x="1186" y="304"/>
                      <a:pt x="1156" y="243"/>
                      <a:pt x="109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6"/>
              <p:cNvSpPr/>
              <p:nvPr/>
            </p:nvSpPr>
            <p:spPr>
              <a:xfrm>
                <a:off x="816804" y="587801"/>
                <a:ext cx="24069" cy="23928"/>
              </a:xfrm>
              <a:custGeom>
                <a:avLst/>
                <a:gdLst/>
                <a:ahLst/>
                <a:cxnLst/>
                <a:rect l="l" t="t" r="r" b="b"/>
                <a:pathLst>
                  <a:path w="852" h="847" extrusionOk="0">
                    <a:moveTo>
                      <a:pt x="608" y="0"/>
                    </a:moveTo>
                    <a:cubicBezTo>
                      <a:pt x="563" y="0"/>
                      <a:pt x="517" y="16"/>
                      <a:pt x="487" y="46"/>
                    </a:cubicBezTo>
                    <a:cubicBezTo>
                      <a:pt x="335" y="168"/>
                      <a:pt x="0" y="228"/>
                      <a:pt x="183" y="532"/>
                    </a:cubicBezTo>
                    <a:cubicBezTo>
                      <a:pt x="263" y="666"/>
                      <a:pt x="320" y="847"/>
                      <a:pt x="477" y="847"/>
                    </a:cubicBezTo>
                    <a:cubicBezTo>
                      <a:pt x="499" y="847"/>
                      <a:pt x="522" y="844"/>
                      <a:pt x="547" y="836"/>
                    </a:cubicBezTo>
                    <a:cubicBezTo>
                      <a:pt x="851" y="775"/>
                      <a:pt x="608" y="502"/>
                      <a:pt x="699" y="350"/>
                    </a:cubicBezTo>
                    <a:cubicBezTo>
                      <a:pt x="821" y="198"/>
                      <a:pt x="821" y="137"/>
                      <a:pt x="730" y="46"/>
                    </a:cubicBezTo>
                    <a:cubicBezTo>
                      <a:pt x="699" y="16"/>
                      <a:pt x="654" y="0"/>
                      <a:pt x="60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6"/>
              <p:cNvSpPr/>
              <p:nvPr/>
            </p:nvSpPr>
            <p:spPr>
              <a:xfrm>
                <a:off x="809940" y="298213"/>
                <a:ext cx="21470" cy="24803"/>
              </a:xfrm>
              <a:custGeom>
                <a:avLst/>
                <a:gdLst/>
                <a:ahLst/>
                <a:cxnLst/>
                <a:rect l="l" t="t" r="r" b="b"/>
                <a:pathLst>
                  <a:path w="760" h="878" extrusionOk="0">
                    <a:moveTo>
                      <a:pt x="583" y="1"/>
                    </a:moveTo>
                    <a:cubicBezTo>
                      <a:pt x="537" y="1"/>
                      <a:pt x="492" y="18"/>
                      <a:pt x="456" y="54"/>
                    </a:cubicBezTo>
                    <a:cubicBezTo>
                      <a:pt x="274" y="175"/>
                      <a:pt x="0" y="266"/>
                      <a:pt x="182" y="570"/>
                    </a:cubicBezTo>
                    <a:cubicBezTo>
                      <a:pt x="268" y="684"/>
                      <a:pt x="300" y="877"/>
                      <a:pt x="527" y="877"/>
                    </a:cubicBezTo>
                    <a:cubicBezTo>
                      <a:pt x="543" y="877"/>
                      <a:pt x="560" y="876"/>
                      <a:pt x="578" y="874"/>
                    </a:cubicBezTo>
                    <a:cubicBezTo>
                      <a:pt x="699" y="631"/>
                      <a:pt x="760" y="358"/>
                      <a:pt x="760" y="114"/>
                    </a:cubicBezTo>
                    <a:cubicBezTo>
                      <a:pt x="723" y="41"/>
                      <a:pt x="653" y="1"/>
                      <a:pt x="58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6"/>
              <p:cNvSpPr/>
              <p:nvPr/>
            </p:nvSpPr>
            <p:spPr>
              <a:xfrm>
                <a:off x="489645" y="928887"/>
                <a:ext cx="23222" cy="24295"/>
              </a:xfrm>
              <a:custGeom>
                <a:avLst/>
                <a:gdLst/>
                <a:ahLst/>
                <a:cxnLst/>
                <a:rect l="l" t="t" r="r" b="b"/>
                <a:pathLst>
                  <a:path w="822" h="860" extrusionOk="0">
                    <a:moveTo>
                      <a:pt x="559" y="0"/>
                    </a:moveTo>
                    <a:cubicBezTo>
                      <a:pt x="477" y="0"/>
                      <a:pt x="398" y="57"/>
                      <a:pt x="335" y="100"/>
                    </a:cubicBezTo>
                    <a:cubicBezTo>
                      <a:pt x="244" y="161"/>
                      <a:pt x="0" y="282"/>
                      <a:pt x="122" y="465"/>
                    </a:cubicBezTo>
                    <a:cubicBezTo>
                      <a:pt x="213" y="677"/>
                      <a:pt x="274" y="860"/>
                      <a:pt x="517" y="860"/>
                    </a:cubicBezTo>
                    <a:cubicBezTo>
                      <a:pt x="760" y="738"/>
                      <a:pt x="548" y="525"/>
                      <a:pt x="639" y="404"/>
                    </a:cubicBezTo>
                    <a:cubicBezTo>
                      <a:pt x="730" y="252"/>
                      <a:pt x="821" y="161"/>
                      <a:pt x="669" y="39"/>
                    </a:cubicBezTo>
                    <a:cubicBezTo>
                      <a:pt x="632" y="11"/>
                      <a:pt x="595" y="0"/>
                      <a:pt x="559"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6"/>
              <p:cNvSpPr/>
              <p:nvPr/>
            </p:nvSpPr>
            <p:spPr>
              <a:xfrm>
                <a:off x="779882" y="663312"/>
                <a:ext cx="23193" cy="16102"/>
              </a:xfrm>
              <a:custGeom>
                <a:avLst/>
                <a:gdLst/>
                <a:ahLst/>
                <a:cxnLst/>
                <a:rect l="l" t="t" r="r" b="b"/>
                <a:pathLst>
                  <a:path w="821" h="570" extrusionOk="0">
                    <a:moveTo>
                      <a:pt x="575" y="0"/>
                    </a:moveTo>
                    <a:cubicBezTo>
                      <a:pt x="469" y="0"/>
                      <a:pt x="379" y="106"/>
                      <a:pt x="274" y="169"/>
                    </a:cubicBezTo>
                    <a:cubicBezTo>
                      <a:pt x="152" y="230"/>
                      <a:pt x="0" y="352"/>
                      <a:pt x="152" y="504"/>
                    </a:cubicBezTo>
                    <a:cubicBezTo>
                      <a:pt x="190" y="551"/>
                      <a:pt x="235" y="569"/>
                      <a:pt x="282" y="569"/>
                    </a:cubicBezTo>
                    <a:cubicBezTo>
                      <a:pt x="385" y="569"/>
                      <a:pt x="504" y="485"/>
                      <a:pt x="608" y="443"/>
                    </a:cubicBezTo>
                    <a:cubicBezTo>
                      <a:pt x="760" y="352"/>
                      <a:pt x="821" y="261"/>
                      <a:pt x="730" y="78"/>
                    </a:cubicBezTo>
                    <a:cubicBezTo>
                      <a:pt x="673" y="22"/>
                      <a:pt x="622" y="0"/>
                      <a:pt x="57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6"/>
              <p:cNvSpPr/>
              <p:nvPr/>
            </p:nvSpPr>
            <p:spPr>
              <a:xfrm>
                <a:off x="533432" y="375250"/>
                <a:ext cx="20651" cy="26668"/>
              </a:xfrm>
              <a:custGeom>
                <a:avLst/>
                <a:gdLst/>
                <a:ahLst/>
                <a:cxnLst/>
                <a:rect l="l" t="t" r="r" b="b"/>
                <a:pathLst>
                  <a:path w="731" h="944" extrusionOk="0">
                    <a:moveTo>
                      <a:pt x="495" y="0"/>
                    </a:moveTo>
                    <a:cubicBezTo>
                      <a:pt x="454" y="0"/>
                      <a:pt x="410" y="10"/>
                      <a:pt x="365" y="32"/>
                    </a:cubicBezTo>
                    <a:cubicBezTo>
                      <a:pt x="1" y="153"/>
                      <a:pt x="1" y="305"/>
                      <a:pt x="274" y="944"/>
                    </a:cubicBezTo>
                    <a:cubicBezTo>
                      <a:pt x="289" y="929"/>
                      <a:pt x="312" y="921"/>
                      <a:pt x="335" y="921"/>
                    </a:cubicBezTo>
                    <a:cubicBezTo>
                      <a:pt x="358" y="921"/>
                      <a:pt x="381" y="929"/>
                      <a:pt x="396" y="944"/>
                    </a:cubicBezTo>
                    <a:cubicBezTo>
                      <a:pt x="730" y="792"/>
                      <a:pt x="517" y="427"/>
                      <a:pt x="669" y="184"/>
                    </a:cubicBezTo>
                    <a:cubicBezTo>
                      <a:pt x="715" y="92"/>
                      <a:pt x="622" y="0"/>
                      <a:pt x="49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435547" y="1016517"/>
                <a:ext cx="22346" cy="16300"/>
              </a:xfrm>
              <a:custGeom>
                <a:avLst/>
                <a:gdLst/>
                <a:ahLst/>
                <a:cxnLst/>
                <a:rect l="l" t="t" r="r" b="b"/>
                <a:pathLst>
                  <a:path w="791" h="577" extrusionOk="0">
                    <a:moveTo>
                      <a:pt x="518" y="1"/>
                    </a:moveTo>
                    <a:cubicBezTo>
                      <a:pt x="383" y="1"/>
                      <a:pt x="296" y="148"/>
                      <a:pt x="153" y="220"/>
                    </a:cubicBezTo>
                    <a:cubicBezTo>
                      <a:pt x="61" y="311"/>
                      <a:pt x="1" y="433"/>
                      <a:pt x="122" y="524"/>
                    </a:cubicBezTo>
                    <a:cubicBezTo>
                      <a:pt x="182" y="561"/>
                      <a:pt x="236" y="576"/>
                      <a:pt x="286" y="576"/>
                    </a:cubicBezTo>
                    <a:cubicBezTo>
                      <a:pt x="438" y="576"/>
                      <a:pt x="547" y="433"/>
                      <a:pt x="639" y="341"/>
                    </a:cubicBezTo>
                    <a:cubicBezTo>
                      <a:pt x="791" y="220"/>
                      <a:pt x="760" y="159"/>
                      <a:pt x="639" y="37"/>
                    </a:cubicBezTo>
                    <a:cubicBezTo>
                      <a:pt x="594" y="12"/>
                      <a:pt x="554" y="1"/>
                      <a:pt x="51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6"/>
              <p:cNvSpPr/>
              <p:nvPr/>
            </p:nvSpPr>
            <p:spPr>
              <a:xfrm>
                <a:off x="491368" y="366690"/>
                <a:ext cx="17204" cy="24916"/>
              </a:xfrm>
              <a:custGeom>
                <a:avLst/>
                <a:gdLst/>
                <a:ahLst/>
                <a:cxnLst/>
                <a:rect l="l" t="t" r="r" b="b"/>
                <a:pathLst>
                  <a:path w="609" h="882" extrusionOk="0">
                    <a:moveTo>
                      <a:pt x="426" y="1"/>
                    </a:moveTo>
                    <a:cubicBezTo>
                      <a:pt x="304" y="31"/>
                      <a:pt x="183" y="122"/>
                      <a:pt x="274" y="244"/>
                    </a:cubicBezTo>
                    <a:cubicBezTo>
                      <a:pt x="395" y="456"/>
                      <a:pt x="0" y="669"/>
                      <a:pt x="274" y="882"/>
                    </a:cubicBezTo>
                    <a:lnTo>
                      <a:pt x="426" y="882"/>
                    </a:lnTo>
                    <a:cubicBezTo>
                      <a:pt x="487" y="608"/>
                      <a:pt x="547" y="365"/>
                      <a:pt x="608" y="122"/>
                    </a:cubicBezTo>
                    <a:cubicBezTo>
                      <a:pt x="547" y="61"/>
                      <a:pt x="487" y="1"/>
                      <a:pt x="42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6"/>
              <p:cNvSpPr/>
              <p:nvPr/>
            </p:nvSpPr>
            <p:spPr>
              <a:xfrm>
                <a:off x="863162" y="253353"/>
                <a:ext cx="7769" cy="2006"/>
              </a:xfrm>
              <a:custGeom>
                <a:avLst/>
                <a:gdLst/>
                <a:ahLst/>
                <a:cxnLst/>
                <a:rect l="l" t="t" r="r" b="b"/>
                <a:pathLst>
                  <a:path w="275" h="71" extrusionOk="0">
                    <a:moveTo>
                      <a:pt x="1" y="0"/>
                    </a:moveTo>
                    <a:cubicBezTo>
                      <a:pt x="36" y="35"/>
                      <a:pt x="81" y="71"/>
                      <a:pt x="136" y="71"/>
                    </a:cubicBezTo>
                    <a:cubicBezTo>
                      <a:pt x="177" y="71"/>
                      <a:pt x="223" y="52"/>
                      <a:pt x="27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6"/>
              <p:cNvSpPr/>
              <p:nvPr/>
            </p:nvSpPr>
            <p:spPr>
              <a:xfrm>
                <a:off x="533432" y="942701"/>
                <a:ext cx="19775" cy="18250"/>
              </a:xfrm>
              <a:custGeom>
                <a:avLst/>
                <a:gdLst/>
                <a:ahLst/>
                <a:cxnLst/>
                <a:rect l="l" t="t" r="r" b="b"/>
                <a:pathLst>
                  <a:path w="700" h="646" extrusionOk="0">
                    <a:moveTo>
                      <a:pt x="278" y="1"/>
                    </a:moveTo>
                    <a:cubicBezTo>
                      <a:pt x="241" y="1"/>
                      <a:pt x="200" y="19"/>
                      <a:pt x="153" y="67"/>
                    </a:cubicBezTo>
                    <a:cubicBezTo>
                      <a:pt x="1" y="188"/>
                      <a:pt x="153" y="340"/>
                      <a:pt x="213" y="462"/>
                    </a:cubicBezTo>
                    <a:cubicBezTo>
                      <a:pt x="282" y="554"/>
                      <a:pt x="369" y="646"/>
                      <a:pt x="459" y="646"/>
                    </a:cubicBezTo>
                    <a:cubicBezTo>
                      <a:pt x="488" y="646"/>
                      <a:pt x="518" y="636"/>
                      <a:pt x="548" y="614"/>
                    </a:cubicBezTo>
                    <a:cubicBezTo>
                      <a:pt x="700" y="523"/>
                      <a:pt x="639" y="340"/>
                      <a:pt x="517" y="219"/>
                    </a:cubicBezTo>
                    <a:cubicBezTo>
                      <a:pt x="450" y="151"/>
                      <a:pt x="382" y="1"/>
                      <a:pt x="27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a:off x="806493" y="365899"/>
                <a:ext cx="21498" cy="15170"/>
              </a:xfrm>
              <a:custGeom>
                <a:avLst/>
                <a:gdLst/>
                <a:ahLst/>
                <a:cxnLst/>
                <a:rect l="l" t="t" r="r" b="b"/>
                <a:pathLst>
                  <a:path w="761" h="537" extrusionOk="0">
                    <a:moveTo>
                      <a:pt x="540" y="1"/>
                    </a:moveTo>
                    <a:cubicBezTo>
                      <a:pt x="383" y="1"/>
                      <a:pt x="249" y="121"/>
                      <a:pt x="152" y="241"/>
                    </a:cubicBezTo>
                    <a:cubicBezTo>
                      <a:pt x="61" y="302"/>
                      <a:pt x="1" y="454"/>
                      <a:pt x="183" y="515"/>
                    </a:cubicBezTo>
                    <a:cubicBezTo>
                      <a:pt x="224" y="530"/>
                      <a:pt x="261" y="537"/>
                      <a:pt x="296" y="537"/>
                    </a:cubicBezTo>
                    <a:cubicBezTo>
                      <a:pt x="468" y="537"/>
                      <a:pt x="573" y="373"/>
                      <a:pt x="700" y="272"/>
                    </a:cubicBezTo>
                    <a:cubicBezTo>
                      <a:pt x="760" y="181"/>
                      <a:pt x="730" y="89"/>
                      <a:pt x="669" y="29"/>
                    </a:cubicBezTo>
                    <a:cubicBezTo>
                      <a:pt x="625" y="9"/>
                      <a:pt x="581" y="1"/>
                      <a:pt x="54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6"/>
              <p:cNvSpPr/>
              <p:nvPr/>
            </p:nvSpPr>
            <p:spPr>
              <a:xfrm>
                <a:off x="575524" y="421325"/>
                <a:ext cx="24916" cy="16555"/>
              </a:xfrm>
              <a:custGeom>
                <a:avLst/>
                <a:gdLst/>
                <a:ahLst/>
                <a:cxnLst/>
                <a:rect l="l" t="t" r="r" b="b"/>
                <a:pathLst>
                  <a:path w="882" h="586" extrusionOk="0">
                    <a:moveTo>
                      <a:pt x="596" y="1"/>
                    </a:moveTo>
                    <a:cubicBezTo>
                      <a:pt x="507" y="1"/>
                      <a:pt x="414" y="74"/>
                      <a:pt x="334" y="133"/>
                    </a:cubicBezTo>
                    <a:cubicBezTo>
                      <a:pt x="213" y="194"/>
                      <a:pt x="0" y="316"/>
                      <a:pt x="152" y="498"/>
                    </a:cubicBezTo>
                    <a:cubicBezTo>
                      <a:pt x="195" y="562"/>
                      <a:pt x="241" y="585"/>
                      <a:pt x="289" y="585"/>
                    </a:cubicBezTo>
                    <a:cubicBezTo>
                      <a:pt x="377" y="585"/>
                      <a:pt x="468" y="507"/>
                      <a:pt x="547" y="468"/>
                    </a:cubicBezTo>
                    <a:cubicBezTo>
                      <a:pt x="638" y="346"/>
                      <a:pt x="882" y="285"/>
                      <a:pt x="730" y="73"/>
                    </a:cubicBezTo>
                    <a:cubicBezTo>
                      <a:pt x="688" y="20"/>
                      <a:pt x="643" y="1"/>
                      <a:pt x="59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6"/>
              <p:cNvSpPr/>
              <p:nvPr/>
            </p:nvSpPr>
            <p:spPr>
              <a:xfrm>
                <a:off x="912966" y="519521"/>
                <a:ext cx="23222" cy="18193"/>
              </a:xfrm>
              <a:custGeom>
                <a:avLst/>
                <a:gdLst/>
                <a:ahLst/>
                <a:cxnLst/>
                <a:rect l="l" t="t" r="r" b="b"/>
                <a:pathLst>
                  <a:path w="822" h="644" extrusionOk="0">
                    <a:moveTo>
                      <a:pt x="669" y="1"/>
                    </a:moveTo>
                    <a:lnTo>
                      <a:pt x="335" y="153"/>
                    </a:lnTo>
                    <a:cubicBezTo>
                      <a:pt x="244" y="274"/>
                      <a:pt x="1" y="366"/>
                      <a:pt x="183" y="578"/>
                    </a:cubicBezTo>
                    <a:cubicBezTo>
                      <a:pt x="221" y="626"/>
                      <a:pt x="259" y="644"/>
                      <a:pt x="298" y="644"/>
                    </a:cubicBezTo>
                    <a:cubicBezTo>
                      <a:pt x="381" y="644"/>
                      <a:pt x="464" y="559"/>
                      <a:pt x="548" y="518"/>
                    </a:cubicBezTo>
                    <a:cubicBezTo>
                      <a:pt x="669" y="457"/>
                      <a:pt x="730" y="366"/>
                      <a:pt x="821" y="274"/>
                    </a:cubicBezTo>
                    <a:lnTo>
                      <a:pt x="669" y="1"/>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6"/>
              <p:cNvSpPr/>
              <p:nvPr/>
            </p:nvSpPr>
            <p:spPr>
              <a:xfrm>
                <a:off x="511115" y="326322"/>
                <a:ext cx="20623" cy="25792"/>
              </a:xfrm>
              <a:custGeom>
                <a:avLst/>
                <a:gdLst/>
                <a:ahLst/>
                <a:cxnLst/>
                <a:rect l="l" t="t" r="r" b="b"/>
                <a:pathLst>
                  <a:path w="730" h="913" extrusionOk="0">
                    <a:moveTo>
                      <a:pt x="608" y="1"/>
                    </a:moveTo>
                    <a:cubicBezTo>
                      <a:pt x="548" y="1"/>
                      <a:pt x="487" y="1"/>
                      <a:pt x="426" y="31"/>
                    </a:cubicBezTo>
                    <a:cubicBezTo>
                      <a:pt x="608" y="335"/>
                      <a:pt x="0" y="609"/>
                      <a:pt x="426" y="913"/>
                    </a:cubicBezTo>
                    <a:cubicBezTo>
                      <a:pt x="730" y="730"/>
                      <a:pt x="578" y="366"/>
                      <a:pt x="699" y="92"/>
                    </a:cubicBezTo>
                    <a:cubicBezTo>
                      <a:pt x="699" y="92"/>
                      <a:pt x="639" y="1"/>
                      <a:pt x="60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6"/>
              <p:cNvSpPr/>
              <p:nvPr/>
            </p:nvSpPr>
            <p:spPr>
              <a:xfrm>
                <a:off x="443287" y="302281"/>
                <a:ext cx="1723" cy="1751"/>
              </a:xfrm>
              <a:custGeom>
                <a:avLst/>
                <a:gdLst/>
                <a:ahLst/>
                <a:cxnLst/>
                <a:rect l="l" t="t" r="r" b="b"/>
                <a:pathLst>
                  <a:path w="61" h="62" extrusionOk="0">
                    <a:moveTo>
                      <a:pt x="61" y="1"/>
                    </a:moveTo>
                    <a:cubicBezTo>
                      <a:pt x="30" y="31"/>
                      <a:pt x="0" y="31"/>
                      <a:pt x="0" y="62"/>
                    </a:cubicBezTo>
                    <a:lnTo>
                      <a:pt x="31" y="31"/>
                    </a:lnTo>
                    <a:cubicBezTo>
                      <a:pt x="31" y="31"/>
                      <a:pt x="60" y="2"/>
                      <a:pt x="61"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978223" y="433021"/>
                <a:ext cx="12063" cy="10763"/>
              </a:xfrm>
              <a:custGeom>
                <a:avLst/>
                <a:gdLst/>
                <a:ahLst/>
                <a:cxnLst/>
                <a:rect l="l" t="t" r="r" b="b"/>
                <a:pathLst>
                  <a:path w="427" h="381" extrusionOk="0">
                    <a:moveTo>
                      <a:pt x="239" y="1"/>
                    </a:moveTo>
                    <a:cubicBezTo>
                      <a:pt x="199" y="1"/>
                      <a:pt x="158" y="18"/>
                      <a:pt x="122" y="54"/>
                    </a:cubicBezTo>
                    <a:cubicBezTo>
                      <a:pt x="31" y="84"/>
                      <a:pt x="1" y="175"/>
                      <a:pt x="61" y="267"/>
                    </a:cubicBezTo>
                    <a:cubicBezTo>
                      <a:pt x="80" y="340"/>
                      <a:pt x="143" y="380"/>
                      <a:pt x="210" y="380"/>
                    </a:cubicBezTo>
                    <a:cubicBezTo>
                      <a:pt x="254" y="380"/>
                      <a:pt x="299" y="363"/>
                      <a:pt x="335" y="327"/>
                    </a:cubicBezTo>
                    <a:cubicBezTo>
                      <a:pt x="396" y="267"/>
                      <a:pt x="426" y="175"/>
                      <a:pt x="396" y="115"/>
                    </a:cubicBezTo>
                    <a:cubicBezTo>
                      <a:pt x="359" y="41"/>
                      <a:pt x="300" y="1"/>
                      <a:pt x="239"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6"/>
              <p:cNvSpPr/>
              <p:nvPr/>
            </p:nvSpPr>
            <p:spPr>
              <a:xfrm>
                <a:off x="961047" y="445676"/>
                <a:ext cx="11187" cy="10340"/>
              </a:xfrm>
              <a:custGeom>
                <a:avLst/>
                <a:gdLst/>
                <a:ahLst/>
                <a:cxnLst/>
                <a:rect l="l" t="t" r="r" b="b"/>
                <a:pathLst>
                  <a:path w="396" h="366" extrusionOk="0">
                    <a:moveTo>
                      <a:pt x="183" y="1"/>
                    </a:moveTo>
                    <a:cubicBezTo>
                      <a:pt x="92" y="1"/>
                      <a:pt x="1" y="62"/>
                      <a:pt x="31" y="153"/>
                    </a:cubicBezTo>
                    <a:cubicBezTo>
                      <a:pt x="31" y="305"/>
                      <a:pt x="92" y="366"/>
                      <a:pt x="244" y="366"/>
                    </a:cubicBezTo>
                    <a:cubicBezTo>
                      <a:pt x="335" y="335"/>
                      <a:pt x="396" y="244"/>
                      <a:pt x="365" y="153"/>
                    </a:cubicBezTo>
                    <a:cubicBezTo>
                      <a:pt x="365" y="62"/>
                      <a:pt x="274" y="1"/>
                      <a:pt x="18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6"/>
              <p:cNvSpPr/>
              <p:nvPr/>
            </p:nvSpPr>
            <p:spPr>
              <a:xfrm>
                <a:off x="466452" y="785633"/>
                <a:ext cx="11187" cy="10509"/>
              </a:xfrm>
              <a:custGeom>
                <a:avLst/>
                <a:gdLst/>
                <a:ahLst/>
                <a:cxnLst/>
                <a:rect l="l" t="t" r="r" b="b"/>
                <a:pathLst>
                  <a:path w="396" h="372" extrusionOk="0">
                    <a:moveTo>
                      <a:pt x="202" y="1"/>
                    </a:moveTo>
                    <a:cubicBezTo>
                      <a:pt x="148" y="1"/>
                      <a:pt x="99" y="27"/>
                      <a:pt x="62" y="64"/>
                    </a:cubicBezTo>
                    <a:cubicBezTo>
                      <a:pt x="1" y="125"/>
                      <a:pt x="1" y="216"/>
                      <a:pt x="62" y="308"/>
                    </a:cubicBezTo>
                    <a:cubicBezTo>
                      <a:pt x="99" y="345"/>
                      <a:pt x="148" y="371"/>
                      <a:pt x="202" y="371"/>
                    </a:cubicBezTo>
                    <a:cubicBezTo>
                      <a:pt x="235" y="371"/>
                      <a:pt x="270" y="361"/>
                      <a:pt x="305" y="338"/>
                    </a:cubicBezTo>
                    <a:cubicBezTo>
                      <a:pt x="396" y="277"/>
                      <a:pt x="396" y="95"/>
                      <a:pt x="305" y="34"/>
                    </a:cubicBezTo>
                    <a:cubicBezTo>
                      <a:pt x="270" y="11"/>
                      <a:pt x="235" y="1"/>
                      <a:pt x="202"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6"/>
              <p:cNvSpPr/>
              <p:nvPr/>
            </p:nvSpPr>
            <p:spPr>
              <a:xfrm>
                <a:off x="1070967" y="339175"/>
                <a:ext cx="18927" cy="15481"/>
              </a:xfrm>
              <a:custGeom>
                <a:avLst/>
                <a:gdLst/>
                <a:ahLst/>
                <a:cxnLst/>
                <a:rect l="l" t="t" r="r" b="b"/>
                <a:pathLst>
                  <a:path w="670" h="548" extrusionOk="0">
                    <a:moveTo>
                      <a:pt x="448" y="1"/>
                    </a:moveTo>
                    <a:cubicBezTo>
                      <a:pt x="407" y="1"/>
                      <a:pt x="367" y="11"/>
                      <a:pt x="335" y="32"/>
                    </a:cubicBezTo>
                    <a:cubicBezTo>
                      <a:pt x="183" y="123"/>
                      <a:pt x="0" y="184"/>
                      <a:pt x="31" y="427"/>
                    </a:cubicBezTo>
                    <a:cubicBezTo>
                      <a:pt x="57" y="518"/>
                      <a:pt x="99" y="548"/>
                      <a:pt x="148" y="548"/>
                    </a:cubicBezTo>
                    <a:cubicBezTo>
                      <a:pt x="215" y="548"/>
                      <a:pt x="295" y="493"/>
                      <a:pt x="365" y="458"/>
                    </a:cubicBezTo>
                    <a:cubicBezTo>
                      <a:pt x="517" y="397"/>
                      <a:pt x="669" y="275"/>
                      <a:pt x="639" y="93"/>
                    </a:cubicBezTo>
                    <a:cubicBezTo>
                      <a:pt x="599" y="34"/>
                      <a:pt x="522" y="1"/>
                      <a:pt x="44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6"/>
              <p:cNvSpPr/>
              <p:nvPr/>
            </p:nvSpPr>
            <p:spPr>
              <a:xfrm>
                <a:off x="474193" y="573930"/>
                <a:ext cx="12035" cy="10933"/>
              </a:xfrm>
              <a:custGeom>
                <a:avLst/>
                <a:gdLst/>
                <a:ahLst/>
                <a:cxnLst/>
                <a:rect l="l" t="t" r="r" b="b"/>
                <a:pathLst>
                  <a:path w="426" h="387" extrusionOk="0">
                    <a:moveTo>
                      <a:pt x="207" y="0"/>
                    </a:moveTo>
                    <a:cubicBezTo>
                      <a:pt x="178" y="0"/>
                      <a:pt x="147" y="8"/>
                      <a:pt x="122" y="20"/>
                    </a:cubicBezTo>
                    <a:cubicBezTo>
                      <a:pt x="0" y="142"/>
                      <a:pt x="31" y="233"/>
                      <a:pt x="61" y="294"/>
                    </a:cubicBezTo>
                    <a:cubicBezTo>
                      <a:pt x="100" y="353"/>
                      <a:pt x="165" y="386"/>
                      <a:pt x="222" y="386"/>
                    </a:cubicBezTo>
                    <a:cubicBezTo>
                      <a:pt x="254" y="386"/>
                      <a:pt x="283" y="376"/>
                      <a:pt x="304" y="355"/>
                    </a:cubicBezTo>
                    <a:cubicBezTo>
                      <a:pt x="426" y="294"/>
                      <a:pt x="426" y="111"/>
                      <a:pt x="304" y="51"/>
                    </a:cubicBezTo>
                    <a:cubicBezTo>
                      <a:pt x="287" y="15"/>
                      <a:pt x="248" y="0"/>
                      <a:pt x="20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6"/>
              <p:cNvSpPr/>
              <p:nvPr/>
            </p:nvSpPr>
            <p:spPr>
              <a:xfrm>
                <a:off x="1284760" y="489915"/>
                <a:ext cx="12063" cy="10791"/>
              </a:xfrm>
              <a:custGeom>
                <a:avLst/>
                <a:gdLst/>
                <a:ahLst/>
                <a:cxnLst/>
                <a:rect l="l" t="t" r="r" b="b"/>
                <a:pathLst>
                  <a:path w="427" h="382" extrusionOk="0">
                    <a:moveTo>
                      <a:pt x="246" y="1"/>
                    </a:moveTo>
                    <a:cubicBezTo>
                      <a:pt x="207" y="1"/>
                      <a:pt x="165" y="14"/>
                      <a:pt x="122" y="46"/>
                    </a:cubicBezTo>
                    <a:cubicBezTo>
                      <a:pt x="31" y="107"/>
                      <a:pt x="1" y="198"/>
                      <a:pt x="62" y="289"/>
                    </a:cubicBezTo>
                    <a:cubicBezTo>
                      <a:pt x="101" y="348"/>
                      <a:pt x="166" y="381"/>
                      <a:pt x="239" y="381"/>
                    </a:cubicBezTo>
                    <a:cubicBezTo>
                      <a:pt x="280" y="381"/>
                      <a:pt x="323" y="371"/>
                      <a:pt x="366" y="350"/>
                    </a:cubicBezTo>
                    <a:cubicBezTo>
                      <a:pt x="426" y="289"/>
                      <a:pt x="426" y="198"/>
                      <a:pt x="396" y="107"/>
                    </a:cubicBezTo>
                    <a:cubicBezTo>
                      <a:pt x="376" y="47"/>
                      <a:pt x="318" y="1"/>
                      <a:pt x="24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6"/>
              <p:cNvSpPr/>
              <p:nvPr/>
            </p:nvSpPr>
            <p:spPr>
              <a:xfrm>
                <a:off x="652787" y="388132"/>
                <a:ext cx="12063" cy="10368"/>
              </a:xfrm>
              <a:custGeom>
                <a:avLst/>
                <a:gdLst/>
                <a:ahLst/>
                <a:cxnLst/>
                <a:rect l="l" t="t" r="r" b="b"/>
                <a:pathLst>
                  <a:path w="427" h="367" extrusionOk="0">
                    <a:moveTo>
                      <a:pt x="227" y="0"/>
                    </a:moveTo>
                    <a:cubicBezTo>
                      <a:pt x="191" y="0"/>
                      <a:pt x="155" y="10"/>
                      <a:pt x="122" y="32"/>
                    </a:cubicBezTo>
                    <a:cubicBezTo>
                      <a:pt x="31" y="93"/>
                      <a:pt x="1" y="184"/>
                      <a:pt x="61" y="245"/>
                    </a:cubicBezTo>
                    <a:cubicBezTo>
                      <a:pt x="82" y="326"/>
                      <a:pt x="156" y="366"/>
                      <a:pt x="230" y="366"/>
                    </a:cubicBezTo>
                    <a:cubicBezTo>
                      <a:pt x="267" y="366"/>
                      <a:pt x="305" y="356"/>
                      <a:pt x="335" y="336"/>
                    </a:cubicBezTo>
                    <a:cubicBezTo>
                      <a:pt x="396" y="275"/>
                      <a:pt x="426" y="184"/>
                      <a:pt x="396" y="93"/>
                    </a:cubicBezTo>
                    <a:cubicBezTo>
                      <a:pt x="357" y="34"/>
                      <a:pt x="292" y="0"/>
                      <a:pt x="22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6"/>
              <p:cNvSpPr/>
              <p:nvPr/>
            </p:nvSpPr>
            <p:spPr>
              <a:xfrm>
                <a:off x="479334" y="544663"/>
                <a:ext cx="12910" cy="11074"/>
              </a:xfrm>
              <a:custGeom>
                <a:avLst/>
                <a:gdLst/>
                <a:ahLst/>
                <a:cxnLst/>
                <a:rect l="l" t="t" r="r" b="b"/>
                <a:pathLst>
                  <a:path w="457" h="392" extrusionOk="0">
                    <a:moveTo>
                      <a:pt x="219" y="0"/>
                    </a:moveTo>
                    <a:cubicBezTo>
                      <a:pt x="173" y="0"/>
                      <a:pt x="128" y="17"/>
                      <a:pt x="92" y="53"/>
                    </a:cubicBezTo>
                    <a:cubicBezTo>
                      <a:pt x="31" y="114"/>
                      <a:pt x="1" y="205"/>
                      <a:pt x="62" y="296"/>
                    </a:cubicBezTo>
                    <a:cubicBezTo>
                      <a:pt x="110" y="362"/>
                      <a:pt x="159" y="392"/>
                      <a:pt x="213" y="392"/>
                    </a:cubicBezTo>
                    <a:cubicBezTo>
                      <a:pt x="259" y="392"/>
                      <a:pt x="309" y="369"/>
                      <a:pt x="365" y="327"/>
                    </a:cubicBezTo>
                    <a:cubicBezTo>
                      <a:pt x="426" y="266"/>
                      <a:pt x="457" y="175"/>
                      <a:pt x="396" y="114"/>
                    </a:cubicBezTo>
                    <a:cubicBezTo>
                      <a:pt x="359" y="40"/>
                      <a:pt x="289" y="0"/>
                      <a:pt x="219"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6"/>
              <p:cNvSpPr/>
              <p:nvPr/>
            </p:nvSpPr>
            <p:spPr>
              <a:xfrm>
                <a:off x="989382" y="449914"/>
                <a:ext cx="12910" cy="11328"/>
              </a:xfrm>
              <a:custGeom>
                <a:avLst/>
                <a:gdLst/>
                <a:ahLst/>
                <a:cxnLst/>
                <a:rect l="l" t="t" r="r" b="b"/>
                <a:pathLst>
                  <a:path w="457" h="401" extrusionOk="0">
                    <a:moveTo>
                      <a:pt x="242" y="0"/>
                    </a:moveTo>
                    <a:cubicBezTo>
                      <a:pt x="208" y="0"/>
                      <a:pt x="176" y="10"/>
                      <a:pt x="153" y="33"/>
                    </a:cubicBezTo>
                    <a:cubicBezTo>
                      <a:pt x="31" y="94"/>
                      <a:pt x="1" y="246"/>
                      <a:pt x="92" y="337"/>
                    </a:cubicBezTo>
                    <a:cubicBezTo>
                      <a:pt x="130" y="375"/>
                      <a:pt x="179" y="401"/>
                      <a:pt x="232" y="401"/>
                    </a:cubicBezTo>
                    <a:cubicBezTo>
                      <a:pt x="265" y="401"/>
                      <a:pt x="300" y="391"/>
                      <a:pt x="335" y="368"/>
                    </a:cubicBezTo>
                    <a:cubicBezTo>
                      <a:pt x="426" y="307"/>
                      <a:pt x="457" y="155"/>
                      <a:pt x="396" y="64"/>
                    </a:cubicBezTo>
                    <a:cubicBezTo>
                      <a:pt x="358" y="26"/>
                      <a:pt x="298" y="0"/>
                      <a:pt x="24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6"/>
              <p:cNvSpPr/>
              <p:nvPr/>
            </p:nvSpPr>
            <p:spPr>
              <a:xfrm>
                <a:off x="537726" y="798910"/>
                <a:ext cx="21498" cy="19153"/>
              </a:xfrm>
              <a:custGeom>
                <a:avLst/>
                <a:gdLst/>
                <a:ahLst/>
                <a:cxnLst/>
                <a:rect l="l" t="t" r="r" b="b"/>
                <a:pathLst>
                  <a:path w="761" h="678" extrusionOk="0">
                    <a:moveTo>
                      <a:pt x="283" y="1"/>
                    </a:moveTo>
                    <a:cubicBezTo>
                      <a:pt x="247" y="1"/>
                      <a:pt x="205" y="16"/>
                      <a:pt x="153" y="50"/>
                    </a:cubicBezTo>
                    <a:cubicBezTo>
                      <a:pt x="1" y="172"/>
                      <a:pt x="153" y="324"/>
                      <a:pt x="213" y="476"/>
                    </a:cubicBezTo>
                    <a:cubicBezTo>
                      <a:pt x="257" y="584"/>
                      <a:pt x="331" y="677"/>
                      <a:pt x="426" y="677"/>
                    </a:cubicBezTo>
                    <a:cubicBezTo>
                      <a:pt x="463" y="677"/>
                      <a:pt x="504" y="663"/>
                      <a:pt x="548" y="628"/>
                    </a:cubicBezTo>
                    <a:cubicBezTo>
                      <a:pt x="761" y="476"/>
                      <a:pt x="578" y="324"/>
                      <a:pt x="487" y="202"/>
                    </a:cubicBezTo>
                    <a:cubicBezTo>
                      <a:pt x="422" y="94"/>
                      <a:pt x="372" y="1"/>
                      <a:pt x="28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6"/>
              <p:cNvSpPr/>
              <p:nvPr/>
            </p:nvSpPr>
            <p:spPr>
              <a:xfrm>
                <a:off x="632193" y="733569"/>
                <a:ext cx="20623" cy="18758"/>
              </a:xfrm>
              <a:custGeom>
                <a:avLst/>
                <a:gdLst/>
                <a:ahLst/>
                <a:cxnLst/>
                <a:rect l="l" t="t" r="r" b="b"/>
                <a:pathLst>
                  <a:path w="730" h="664" extrusionOk="0">
                    <a:moveTo>
                      <a:pt x="345" y="0"/>
                    </a:moveTo>
                    <a:cubicBezTo>
                      <a:pt x="309" y="0"/>
                      <a:pt x="265" y="16"/>
                      <a:pt x="213" y="53"/>
                    </a:cubicBezTo>
                    <a:cubicBezTo>
                      <a:pt x="0" y="144"/>
                      <a:pt x="122" y="296"/>
                      <a:pt x="213" y="388"/>
                    </a:cubicBezTo>
                    <a:cubicBezTo>
                      <a:pt x="262" y="486"/>
                      <a:pt x="311" y="664"/>
                      <a:pt x="457" y="664"/>
                    </a:cubicBezTo>
                    <a:cubicBezTo>
                      <a:pt x="491" y="664"/>
                      <a:pt x="531" y="654"/>
                      <a:pt x="578" y="631"/>
                    </a:cubicBezTo>
                    <a:cubicBezTo>
                      <a:pt x="730" y="509"/>
                      <a:pt x="669" y="388"/>
                      <a:pt x="578" y="236"/>
                    </a:cubicBezTo>
                    <a:cubicBezTo>
                      <a:pt x="509" y="144"/>
                      <a:pt x="457" y="0"/>
                      <a:pt x="34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6"/>
              <p:cNvSpPr/>
              <p:nvPr/>
            </p:nvSpPr>
            <p:spPr>
              <a:xfrm>
                <a:off x="995399" y="497176"/>
                <a:ext cx="12910" cy="10452"/>
              </a:xfrm>
              <a:custGeom>
                <a:avLst/>
                <a:gdLst/>
                <a:ahLst/>
                <a:cxnLst/>
                <a:rect l="l" t="t" r="r" b="b"/>
                <a:pathLst>
                  <a:path w="457" h="370" extrusionOk="0">
                    <a:moveTo>
                      <a:pt x="248" y="0"/>
                    </a:moveTo>
                    <a:cubicBezTo>
                      <a:pt x="217" y="0"/>
                      <a:pt x="185" y="11"/>
                      <a:pt x="153" y="32"/>
                    </a:cubicBezTo>
                    <a:cubicBezTo>
                      <a:pt x="31" y="62"/>
                      <a:pt x="1" y="245"/>
                      <a:pt x="122" y="306"/>
                    </a:cubicBezTo>
                    <a:cubicBezTo>
                      <a:pt x="141" y="343"/>
                      <a:pt x="183" y="369"/>
                      <a:pt x="234" y="369"/>
                    </a:cubicBezTo>
                    <a:cubicBezTo>
                      <a:pt x="265" y="369"/>
                      <a:pt x="300" y="359"/>
                      <a:pt x="335" y="336"/>
                    </a:cubicBezTo>
                    <a:cubicBezTo>
                      <a:pt x="426" y="275"/>
                      <a:pt x="456" y="184"/>
                      <a:pt x="396" y="93"/>
                    </a:cubicBezTo>
                    <a:cubicBezTo>
                      <a:pt x="356" y="34"/>
                      <a:pt x="305" y="0"/>
                      <a:pt x="24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6"/>
              <p:cNvSpPr/>
              <p:nvPr/>
            </p:nvSpPr>
            <p:spPr>
              <a:xfrm>
                <a:off x="924125" y="559381"/>
                <a:ext cx="11187" cy="10114"/>
              </a:xfrm>
              <a:custGeom>
                <a:avLst/>
                <a:gdLst/>
                <a:ahLst/>
                <a:cxnLst/>
                <a:rect l="l" t="t" r="r" b="b"/>
                <a:pathLst>
                  <a:path w="396" h="358" extrusionOk="0">
                    <a:moveTo>
                      <a:pt x="191" y="0"/>
                    </a:moveTo>
                    <a:cubicBezTo>
                      <a:pt x="159" y="0"/>
                      <a:pt x="125" y="7"/>
                      <a:pt x="92" y="19"/>
                    </a:cubicBezTo>
                    <a:cubicBezTo>
                      <a:pt x="31" y="79"/>
                      <a:pt x="1" y="171"/>
                      <a:pt x="62" y="262"/>
                    </a:cubicBezTo>
                    <a:cubicBezTo>
                      <a:pt x="94" y="327"/>
                      <a:pt x="144" y="357"/>
                      <a:pt x="198" y="357"/>
                    </a:cubicBezTo>
                    <a:cubicBezTo>
                      <a:pt x="244" y="357"/>
                      <a:pt x="293" y="334"/>
                      <a:pt x="335" y="292"/>
                    </a:cubicBezTo>
                    <a:cubicBezTo>
                      <a:pt x="396" y="231"/>
                      <a:pt x="396" y="110"/>
                      <a:pt x="335" y="79"/>
                    </a:cubicBezTo>
                    <a:cubicBezTo>
                      <a:pt x="297" y="22"/>
                      <a:pt x="246" y="0"/>
                      <a:pt x="191"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6"/>
              <p:cNvSpPr/>
              <p:nvPr/>
            </p:nvSpPr>
            <p:spPr>
              <a:xfrm>
                <a:off x="839122" y="695573"/>
                <a:ext cx="10340" cy="10311"/>
              </a:xfrm>
              <a:custGeom>
                <a:avLst/>
                <a:gdLst/>
                <a:ahLst/>
                <a:cxnLst/>
                <a:rect l="l" t="t" r="r" b="b"/>
                <a:pathLst>
                  <a:path w="366" h="365" extrusionOk="0">
                    <a:moveTo>
                      <a:pt x="213" y="0"/>
                    </a:moveTo>
                    <a:cubicBezTo>
                      <a:pt x="92" y="0"/>
                      <a:pt x="1" y="91"/>
                      <a:pt x="1" y="213"/>
                    </a:cubicBezTo>
                    <a:cubicBezTo>
                      <a:pt x="1" y="304"/>
                      <a:pt x="92" y="365"/>
                      <a:pt x="183" y="365"/>
                    </a:cubicBezTo>
                    <a:cubicBezTo>
                      <a:pt x="304" y="365"/>
                      <a:pt x="365" y="274"/>
                      <a:pt x="365" y="213"/>
                    </a:cubicBezTo>
                    <a:cubicBezTo>
                      <a:pt x="365" y="61"/>
                      <a:pt x="304" y="0"/>
                      <a:pt x="21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6"/>
              <p:cNvSpPr/>
              <p:nvPr/>
            </p:nvSpPr>
            <p:spPr>
              <a:xfrm>
                <a:off x="391760" y="900101"/>
                <a:ext cx="11187" cy="10142"/>
              </a:xfrm>
              <a:custGeom>
                <a:avLst/>
                <a:gdLst/>
                <a:ahLst/>
                <a:cxnLst/>
                <a:rect l="l" t="t" r="r" b="b"/>
                <a:pathLst>
                  <a:path w="396" h="359" extrusionOk="0">
                    <a:moveTo>
                      <a:pt x="193" y="0"/>
                    </a:moveTo>
                    <a:cubicBezTo>
                      <a:pt x="171" y="0"/>
                      <a:pt x="147" y="8"/>
                      <a:pt x="122" y="25"/>
                    </a:cubicBezTo>
                    <a:cubicBezTo>
                      <a:pt x="31" y="55"/>
                      <a:pt x="0" y="146"/>
                      <a:pt x="31" y="237"/>
                    </a:cubicBezTo>
                    <a:cubicBezTo>
                      <a:pt x="51" y="318"/>
                      <a:pt x="125" y="359"/>
                      <a:pt x="200" y="359"/>
                    </a:cubicBezTo>
                    <a:cubicBezTo>
                      <a:pt x="237" y="359"/>
                      <a:pt x="274" y="349"/>
                      <a:pt x="304" y="329"/>
                    </a:cubicBezTo>
                    <a:cubicBezTo>
                      <a:pt x="365" y="268"/>
                      <a:pt x="396" y="177"/>
                      <a:pt x="365" y="116"/>
                    </a:cubicBezTo>
                    <a:cubicBezTo>
                      <a:pt x="299" y="50"/>
                      <a:pt x="249" y="0"/>
                      <a:pt x="19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6"/>
              <p:cNvSpPr/>
              <p:nvPr/>
            </p:nvSpPr>
            <p:spPr>
              <a:xfrm>
                <a:off x="978223" y="471412"/>
                <a:ext cx="12063" cy="9944"/>
              </a:xfrm>
              <a:custGeom>
                <a:avLst/>
                <a:gdLst/>
                <a:ahLst/>
                <a:cxnLst/>
                <a:rect l="l" t="t" r="r" b="b"/>
                <a:pathLst>
                  <a:path w="427" h="352" extrusionOk="0">
                    <a:moveTo>
                      <a:pt x="218" y="1"/>
                    </a:moveTo>
                    <a:cubicBezTo>
                      <a:pt x="187" y="1"/>
                      <a:pt x="155" y="11"/>
                      <a:pt x="122" y="32"/>
                    </a:cubicBezTo>
                    <a:cubicBezTo>
                      <a:pt x="31" y="93"/>
                      <a:pt x="1" y="215"/>
                      <a:pt x="92" y="306"/>
                    </a:cubicBezTo>
                    <a:cubicBezTo>
                      <a:pt x="122" y="336"/>
                      <a:pt x="168" y="351"/>
                      <a:pt x="213" y="351"/>
                    </a:cubicBezTo>
                    <a:cubicBezTo>
                      <a:pt x="259" y="351"/>
                      <a:pt x="305" y="336"/>
                      <a:pt x="335" y="306"/>
                    </a:cubicBezTo>
                    <a:cubicBezTo>
                      <a:pt x="396" y="275"/>
                      <a:pt x="426" y="154"/>
                      <a:pt x="365" y="93"/>
                    </a:cubicBezTo>
                    <a:cubicBezTo>
                      <a:pt x="326" y="34"/>
                      <a:pt x="274" y="1"/>
                      <a:pt x="21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a:off x="815929" y="569890"/>
                <a:ext cx="12910" cy="10678"/>
              </a:xfrm>
              <a:custGeom>
                <a:avLst/>
                <a:gdLst/>
                <a:ahLst/>
                <a:cxnLst/>
                <a:rect l="l" t="t" r="r" b="b"/>
                <a:pathLst>
                  <a:path w="457" h="378" extrusionOk="0">
                    <a:moveTo>
                      <a:pt x="243" y="0"/>
                    </a:moveTo>
                    <a:cubicBezTo>
                      <a:pt x="225" y="0"/>
                      <a:pt x="205" y="4"/>
                      <a:pt x="183" y="11"/>
                    </a:cubicBezTo>
                    <a:cubicBezTo>
                      <a:pt x="62" y="42"/>
                      <a:pt x="1" y="194"/>
                      <a:pt x="92" y="285"/>
                    </a:cubicBezTo>
                    <a:cubicBezTo>
                      <a:pt x="112" y="344"/>
                      <a:pt x="169" y="377"/>
                      <a:pt x="224" y="377"/>
                    </a:cubicBezTo>
                    <a:cubicBezTo>
                      <a:pt x="254" y="377"/>
                      <a:pt x="283" y="367"/>
                      <a:pt x="305" y="346"/>
                    </a:cubicBezTo>
                    <a:cubicBezTo>
                      <a:pt x="396" y="285"/>
                      <a:pt x="457" y="224"/>
                      <a:pt x="396" y="133"/>
                    </a:cubicBezTo>
                    <a:cubicBezTo>
                      <a:pt x="350" y="40"/>
                      <a:pt x="303" y="0"/>
                      <a:pt x="24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6"/>
              <p:cNvSpPr/>
              <p:nvPr/>
            </p:nvSpPr>
            <p:spPr>
              <a:xfrm>
                <a:off x="930990" y="439829"/>
                <a:ext cx="11215" cy="10311"/>
              </a:xfrm>
              <a:custGeom>
                <a:avLst/>
                <a:gdLst/>
                <a:ahLst/>
                <a:cxnLst/>
                <a:rect l="l" t="t" r="r" b="b"/>
                <a:pathLst>
                  <a:path w="397" h="365" extrusionOk="0">
                    <a:moveTo>
                      <a:pt x="183" y="0"/>
                    </a:moveTo>
                    <a:cubicBezTo>
                      <a:pt x="161" y="0"/>
                      <a:pt x="140" y="8"/>
                      <a:pt x="122" y="26"/>
                    </a:cubicBezTo>
                    <a:cubicBezTo>
                      <a:pt x="62" y="86"/>
                      <a:pt x="1" y="178"/>
                      <a:pt x="62" y="269"/>
                    </a:cubicBezTo>
                    <a:cubicBezTo>
                      <a:pt x="78" y="334"/>
                      <a:pt x="129" y="364"/>
                      <a:pt x="187" y="364"/>
                    </a:cubicBezTo>
                    <a:cubicBezTo>
                      <a:pt x="237" y="364"/>
                      <a:pt x="293" y="341"/>
                      <a:pt x="335" y="299"/>
                    </a:cubicBezTo>
                    <a:cubicBezTo>
                      <a:pt x="396" y="269"/>
                      <a:pt x="366" y="147"/>
                      <a:pt x="366" y="86"/>
                    </a:cubicBezTo>
                    <a:cubicBezTo>
                      <a:pt x="301" y="43"/>
                      <a:pt x="237" y="0"/>
                      <a:pt x="18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6"/>
              <p:cNvSpPr/>
              <p:nvPr/>
            </p:nvSpPr>
            <p:spPr>
              <a:xfrm>
                <a:off x="889773" y="416156"/>
                <a:ext cx="12063" cy="11102"/>
              </a:xfrm>
              <a:custGeom>
                <a:avLst/>
                <a:gdLst/>
                <a:ahLst/>
                <a:cxnLst/>
                <a:rect l="l" t="t" r="r" b="b"/>
                <a:pathLst>
                  <a:path w="427" h="393" extrusionOk="0">
                    <a:moveTo>
                      <a:pt x="240" y="1"/>
                    </a:moveTo>
                    <a:cubicBezTo>
                      <a:pt x="198" y="1"/>
                      <a:pt x="156" y="26"/>
                      <a:pt x="122" y="43"/>
                    </a:cubicBezTo>
                    <a:cubicBezTo>
                      <a:pt x="31" y="104"/>
                      <a:pt x="1" y="225"/>
                      <a:pt x="92" y="347"/>
                    </a:cubicBezTo>
                    <a:cubicBezTo>
                      <a:pt x="122" y="377"/>
                      <a:pt x="160" y="392"/>
                      <a:pt x="198" y="392"/>
                    </a:cubicBezTo>
                    <a:cubicBezTo>
                      <a:pt x="236" y="392"/>
                      <a:pt x="274" y="377"/>
                      <a:pt x="305" y="347"/>
                    </a:cubicBezTo>
                    <a:cubicBezTo>
                      <a:pt x="426" y="286"/>
                      <a:pt x="426" y="195"/>
                      <a:pt x="335" y="73"/>
                    </a:cubicBezTo>
                    <a:cubicBezTo>
                      <a:pt x="308" y="18"/>
                      <a:pt x="274" y="1"/>
                      <a:pt x="24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6"/>
              <p:cNvSpPr/>
              <p:nvPr/>
            </p:nvSpPr>
            <p:spPr>
              <a:xfrm>
                <a:off x="472469" y="665911"/>
                <a:ext cx="12063" cy="10565"/>
              </a:xfrm>
              <a:custGeom>
                <a:avLst/>
                <a:gdLst/>
                <a:ahLst/>
                <a:cxnLst/>
                <a:rect l="l" t="t" r="r" b="b"/>
                <a:pathLst>
                  <a:path w="427" h="374" extrusionOk="0">
                    <a:moveTo>
                      <a:pt x="200" y="0"/>
                    </a:moveTo>
                    <a:cubicBezTo>
                      <a:pt x="163" y="0"/>
                      <a:pt x="125" y="13"/>
                      <a:pt x="92" y="47"/>
                    </a:cubicBezTo>
                    <a:cubicBezTo>
                      <a:pt x="1" y="108"/>
                      <a:pt x="1" y="199"/>
                      <a:pt x="61" y="260"/>
                    </a:cubicBezTo>
                    <a:cubicBezTo>
                      <a:pt x="80" y="333"/>
                      <a:pt x="143" y="374"/>
                      <a:pt x="210" y="374"/>
                    </a:cubicBezTo>
                    <a:cubicBezTo>
                      <a:pt x="254" y="374"/>
                      <a:pt x="299" y="357"/>
                      <a:pt x="335" y="321"/>
                    </a:cubicBezTo>
                    <a:cubicBezTo>
                      <a:pt x="426" y="260"/>
                      <a:pt x="396" y="169"/>
                      <a:pt x="365" y="77"/>
                    </a:cubicBezTo>
                    <a:cubicBezTo>
                      <a:pt x="327" y="39"/>
                      <a:pt x="264" y="0"/>
                      <a:pt x="20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6"/>
              <p:cNvSpPr/>
              <p:nvPr/>
            </p:nvSpPr>
            <p:spPr>
              <a:xfrm>
                <a:off x="940453" y="266715"/>
                <a:ext cx="12034" cy="10707"/>
              </a:xfrm>
              <a:custGeom>
                <a:avLst/>
                <a:gdLst/>
                <a:ahLst/>
                <a:cxnLst/>
                <a:rect l="l" t="t" r="r" b="b"/>
                <a:pathLst>
                  <a:path w="426" h="379" extrusionOk="0">
                    <a:moveTo>
                      <a:pt x="203" y="0"/>
                    </a:moveTo>
                    <a:cubicBezTo>
                      <a:pt x="169" y="0"/>
                      <a:pt x="132" y="14"/>
                      <a:pt x="91" y="44"/>
                    </a:cubicBezTo>
                    <a:cubicBezTo>
                      <a:pt x="31" y="105"/>
                      <a:pt x="0" y="196"/>
                      <a:pt x="61" y="257"/>
                    </a:cubicBezTo>
                    <a:cubicBezTo>
                      <a:pt x="81" y="338"/>
                      <a:pt x="156" y="378"/>
                      <a:pt x="230" y="378"/>
                    </a:cubicBezTo>
                    <a:cubicBezTo>
                      <a:pt x="267" y="378"/>
                      <a:pt x="304" y="368"/>
                      <a:pt x="335" y="348"/>
                    </a:cubicBezTo>
                    <a:cubicBezTo>
                      <a:pt x="395" y="287"/>
                      <a:pt x="426" y="196"/>
                      <a:pt x="365" y="135"/>
                    </a:cubicBezTo>
                    <a:cubicBezTo>
                      <a:pt x="324" y="54"/>
                      <a:pt x="270" y="0"/>
                      <a:pt x="20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6"/>
              <p:cNvSpPr/>
              <p:nvPr/>
            </p:nvSpPr>
            <p:spPr>
              <a:xfrm>
                <a:off x="641628" y="446524"/>
                <a:ext cx="12910" cy="10424"/>
              </a:xfrm>
              <a:custGeom>
                <a:avLst/>
                <a:gdLst/>
                <a:ahLst/>
                <a:cxnLst/>
                <a:rect l="l" t="t" r="r" b="b"/>
                <a:pathLst>
                  <a:path w="457" h="369" extrusionOk="0">
                    <a:moveTo>
                      <a:pt x="196" y="0"/>
                    </a:moveTo>
                    <a:cubicBezTo>
                      <a:pt x="160" y="0"/>
                      <a:pt x="124" y="10"/>
                      <a:pt x="92" y="32"/>
                    </a:cubicBezTo>
                    <a:cubicBezTo>
                      <a:pt x="1" y="93"/>
                      <a:pt x="1" y="184"/>
                      <a:pt x="61" y="305"/>
                    </a:cubicBezTo>
                    <a:cubicBezTo>
                      <a:pt x="80" y="343"/>
                      <a:pt x="134" y="369"/>
                      <a:pt x="186" y="369"/>
                    </a:cubicBezTo>
                    <a:cubicBezTo>
                      <a:pt x="219" y="369"/>
                      <a:pt x="251" y="359"/>
                      <a:pt x="274" y="336"/>
                    </a:cubicBezTo>
                    <a:cubicBezTo>
                      <a:pt x="365" y="275"/>
                      <a:pt x="456" y="184"/>
                      <a:pt x="365" y="93"/>
                    </a:cubicBezTo>
                    <a:cubicBezTo>
                      <a:pt x="326" y="34"/>
                      <a:pt x="261" y="0"/>
                      <a:pt x="196"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6"/>
              <p:cNvSpPr/>
              <p:nvPr/>
            </p:nvSpPr>
            <p:spPr>
              <a:xfrm>
                <a:off x="699173" y="343949"/>
                <a:ext cx="12035" cy="10114"/>
              </a:xfrm>
              <a:custGeom>
                <a:avLst/>
                <a:gdLst/>
                <a:ahLst/>
                <a:cxnLst/>
                <a:rect l="l" t="t" r="r" b="b"/>
                <a:pathLst>
                  <a:path w="426" h="358" extrusionOk="0">
                    <a:moveTo>
                      <a:pt x="198" y="0"/>
                    </a:moveTo>
                    <a:cubicBezTo>
                      <a:pt x="160" y="0"/>
                      <a:pt x="122" y="15"/>
                      <a:pt x="91" y="46"/>
                    </a:cubicBezTo>
                    <a:cubicBezTo>
                      <a:pt x="0" y="106"/>
                      <a:pt x="0" y="198"/>
                      <a:pt x="61" y="289"/>
                    </a:cubicBezTo>
                    <a:cubicBezTo>
                      <a:pt x="91" y="334"/>
                      <a:pt x="144" y="357"/>
                      <a:pt x="201" y="357"/>
                    </a:cubicBezTo>
                    <a:cubicBezTo>
                      <a:pt x="258" y="357"/>
                      <a:pt x="319" y="334"/>
                      <a:pt x="365" y="289"/>
                    </a:cubicBezTo>
                    <a:cubicBezTo>
                      <a:pt x="426" y="198"/>
                      <a:pt x="365" y="106"/>
                      <a:pt x="304" y="46"/>
                    </a:cubicBezTo>
                    <a:cubicBezTo>
                      <a:pt x="274" y="15"/>
                      <a:pt x="236" y="0"/>
                      <a:pt x="19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6"/>
              <p:cNvSpPr/>
              <p:nvPr/>
            </p:nvSpPr>
            <p:spPr>
              <a:xfrm>
                <a:off x="566936" y="356238"/>
                <a:ext cx="12035" cy="11130"/>
              </a:xfrm>
              <a:custGeom>
                <a:avLst/>
                <a:gdLst/>
                <a:ahLst/>
                <a:cxnLst/>
                <a:rect l="l" t="t" r="r" b="b"/>
                <a:pathLst>
                  <a:path w="426" h="394" extrusionOk="0">
                    <a:moveTo>
                      <a:pt x="238" y="0"/>
                    </a:moveTo>
                    <a:cubicBezTo>
                      <a:pt x="206" y="0"/>
                      <a:pt x="168" y="20"/>
                      <a:pt x="122" y="67"/>
                    </a:cubicBezTo>
                    <a:cubicBezTo>
                      <a:pt x="0" y="158"/>
                      <a:pt x="0" y="188"/>
                      <a:pt x="61" y="279"/>
                    </a:cubicBezTo>
                    <a:cubicBezTo>
                      <a:pt x="79" y="353"/>
                      <a:pt x="142" y="393"/>
                      <a:pt x="209" y="393"/>
                    </a:cubicBezTo>
                    <a:cubicBezTo>
                      <a:pt x="253" y="393"/>
                      <a:pt x="298" y="376"/>
                      <a:pt x="334" y="340"/>
                    </a:cubicBezTo>
                    <a:cubicBezTo>
                      <a:pt x="395" y="310"/>
                      <a:pt x="426" y="219"/>
                      <a:pt x="365" y="127"/>
                    </a:cubicBezTo>
                    <a:cubicBezTo>
                      <a:pt x="327" y="52"/>
                      <a:pt x="290" y="0"/>
                      <a:pt x="23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6"/>
              <p:cNvSpPr/>
              <p:nvPr/>
            </p:nvSpPr>
            <p:spPr>
              <a:xfrm>
                <a:off x="508544" y="270613"/>
                <a:ext cx="10311" cy="10226"/>
              </a:xfrm>
              <a:custGeom>
                <a:avLst/>
                <a:gdLst/>
                <a:ahLst/>
                <a:cxnLst/>
                <a:rect l="l" t="t" r="r" b="b"/>
                <a:pathLst>
                  <a:path w="365" h="362" extrusionOk="0">
                    <a:moveTo>
                      <a:pt x="159" y="0"/>
                    </a:moveTo>
                    <a:cubicBezTo>
                      <a:pt x="122" y="0"/>
                      <a:pt x="88" y="17"/>
                      <a:pt x="61" y="58"/>
                    </a:cubicBezTo>
                    <a:cubicBezTo>
                      <a:pt x="0" y="149"/>
                      <a:pt x="0" y="240"/>
                      <a:pt x="31" y="271"/>
                    </a:cubicBezTo>
                    <a:cubicBezTo>
                      <a:pt x="61" y="332"/>
                      <a:pt x="114" y="362"/>
                      <a:pt x="171" y="362"/>
                    </a:cubicBezTo>
                    <a:cubicBezTo>
                      <a:pt x="228" y="362"/>
                      <a:pt x="289" y="332"/>
                      <a:pt x="335" y="271"/>
                    </a:cubicBezTo>
                    <a:cubicBezTo>
                      <a:pt x="365" y="210"/>
                      <a:pt x="365" y="119"/>
                      <a:pt x="304" y="58"/>
                    </a:cubicBezTo>
                    <a:cubicBezTo>
                      <a:pt x="254" y="25"/>
                      <a:pt x="204" y="0"/>
                      <a:pt x="159"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6"/>
              <p:cNvSpPr/>
              <p:nvPr/>
            </p:nvSpPr>
            <p:spPr>
              <a:xfrm>
                <a:off x="740389" y="813713"/>
                <a:ext cx="12035" cy="10453"/>
              </a:xfrm>
              <a:custGeom>
                <a:avLst/>
                <a:gdLst/>
                <a:ahLst/>
                <a:cxnLst/>
                <a:rect l="l" t="t" r="r" b="b"/>
                <a:pathLst>
                  <a:path w="426" h="370" extrusionOk="0">
                    <a:moveTo>
                      <a:pt x="224" y="1"/>
                    </a:moveTo>
                    <a:cubicBezTo>
                      <a:pt x="179" y="1"/>
                      <a:pt x="132" y="16"/>
                      <a:pt x="91" y="43"/>
                    </a:cubicBezTo>
                    <a:cubicBezTo>
                      <a:pt x="0" y="104"/>
                      <a:pt x="0" y="195"/>
                      <a:pt x="61" y="286"/>
                    </a:cubicBezTo>
                    <a:cubicBezTo>
                      <a:pt x="91" y="347"/>
                      <a:pt x="137" y="370"/>
                      <a:pt x="186" y="370"/>
                    </a:cubicBezTo>
                    <a:cubicBezTo>
                      <a:pt x="236" y="370"/>
                      <a:pt x="289" y="347"/>
                      <a:pt x="334" y="317"/>
                    </a:cubicBezTo>
                    <a:cubicBezTo>
                      <a:pt x="395" y="256"/>
                      <a:pt x="426" y="165"/>
                      <a:pt x="365" y="73"/>
                    </a:cubicBezTo>
                    <a:cubicBezTo>
                      <a:pt x="331" y="23"/>
                      <a:pt x="279" y="1"/>
                      <a:pt x="22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6"/>
              <p:cNvSpPr/>
              <p:nvPr/>
            </p:nvSpPr>
            <p:spPr>
              <a:xfrm>
                <a:off x="634764" y="976262"/>
                <a:ext cx="12035" cy="10566"/>
              </a:xfrm>
              <a:custGeom>
                <a:avLst/>
                <a:gdLst/>
                <a:ahLst/>
                <a:cxnLst/>
                <a:rect l="l" t="t" r="r" b="b"/>
                <a:pathLst>
                  <a:path w="426" h="374" extrusionOk="0">
                    <a:moveTo>
                      <a:pt x="225" y="1"/>
                    </a:moveTo>
                    <a:cubicBezTo>
                      <a:pt x="192" y="1"/>
                      <a:pt x="157" y="11"/>
                      <a:pt x="122" y="34"/>
                    </a:cubicBezTo>
                    <a:cubicBezTo>
                      <a:pt x="31" y="64"/>
                      <a:pt x="0" y="186"/>
                      <a:pt x="61" y="247"/>
                    </a:cubicBezTo>
                    <a:cubicBezTo>
                      <a:pt x="118" y="322"/>
                      <a:pt x="174" y="374"/>
                      <a:pt x="237" y="374"/>
                    </a:cubicBezTo>
                    <a:cubicBezTo>
                      <a:pt x="277" y="374"/>
                      <a:pt x="319" y="354"/>
                      <a:pt x="365" y="307"/>
                    </a:cubicBezTo>
                    <a:cubicBezTo>
                      <a:pt x="426" y="247"/>
                      <a:pt x="426" y="125"/>
                      <a:pt x="365" y="64"/>
                    </a:cubicBezTo>
                    <a:cubicBezTo>
                      <a:pt x="328" y="27"/>
                      <a:pt x="278" y="1"/>
                      <a:pt x="225"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6"/>
              <p:cNvSpPr/>
              <p:nvPr/>
            </p:nvSpPr>
            <p:spPr>
              <a:xfrm>
                <a:off x="1344875" y="462683"/>
                <a:ext cx="17204" cy="17459"/>
              </a:xfrm>
              <a:custGeom>
                <a:avLst/>
                <a:gdLst/>
                <a:ahLst/>
                <a:cxnLst/>
                <a:rect l="l" t="t" r="r" b="b"/>
                <a:pathLst>
                  <a:path w="609" h="618" extrusionOk="0">
                    <a:moveTo>
                      <a:pt x="180" y="0"/>
                    </a:moveTo>
                    <a:cubicBezTo>
                      <a:pt x="101" y="0"/>
                      <a:pt x="39" y="86"/>
                      <a:pt x="1" y="220"/>
                    </a:cubicBezTo>
                    <a:cubicBezTo>
                      <a:pt x="31" y="280"/>
                      <a:pt x="61" y="372"/>
                      <a:pt x="122" y="432"/>
                    </a:cubicBezTo>
                    <a:cubicBezTo>
                      <a:pt x="165" y="518"/>
                      <a:pt x="222" y="618"/>
                      <a:pt x="305" y="618"/>
                    </a:cubicBezTo>
                    <a:cubicBezTo>
                      <a:pt x="341" y="618"/>
                      <a:pt x="381" y="599"/>
                      <a:pt x="426" y="554"/>
                    </a:cubicBezTo>
                    <a:cubicBezTo>
                      <a:pt x="609" y="402"/>
                      <a:pt x="457" y="220"/>
                      <a:pt x="335" y="98"/>
                    </a:cubicBezTo>
                    <a:cubicBezTo>
                      <a:pt x="278" y="30"/>
                      <a:pt x="226" y="0"/>
                      <a:pt x="18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6"/>
              <p:cNvSpPr/>
              <p:nvPr/>
            </p:nvSpPr>
            <p:spPr>
              <a:xfrm>
                <a:off x="1157693" y="564692"/>
                <a:ext cx="11950" cy="9238"/>
              </a:xfrm>
              <a:custGeom>
                <a:avLst/>
                <a:gdLst/>
                <a:ahLst/>
                <a:cxnLst/>
                <a:rect l="l" t="t" r="r" b="b"/>
                <a:pathLst>
                  <a:path w="423" h="327" extrusionOk="0">
                    <a:moveTo>
                      <a:pt x="227" y="1"/>
                    </a:moveTo>
                    <a:cubicBezTo>
                      <a:pt x="189" y="1"/>
                      <a:pt x="149" y="16"/>
                      <a:pt x="122" y="43"/>
                    </a:cubicBezTo>
                    <a:cubicBezTo>
                      <a:pt x="31" y="74"/>
                      <a:pt x="0" y="195"/>
                      <a:pt x="61" y="256"/>
                    </a:cubicBezTo>
                    <a:cubicBezTo>
                      <a:pt x="78" y="306"/>
                      <a:pt x="115" y="326"/>
                      <a:pt x="158" y="326"/>
                    </a:cubicBezTo>
                    <a:cubicBezTo>
                      <a:pt x="271" y="326"/>
                      <a:pt x="423" y="184"/>
                      <a:pt x="335" y="74"/>
                    </a:cubicBezTo>
                    <a:cubicBezTo>
                      <a:pt x="318" y="23"/>
                      <a:pt x="274" y="1"/>
                      <a:pt x="22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6"/>
              <p:cNvSpPr/>
              <p:nvPr/>
            </p:nvSpPr>
            <p:spPr>
              <a:xfrm>
                <a:off x="1041756" y="581529"/>
                <a:ext cx="11215" cy="10537"/>
              </a:xfrm>
              <a:custGeom>
                <a:avLst/>
                <a:gdLst/>
                <a:ahLst/>
                <a:cxnLst/>
                <a:rect l="l" t="t" r="r" b="b"/>
                <a:pathLst>
                  <a:path w="397" h="373" extrusionOk="0">
                    <a:moveTo>
                      <a:pt x="200" y="1"/>
                    </a:moveTo>
                    <a:cubicBezTo>
                      <a:pt x="174" y="1"/>
                      <a:pt x="147" y="9"/>
                      <a:pt x="123" y="25"/>
                    </a:cubicBezTo>
                    <a:cubicBezTo>
                      <a:pt x="31" y="86"/>
                      <a:pt x="1" y="146"/>
                      <a:pt x="1" y="238"/>
                    </a:cubicBezTo>
                    <a:cubicBezTo>
                      <a:pt x="41" y="319"/>
                      <a:pt x="95" y="373"/>
                      <a:pt x="172" y="373"/>
                    </a:cubicBezTo>
                    <a:cubicBezTo>
                      <a:pt x="210" y="373"/>
                      <a:pt x="254" y="359"/>
                      <a:pt x="305" y="329"/>
                    </a:cubicBezTo>
                    <a:cubicBezTo>
                      <a:pt x="335" y="298"/>
                      <a:pt x="396" y="207"/>
                      <a:pt x="366" y="146"/>
                    </a:cubicBezTo>
                    <a:cubicBezTo>
                      <a:pt x="343" y="57"/>
                      <a:pt x="272" y="1"/>
                      <a:pt x="20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6"/>
              <p:cNvSpPr/>
              <p:nvPr/>
            </p:nvSpPr>
            <p:spPr>
              <a:xfrm>
                <a:off x="675980" y="794475"/>
                <a:ext cx="12910" cy="10565"/>
              </a:xfrm>
              <a:custGeom>
                <a:avLst/>
                <a:gdLst/>
                <a:ahLst/>
                <a:cxnLst/>
                <a:rect l="l" t="t" r="r" b="b"/>
                <a:pathLst>
                  <a:path w="457" h="374" extrusionOk="0">
                    <a:moveTo>
                      <a:pt x="217" y="0"/>
                    </a:moveTo>
                    <a:cubicBezTo>
                      <a:pt x="187" y="0"/>
                      <a:pt x="156" y="8"/>
                      <a:pt x="122" y="25"/>
                    </a:cubicBezTo>
                    <a:cubicBezTo>
                      <a:pt x="31" y="86"/>
                      <a:pt x="0" y="177"/>
                      <a:pt x="61" y="268"/>
                    </a:cubicBezTo>
                    <a:cubicBezTo>
                      <a:pt x="101" y="327"/>
                      <a:pt x="153" y="374"/>
                      <a:pt x="219" y="374"/>
                    </a:cubicBezTo>
                    <a:cubicBezTo>
                      <a:pt x="254" y="374"/>
                      <a:pt x="292" y="361"/>
                      <a:pt x="335" y="329"/>
                    </a:cubicBezTo>
                    <a:cubicBezTo>
                      <a:pt x="426" y="268"/>
                      <a:pt x="456" y="207"/>
                      <a:pt x="396" y="116"/>
                    </a:cubicBezTo>
                    <a:cubicBezTo>
                      <a:pt x="352" y="50"/>
                      <a:pt x="292" y="0"/>
                      <a:pt x="21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6"/>
              <p:cNvSpPr/>
              <p:nvPr/>
            </p:nvSpPr>
            <p:spPr>
              <a:xfrm>
                <a:off x="450152" y="910892"/>
                <a:ext cx="12035" cy="10537"/>
              </a:xfrm>
              <a:custGeom>
                <a:avLst/>
                <a:gdLst/>
                <a:ahLst/>
                <a:cxnLst/>
                <a:rect l="l" t="t" r="r" b="b"/>
                <a:pathLst>
                  <a:path w="426" h="373" extrusionOk="0">
                    <a:moveTo>
                      <a:pt x="194" y="0"/>
                    </a:moveTo>
                    <a:cubicBezTo>
                      <a:pt x="153" y="0"/>
                      <a:pt x="110" y="19"/>
                      <a:pt x="61" y="68"/>
                    </a:cubicBezTo>
                    <a:cubicBezTo>
                      <a:pt x="31" y="129"/>
                      <a:pt x="0" y="190"/>
                      <a:pt x="31" y="281"/>
                    </a:cubicBezTo>
                    <a:cubicBezTo>
                      <a:pt x="91" y="342"/>
                      <a:pt x="152" y="372"/>
                      <a:pt x="243" y="372"/>
                    </a:cubicBezTo>
                    <a:cubicBezTo>
                      <a:pt x="365" y="342"/>
                      <a:pt x="426" y="220"/>
                      <a:pt x="365" y="99"/>
                    </a:cubicBezTo>
                    <a:cubicBezTo>
                      <a:pt x="310" y="44"/>
                      <a:pt x="256" y="0"/>
                      <a:pt x="19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6"/>
              <p:cNvSpPr/>
              <p:nvPr/>
            </p:nvSpPr>
            <p:spPr>
              <a:xfrm>
                <a:off x="779006" y="646503"/>
                <a:ext cx="12063" cy="10565"/>
              </a:xfrm>
              <a:custGeom>
                <a:avLst/>
                <a:gdLst/>
                <a:ahLst/>
                <a:cxnLst/>
                <a:rect l="l" t="t" r="r" b="b"/>
                <a:pathLst>
                  <a:path w="427" h="374" extrusionOk="0">
                    <a:moveTo>
                      <a:pt x="215" y="0"/>
                    </a:moveTo>
                    <a:cubicBezTo>
                      <a:pt x="153" y="0"/>
                      <a:pt x="94" y="31"/>
                      <a:pt x="62" y="96"/>
                    </a:cubicBezTo>
                    <a:cubicBezTo>
                      <a:pt x="1" y="156"/>
                      <a:pt x="1" y="248"/>
                      <a:pt x="62" y="308"/>
                    </a:cubicBezTo>
                    <a:cubicBezTo>
                      <a:pt x="104" y="351"/>
                      <a:pt x="159" y="373"/>
                      <a:pt x="213" y="373"/>
                    </a:cubicBezTo>
                    <a:cubicBezTo>
                      <a:pt x="274" y="373"/>
                      <a:pt x="333" y="343"/>
                      <a:pt x="366" y="278"/>
                    </a:cubicBezTo>
                    <a:cubicBezTo>
                      <a:pt x="426" y="217"/>
                      <a:pt x="426" y="126"/>
                      <a:pt x="366" y="65"/>
                    </a:cubicBezTo>
                    <a:cubicBezTo>
                      <a:pt x="323" y="23"/>
                      <a:pt x="268" y="0"/>
                      <a:pt x="21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6"/>
              <p:cNvSpPr/>
              <p:nvPr/>
            </p:nvSpPr>
            <p:spPr>
              <a:xfrm>
                <a:off x="680274" y="370561"/>
                <a:ext cx="10340" cy="9746"/>
              </a:xfrm>
              <a:custGeom>
                <a:avLst/>
                <a:gdLst/>
                <a:ahLst/>
                <a:cxnLst/>
                <a:rect l="l" t="t" r="r" b="b"/>
                <a:pathLst>
                  <a:path w="366" h="345" extrusionOk="0">
                    <a:moveTo>
                      <a:pt x="183" y="0"/>
                    </a:moveTo>
                    <a:cubicBezTo>
                      <a:pt x="137" y="0"/>
                      <a:pt x="92" y="16"/>
                      <a:pt x="61" y="46"/>
                    </a:cubicBezTo>
                    <a:cubicBezTo>
                      <a:pt x="0" y="107"/>
                      <a:pt x="0" y="198"/>
                      <a:pt x="31" y="259"/>
                    </a:cubicBezTo>
                    <a:cubicBezTo>
                      <a:pt x="66" y="312"/>
                      <a:pt x="132" y="344"/>
                      <a:pt x="193" y="344"/>
                    </a:cubicBezTo>
                    <a:cubicBezTo>
                      <a:pt x="237" y="344"/>
                      <a:pt x="279" y="327"/>
                      <a:pt x="304" y="289"/>
                    </a:cubicBezTo>
                    <a:cubicBezTo>
                      <a:pt x="365" y="198"/>
                      <a:pt x="365" y="107"/>
                      <a:pt x="304" y="46"/>
                    </a:cubicBezTo>
                    <a:cubicBezTo>
                      <a:pt x="274" y="16"/>
                      <a:pt x="228" y="0"/>
                      <a:pt x="18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6"/>
              <p:cNvSpPr/>
              <p:nvPr/>
            </p:nvSpPr>
            <p:spPr>
              <a:xfrm>
                <a:off x="392607" y="567291"/>
                <a:ext cx="11187" cy="10227"/>
              </a:xfrm>
              <a:custGeom>
                <a:avLst/>
                <a:gdLst/>
                <a:ahLst/>
                <a:cxnLst/>
                <a:rect l="l" t="t" r="r" b="b"/>
                <a:pathLst>
                  <a:path w="396" h="362" extrusionOk="0">
                    <a:moveTo>
                      <a:pt x="217" y="0"/>
                    </a:moveTo>
                    <a:cubicBezTo>
                      <a:pt x="183" y="0"/>
                      <a:pt x="150" y="15"/>
                      <a:pt x="122" y="42"/>
                    </a:cubicBezTo>
                    <a:cubicBezTo>
                      <a:pt x="1" y="103"/>
                      <a:pt x="1" y="255"/>
                      <a:pt x="122" y="316"/>
                    </a:cubicBezTo>
                    <a:cubicBezTo>
                      <a:pt x="153" y="346"/>
                      <a:pt x="191" y="362"/>
                      <a:pt x="229" y="362"/>
                    </a:cubicBezTo>
                    <a:cubicBezTo>
                      <a:pt x="267" y="362"/>
                      <a:pt x="305" y="346"/>
                      <a:pt x="335" y="316"/>
                    </a:cubicBezTo>
                    <a:cubicBezTo>
                      <a:pt x="396" y="225"/>
                      <a:pt x="396" y="134"/>
                      <a:pt x="335" y="73"/>
                    </a:cubicBezTo>
                    <a:cubicBezTo>
                      <a:pt x="302" y="23"/>
                      <a:pt x="259" y="0"/>
                      <a:pt x="21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6"/>
              <p:cNvSpPr/>
              <p:nvPr/>
            </p:nvSpPr>
            <p:spPr>
              <a:xfrm>
                <a:off x="541172" y="336944"/>
                <a:ext cx="12035" cy="9549"/>
              </a:xfrm>
              <a:custGeom>
                <a:avLst/>
                <a:gdLst/>
                <a:ahLst/>
                <a:cxnLst/>
                <a:rect l="l" t="t" r="r" b="b"/>
                <a:pathLst>
                  <a:path w="426" h="338" extrusionOk="0">
                    <a:moveTo>
                      <a:pt x="200" y="0"/>
                    </a:moveTo>
                    <a:cubicBezTo>
                      <a:pt x="172" y="0"/>
                      <a:pt x="147" y="7"/>
                      <a:pt x="122" y="20"/>
                    </a:cubicBezTo>
                    <a:cubicBezTo>
                      <a:pt x="0" y="81"/>
                      <a:pt x="0" y="233"/>
                      <a:pt x="122" y="324"/>
                    </a:cubicBezTo>
                    <a:cubicBezTo>
                      <a:pt x="132" y="334"/>
                      <a:pt x="149" y="338"/>
                      <a:pt x="170" y="338"/>
                    </a:cubicBezTo>
                    <a:cubicBezTo>
                      <a:pt x="213" y="338"/>
                      <a:pt x="274" y="324"/>
                      <a:pt x="335" y="324"/>
                    </a:cubicBezTo>
                    <a:cubicBezTo>
                      <a:pt x="365" y="202"/>
                      <a:pt x="426" y="142"/>
                      <a:pt x="335" y="50"/>
                    </a:cubicBezTo>
                    <a:cubicBezTo>
                      <a:pt x="281" y="15"/>
                      <a:pt x="238" y="0"/>
                      <a:pt x="20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6"/>
              <p:cNvSpPr/>
              <p:nvPr/>
            </p:nvSpPr>
            <p:spPr>
              <a:xfrm>
                <a:off x="523121" y="352961"/>
                <a:ext cx="904" cy="28"/>
              </a:xfrm>
              <a:custGeom>
                <a:avLst/>
                <a:gdLst/>
                <a:ahLst/>
                <a:cxnLst/>
                <a:rect l="l" t="t" r="r" b="b"/>
                <a:pathLst>
                  <a:path w="32" h="1" extrusionOk="0">
                    <a:moveTo>
                      <a:pt x="1" y="0"/>
                    </a:moveTo>
                    <a:lnTo>
                      <a:pt x="31" y="0"/>
                    </a:lnTo>
                    <a:lnTo>
                      <a:pt x="31" y="0"/>
                    </a:lnTo>
                    <a:lnTo>
                      <a:pt x="31" y="0"/>
                    </a:lnTo>
                    <a:lnTo>
                      <a:pt x="31" y="0"/>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6"/>
              <p:cNvSpPr/>
              <p:nvPr/>
            </p:nvSpPr>
            <p:spPr>
              <a:xfrm>
                <a:off x="514533" y="352961"/>
                <a:ext cx="14634" cy="12063"/>
              </a:xfrm>
              <a:custGeom>
                <a:avLst/>
                <a:gdLst/>
                <a:ahLst/>
                <a:cxnLst/>
                <a:rect l="l" t="t" r="r" b="b"/>
                <a:pathLst>
                  <a:path w="518" h="427" extrusionOk="0">
                    <a:moveTo>
                      <a:pt x="305" y="0"/>
                    </a:moveTo>
                    <a:cubicBezTo>
                      <a:pt x="153" y="61"/>
                      <a:pt x="1" y="122"/>
                      <a:pt x="92" y="335"/>
                    </a:cubicBezTo>
                    <a:cubicBezTo>
                      <a:pt x="112" y="393"/>
                      <a:pt x="157" y="427"/>
                      <a:pt x="211" y="427"/>
                    </a:cubicBezTo>
                    <a:cubicBezTo>
                      <a:pt x="240" y="427"/>
                      <a:pt x="273" y="417"/>
                      <a:pt x="305" y="395"/>
                    </a:cubicBezTo>
                    <a:cubicBezTo>
                      <a:pt x="518" y="274"/>
                      <a:pt x="366" y="122"/>
                      <a:pt x="30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6"/>
              <p:cNvSpPr/>
              <p:nvPr/>
            </p:nvSpPr>
            <p:spPr>
              <a:xfrm>
                <a:off x="1314761" y="496695"/>
                <a:ext cx="11243" cy="9012"/>
              </a:xfrm>
              <a:custGeom>
                <a:avLst/>
                <a:gdLst/>
                <a:ahLst/>
                <a:cxnLst/>
                <a:rect l="l" t="t" r="r" b="b"/>
                <a:pathLst>
                  <a:path w="398" h="319" extrusionOk="0">
                    <a:moveTo>
                      <a:pt x="231" y="0"/>
                    </a:moveTo>
                    <a:cubicBezTo>
                      <a:pt x="203" y="0"/>
                      <a:pt x="177" y="8"/>
                      <a:pt x="155" y="19"/>
                    </a:cubicBezTo>
                    <a:cubicBezTo>
                      <a:pt x="0" y="70"/>
                      <a:pt x="108" y="319"/>
                      <a:pt x="237" y="319"/>
                    </a:cubicBezTo>
                    <a:cubicBezTo>
                      <a:pt x="260" y="319"/>
                      <a:pt x="284" y="311"/>
                      <a:pt x="307" y="292"/>
                    </a:cubicBezTo>
                    <a:cubicBezTo>
                      <a:pt x="398" y="231"/>
                      <a:pt x="398" y="140"/>
                      <a:pt x="368" y="79"/>
                    </a:cubicBezTo>
                    <a:cubicBezTo>
                      <a:pt x="329" y="22"/>
                      <a:pt x="278" y="0"/>
                      <a:pt x="231"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6"/>
              <p:cNvSpPr/>
              <p:nvPr/>
            </p:nvSpPr>
            <p:spPr>
              <a:xfrm>
                <a:off x="712026" y="641108"/>
                <a:ext cx="12910" cy="10735"/>
              </a:xfrm>
              <a:custGeom>
                <a:avLst/>
                <a:gdLst/>
                <a:ahLst/>
                <a:cxnLst/>
                <a:rect l="l" t="t" r="r" b="b"/>
                <a:pathLst>
                  <a:path w="457" h="380" extrusionOk="0">
                    <a:moveTo>
                      <a:pt x="314" y="1"/>
                    </a:moveTo>
                    <a:cubicBezTo>
                      <a:pt x="282" y="1"/>
                      <a:pt x="217" y="22"/>
                      <a:pt x="153" y="44"/>
                    </a:cubicBezTo>
                    <a:cubicBezTo>
                      <a:pt x="62" y="44"/>
                      <a:pt x="1" y="135"/>
                      <a:pt x="31" y="226"/>
                    </a:cubicBezTo>
                    <a:cubicBezTo>
                      <a:pt x="77" y="294"/>
                      <a:pt x="123" y="380"/>
                      <a:pt x="207" y="380"/>
                    </a:cubicBezTo>
                    <a:cubicBezTo>
                      <a:pt x="235" y="380"/>
                      <a:pt x="267" y="370"/>
                      <a:pt x="305" y="347"/>
                    </a:cubicBezTo>
                    <a:cubicBezTo>
                      <a:pt x="457" y="256"/>
                      <a:pt x="396" y="195"/>
                      <a:pt x="335" y="13"/>
                    </a:cubicBezTo>
                    <a:cubicBezTo>
                      <a:pt x="335" y="4"/>
                      <a:pt x="328" y="1"/>
                      <a:pt x="31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6"/>
              <p:cNvSpPr/>
              <p:nvPr/>
            </p:nvSpPr>
            <p:spPr>
              <a:xfrm>
                <a:off x="399472" y="856850"/>
                <a:ext cx="12063" cy="9775"/>
              </a:xfrm>
              <a:custGeom>
                <a:avLst/>
                <a:gdLst/>
                <a:ahLst/>
                <a:cxnLst/>
                <a:rect l="l" t="t" r="r" b="b"/>
                <a:pathLst>
                  <a:path w="427" h="346" extrusionOk="0">
                    <a:moveTo>
                      <a:pt x="237" y="1"/>
                    </a:moveTo>
                    <a:cubicBezTo>
                      <a:pt x="206" y="1"/>
                      <a:pt x="177" y="5"/>
                      <a:pt x="153" y="5"/>
                    </a:cubicBezTo>
                    <a:cubicBezTo>
                      <a:pt x="62" y="36"/>
                      <a:pt x="1" y="127"/>
                      <a:pt x="62" y="218"/>
                    </a:cubicBezTo>
                    <a:cubicBezTo>
                      <a:pt x="88" y="271"/>
                      <a:pt x="160" y="346"/>
                      <a:pt x="218" y="346"/>
                    </a:cubicBezTo>
                    <a:cubicBezTo>
                      <a:pt x="227" y="346"/>
                      <a:pt x="236" y="344"/>
                      <a:pt x="244" y="340"/>
                    </a:cubicBezTo>
                    <a:cubicBezTo>
                      <a:pt x="366" y="309"/>
                      <a:pt x="426" y="188"/>
                      <a:pt x="366" y="66"/>
                    </a:cubicBezTo>
                    <a:cubicBezTo>
                      <a:pt x="329" y="11"/>
                      <a:pt x="282" y="1"/>
                      <a:pt x="23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6"/>
              <p:cNvSpPr/>
              <p:nvPr/>
            </p:nvSpPr>
            <p:spPr>
              <a:xfrm>
                <a:off x="665669" y="557602"/>
                <a:ext cx="12910" cy="10255"/>
              </a:xfrm>
              <a:custGeom>
                <a:avLst/>
                <a:gdLst/>
                <a:ahLst/>
                <a:cxnLst/>
                <a:rect l="l" t="t" r="r" b="b"/>
                <a:pathLst>
                  <a:path w="457" h="363" extrusionOk="0">
                    <a:moveTo>
                      <a:pt x="262" y="1"/>
                    </a:moveTo>
                    <a:cubicBezTo>
                      <a:pt x="228" y="1"/>
                      <a:pt x="190" y="8"/>
                      <a:pt x="153" y="21"/>
                    </a:cubicBezTo>
                    <a:cubicBezTo>
                      <a:pt x="1" y="112"/>
                      <a:pt x="61" y="234"/>
                      <a:pt x="122" y="294"/>
                    </a:cubicBezTo>
                    <a:cubicBezTo>
                      <a:pt x="153" y="340"/>
                      <a:pt x="198" y="363"/>
                      <a:pt x="244" y="363"/>
                    </a:cubicBezTo>
                    <a:cubicBezTo>
                      <a:pt x="289" y="363"/>
                      <a:pt x="335" y="340"/>
                      <a:pt x="365" y="294"/>
                    </a:cubicBezTo>
                    <a:cubicBezTo>
                      <a:pt x="457" y="234"/>
                      <a:pt x="457" y="112"/>
                      <a:pt x="365" y="51"/>
                    </a:cubicBezTo>
                    <a:cubicBezTo>
                      <a:pt x="348" y="16"/>
                      <a:pt x="309" y="1"/>
                      <a:pt x="262"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15" name="Google Shape;215;p6"/>
          <p:cNvPicPr preferRelativeResize="0"/>
          <p:nvPr/>
        </p:nvPicPr>
        <p:blipFill rotWithShape="1">
          <a:blip r:embed="rId3"/>
          <a:srcRect l="7549" t="-28923" r="-24059" b="20920"/>
          <a:stretch>
            <a:fillRect/>
          </a:stretch>
        </p:blipFill>
        <p:spPr>
          <a:xfrm rot="-5400000" flipH="1">
            <a:off x="10851268" y="-32568"/>
            <a:ext cx="1392099" cy="1289367"/>
          </a:xfrm>
          <a:prstGeom prst="rect">
            <a:avLst/>
          </a:prstGeom>
          <a:noFill/>
          <a:ln>
            <a:noFill/>
          </a:ln>
        </p:spPr>
      </p:pic>
      <p:grpSp>
        <p:nvGrpSpPr>
          <p:cNvPr id="216" name="Google Shape;216;p6"/>
          <p:cNvGrpSpPr/>
          <p:nvPr/>
        </p:nvGrpSpPr>
        <p:grpSpPr>
          <a:xfrm rot="6391448">
            <a:off x="11585383" y="505804"/>
            <a:ext cx="906915" cy="297995"/>
            <a:chOff x="-937330" y="2132492"/>
            <a:chExt cx="1437281" cy="495310"/>
          </a:xfrm>
        </p:grpSpPr>
        <p:sp>
          <p:nvSpPr>
            <p:cNvPr id="217" name="Google Shape;217;p6"/>
            <p:cNvSpPr/>
            <p:nvPr/>
          </p:nvSpPr>
          <p:spPr>
            <a:xfrm>
              <a:off x="-891600" y="2132500"/>
              <a:ext cx="1346400" cy="495300"/>
            </a:xfrm>
            <a:prstGeom prst="rect">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8" name="Google Shape;218;p6"/>
            <p:cNvGrpSpPr/>
            <p:nvPr/>
          </p:nvGrpSpPr>
          <p:grpSpPr>
            <a:xfrm>
              <a:off x="451820" y="2132492"/>
              <a:ext cx="48131" cy="495310"/>
              <a:chOff x="451820" y="2132492"/>
              <a:chExt cx="48131" cy="495310"/>
            </a:xfrm>
          </p:grpSpPr>
          <p:grpSp>
            <p:nvGrpSpPr>
              <p:cNvPr id="219" name="Google Shape;219;p6"/>
              <p:cNvGrpSpPr/>
              <p:nvPr/>
            </p:nvGrpSpPr>
            <p:grpSpPr>
              <a:xfrm>
                <a:off x="451820" y="2132492"/>
                <a:ext cx="48131" cy="249125"/>
                <a:chOff x="456350" y="2132500"/>
                <a:chExt cx="96300" cy="498450"/>
              </a:xfrm>
            </p:grpSpPr>
            <p:sp>
              <p:nvSpPr>
                <p:cNvPr id="220" name="Google Shape;220;p6"/>
                <p:cNvSpPr/>
                <p:nvPr/>
              </p:nvSpPr>
              <p:spPr>
                <a:xfrm rot="5400000">
                  <a:off x="449450" y="2139400"/>
                  <a:ext cx="110100" cy="96300"/>
                </a:xfrm>
                <a:prstGeom prst="triangle">
                  <a:avLst>
                    <a:gd name="adj" fmla="val 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6"/>
                <p:cNvSpPr/>
                <p:nvPr/>
              </p:nvSpPr>
              <p:spPr>
                <a:xfrm rot="5400000">
                  <a:off x="449450" y="252775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6"/>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6"/>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6"/>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6"/>
              <p:cNvGrpSpPr/>
              <p:nvPr/>
            </p:nvGrpSpPr>
            <p:grpSpPr>
              <a:xfrm>
                <a:off x="451820" y="2378676"/>
                <a:ext cx="48131" cy="249125"/>
                <a:chOff x="456350" y="2132500"/>
                <a:chExt cx="96300" cy="498450"/>
              </a:xfrm>
            </p:grpSpPr>
            <p:sp>
              <p:nvSpPr>
                <p:cNvPr id="226" name="Google Shape;226;p6"/>
                <p:cNvSpPr/>
                <p:nvPr/>
              </p:nvSpPr>
              <p:spPr>
                <a:xfrm rot="5400000">
                  <a:off x="449450" y="213940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6"/>
                <p:cNvSpPr/>
                <p:nvPr/>
              </p:nvSpPr>
              <p:spPr>
                <a:xfrm rot="5400000">
                  <a:off x="449450" y="2527750"/>
                  <a:ext cx="110100" cy="96300"/>
                </a:xfrm>
                <a:prstGeom prst="triangle">
                  <a:avLst>
                    <a:gd name="adj" fmla="val 10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6"/>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6"/>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6"/>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31" name="Google Shape;231;p6"/>
            <p:cNvGrpSpPr/>
            <p:nvPr/>
          </p:nvGrpSpPr>
          <p:grpSpPr>
            <a:xfrm rot="10800000">
              <a:off x="-937330" y="2132492"/>
              <a:ext cx="48131" cy="495310"/>
              <a:chOff x="451820" y="2132492"/>
              <a:chExt cx="48131" cy="495310"/>
            </a:xfrm>
          </p:grpSpPr>
          <p:grpSp>
            <p:nvGrpSpPr>
              <p:cNvPr id="232" name="Google Shape;232;p6"/>
              <p:cNvGrpSpPr/>
              <p:nvPr/>
            </p:nvGrpSpPr>
            <p:grpSpPr>
              <a:xfrm>
                <a:off x="451820" y="2132492"/>
                <a:ext cx="48131" cy="249125"/>
                <a:chOff x="456350" y="2132500"/>
                <a:chExt cx="96300" cy="498450"/>
              </a:xfrm>
            </p:grpSpPr>
            <p:sp>
              <p:nvSpPr>
                <p:cNvPr id="233" name="Google Shape;233;p6"/>
                <p:cNvSpPr/>
                <p:nvPr/>
              </p:nvSpPr>
              <p:spPr>
                <a:xfrm rot="5400000">
                  <a:off x="449450" y="2139400"/>
                  <a:ext cx="110100" cy="96300"/>
                </a:xfrm>
                <a:prstGeom prst="triangle">
                  <a:avLst>
                    <a:gd name="adj" fmla="val 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6"/>
                <p:cNvSpPr/>
                <p:nvPr/>
              </p:nvSpPr>
              <p:spPr>
                <a:xfrm rot="5400000">
                  <a:off x="449450" y="252775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6"/>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6"/>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6"/>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 name="Google Shape;238;p6"/>
              <p:cNvGrpSpPr/>
              <p:nvPr/>
            </p:nvGrpSpPr>
            <p:grpSpPr>
              <a:xfrm>
                <a:off x="451820" y="2378676"/>
                <a:ext cx="48131" cy="249125"/>
                <a:chOff x="456350" y="2132500"/>
                <a:chExt cx="96300" cy="498450"/>
              </a:xfrm>
            </p:grpSpPr>
            <p:sp>
              <p:nvSpPr>
                <p:cNvPr id="239" name="Google Shape;239;p6"/>
                <p:cNvSpPr/>
                <p:nvPr/>
              </p:nvSpPr>
              <p:spPr>
                <a:xfrm rot="5400000">
                  <a:off x="449450" y="213940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6"/>
                <p:cNvSpPr/>
                <p:nvPr/>
              </p:nvSpPr>
              <p:spPr>
                <a:xfrm rot="5400000">
                  <a:off x="449450" y="2527750"/>
                  <a:ext cx="110100" cy="96300"/>
                </a:xfrm>
                <a:prstGeom prst="triangle">
                  <a:avLst>
                    <a:gd name="adj" fmla="val 10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6"/>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6"/>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6"/>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4" name="Google Shape;244;p6"/>
          <p:cNvSpPr txBox="1">
            <a:spLocks noGrp="1"/>
          </p:cNvSpPr>
          <p:nvPr>
            <p:ph type="title"/>
          </p:nvPr>
        </p:nvSpPr>
        <p:spPr>
          <a:xfrm>
            <a:off x="548400" y="209884"/>
            <a:ext cx="11095200" cy="763600"/>
          </a:xfrm>
          <a:prstGeom prst="rect">
            <a:avLst/>
          </a:prstGeom>
        </p:spPr>
        <p:txBody>
          <a:bodyPr spcFirstLastPara="1" wrap="square" lIns="92500" tIns="92500" rIns="92500" bIns="9250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1"/>
        <p:cNvGrpSpPr/>
        <p:nvPr/>
      </p:nvGrpSpPr>
      <p:grpSpPr>
        <a:xfrm>
          <a:off x="0" y="0"/>
          <a:ext cx="0" cy="0"/>
          <a:chOff x="0" y="0"/>
          <a:chExt cx="0" cy="0"/>
        </a:xfrm>
      </p:grpSpPr>
      <p:pic>
        <p:nvPicPr>
          <p:cNvPr id="282" name="Google Shape;282;p8"/>
          <p:cNvPicPr preferRelativeResize="0"/>
          <p:nvPr/>
        </p:nvPicPr>
        <p:blipFill rotWithShape="1">
          <a:blip r:embed="rId2"/>
          <a:srcRect b="15597"/>
          <a:stretch>
            <a:fillRect/>
          </a:stretch>
        </p:blipFill>
        <p:spPr>
          <a:xfrm rot="10800000">
            <a:off x="-1" y="1"/>
            <a:ext cx="12192004" cy="6858001"/>
          </a:xfrm>
          <a:prstGeom prst="rect">
            <a:avLst/>
          </a:prstGeom>
          <a:noFill/>
          <a:ln>
            <a:noFill/>
          </a:ln>
        </p:spPr>
      </p:pic>
      <p:sp>
        <p:nvSpPr>
          <p:cNvPr id="283" name="Google Shape;283;p8"/>
          <p:cNvSpPr txBox="1">
            <a:spLocks noGrp="1"/>
          </p:cNvSpPr>
          <p:nvPr>
            <p:ph type="title"/>
          </p:nvPr>
        </p:nvSpPr>
        <p:spPr>
          <a:xfrm>
            <a:off x="1850800" y="1742800"/>
            <a:ext cx="8490400" cy="3372400"/>
          </a:xfrm>
          <a:prstGeom prst="rect">
            <a:avLst/>
          </a:prstGeom>
        </p:spPr>
        <p:txBody>
          <a:bodyPr spcFirstLastPara="1" wrap="square" lIns="92500" tIns="92500" rIns="92500" bIns="92500" anchor="ctr" anchorCtr="0">
            <a:noAutofit/>
          </a:bodyPr>
          <a:lstStyle>
            <a:lvl1pPr lvl="0" algn="ctr">
              <a:spcBef>
                <a:spcPts val="0"/>
              </a:spcBef>
              <a:spcAft>
                <a:spcPts val="0"/>
              </a:spcAft>
              <a:buSzPts val="6100"/>
              <a:buNone/>
              <a:defRPr sz="8135"/>
            </a:lvl1pPr>
            <a:lvl2pPr lvl="1" algn="ctr">
              <a:spcBef>
                <a:spcPts val="0"/>
              </a:spcBef>
              <a:spcAft>
                <a:spcPts val="0"/>
              </a:spcAft>
              <a:buSzPts val="6100"/>
              <a:buNone/>
              <a:defRPr sz="8135"/>
            </a:lvl2pPr>
            <a:lvl3pPr lvl="2" algn="ctr">
              <a:spcBef>
                <a:spcPts val="0"/>
              </a:spcBef>
              <a:spcAft>
                <a:spcPts val="0"/>
              </a:spcAft>
              <a:buSzPts val="6100"/>
              <a:buNone/>
              <a:defRPr sz="8135"/>
            </a:lvl3pPr>
            <a:lvl4pPr lvl="3" algn="ctr">
              <a:spcBef>
                <a:spcPts val="0"/>
              </a:spcBef>
              <a:spcAft>
                <a:spcPts val="0"/>
              </a:spcAft>
              <a:buSzPts val="6100"/>
              <a:buNone/>
              <a:defRPr sz="8135"/>
            </a:lvl4pPr>
            <a:lvl5pPr lvl="4" algn="ctr">
              <a:spcBef>
                <a:spcPts val="0"/>
              </a:spcBef>
              <a:spcAft>
                <a:spcPts val="0"/>
              </a:spcAft>
              <a:buSzPts val="6100"/>
              <a:buNone/>
              <a:defRPr sz="8135"/>
            </a:lvl5pPr>
            <a:lvl6pPr lvl="5" algn="ctr">
              <a:spcBef>
                <a:spcPts val="0"/>
              </a:spcBef>
              <a:spcAft>
                <a:spcPts val="0"/>
              </a:spcAft>
              <a:buSzPts val="6100"/>
              <a:buNone/>
              <a:defRPr sz="8135"/>
            </a:lvl6pPr>
            <a:lvl7pPr lvl="6" algn="ctr">
              <a:spcBef>
                <a:spcPts val="0"/>
              </a:spcBef>
              <a:spcAft>
                <a:spcPts val="0"/>
              </a:spcAft>
              <a:buSzPts val="6100"/>
              <a:buNone/>
              <a:defRPr sz="8135"/>
            </a:lvl7pPr>
            <a:lvl8pPr lvl="7" algn="ctr">
              <a:spcBef>
                <a:spcPts val="0"/>
              </a:spcBef>
              <a:spcAft>
                <a:spcPts val="0"/>
              </a:spcAft>
              <a:buSzPts val="6100"/>
              <a:buNone/>
              <a:defRPr sz="8135"/>
            </a:lvl8pPr>
            <a:lvl9pPr lvl="8" algn="ctr">
              <a:spcBef>
                <a:spcPts val="0"/>
              </a:spcBef>
              <a:spcAft>
                <a:spcPts val="0"/>
              </a:spcAft>
              <a:buSzPts val="6100"/>
              <a:buNone/>
              <a:defRPr sz="8135"/>
            </a:lvl9pPr>
          </a:lstStyle>
          <a:p>
            <a:endParaRPr/>
          </a:p>
        </p:txBody>
      </p:sp>
      <p:pic>
        <p:nvPicPr>
          <p:cNvPr id="284" name="Google Shape;284;p8"/>
          <p:cNvPicPr preferRelativeResize="0"/>
          <p:nvPr/>
        </p:nvPicPr>
        <p:blipFill rotWithShape="1">
          <a:blip r:embed="rId3"/>
          <a:srcRect t="-5615" b="-3841"/>
          <a:stretch>
            <a:fillRect/>
          </a:stretch>
        </p:blipFill>
        <p:spPr>
          <a:xfrm rot="-267360">
            <a:off x="-25623" y="4486133"/>
            <a:ext cx="2057801" cy="2250200"/>
          </a:xfrm>
          <a:prstGeom prst="rect">
            <a:avLst/>
          </a:prstGeom>
          <a:noFill/>
          <a:ln>
            <a:noFill/>
          </a:ln>
        </p:spPr>
      </p:pic>
      <p:pic>
        <p:nvPicPr>
          <p:cNvPr id="285" name="Google Shape;285;p8"/>
          <p:cNvPicPr preferRelativeResize="0"/>
          <p:nvPr/>
        </p:nvPicPr>
        <p:blipFill rotWithShape="1">
          <a:blip r:embed="rId4"/>
          <a:srcRect l="-11024" t="46059"/>
          <a:stretch>
            <a:fillRect/>
          </a:stretch>
        </p:blipFill>
        <p:spPr>
          <a:xfrm rot="10800000">
            <a:off x="9919925" y="-22700"/>
            <a:ext cx="2298900" cy="1115933"/>
          </a:xfrm>
          <a:prstGeom prst="rect">
            <a:avLst/>
          </a:prstGeom>
          <a:noFill/>
          <a:ln>
            <a:noFill/>
          </a:ln>
        </p:spPr>
      </p:pic>
      <p:grpSp>
        <p:nvGrpSpPr>
          <p:cNvPr id="286" name="Google Shape;286;p8"/>
          <p:cNvGrpSpPr/>
          <p:nvPr/>
        </p:nvGrpSpPr>
        <p:grpSpPr>
          <a:xfrm flipH="1">
            <a:off x="9930700" y="4737501"/>
            <a:ext cx="2261889" cy="2641540"/>
            <a:chOff x="-22" y="3172125"/>
            <a:chExt cx="1696417" cy="1981155"/>
          </a:xfrm>
        </p:grpSpPr>
        <p:sp>
          <p:nvSpPr>
            <p:cNvPr id="287" name="Google Shape;287;p8"/>
            <p:cNvSpPr/>
            <p:nvPr/>
          </p:nvSpPr>
          <p:spPr>
            <a:xfrm rot="5400000">
              <a:off x="-118704" y="3290807"/>
              <a:ext cx="1933781" cy="1696417"/>
            </a:xfrm>
            <a:custGeom>
              <a:avLst/>
              <a:gdLst/>
              <a:ahLst/>
              <a:cxnLst/>
              <a:rect l="l" t="t" r="r" b="b"/>
              <a:pathLst>
                <a:path w="67023" h="58786" extrusionOk="0">
                  <a:moveTo>
                    <a:pt x="55047" y="0"/>
                  </a:moveTo>
                  <a:cubicBezTo>
                    <a:pt x="54712" y="61"/>
                    <a:pt x="54408" y="182"/>
                    <a:pt x="54135" y="365"/>
                  </a:cubicBezTo>
                  <a:cubicBezTo>
                    <a:pt x="53649" y="790"/>
                    <a:pt x="53557" y="1641"/>
                    <a:pt x="53253" y="2189"/>
                  </a:cubicBezTo>
                  <a:cubicBezTo>
                    <a:pt x="52980" y="2675"/>
                    <a:pt x="52554" y="3100"/>
                    <a:pt x="52038" y="3313"/>
                  </a:cubicBezTo>
                  <a:cubicBezTo>
                    <a:pt x="51946" y="3374"/>
                    <a:pt x="51825" y="3404"/>
                    <a:pt x="51703" y="3404"/>
                  </a:cubicBezTo>
                  <a:cubicBezTo>
                    <a:pt x="51673" y="3465"/>
                    <a:pt x="51612" y="3526"/>
                    <a:pt x="51582" y="3556"/>
                  </a:cubicBezTo>
                  <a:cubicBezTo>
                    <a:pt x="51490" y="4012"/>
                    <a:pt x="51247" y="4438"/>
                    <a:pt x="50852" y="4711"/>
                  </a:cubicBezTo>
                  <a:cubicBezTo>
                    <a:pt x="50700" y="4985"/>
                    <a:pt x="50548" y="5259"/>
                    <a:pt x="50427" y="5562"/>
                  </a:cubicBezTo>
                  <a:cubicBezTo>
                    <a:pt x="50335" y="5866"/>
                    <a:pt x="50123" y="6110"/>
                    <a:pt x="49880" y="6322"/>
                  </a:cubicBezTo>
                  <a:cubicBezTo>
                    <a:pt x="49880" y="6292"/>
                    <a:pt x="49880" y="6292"/>
                    <a:pt x="49880" y="6262"/>
                  </a:cubicBezTo>
                  <a:cubicBezTo>
                    <a:pt x="49846" y="6183"/>
                    <a:pt x="49774" y="6146"/>
                    <a:pt x="49673" y="6146"/>
                  </a:cubicBezTo>
                  <a:cubicBezTo>
                    <a:pt x="49501" y="6146"/>
                    <a:pt x="49243" y="6253"/>
                    <a:pt x="48937" y="6444"/>
                  </a:cubicBezTo>
                  <a:cubicBezTo>
                    <a:pt x="48694" y="6930"/>
                    <a:pt x="48421" y="7386"/>
                    <a:pt x="48117" y="7842"/>
                  </a:cubicBezTo>
                  <a:cubicBezTo>
                    <a:pt x="48238" y="8237"/>
                    <a:pt x="47904" y="8815"/>
                    <a:pt x="47752" y="9301"/>
                  </a:cubicBezTo>
                  <a:cubicBezTo>
                    <a:pt x="47661" y="9332"/>
                    <a:pt x="47600" y="9362"/>
                    <a:pt x="47509" y="9392"/>
                  </a:cubicBezTo>
                  <a:cubicBezTo>
                    <a:pt x="47357" y="9423"/>
                    <a:pt x="47144" y="9423"/>
                    <a:pt x="46962" y="9453"/>
                  </a:cubicBezTo>
                  <a:cubicBezTo>
                    <a:pt x="45776" y="10882"/>
                    <a:pt x="44348" y="12310"/>
                    <a:pt x="42980" y="13739"/>
                  </a:cubicBezTo>
                  <a:cubicBezTo>
                    <a:pt x="41308" y="15471"/>
                    <a:pt x="39849" y="16991"/>
                    <a:pt x="38420" y="18359"/>
                  </a:cubicBezTo>
                  <a:cubicBezTo>
                    <a:pt x="38086" y="19058"/>
                    <a:pt x="37569" y="19605"/>
                    <a:pt x="36901" y="19970"/>
                  </a:cubicBezTo>
                  <a:cubicBezTo>
                    <a:pt x="36779" y="20031"/>
                    <a:pt x="36627" y="20092"/>
                    <a:pt x="36475" y="20092"/>
                  </a:cubicBezTo>
                  <a:cubicBezTo>
                    <a:pt x="35320" y="21064"/>
                    <a:pt x="34135" y="21976"/>
                    <a:pt x="32888" y="22797"/>
                  </a:cubicBezTo>
                  <a:cubicBezTo>
                    <a:pt x="32645" y="22949"/>
                    <a:pt x="32372" y="23101"/>
                    <a:pt x="32098" y="23192"/>
                  </a:cubicBezTo>
                  <a:cubicBezTo>
                    <a:pt x="32037" y="23283"/>
                    <a:pt x="31976" y="23374"/>
                    <a:pt x="31916" y="23465"/>
                  </a:cubicBezTo>
                  <a:cubicBezTo>
                    <a:pt x="31217" y="24377"/>
                    <a:pt x="30609" y="25320"/>
                    <a:pt x="30001" y="26262"/>
                  </a:cubicBezTo>
                  <a:lnTo>
                    <a:pt x="29150" y="26687"/>
                  </a:lnTo>
                  <a:cubicBezTo>
                    <a:pt x="28137" y="27760"/>
                    <a:pt x="26803" y="28482"/>
                    <a:pt x="25806" y="28482"/>
                  </a:cubicBezTo>
                  <a:cubicBezTo>
                    <a:pt x="25786" y="28482"/>
                    <a:pt x="25766" y="28481"/>
                    <a:pt x="25745" y="28481"/>
                  </a:cubicBezTo>
                  <a:cubicBezTo>
                    <a:pt x="23982" y="30274"/>
                    <a:pt x="22554" y="31156"/>
                    <a:pt x="20244" y="32797"/>
                  </a:cubicBezTo>
                  <a:cubicBezTo>
                    <a:pt x="19727" y="33162"/>
                    <a:pt x="19149" y="33466"/>
                    <a:pt x="18542" y="33618"/>
                  </a:cubicBezTo>
                  <a:cubicBezTo>
                    <a:pt x="18146" y="33891"/>
                    <a:pt x="17812" y="34226"/>
                    <a:pt x="17538" y="34621"/>
                  </a:cubicBezTo>
                  <a:cubicBezTo>
                    <a:pt x="17569" y="34712"/>
                    <a:pt x="17599" y="34803"/>
                    <a:pt x="17630" y="34894"/>
                  </a:cubicBezTo>
                  <a:cubicBezTo>
                    <a:pt x="17417" y="34985"/>
                    <a:pt x="17204" y="35046"/>
                    <a:pt x="16991" y="35168"/>
                  </a:cubicBezTo>
                  <a:cubicBezTo>
                    <a:pt x="16657" y="35350"/>
                    <a:pt x="16323" y="35593"/>
                    <a:pt x="15988" y="35836"/>
                  </a:cubicBezTo>
                  <a:cubicBezTo>
                    <a:pt x="15745" y="36140"/>
                    <a:pt x="15502" y="36475"/>
                    <a:pt x="15228" y="36779"/>
                  </a:cubicBezTo>
                  <a:cubicBezTo>
                    <a:pt x="14803" y="36900"/>
                    <a:pt x="14438" y="37265"/>
                    <a:pt x="14286" y="37691"/>
                  </a:cubicBezTo>
                  <a:cubicBezTo>
                    <a:pt x="14195" y="37782"/>
                    <a:pt x="14104" y="37873"/>
                    <a:pt x="14043" y="37934"/>
                  </a:cubicBezTo>
                  <a:cubicBezTo>
                    <a:pt x="13405" y="38815"/>
                    <a:pt x="12858" y="39666"/>
                    <a:pt x="12250" y="40517"/>
                  </a:cubicBezTo>
                  <a:cubicBezTo>
                    <a:pt x="12858" y="40943"/>
                    <a:pt x="11490" y="41824"/>
                    <a:pt x="11125" y="42463"/>
                  </a:cubicBezTo>
                  <a:cubicBezTo>
                    <a:pt x="10608" y="42706"/>
                    <a:pt x="10183" y="43071"/>
                    <a:pt x="9909" y="43557"/>
                  </a:cubicBezTo>
                  <a:cubicBezTo>
                    <a:pt x="9575" y="44165"/>
                    <a:pt x="9240" y="44742"/>
                    <a:pt x="9362" y="45198"/>
                  </a:cubicBezTo>
                  <a:cubicBezTo>
                    <a:pt x="9757" y="46597"/>
                    <a:pt x="9696" y="46627"/>
                    <a:pt x="7326" y="47843"/>
                  </a:cubicBezTo>
                  <a:cubicBezTo>
                    <a:pt x="7204" y="47904"/>
                    <a:pt x="7082" y="47964"/>
                    <a:pt x="6961" y="48025"/>
                  </a:cubicBezTo>
                  <a:cubicBezTo>
                    <a:pt x="6809" y="48207"/>
                    <a:pt x="6505" y="48511"/>
                    <a:pt x="6535" y="48572"/>
                  </a:cubicBezTo>
                  <a:cubicBezTo>
                    <a:pt x="6657" y="48785"/>
                    <a:pt x="6535" y="49089"/>
                    <a:pt x="6322" y="49393"/>
                  </a:cubicBezTo>
                  <a:cubicBezTo>
                    <a:pt x="6292" y="49545"/>
                    <a:pt x="6231" y="49666"/>
                    <a:pt x="6140" y="49758"/>
                  </a:cubicBezTo>
                  <a:cubicBezTo>
                    <a:pt x="5867" y="49970"/>
                    <a:pt x="5593" y="50153"/>
                    <a:pt x="5289" y="50274"/>
                  </a:cubicBezTo>
                  <a:cubicBezTo>
                    <a:pt x="5198" y="50518"/>
                    <a:pt x="5046" y="50730"/>
                    <a:pt x="4863" y="50943"/>
                  </a:cubicBezTo>
                  <a:cubicBezTo>
                    <a:pt x="4316" y="51733"/>
                    <a:pt x="3708" y="52493"/>
                    <a:pt x="3009" y="53162"/>
                  </a:cubicBezTo>
                  <a:cubicBezTo>
                    <a:pt x="2888" y="53253"/>
                    <a:pt x="2736" y="53314"/>
                    <a:pt x="2553" y="53344"/>
                  </a:cubicBezTo>
                  <a:cubicBezTo>
                    <a:pt x="2401" y="53527"/>
                    <a:pt x="2189" y="53679"/>
                    <a:pt x="2006" y="53861"/>
                  </a:cubicBezTo>
                  <a:cubicBezTo>
                    <a:pt x="1702" y="54165"/>
                    <a:pt x="1459" y="54530"/>
                    <a:pt x="1398" y="54955"/>
                  </a:cubicBezTo>
                  <a:cubicBezTo>
                    <a:pt x="1338" y="55411"/>
                    <a:pt x="1094" y="55776"/>
                    <a:pt x="760" y="56050"/>
                  </a:cubicBezTo>
                  <a:cubicBezTo>
                    <a:pt x="517" y="56293"/>
                    <a:pt x="243" y="56536"/>
                    <a:pt x="0" y="56779"/>
                  </a:cubicBezTo>
                  <a:lnTo>
                    <a:pt x="0" y="58785"/>
                  </a:lnTo>
                  <a:lnTo>
                    <a:pt x="65169" y="58785"/>
                  </a:lnTo>
                  <a:lnTo>
                    <a:pt x="67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8"/>
            <p:cNvSpPr/>
            <p:nvPr/>
          </p:nvSpPr>
          <p:spPr>
            <a:xfrm rot="5400000">
              <a:off x="-92405" y="3364480"/>
              <a:ext cx="1881183" cy="1696417"/>
            </a:xfrm>
            <a:custGeom>
              <a:avLst/>
              <a:gdLst/>
              <a:ahLst/>
              <a:cxnLst/>
              <a:rect l="l" t="t" r="r" b="b"/>
              <a:pathLst>
                <a:path w="65200" h="58786" extrusionOk="0">
                  <a:moveTo>
                    <a:pt x="52767" y="0"/>
                  </a:moveTo>
                  <a:cubicBezTo>
                    <a:pt x="52342" y="486"/>
                    <a:pt x="51886" y="973"/>
                    <a:pt x="51399" y="1489"/>
                  </a:cubicBezTo>
                  <a:cubicBezTo>
                    <a:pt x="51308" y="1763"/>
                    <a:pt x="51156" y="2037"/>
                    <a:pt x="50943" y="2249"/>
                  </a:cubicBezTo>
                  <a:lnTo>
                    <a:pt x="51095" y="2280"/>
                  </a:lnTo>
                  <a:lnTo>
                    <a:pt x="50244" y="3496"/>
                  </a:lnTo>
                  <a:cubicBezTo>
                    <a:pt x="50184" y="3952"/>
                    <a:pt x="49940" y="4347"/>
                    <a:pt x="49576" y="4620"/>
                  </a:cubicBezTo>
                  <a:cubicBezTo>
                    <a:pt x="49454" y="4894"/>
                    <a:pt x="49302" y="5167"/>
                    <a:pt x="49211" y="5441"/>
                  </a:cubicBezTo>
                  <a:cubicBezTo>
                    <a:pt x="49120" y="5714"/>
                    <a:pt x="48937" y="5988"/>
                    <a:pt x="48694" y="6170"/>
                  </a:cubicBezTo>
                  <a:lnTo>
                    <a:pt x="48694" y="6140"/>
                  </a:lnTo>
                  <a:cubicBezTo>
                    <a:pt x="48658" y="6055"/>
                    <a:pt x="48588" y="6014"/>
                    <a:pt x="48486" y="6014"/>
                  </a:cubicBezTo>
                  <a:cubicBezTo>
                    <a:pt x="48332" y="6014"/>
                    <a:pt x="48106" y="6109"/>
                    <a:pt x="47813" y="6292"/>
                  </a:cubicBezTo>
                  <a:cubicBezTo>
                    <a:pt x="47600" y="6778"/>
                    <a:pt x="47357" y="7234"/>
                    <a:pt x="47083" y="7690"/>
                  </a:cubicBezTo>
                  <a:cubicBezTo>
                    <a:pt x="47205" y="8055"/>
                    <a:pt x="46901" y="8602"/>
                    <a:pt x="46779" y="9088"/>
                  </a:cubicBezTo>
                  <a:cubicBezTo>
                    <a:pt x="46718" y="9119"/>
                    <a:pt x="46658" y="9180"/>
                    <a:pt x="46567" y="9180"/>
                  </a:cubicBezTo>
                  <a:cubicBezTo>
                    <a:pt x="46415" y="9210"/>
                    <a:pt x="46202" y="9240"/>
                    <a:pt x="46019" y="9240"/>
                  </a:cubicBezTo>
                  <a:cubicBezTo>
                    <a:pt x="44956" y="10669"/>
                    <a:pt x="43679" y="12098"/>
                    <a:pt x="42433" y="13496"/>
                  </a:cubicBezTo>
                  <a:cubicBezTo>
                    <a:pt x="40913" y="15228"/>
                    <a:pt x="39575" y="16778"/>
                    <a:pt x="38208" y="18237"/>
                  </a:cubicBezTo>
                  <a:cubicBezTo>
                    <a:pt x="37904" y="18937"/>
                    <a:pt x="37387" y="19544"/>
                    <a:pt x="36749" y="19970"/>
                  </a:cubicBezTo>
                  <a:cubicBezTo>
                    <a:pt x="36627" y="20061"/>
                    <a:pt x="36475" y="20122"/>
                    <a:pt x="36323" y="20122"/>
                  </a:cubicBezTo>
                  <a:cubicBezTo>
                    <a:pt x="35199" y="21216"/>
                    <a:pt x="34013" y="22250"/>
                    <a:pt x="32767" y="23222"/>
                  </a:cubicBezTo>
                  <a:cubicBezTo>
                    <a:pt x="32524" y="23405"/>
                    <a:pt x="32281" y="23557"/>
                    <a:pt x="31977" y="23678"/>
                  </a:cubicBezTo>
                  <a:cubicBezTo>
                    <a:pt x="31946" y="23800"/>
                    <a:pt x="31885" y="23891"/>
                    <a:pt x="31825" y="23982"/>
                  </a:cubicBezTo>
                  <a:cubicBezTo>
                    <a:pt x="31095" y="25016"/>
                    <a:pt x="30487" y="26049"/>
                    <a:pt x="29818" y="27083"/>
                  </a:cubicBezTo>
                  <a:lnTo>
                    <a:pt x="28967" y="27630"/>
                  </a:lnTo>
                  <a:cubicBezTo>
                    <a:pt x="27873" y="28846"/>
                    <a:pt x="26384" y="29697"/>
                    <a:pt x="25320" y="29727"/>
                  </a:cubicBezTo>
                  <a:cubicBezTo>
                    <a:pt x="23435" y="31612"/>
                    <a:pt x="21916" y="32554"/>
                    <a:pt x="19423" y="34165"/>
                  </a:cubicBezTo>
                  <a:cubicBezTo>
                    <a:pt x="18876" y="34529"/>
                    <a:pt x="18268" y="34803"/>
                    <a:pt x="17630" y="34925"/>
                  </a:cubicBezTo>
                  <a:cubicBezTo>
                    <a:pt x="17235" y="35168"/>
                    <a:pt x="16870" y="35472"/>
                    <a:pt x="16596" y="35836"/>
                  </a:cubicBezTo>
                  <a:cubicBezTo>
                    <a:pt x="16627" y="35928"/>
                    <a:pt x="16657" y="36019"/>
                    <a:pt x="16688" y="36110"/>
                  </a:cubicBezTo>
                  <a:cubicBezTo>
                    <a:pt x="16475" y="36201"/>
                    <a:pt x="16262" y="36232"/>
                    <a:pt x="16049" y="36353"/>
                  </a:cubicBezTo>
                  <a:cubicBezTo>
                    <a:pt x="15684" y="36536"/>
                    <a:pt x="15350" y="36718"/>
                    <a:pt x="15046" y="36961"/>
                  </a:cubicBezTo>
                  <a:cubicBezTo>
                    <a:pt x="14803" y="37235"/>
                    <a:pt x="14560" y="37508"/>
                    <a:pt x="14317" y="37782"/>
                  </a:cubicBezTo>
                  <a:cubicBezTo>
                    <a:pt x="13861" y="37873"/>
                    <a:pt x="13496" y="38207"/>
                    <a:pt x="13374" y="38633"/>
                  </a:cubicBezTo>
                  <a:cubicBezTo>
                    <a:pt x="13283" y="38694"/>
                    <a:pt x="13192" y="38754"/>
                    <a:pt x="13131" y="38846"/>
                  </a:cubicBezTo>
                  <a:cubicBezTo>
                    <a:pt x="12523" y="39606"/>
                    <a:pt x="12007" y="40396"/>
                    <a:pt x="11459" y="41156"/>
                  </a:cubicBezTo>
                  <a:cubicBezTo>
                    <a:pt x="12098" y="41581"/>
                    <a:pt x="10791" y="42311"/>
                    <a:pt x="10426" y="42888"/>
                  </a:cubicBezTo>
                  <a:cubicBezTo>
                    <a:pt x="9970" y="43071"/>
                    <a:pt x="9545" y="43405"/>
                    <a:pt x="9301" y="43861"/>
                  </a:cubicBezTo>
                  <a:cubicBezTo>
                    <a:pt x="9028" y="44408"/>
                    <a:pt x="8724" y="44955"/>
                    <a:pt x="8876" y="45381"/>
                  </a:cubicBezTo>
                  <a:cubicBezTo>
                    <a:pt x="9332" y="46688"/>
                    <a:pt x="9301" y="46718"/>
                    <a:pt x="7022" y="47843"/>
                  </a:cubicBezTo>
                  <a:cubicBezTo>
                    <a:pt x="6900" y="47873"/>
                    <a:pt x="6779" y="47934"/>
                    <a:pt x="6687" y="47995"/>
                  </a:cubicBezTo>
                  <a:cubicBezTo>
                    <a:pt x="6505" y="48177"/>
                    <a:pt x="6231" y="48451"/>
                    <a:pt x="6262" y="48511"/>
                  </a:cubicBezTo>
                  <a:cubicBezTo>
                    <a:pt x="6444" y="48815"/>
                    <a:pt x="6231" y="49180"/>
                    <a:pt x="5897" y="49636"/>
                  </a:cubicBezTo>
                  <a:cubicBezTo>
                    <a:pt x="5836" y="49545"/>
                    <a:pt x="5836" y="49484"/>
                    <a:pt x="5836" y="49393"/>
                  </a:cubicBezTo>
                  <a:cubicBezTo>
                    <a:pt x="5502" y="49879"/>
                    <a:pt x="5016" y="50092"/>
                    <a:pt x="4803" y="50670"/>
                  </a:cubicBezTo>
                  <a:cubicBezTo>
                    <a:pt x="4590" y="51217"/>
                    <a:pt x="4225" y="51429"/>
                    <a:pt x="3921" y="51885"/>
                  </a:cubicBezTo>
                  <a:cubicBezTo>
                    <a:pt x="3374" y="52676"/>
                    <a:pt x="2706" y="53344"/>
                    <a:pt x="1915" y="53861"/>
                  </a:cubicBezTo>
                  <a:cubicBezTo>
                    <a:pt x="1611" y="54135"/>
                    <a:pt x="1459" y="54499"/>
                    <a:pt x="1398" y="54864"/>
                  </a:cubicBezTo>
                  <a:cubicBezTo>
                    <a:pt x="1338" y="55320"/>
                    <a:pt x="1095" y="55715"/>
                    <a:pt x="760" y="55989"/>
                  </a:cubicBezTo>
                  <a:cubicBezTo>
                    <a:pt x="517" y="56232"/>
                    <a:pt x="243" y="56475"/>
                    <a:pt x="0" y="56749"/>
                  </a:cubicBezTo>
                  <a:lnTo>
                    <a:pt x="0" y="58785"/>
                  </a:lnTo>
                  <a:lnTo>
                    <a:pt x="65199" y="58785"/>
                  </a:lnTo>
                  <a:lnTo>
                    <a:pt x="65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8"/>
            <p:cNvSpPr/>
            <p:nvPr/>
          </p:nvSpPr>
          <p:spPr>
            <a:xfrm rot="5400000">
              <a:off x="337714" y="3437770"/>
              <a:ext cx="14946" cy="690358"/>
            </a:xfrm>
            <a:custGeom>
              <a:avLst/>
              <a:gdLst/>
              <a:ahLst/>
              <a:cxnLst/>
              <a:rect l="l" t="t" r="r" b="b"/>
              <a:pathLst>
                <a:path w="518" h="23923" extrusionOk="0">
                  <a:moveTo>
                    <a:pt x="517" y="1"/>
                  </a:moveTo>
                  <a:cubicBezTo>
                    <a:pt x="396" y="31"/>
                    <a:pt x="274" y="62"/>
                    <a:pt x="152" y="62"/>
                  </a:cubicBezTo>
                  <a:lnTo>
                    <a:pt x="0" y="183"/>
                  </a:lnTo>
                  <a:lnTo>
                    <a:pt x="0" y="23922"/>
                  </a:lnTo>
                  <a:lnTo>
                    <a:pt x="517" y="23922"/>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8"/>
            <p:cNvSpPr/>
            <p:nvPr/>
          </p:nvSpPr>
          <p:spPr>
            <a:xfrm rot="5400000">
              <a:off x="396493" y="3557898"/>
              <a:ext cx="14917" cy="807895"/>
            </a:xfrm>
            <a:custGeom>
              <a:avLst/>
              <a:gdLst/>
              <a:ahLst/>
              <a:cxnLst/>
              <a:rect l="l" t="t" r="r" b="b"/>
              <a:pathLst>
                <a:path w="517" h="27996" extrusionOk="0">
                  <a:moveTo>
                    <a:pt x="517" y="1"/>
                  </a:moveTo>
                  <a:cubicBezTo>
                    <a:pt x="334" y="153"/>
                    <a:pt x="183" y="305"/>
                    <a:pt x="0" y="426"/>
                  </a:cubicBezTo>
                  <a:lnTo>
                    <a:pt x="0" y="27995"/>
                  </a:lnTo>
                  <a:lnTo>
                    <a:pt x="517" y="2799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8"/>
            <p:cNvSpPr/>
            <p:nvPr/>
          </p:nvSpPr>
          <p:spPr>
            <a:xfrm rot="5400000">
              <a:off x="123258" y="3294418"/>
              <a:ext cx="14946" cy="261420"/>
            </a:xfrm>
            <a:custGeom>
              <a:avLst/>
              <a:gdLst/>
              <a:ahLst/>
              <a:cxnLst/>
              <a:rect l="l" t="t" r="r" b="b"/>
              <a:pathLst>
                <a:path w="518" h="9059" extrusionOk="0">
                  <a:moveTo>
                    <a:pt x="518" y="0"/>
                  </a:moveTo>
                  <a:cubicBezTo>
                    <a:pt x="366" y="152"/>
                    <a:pt x="153" y="304"/>
                    <a:pt x="1" y="517"/>
                  </a:cubicBezTo>
                  <a:lnTo>
                    <a:pt x="1" y="9058"/>
                  </a:lnTo>
                  <a:lnTo>
                    <a:pt x="518" y="9058"/>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8"/>
            <p:cNvSpPr/>
            <p:nvPr/>
          </p:nvSpPr>
          <p:spPr>
            <a:xfrm rot="5400000">
              <a:off x="462255" y="3671013"/>
              <a:ext cx="14946" cy="939456"/>
            </a:xfrm>
            <a:custGeom>
              <a:avLst/>
              <a:gdLst/>
              <a:ahLst/>
              <a:cxnLst/>
              <a:rect l="l" t="t" r="r" b="b"/>
              <a:pathLst>
                <a:path w="518" h="32555" extrusionOk="0">
                  <a:moveTo>
                    <a:pt x="518" y="0"/>
                  </a:moveTo>
                  <a:lnTo>
                    <a:pt x="1" y="791"/>
                  </a:lnTo>
                  <a:lnTo>
                    <a:pt x="1" y="32554"/>
                  </a:lnTo>
                  <a:lnTo>
                    <a:pt x="518" y="32554"/>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8"/>
            <p:cNvSpPr/>
            <p:nvPr/>
          </p:nvSpPr>
          <p:spPr>
            <a:xfrm rot="5400000">
              <a:off x="252185" y="3344393"/>
              <a:ext cx="16706" cy="521051"/>
            </a:xfrm>
            <a:custGeom>
              <a:avLst/>
              <a:gdLst/>
              <a:ahLst/>
              <a:cxnLst/>
              <a:rect l="l" t="t" r="r" b="b"/>
              <a:pathLst>
                <a:path w="579" h="18056" extrusionOk="0">
                  <a:moveTo>
                    <a:pt x="517" y="0"/>
                  </a:moveTo>
                  <a:cubicBezTo>
                    <a:pt x="426" y="152"/>
                    <a:pt x="305" y="304"/>
                    <a:pt x="213" y="426"/>
                  </a:cubicBezTo>
                  <a:cubicBezTo>
                    <a:pt x="578" y="669"/>
                    <a:pt x="335" y="973"/>
                    <a:pt x="1" y="1338"/>
                  </a:cubicBezTo>
                  <a:lnTo>
                    <a:pt x="1" y="18055"/>
                  </a:lnTo>
                  <a:lnTo>
                    <a:pt x="517" y="180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8"/>
            <p:cNvSpPr/>
            <p:nvPr/>
          </p:nvSpPr>
          <p:spPr>
            <a:xfrm rot="5400000">
              <a:off x="755647" y="3915202"/>
              <a:ext cx="14051" cy="1525379"/>
            </a:xfrm>
            <a:custGeom>
              <a:avLst/>
              <a:gdLst/>
              <a:ahLst/>
              <a:cxnLst/>
              <a:rect l="l" t="t" r="r" b="b"/>
              <a:pathLst>
                <a:path w="487" h="52859" extrusionOk="0">
                  <a:moveTo>
                    <a:pt x="487" y="0"/>
                  </a:moveTo>
                  <a:cubicBezTo>
                    <a:pt x="426" y="91"/>
                    <a:pt x="335" y="152"/>
                    <a:pt x="244" y="243"/>
                  </a:cubicBezTo>
                  <a:cubicBezTo>
                    <a:pt x="244" y="243"/>
                    <a:pt x="244" y="213"/>
                    <a:pt x="244" y="213"/>
                  </a:cubicBezTo>
                  <a:cubicBezTo>
                    <a:pt x="183" y="122"/>
                    <a:pt x="92" y="91"/>
                    <a:pt x="0" y="91"/>
                  </a:cubicBezTo>
                  <a:lnTo>
                    <a:pt x="0" y="52858"/>
                  </a:lnTo>
                  <a:lnTo>
                    <a:pt x="487" y="52858"/>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8"/>
            <p:cNvSpPr/>
            <p:nvPr/>
          </p:nvSpPr>
          <p:spPr>
            <a:xfrm rot="5400000">
              <a:off x="551275" y="3760898"/>
              <a:ext cx="14946" cy="1117507"/>
            </a:xfrm>
            <a:custGeom>
              <a:avLst/>
              <a:gdLst/>
              <a:ahLst/>
              <a:cxnLst/>
              <a:rect l="l" t="t" r="r" b="b"/>
              <a:pathLst>
                <a:path w="518" h="38725" extrusionOk="0">
                  <a:moveTo>
                    <a:pt x="517" y="0"/>
                  </a:moveTo>
                  <a:cubicBezTo>
                    <a:pt x="426" y="31"/>
                    <a:pt x="365" y="61"/>
                    <a:pt x="274" y="61"/>
                  </a:cubicBezTo>
                  <a:lnTo>
                    <a:pt x="1" y="335"/>
                  </a:lnTo>
                  <a:lnTo>
                    <a:pt x="1" y="38724"/>
                  </a:lnTo>
                  <a:lnTo>
                    <a:pt x="517" y="38724"/>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rot="5400000">
              <a:off x="841608" y="4187057"/>
              <a:ext cx="14051" cy="1695522"/>
            </a:xfrm>
            <a:custGeom>
              <a:avLst/>
              <a:gdLst/>
              <a:ahLst/>
              <a:cxnLst/>
              <a:rect l="l" t="t" r="r" b="b"/>
              <a:pathLst>
                <a:path w="487" h="58755" extrusionOk="0">
                  <a:moveTo>
                    <a:pt x="0" y="0"/>
                  </a:moveTo>
                  <a:lnTo>
                    <a:pt x="0" y="58755"/>
                  </a:lnTo>
                  <a:lnTo>
                    <a:pt x="487" y="58755"/>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rot="5400000">
              <a:off x="841161" y="4008594"/>
              <a:ext cx="14946" cy="1695522"/>
            </a:xfrm>
            <a:custGeom>
              <a:avLst/>
              <a:gdLst/>
              <a:ahLst/>
              <a:cxnLst/>
              <a:rect l="l" t="t" r="r" b="b"/>
              <a:pathLst>
                <a:path w="518" h="58755" extrusionOk="0">
                  <a:moveTo>
                    <a:pt x="1" y="0"/>
                  </a:moveTo>
                  <a:lnTo>
                    <a:pt x="1" y="58755"/>
                  </a:lnTo>
                  <a:lnTo>
                    <a:pt x="517" y="587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8"/>
            <p:cNvSpPr/>
            <p:nvPr/>
          </p:nvSpPr>
          <p:spPr>
            <a:xfrm rot="5400000">
              <a:off x="651275" y="3839803"/>
              <a:ext cx="14946" cy="1317518"/>
            </a:xfrm>
            <a:custGeom>
              <a:avLst/>
              <a:gdLst/>
              <a:ahLst/>
              <a:cxnLst/>
              <a:rect l="l" t="t" r="r" b="b"/>
              <a:pathLst>
                <a:path w="518" h="45656" extrusionOk="0">
                  <a:moveTo>
                    <a:pt x="517" y="1"/>
                  </a:moveTo>
                  <a:cubicBezTo>
                    <a:pt x="395" y="123"/>
                    <a:pt x="274" y="244"/>
                    <a:pt x="183" y="366"/>
                  </a:cubicBezTo>
                  <a:lnTo>
                    <a:pt x="0" y="548"/>
                  </a:lnTo>
                  <a:lnTo>
                    <a:pt x="0" y="45655"/>
                  </a:lnTo>
                  <a:lnTo>
                    <a:pt x="517" y="4565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99" name="Google Shape;299;p8"/>
          <p:cNvPicPr preferRelativeResize="0"/>
          <p:nvPr/>
        </p:nvPicPr>
        <p:blipFill>
          <a:blip r:embed="rId5"/>
          <a:stretch>
            <a:fillRect/>
          </a:stretch>
        </p:blipFill>
        <p:spPr>
          <a:xfrm rot="1524225">
            <a:off x="10340095" y="4702532"/>
            <a:ext cx="1762628" cy="1760936"/>
          </a:xfrm>
          <a:prstGeom prst="rect">
            <a:avLst/>
          </a:prstGeom>
          <a:noFill/>
          <a:ln>
            <a:noFill/>
          </a:ln>
        </p:spPr>
      </p:pic>
      <p:sp>
        <p:nvSpPr>
          <p:cNvPr id="300" name="Google Shape;300;p8"/>
          <p:cNvSpPr/>
          <p:nvPr/>
        </p:nvSpPr>
        <p:spPr>
          <a:xfrm rot="-2700262" flipH="1">
            <a:off x="430736" y="6043189"/>
            <a:ext cx="1145099" cy="919983"/>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EEB087">
              <a:alpha val="352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1" name="Google Shape;301;p8"/>
          <p:cNvGrpSpPr/>
          <p:nvPr/>
        </p:nvGrpSpPr>
        <p:grpSpPr>
          <a:xfrm flipH="1">
            <a:off x="10560305" y="6096388"/>
            <a:ext cx="1018169" cy="289195"/>
            <a:chOff x="-937330" y="2132492"/>
            <a:chExt cx="1437281" cy="495310"/>
          </a:xfrm>
        </p:grpSpPr>
        <p:sp>
          <p:nvSpPr>
            <p:cNvPr id="302" name="Google Shape;302;p8"/>
            <p:cNvSpPr/>
            <p:nvPr/>
          </p:nvSpPr>
          <p:spPr>
            <a:xfrm>
              <a:off x="-891600" y="2132500"/>
              <a:ext cx="1346400" cy="495300"/>
            </a:xfrm>
            <a:prstGeom prst="rect">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3" name="Google Shape;303;p8"/>
            <p:cNvGrpSpPr/>
            <p:nvPr/>
          </p:nvGrpSpPr>
          <p:grpSpPr>
            <a:xfrm>
              <a:off x="451820" y="2132492"/>
              <a:ext cx="48131" cy="495310"/>
              <a:chOff x="451820" y="2132492"/>
              <a:chExt cx="48131" cy="495310"/>
            </a:xfrm>
          </p:grpSpPr>
          <p:grpSp>
            <p:nvGrpSpPr>
              <p:cNvPr id="304" name="Google Shape;304;p8"/>
              <p:cNvGrpSpPr/>
              <p:nvPr/>
            </p:nvGrpSpPr>
            <p:grpSpPr>
              <a:xfrm>
                <a:off x="451820" y="2132492"/>
                <a:ext cx="48131" cy="249125"/>
                <a:chOff x="456350" y="2132500"/>
                <a:chExt cx="96300" cy="498450"/>
              </a:xfrm>
            </p:grpSpPr>
            <p:sp>
              <p:nvSpPr>
                <p:cNvPr id="305" name="Google Shape;305;p8"/>
                <p:cNvSpPr/>
                <p:nvPr/>
              </p:nvSpPr>
              <p:spPr>
                <a:xfrm rot="5400000">
                  <a:off x="449450" y="2139400"/>
                  <a:ext cx="110100" cy="96300"/>
                </a:xfrm>
                <a:prstGeom prst="triangle">
                  <a:avLst>
                    <a:gd name="adj" fmla="val 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8"/>
                <p:cNvSpPr/>
                <p:nvPr/>
              </p:nvSpPr>
              <p:spPr>
                <a:xfrm rot="5400000">
                  <a:off x="449450" y="2527750"/>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8"/>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8"/>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8"/>
              <p:cNvGrpSpPr/>
              <p:nvPr/>
            </p:nvGrpSpPr>
            <p:grpSpPr>
              <a:xfrm>
                <a:off x="451820" y="2378676"/>
                <a:ext cx="48131" cy="249125"/>
                <a:chOff x="456350" y="2132500"/>
                <a:chExt cx="96300" cy="498450"/>
              </a:xfrm>
            </p:grpSpPr>
            <p:sp>
              <p:nvSpPr>
                <p:cNvPr id="311" name="Google Shape;311;p8"/>
                <p:cNvSpPr/>
                <p:nvPr/>
              </p:nvSpPr>
              <p:spPr>
                <a:xfrm rot="5400000">
                  <a:off x="449450" y="2139400"/>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8"/>
                <p:cNvSpPr/>
                <p:nvPr/>
              </p:nvSpPr>
              <p:spPr>
                <a:xfrm rot="5400000">
                  <a:off x="449450" y="2527750"/>
                  <a:ext cx="110100" cy="96300"/>
                </a:xfrm>
                <a:prstGeom prst="triangle">
                  <a:avLst>
                    <a:gd name="adj" fmla="val 10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8"/>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8"/>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8"/>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16" name="Google Shape;316;p8"/>
            <p:cNvGrpSpPr/>
            <p:nvPr/>
          </p:nvGrpSpPr>
          <p:grpSpPr>
            <a:xfrm rot="10800000">
              <a:off x="-937330" y="2132492"/>
              <a:ext cx="48131" cy="495310"/>
              <a:chOff x="451820" y="2132492"/>
              <a:chExt cx="48131" cy="495310"/>
            </a:xfrm>
          </p:grpSpPr>
          <p:grpSp>
            <p:nvGrpSpPr>
              <p:cNvPr id="317" name="Google Shape;317;p8"/>
              <p:cNvGrpSpPr/>
              <p:nvPr/>
            </p:nvGrpSpPr>
            <p:grpSpPr>
              <a:xfrm>
                <a:off x="451820" y="2132492"/>
                <a:ext cx="48131" cy="249125"/>
                <a:chOff x="456350" y="2132500"/>
                <a:chExt cx="96300" cy="498450"/>
              </a:xfrm>
            </p:grpSpPr>
            <p:sp>
              <p:nvSpPr>
                <p:cNvPr id="318" name="Google Shape;318;p8"/>
                <p:cNvSpPr/>
                <p:nvPr/>
              </p:nvSpPr>
              <p:spPr>
                <a:xfrm rot="5400000">
                  <a:off x="449450" y="2139400"/>
                  <a:ext cx="110100" cy="96300"/>
                </a:xfrm>
                <a:prstGeom prst="triangle">
                  <a:avLst>
                    <a:gd name="adj" fmla="val 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8"/>
                <p:cNvSpPr/>
                <p:nvPr/>
              </p:nvSpPr>
              <p:spPr>
                <a:xfrm rot="5400000">
                  <a:off x="449450" y="2527750"/>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8"/>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8"/>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8"/>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 name="Google Shape;323;p8"/>
              <p:cNvGrpSpPr/>
              <p:nvPr/>
            </p:nvGrpSpPr>
            <p:grpSpPr>
              <a:xfrm>
                <a:off x="451820" y="2378676"/>
                <a:ext cx="48131" cy="249125"/>
                <a:chOff x="456350" y="2132500"/>
                <a:chExt cx="96300" cy="498450"/>
              </a:xfrm>
            </p:grpSpPr>
            <p:sp>
              <p:nvSpPr>
                <p:cNvPr id="324" name="Google Shape;324;p8"/>
                <p:cNvSpPr/>
                <p:nvPr/>
              </p:nvSpPr>
              <p:spPr>
                <a:xfrm rot="5400000">
                  <a:off x="449450" y="2139400"/>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8"/>
                <p:cNvSpPr/>
                <p:nvPr/>
              </p:nvSpPr>
              <p:spPr>
                <a:xfrm rot="5400000">
                  <a:off x="449450" y="2527750"/>
                  <a:ext cx="110100" cy="96300"/>
                </a:xfrm>
                <a:prstGeom prst="triangle">
                  <a:avLst>
                    <a:gd name="adj" fmla="val 10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8"/>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8"/>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8"/>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329" name="Google Shape;329;p8"/>
          <p:cNvGrpSpPr/>
          <p:nvPr/>
        </p:nvGrpSpPr>
        <p:grpSpPr>
          <a:xfrm rot="10800000" flipH="1">
            <a:off x="-25597" y="-60127"/>
            <a:ext cx="2835383" cy="1017333"/>
            <a:chOff x="-1618822" y="1926548"/>
            <a:chExt cx="2684682" cy="940582"/>
          </a:xfrm>
        </p:grpSpPr>
        <p:sp>
          <p:nvSpPr>
            <p:cNvPr id="330" name="Google Shape;330;p8"/>
            <p:cNvSpPr/>
            <p:nvPr/>
          </p:nvSpPr>
          <p:spPr>
            <a:xfrm>
              <a:off x="-1618822" y="1926548"/>
              <a:ext cx="2684682" cy="940581"/>
            </a:xfrm>
            <a:custGeom>
              <a:avLst/>
              <a:gdLst/>
              <a:ahLst/>
              <a:cxnLst/>
              <a:rect l="l" t="t" r="r" b="b"/>
              <a:pathLst>
                <a:path w="19509" h="6835" extrusionOk="0">
                  <a:moveTo>
                    <a:pt x="0" y="1"/>
                  </a:moveTo>
                  <a:lnTo>
                    <a:pt x="0" y="6338"/>
                  </a:lnTo>
                  <a:lnTo>
                    <a:pt x="19509" y="6835"/>
                  </a:lnTo>
                  <a:cubicBezTo>
                    <a:pt x="19509" y="6835"/>
                    <a:pt x="18534" y="5816"/>
                    <a:pt x="18095" y="5816"/>
                  </a:cubicBezTo>
                  <a:cubicBezTo>
                    <a:pt x="18073" y="5816"/>
                    <a:pt x="18052" y="5819"/>
                    <a:pt x="18033" y="5824"/>
                  </a:cubicBezTo>
                  <a:cubicBezTo>
                    <a:pt x="17963" y="5841"/>
                    <a:pt x="17894" y="5849"/>
                    <a:pt x="17824" y="5849"/>
                  </a:cubicBezTo>
                  <a:cubicBezTo>
                    <a:pt x="17495" y="5849"/>
                    <a:pt x="17178" y="5678"/>
                    <a:pt x="16926" y="5519"/>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6"/>
                    <a:pt x="14616" y="4621"/>
                  </a:cubicBezTo>
                  <a:cubicBezTo>
                    <a:pt x="14022" y="4108"/>
                    <a:pt x="14022" y="3707"/>
                    <a:pt x="13108" y="3418"/>
                  </a:cubicBezTo>
                  <a:cubicBezTo>
                    <a:pt x="12939" y="3361"/>
                    <a:pt x="12795" y="3339"/>
                    <a:pt x="12669" y="3339"/>
                  </a:cubicBezTo>
                  <a:cubicBezTo>
                    <a:pt x="12279" y="3339"/>
                    <a:pt x="12055" y="3545"/>
                    <a:pt x="11780" y="3545"/>
                  </a:cubicBezTo>
                  <a:cubicBezTo>
                    <a:pt x="11669" y="3545"/>
                    <a:pt x="11549" y="3511"/>
                    <a:pt x="11407" y="3418"/>
                  </a:cubicBezTo>
                  <a:cubicBezTo>
                    <a:pt x="10813" y="3017"/>
                    <a:pt x="10428" y="3225"/>
                    <a:pt x="9771" y="2776"/>
                  </a:cubicBezTo>
                  <a:cubicBezTo>
                    <a:pt x="9097" y="2311"/>
                    <a:pt x="8696" y="2006"/>
                    <a:pt x="8407" y="2006"/>
                  </a:cubicBezTo>
                  <a:cubicBezTo>
                    <a:pt x="8204" y="2006"/>
                    <a:pt x="7737" y="2099"/>
                    <a:pt x="7296" y="2099"/>
                  </a:cubicBezTo>
                  <a:cubicBezTo>
                    <a:pt x="7075" y="2099"/>
                    <a:pt x="6861" y="2075"/>
                    <a:pt x="6690" y="2006"/>
                  </a:cubicBezTo>
                  <a:cubicBezTo>
                    <a:pt x="6193" y="1813"/>
                    <a:pt x="5888" y="1300"/>
                    <a:pt x="5487" y="1300"/>
                  </a:cubicBezTo>
                  <a:cubicBezTo>
                    <a:pt x="5121" y="1300"/>
                    <a:pt x="4596" y="887"/>
                    <a:pt x="3971" y="887"/>
                  </a:cubicBezTo>
                  <a:cubicBezTo>
                    <a:pt x="3910" y="887"/>
                    <a:pt x="3849" y="890"/>
                    <a:pt x="3786" y="899"/>
                  </a:cubicBezTo>
                  <a:cubicBezTo>
                    <a:pt x="3343" y="970"/>
                    <a:pt x="3019" y="1154"/>
                    <a:pt x="2717" y="1154"/>
                  </a:cubicBezTo>
                  <a:cubicBezTo>
                    <a:pt x="2538" y="1154"/>
                    <a:pt x="2367" y="1090"/>
                    <a:pt x="2182" y="899"/>
                  </a:cubicBezTo>
                  <a:cubicBezTo>
                    <a:pt x="1701" y="402"/>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8"/>
            <p:cNvSpPr/>
            <p:nvPr/>
          </p:nvSpPr>
          <p:spPr>
            <a:xfrm>
              <a:off x="-1618822" y="1994942"/>
              <a:ext cx="2684682" cy="872188"/>
            </a:xfrm>
            <a:custGeom>
              <a:avLst/>
              <a:gdLst/>
              <a:ahLst/>
              <a:cxnLst/>
              <a:rect l="l" t="t" r="r" b="b"/>
              <a:pathLst>
                <a:path w="19509" h="6338" extrusionOk="0">
                  <a:moveTo>
                    <a:pt x="0" y="1"/>
                  </a:moveTo>
                  <a:lnTo>
                    <a:pt x="0" y="6338"/>
                  </a:lnTo>
                  <a:lnTo>
                    <a:pt x="19509" y="6338"/>
                  </a:lnTo>
                  <a:cubicBezTo>
                    <a:pt x="19509" y="6338"/>
                    <a:pt x="18604" y="5811"/>
                    <a:pt x="18145" y="5811"/>
                  </a:cubicBezTo>
                  <a:cubicBezTo>
                    <a:pt x="18104" y="5811"/>
                    <a:pt x="18066" y="5815"/>
                    <a:pt x="18033" y="5825"/>
                  </a:cubicBezTo>
                  <a:cubicBezTo>
                    <a:pt x="17963" y="5841"/>
                    <a:pt x="17894" y="5849"/>
                    <a:pt x="17824" y="5849"/>
                  </a:cubicBezTo>
                  <a:cubicBezTo>
                    <a:pt x="17495" y="5849"/>
                    <a:pt x="17178" y="5679"/>
                    <a:pt x="16926" y="5520"/>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7"/>
                    <a:pt x="14616" y="4621"/>
                  </a:cubicBezTo>
                  <a:cubicBezTo>
                    <a:pt x="14022" y="4108"/>
                    <a:pt x="14022" y="4108"/>
                    <a:pt x="13108" y="3819"/>
                  </a:cubicBezTo>
                  <a:cubicBezTo>
                    <a:pt x="12939" y="3762"/>
                    <a:pt x="12795" y="3740"/>
                    <a:pt x="12669" y="3740"/>
                  </a:cubicBezTo>
                  <a:cubicBezTo>
                    <a:pt x="12279" y="3740"/>
                    <a:pt x="12055" y="3946"/>
                    <a:pt x="11780" y="3946"/>
                  </a:cubicBezTo>
                  <a:cubicBezTo>
                    <a:pt x="11669" y="3946"/>
                    <a:pt x="11549" y="3913"/>
                    <a:pt x="11407" y="3819"/>
                  </a:cubicBezTo>
                  <a:cubicBezTo>
                    <a:pt x="10813" y="3418"/>
                    <a:pt x="10428" y="3627"/>
                    <a:pt x="9771" y="3177"/>
                  </a:cubicBezTo>
                  <a:cubicBezTo>
                    <a:pt x="9097" y="2712"/>
                    <a:pt x="8696" y="2407"/>
                    <a:pt x="8407" y="2407"/>
                  </a:cubicBezTo>
                  <a:cubicBezTo>
                    <a:pt x="8102" y="2407"/>
                    <a:pt x="7204" y="2215"/>
                    <a:pt x="6690" y="2006"/>
                  </a:cubicBezTo>
                  <a:cubicBezTo>
                    <a:pt x="6193" y="1814"/>
                    <a:pt x="5888" y="1300"/>
                    <a:pt x="5487" y="1300"/>
                  </a:cubicBezTo>
                  <a:cubicBezTo>
                    <a:pt x="5121" y="1300"/>
                    <a:pt x="4596" y="887"/>
                    <a:pt x="3971" y="887"/>
                  </a:cubicBezTo>
                  <a:cubicBezTo>
                    <a:pt x="3910" y="887"/>
                    <a:pt x="3849" y="891"/>
                    <a:pt x="3786" y="899"/>
                  </a:cubicBezTo>
                  <a:cubicBezTo>
                    <a:pt x="3343" y="970"/>
                    <a:pt x="3019" y="1155"/>
                    <a:pt x="2717" y="1155"/>
                  </a:cubicBezTo>
                  <a:cubicBezTo>
                    <a:pt x="2538" y="1155"/>
                    <a:pt x="2367" y="1090"/>
                    <a:pt x="2182" y="899"/>
                  </a:cubicBezTo>
                  <a:cubicBezTo>
                    <a:pt x="1701" y="402"/>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332" name="Google Shape;332;p8"/>
          <p:cNvPicPr preferRelativeResize="0"/>
          <p:nvPr/>
        </p:nvPicPr>
        <p:blipFill rotWithShape="1">
          <a:blip r:embed="rId6"/>
          <a:srcRect r="54237"/>
          <a:stretch>
            <a:fillRect/>
          </a:stretch>
        </p:blipFill>
        <p:spPr>
          <a:xfrm rot="5555326" flipH="1">
            <a:off x="512467" y="-276574"/>
            <a:ext cx="835085" cy="1823033"/>
          </a:xfrm>
          <a:prstGeom prst="rect">
            <a:avLst/>
          </a:prstGeom>
          <a:noFill/>
          <a:ln>
            <a:noFill/>
          </a:ln>
        </p:spPr>
      </p:pic>
      <p:grpSp>
        <p:nvGrpSpPr>
          <p:cNvPr id="333" name="Google Shape;333;p8"/>
          <p:cNvGrpSpPr/>
          <p:nvPr/>
        </p:nvGrpSpPr>
        <p:grpSpPr>
          <a:xfrm rot="-5244764" flipH="1">
            <a:off x="138431" y="440506"/>
            <a:ext cx="815099" cy="354079"/>
            <a:chOff x="-937330" y="2132492"/>
            <a:chExt cx="1437281" cy="495310"/>
          </a:xfrm>
        </p:grpSpPr>
        <p:sp>
          <p:nvSpPr>
            <p:cNvPr id="334" name="Google Shape;334;p8"/>
            <p:cNvSpPr/>
            <p:nvPr/>
          </p:nvSpPr>
          <p:spPr>
            <a:xfrm>
              <a:off x="-891600" y="2132500"/>
              <a:ext cx="1346400" cy="495300"/>
            </a:xfrm>
            <a:prstGeom prst="rect">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5" name="Google Shape;335;p8"/>
            <p:cNvGrpSpPr/>
            <p:nvPr/>
          </p:nvGrpSpPr>
          <p:grpSpPr>
            <a:xfrm>
              <a:off x="451820" y="2132492"/>
              <a:ext cx="48131" cy="495310"/>
              <a:chOff x="451820" y="2132492"/>
              <a:chExt cx="48131" cy="495310"/>
            </a:xfrm>
          </p:grpSpPr>
          <p:grpSp>
            <p:nvGrpSpPr>
              <p:cNvPr id="336" name="Google Shape;336;p8"/>
              <p:cNvGrpSpPr/>
              <p:nvPr/>
            </p:nvGrpSpPr>
            <p:grpSpPr>
              <a:xfrm>
                <a:off x="451820" y="2132492"/>
                <a:ext cx="48131" cy="249125"/>
                <a:chOff x="456350" y="2132500"/>
                <a:chExt cx="96300" cy="498450"/>
              </a:xfrm>
            </p:grpSpPr>
            <p:sp>
              <p:nvSpPr>
                <p:cNvPr id="337" name="Google Shape;337;p8"/>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8"/>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8"/>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8"/>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8"/>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8"/>
              <p:cNvGrpSpPr/>
              <p:nvPr/>
            </p:nvGrpSpPr>
            <p:grpSpPr>
              <a:xfrm>
                <a:off x="451820" y="2378676"/>
                <a:ext cx="48131" cy="249125"/>
                <a:chOff x="456350" y="2132500"/>
                <a:chExt cx="96300" cy="498450"/>
              </a:xfrm>
            </p:grpSpPr>
            <p:sp>
              <p:nvSpPr>
                <p:cNvPr id="343" name="Google Shape;343;p8"/>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8"/>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8"/>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8"/>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8"/>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48" name="Google Shape;348;p8"/>
            <p:cNvGrpSpPr/>
            <p:nvPr/>
          </p:nvGrpSpPr>
          <p:grpSpPr>
            <a:xfrm rot="10800000">
              <a:off x="-937330" y="2132492"/>
              <a:ext cx="48131" cy="495310"/>
              <a:chOff x="451820" y="2132492"/>
              <a:chExt cx="48131" cy="495310"/>
            </a:xfrm>
          </p:grpSpPr>
          <p:grpSp>
            <p:nvGrpSpPr>
              <p:cNvPr id="349" name="Google Shape;349;p8"/>
              <p:cNvGrpSpPr/>
              <p:nvPr/>
            </p:nvGrpSpPr>
            <p:grpSpPr>
              <a:xfrm>
                <a:off x="451820" y="2132492"/>
                <a:ext cx="48131" cy="249125"/>
                <a:chOff x="456350" y="2132500"/>
                <a:chExt cx="96300" cy="498450"/>
              </a:xfrm>
            </p:grpSpPr>
            <p:sp>
              <p:nvSpPr>
                <p:cNvPr id="350" name="Google Shape;350;p8"/>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8"/>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8"/>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8"/>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8"/>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5" name="Google Shape;355;p8"/>
              <p:cNvGrpSpPr/>
              <p:nvPr/>
            </p:nvGrpSpPr>
            <p:grpSpPr>
              <a:xfrm>
                <a:off x="451820" y="2378676"/>
                <a:ext cx="48131" cy="249125"/>
                <a:chOff x="456350" y="2132500"/>
                <a:chExt cx="96300" cy="498450"/>
              </a:xfrm>
            </p:grpSpPr>
            <p:sp>
              <p:nvSpPr>
                <p:cNvPr id="356" name="Google Shape;356;p8"/>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8"/>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8"/>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8"/>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8"/>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1"/>
        <p:cNvGrpSpPr/>
        <p:nvPr/>
      </p:nvGrpSpPr>
      <p:grpSpPr>
        <a:xfrm>
          <a:off x="0" y="0"/>
          <a:ext cx="0" cy="0"/>
          <a:chOff x="0" y="0"/>
          <a:chExt cx="0" cy="0"/>
        </a:xfrm>
      </p:grpSpPr>
      <p:pic>
        <p:nvPicPr>
          <p:cNvPr id="362" name="Google Shape;362;p9"/>
          <p:cNvPicPr preferRelativeResize="0"/>
          <p:nvPr/>
        </p:nvPicPr>
        <p:blipFill rotWithShape="1">
          <a:blip r:embed="rId2"/>
          <a:srcRect b="15597"/>
          <a:stretch>
            <a:fillRect/>
          </a:stretch>
        </p:blipFill>
        <p:spPr>
          <a:xfrm rot="10800000" flipH="1">
            <a:off x="-1" y="1"/>
            <a:ext cx="12192004" cy="6858001"/>
          </a:xfrm>
          <a:prstGeom prst="rect">
            <a:avLst/>
          </a:prstGeom>
          <a:noFill/>
          <a:ln>
            <a:noFill/>
          </a:ln>
        </p:spPr>
      </p:pic>
      <p:sp>
        <p:nvSpPr>
          <p:cNvPr id="363" name="Google Shape;363;p9"/>
          <p:cNvSpPr txBox="1">
            <a:spLocks noGrp="1"/>
          </p:cNvSpPr>
          <p:nvPr>
            <p:ph type="title"/>
          </p:nvPr>
        </p:nvSpPr>
        <p:spPr>
          <a:xfrm>
            <a:off x="424956" y="209884"/>
            <a:ext cx="11095200" cy="763600"/>
          </a:xfrm>
          <a:prstGeom prst="rect">
            <a:avLst/>
          </a:prstGeom>
        </p:spPr>
        <p:txBody>
          <a:bodyPr spcFirstLastPara="1" wrap="square" lIns="92500" tIns="92500" rIns="92500" bIns="9250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4" name="Google Shape;364;p9"/>
          <p:cNvSpPr txBox="1">
            <a:spLocks noGrp="1"/>
          </p:cNvSpPr>
          <p:nvPr>
            <p:ph type="body" idx="1"/>
          </p:nvPr>
        </p:nvSpPr>
        <p:spPr>
          <a:xfrm>
            <a:off x="2060800" y="1175667"/>
            <a:ext cx="8070400" cy="4688800"/>
          </a:xfrm>
          <a:prstGeom prst="rect">
            <a:avLst/>
          </a:prstGeom>
        </p:spPr>
        <p:txBody>
          <a:bodyPr spcFirstLastPara="1" wrap="square" lIns="92500" tIns="92500" rIns="92500" bIns="92500" anchor="t" anchorCtr="0">
            <a:noAutofit/>
          </a:bodyPr>
          <a:lstStyle>
            <a:lvl1pPr marL="609600" lvl="0" indent="-423545" rtl="0">
              <a:spcBef>
                <a:spcPts val="0"/>
              </a:spcBef>
              <a:spcAft>
                <a:spcPts val="0"/>
              </a:spcAft>
              <a:buSzPts val="1400"/>
              <a:buChar char="●"/>
              <a:defRPr/>
            </a:lvl1pPr>
            <a:lvl2pPr marL="1219200" lvl="1" indent="-406400" rtl="0">
              <a:lnSpc>
                <a:spcPct val="100000"/>
              </a:lnSpc>
              <a:spcBef>
                <a:spcPts val="0"/>
              </a:spcBef>
              <a:spcAft>
                <a:spcPts val="0"/>
              </a:spcAft>
              <a:buSzPts val="1200"/>
              <a:buChar char="○"/>
              <a:defRPr/>
            </a:lvl2pPr>
            <a:lvl3pPr marL="1828800" lvl="2" indent="-406400" rtl="0">
              <a:lnSpc>
                <a:spcPct val="100000"/>
              </a:lnSpc>
              <a:spcBef>
                <a:spcPts val="0"/>
              </a:spcBef>
              <a:spcAft>
                <a:spcPts val="0"/>
              </a:spcAft>
              <a:buSzPts val="1200"/>
              <a:buChar char="■"/>
              <a:defRPr/>
            </a:lvl3pPr>
            <a:lvl4pPr marL="2438400" lvl="3" indent="-406400" rtl="0">
              <a:lnSpc>
                <a:spcPct val="100000"/>
              </a:lnSpc>
              <a:spcBef>
                <a:spcPts val="0"/>
              </a:spcBef>
              <a:spcAft>
                <a:spcPts val="0"/>
              </a:spcAft>
              <a:buSzPts val="1200"/>
              <a:buChar char="●"/>
              <a:defRPr/>
            </a:lvl4pPr>
            <a:lvl5pPr marL="3048000" lvl="4" indent="-406400" rtl="0">
              <a:lnSpc>
                <a:spcPct val="100000"/>
              </a:lnSpc>
              <a:spcBef>
                <a:spcPts val="0"/>
              </a:spcBef>
              <a:spcAft>
                <a:spcPts val="0"/>
              </a:spcAft>
              <a:buSzPts val="1200"/>
              <a:buChar char="○"/>
              <a:defRPr/>
            </a:lvl5pPr>
            <a:lvl6pPr marL="3657600" lvl="5" indent="-406400" rtl="0">
              <a:lnSpc>
                <a:spcPct val="100000"/>
              </a:lnSpc>
              <a:spcBef>
                <a:spcPts val="0"/>
              </a:spcBef>
              <a:spcAft>
                <a:spcPts val="0"/>
              </a:spcAft>
              <a:buSzPts val="1200"/>
              <a:buChar char="■"/>
              <a:defRPr/>
            </a:lvl6pPr>
            <a:lvl7pPr marL="4267200" lvl="6" indent="-406400" rtl="0">
              <a:lnSpc>
                <a:spcPct val="100000"/>
              </a:lnSpc>
              <a:spcBef>
                <a:spcPts val="0"/>
              </a:spcBef>
              <a:spcAft>
                <a:spcPts val="0"/>
              </a:spcAft>
              <a:buSzPts val="1200"/>
              <a:buChar char="●"/>
              <a:defRPr/>
            </a:lvl7pPr>
            <a:lvl8pPr marL="4876800" lvl="7" indent="-406400" rtl="0">
              <a:lnSpc>
                <a:spcPct val="100000"/>
              </a:lnSpc>
              <a:spcBef>
                <a:spcPts val="0"/>
              </a:spcBef>
              <a:spcAft>
                <a:spcPts val="0"/>
              </a:spcAft>
              <a:buSzPts val="1200"/>
              <a:buChar char="○"/>
              <a:defRPr/>
            </a:lvl8pPr>
            <a:lvl9pPr marL="5486400" lvl="8" indent="-406400" rtl="0">
              <a:lnSpc>
                <a:spcPct val="100000"/>
              </a:lnSpc>
              <a:spcBef>
                <a:spcPts val="0"/>
              </a:spcBef>
              <a:spcAft>
                <a:spcPts val="0"/>
              </a:spcAft>
              <a:buSzPts val="1200"/>
              <a:buChar char="■"/>
              <a:defRPr/>
            </a:lvl9pPr>
          </a:lstStyle>
          <a:p>
            <a:endParaRPr/>
          </a:p>
        </p:txBody>
      </p:sp>
      <p:grpSp>
        <p:nvGrpSpPr>
          <p:cNvPr id="365" name="Google Shape;365;p9"/>
          <p:cNvGrpSpPr/>
          <p:nvPr/>
        </p:nvGrpSpPr>
        <p:grpSpPr>
          <a:xfrm rot="10800000">
            <a:off x="10778844" y="5533371"/>
            <a:ext cx="1488683" cy="1400107"/>
            <a:chOff x="370925" y="252475"/>
            <a:chExt cx="1739387" cy="1635893"/>
          </a:xfrm>
        </p:grpSpPr>
        <p:sp>
          <p:nvSpPr>
            <p:cNvPr id="366" name="Google Shape;366;p9"/>
            <p:cNvSpPr/>
            <p:nvPr/>
          </p:nvSpPr>
          <p:spPr>
            <a:xfrm>
              <a:off x="370925" y="252475"/>
              <a:ext cx="1739387" cy="1635893"/>
            </a:xfrm>
            <a:custGeom>
              <a:avLst/>
              <a:gdLst/>
              <a:ahLst/>
              <a:cxnLst/>
              <a:rect l="l" t="t" r="r" b="b"/>
              <a:pathLst>
                <a:path w="64380" h="57785" extrusionOk="0">
                  <a:moveTo>
                    <a:pt x="6704" y="0"/>
                  </a:moveTo>
                  <a:cubicBezTo>
                    <a:pt x="3010" y="0"/>
                    <a:pt x="1" y="2976"/>
                    <a:pt x="1" y="6690"/>
                  </a:cubicBezTo>
                  <a:lnTo>
                    <a:pt x="1" y="57784"/>
                  </a:lnTo>
                  <a:cubicBezTo>
                    <a:pt x="335" y="57420"/>
                    <a:pt x="730" y="57085"/>
                    <a:pt x="1156" y="56842"/>
                  </a:cubicBezTo>
                  <a:lnTo>
                    <a:pt x="882" y="56690"/>
                  </a:lnTo>
                  <a:lnTo>
                    <a:pt x="1217" y="56234"/>
                  </a:lnTo>
                  <a:cubicBezTo>
                    <a:pt x="1217" y="56022"/>
                    <a:pt x="1308" y="55839"/>
                    <a:pt x="1490" y="55778"/>
                  </a:cubicBezTo>
                  <a:cubicBezTo>
                    <a:pt x="1521" y="55657"/>
                    <a:pt x="1582" y="55535"/>
                    <a:pt x="1612" y="55383"/>
                  </a:cubicBezTo>
                  <a:cubicBezTo>
                    <a:pt x="1612" y="55262"/>
                    <a:pt x="1703" y="55170"/>
                    <a:pt x="1794" y="55110"/>
                  </a:cubicBezTo>
                  <a:lnTo>
                    <a:pt x="1794" y="55140"/>
                  </a:lnTo>
                  <a:cubicBezTo>
                    <a:pt x="1864" y="55233"/>
                    <a:pt x="1969" y="55273"/>
                    <a:pt x="2123" y="55273"/>
                  </a:cubicBezTo>
                  <a:cubicBezTo>
                    <a:pt x="2171" y="55273"/>
                    <a:pt x="2223" y="55269"/>
                    <a:pt x="2281" y="55262"/>
                  </a:cubicBezTo>
                  <a:cubicBezTo>
                    <a:pt x="2341" y="55049"/>
                    <a:pt x="2433" y="54867"/>
                    <a:pt x="2524" y="54654"/>
                  </a:cubicBezTo>
                  <a:cubicBezTo>
                    <a:pt x="2493" y="54441"/>
                    <a:pt x="2493" y="54198"/>
                    <a:pt x="2554" y="53955"/>
                  </a:cubicBezTo>
                  <a:lnTo>
                    <a:pt x="2676" y="53955"/>
                  </a:lnTo>
                  <a:cubicBezTo>
                    <a:pt x="2767" y="53985"/>
                    <a:pt x="2858" y="54015"/>
                    <a:pt x="2949" y="54076"/>
                  </a:cubicBezTo>
                  <a:cubicBezTo>
                    <a:pt x="3436" y="53529"/>
                    <a:pt x="3952" y="53043"/>
                    <a:pt x="4500" y="52587"/>
                  </a:cubicBezTo>
                  <a:cubicBezTo>
                    <a:pt x="5168" y="51979"/>
                    <a:pt x="5715" y="51462"/>
                    <a:pt x="6323" y="50976"/>
                  </a:cubicBezTo>
                  <a:cubicBezTo>
                    <a:pt x="6414" y="50672"/>
                    <a:pt x="6627" y="50459"/>
                    <a:pt x="6931" y="50368"/>
                  </a:cubicBezTo>
                  <a:lnTo>
                    <a:pt x="7144" y="50368"/>
                  </a:lnTo>
                  <a:cubicBezTo>
                    <a:pt x="7661" y="50034"/>
                    <a:pt x="8208" y="49760"/>
                    <a:pt x="8755" y="49517"/>
                  </a:cubicBezTo>
                  <a:cubicBezTo>
                    <a:pt x="8877" y="49486"/>
                    <a:pt x="8998" y="49456"/>
                    <a:pt x="9150" y="49456"/>
                  </a:cubicBezTo>
                  <a:cubicBezTo>
                    <a:pt x="9150" y="49426"/>
                    <a:pt x="9180" y="49365"/>
                    <a:pt x="9211" y="49335"/>
                  </a:cubicBezTo>
                  <a:cubicBezTo>
                    <a:pt x="9484" y="48939"/>
                    <a:pt x="9728" y="48514"/>
                    <a:pt x="9971" y="48119"/>
                  </a:cubicBezTo>
                  <a:lnTo>
                    <a:pt x="10366" y="48028"/>
                  </a:lnTo>
                  <a:cubicBezTo>
                    <a:pt x="10683" y="47770"/>
                    <a:pt x="11077" y="47629"/>
                    <a:pt x="11473" y="47629"/>
                  </a:cubicBezTo>
                  <a:cubicBezTo>
                    <a:pt x="11685" y="47629"/>
                    <a:pt x="11897" y="47669"/>
                    <a:pt x="12098" y="47754"/>
                  </a:cubicBezTo>
                  <a:cubicBezTo>
                    <a:pt x="12919" y="47146"/>
                    <a:pt x="13649" y="46994"/>
                    <a:pt x="14804" y="46720"/>
                  </a:cubicBezTo>
                  <a:cubicBezTo>
                    <a:pt x="14956" y="46675"/>
                    <a:pt x="15108" y="46652"/>
                    <a:pt x="15256" y="46652"/>
                  </a:cubicBezTo>
                  <a:cubicBezTo>
                    <a:pt x="15404" y="46652"/>
                    <a:pt x="15548" y="46675"/>
                    <a:pt x="15685" y="46720"/>
                  </a:cubicBezTo>
                  <a:cubicBezTo>
                    <a:pt x="15868" y="46690"/>
                    <a:pt x="16020" y="46599"/>
                    <a:pt x="16141" y="46447"/>
                  </a:cubicBezTo>
                  <a:lnTo>
                    <a:pt x="16080" y="46295"/>
                  </a:lnTo>
                  <a:cubicBezTo>
                    <a:pt x="16171" y="46295"/>
                    <a:pt x="16293" y="46325"/>
                    <a:pt x="16384" y="46325"/>
                  </a:cubicBezTo>
                  <a:cubicBezTo>
                    <a:pt x="16536" y="46295"/>
                    <a:pt x="16688" y="46265"/>
                    <a:pt x="16840" y="46234"/>
                  </a:cubicBezTo>
                  <a:cubicBezTo>
                    <a:pt x="16962" y="46143"/>
                    <a:pt x="17053" y="46021"/>
                    <a:pt x="17144" y="45930"/>
                  </a:cubicBezTo>
                  <a:cubicBezTo>
                    <a:pt x="17203" y="45945"/>
                    <a:pt x="17257" y="45953"/>
                    <a:pt x="17305" y="45953"/>
                  </a:cubicBezTo>
                  <a:cubicBezTo>
                    <a:pt x="17454" y="45953"/>
                    <a:pt x="17547" y="45879"/>
                    <a:pt x="17570" y="45717"/>
                  </a:cubicBezTo>
                  <a:cubicBezTo>
                    <a:pt x="17600" y="45687"/>
                    <a:pt x="17630" y="45687"/>
                    <a:pt x="17691" y="45657"/>
                  </a:cubicBezTo>
                  <a:cubicBezTo>
                    <a:pt x="17934" y="45383"/>
                    <a:pt x="18117" y="45079"/>
                    <a:pt x="18330" y="44806"/>
                  </a:cubicBezTo>
                  <a:cubicBezTo>
                    <a:pt x="17965" y="44410"/>
                    <a:pt x="18603" y="44319"/>
                    <a:pt x="18725" y="44106"/>
                  </a:cubicBezTo>
                  <a:cubicBezTo>
                    <a:pt x="18968" y="44106"/>
                    <a:pt x="19150" y="44046"/>
                    <a:pt x="19211" y="43863"/>
                  </a:cubicBezTo>
                  <a:cubicBezTo>
                    <a:pt x="19363" y="43651"/>
                    <a:pt x="19424" y="43407"/>
                    <a:pt x="19393" y="43164"/>
                  </a:cubicBezTo>
                  <a:cubicBezTo>
                    <a:pt x="19029" y="42344"/>
                    <a:pt x="19029" y="42344"/>
                    <a:pt x="20153" y="42283"/>
                  </a:cubicBezTo>
                  <a:lnTo>
                    <a:pt x="20305" y="42283"/>
                  </a:lnTo>
                  <a:cubicBezTo>
                    <a:pt x="20305" y="42283"/>
                    <a:pt x="20488" y="42131"/>
                    <a:pt x="20457" y="42100"/>
                  </a:cubicBezTo>
                  <a:cubicBezTo>
                    <a:pt x="20366" y="41918"/>
                    <a:pt x="20396" y="41705"/>
                    <a:pt x="20548" y="41584"/>
                  </a:cubicBezTo>
                  <a:cubicBezTo>
                    <a:pt x="20579" y="41614"/>
                    <a:pt x="20609" y="41675"/>
                    <a:pt x="20609" y="41736"/>
                  </a:cubicBezTo>
                  <a:cubicBezTo>
                    <a:pt x="20609" y="41888"/>
                    <a:pt x="20609" y="41979"/>
                    <a:pt x="20852" y="42009"/>
                  </a:cubicBezTo>
                  <a:cubicBezTo>
                    <a:pt x="21065" y="42009"/>
                    <a:pt x="21217" y="42009"/>
                    <a:pt x="21217" y="41857"/>
                  </a:cubicBezTo>
                  <a:cubicBezTo>
                    <a:pt x="21278" y="41553"/>
                    <a:pt x="21582" y="41340"/>
                    <a:pt x="21764" y="41097"/>
                  </a:cubicBezTo>
                  <a:cubicBezTo>
                    <a:pt x="21582" y="40702"/>
                    <a:pt x="21886" y="40489"/>
                    <a:pt x="22190" y="40246"/>
                  </a:cubicBezTo>
                  <a:cubicBezTo>
                    <a:pt x="22342" y="40155"/>
                    <a:pt x="22433" y="39973"/>
                    <a:pt x="22403" y="39790"/>
                  </a:cubicBezTo>
                  <a:cubicBezTo>
                    <a:pt x="22372" y="39608"/>
                    <a:pt x="22463" y="39456"/>
                    <a:pt x="22646" y="39365"/>
                  </a:cubicBezTo>
                  <a:cubicBezTo>
                    <a:pt x="22919" y="39182"/>
                    <a:pt x="23193" y="39000"/>
                    <a:pt x="23497" y="38818"/>
                  </a:cubicBezTo>
                  <a:cubicBezTo>
                    <a:pt x="23545" y="38789"/>
                    <a:pt x="23557" y="38778"/>
                    <a:pt x="23557" y="38778"/>
                  </a:cubicBezTo>
                  <a:lnTo>
                    <a:pt x="23557" y="38778"/>
                  </a:lnTo>
                  <a:cubicBezTo>
                    <a:pt x="23557" y="38778"/>
                    <a:pt x="23504" y="38827"/>
                    <a:pt x="23649" y="38848"/>
                  </a:cubicBezTo>
                  <a:cubicBezTo>
                    <a:pt x="23710" y="38848"/>
                    <a:pt x="23801" y="39000"/>
                    <a:pt x="23770" y="39061"/>
                  </a:cubicBezTo>
                  <a:lnTo>
                    <a:pt x="23710" y="39122"/>
                  </a:lnTo>
                  <a:cubicBezTo>
                    <a:pt x="24196" y="38757"/>
                    <a:pt x="24773" y="38453"/>
                    <a:pt x="25412" y="37997"/>
                  </a:cubicBezTo>
                  <a:cubicBezTo>
                    <a:pt x="25594" y="37815"/>
                    <a:pt x="25777" y="37663"/>
                    <a:pt x="25989" y="37511"/>
                  </a:cubicBezTo>
                  <a:cubicBezTo>
                    <a:pt x="26050" y="37419"/>
                    <a:pt x="26141" y="37328"/>
                    <a:pt x="26202" y="37237"/>
                  </a:cubicBezTo>
                  <a:cubicBezTo>
                    <a:pt x="26232" y="37085"/>
                    <a:pt x="26293" y="36903"/>
                    <a:pt x="26384" y="36720"/>
                  </a:cubicBezTo>
                  <a:cubicBezTo>
                    <a:pt x="26415" y="36660"/>
                    <a:pt x="26536" y="36629"/>
                    <a:pt x="26628" y="36599"/>
                  </a:cubicBezTo>
                  <a:cubicBezTo>
                    <a:pt x="26628" y="36599"/>
                    <a:pt x="26719" y="36629"/>
                    <a:pt x="26749" y="36660"/>
                  </a:cubicBezTo>
                  <a:lnTo>
                    <a:pt x="26749" y="36720"/>
                  </a:lnTo>
                  <a:cubicBezTo>
                    <a:pt x="27053" y="36416"/>
                    <a:pt x="27357" y="36143"/>
                    <a:pt x="27661" y="35900"/>
                  </a:cubicBezTo>
                  <a:cubicBezTo>
                    <a:pt x="28178" y="35322"/>
                    <a:pt x="28695" y="34775"/>
                    <a:pt x="29242" y="34258"/>
                  </a:cubicBezTo>
                  <a:cubicBezTo>
                    <a:pt x="29394" y="34089"/>
                    <a:pt x="29611" y="34005"/>
                    <a:pt x="29832" y="34005"/>
                  </a:cubicBezTo>
                  <a:cubicBezTo>
                    <a:pt x="30009" y="34005"/>
                    <a:pt x="30187" y="34059"/>
                    <a:pt x="30336" y="34167"/>
                  </a:cubicBezTo>
                  <a:cubicBezTo>
                    <a:pt x="30427" y="33985"/>
                    <a:pt x="30518" y="33802"/>
                    <a:pt x="30609" y="33620"/>
                  </a:cubicBezTo>
                  <a:cubicBezTo>
                    <a:pt x="30579" y="33590"/>
                    <a:pt x="30518" y="33529"/>
                    <a:pt x="30549" y="33498"/>
                  </a:cubicBezTo>
                  <a:cubicBezTo>
                    <a:pt x="30579" y="33377"/>
                    <a:pt x="30609" y="33286"/>
                    <a:pt x="30701" y="33194"/>
                  </a:cubicBezTo>
                  <a:cubicBezTo>
                    <a:pt x="31126" y="32708"/>
                    <a:pt x="31369" y="32161"/>
                    <a:pt x="31795" y="31735"/>
                  </a:cubicBezTo>
                  <a:cubicBezTo>
                    <a:pt x="31886" y="31675"/>
                    <a:pt x="31992" y="31644"/>
                    <a:pt x="32099" y="31644"/>
                  </a:cubicBezTo>
                  <a:cubicBezTo>
                    <a:pt x="32205" y="31644"/>
                    <a:pt x="32312" y="31675"/>
                    <a:pt x="32403" y="31735"/>
                  </a:cubicBezTo>
                  <a:cubicBezTo>
                    <a:pt x="32555" y="31887"/>
                    <a:pt x="32707" y="32070"/>
                    <a:pt x="32889" y="32222"/>
                  </a:cubicBezTo>
                  <a:lnTo>
                    <a:pt x="32950" y="32222"/>
                  </a:lnTo>
                  <a:lnTo>
                    <a:pt x="33953" y="32313"/>
                  </a:lnTo>
                  <a:lnTo>
                    <a:pt x="34196" y="32131"/>
                  </a:lnTo>
                  <a:cubicBezTo>
                    <a:pt x="34223" y="31290"/>
                    <a:pt x="34904" y="30643"/>
                    <a:pt x="35720" y="30643"/>
                  </a:cubicBezTo>
                  <a:cubicBezTo>
                    <a:pt x="35818" y="30643"/>
                    <a:pt x="35918" y="30652"/>
                    <a:pt x="36020" y="30672"/>
                  </a:cubicBezTo>
                  <a:lnTo>
                    <a:pt x="36567" y="30459"/>
                  </a:lnTo>
                  <a:lnTo>
                    <a:pt x="36597" y="30459"/>
                  </a:lnTo>
                  <a:cubicBezTo>
                    <a:pt x="36689" y="30125"/>
                    <a:pt x="36871" y="29851"/>
                    <a:pt x="37114" y="29638"/>
                  </a:cubicBezTo>
                  <a:cubicBezTo>
                    <a:pt x="37175" y="29608"/>
                    <a:pt x="37327" y="29608"/>
                    <a:pt x="37418" y="29608"/>
                  </a:cubicBezTo>
                  <a:cubicBezTo>
                    <a:pt x="37448" y="29608"/>
                    <a:pt x="37509" y="29638"/>
                    <a:pt x="37540" y="29699"/>
                  </a:cubicBezTo>
                  <a:cubicBezTo>
                    <a:pt x="37600" y="29790"/>
                    <a:pt x="37631" y="29912"/>
                    <a:pt x="37661" y="30033"/>
                  </a:cubicBezTo>
                  <a:cubicBezTo>
                    <a:pt x="37692" y="30125"/>
                    <a:pt x="37692" y="30246"/>
                    <a:pt x="37813" y="30337"/>
                  </a:cubicBezTo>
                  <a:cubicBezTo>
                    <a:pt x="37874" y="30368"/>
                    <a:pt x="37935" y="30398"/>
                    <a:pt x="38026" y="30428"/>
                  </a:cubicBezTo>
                  <a:cubicBezTo>
                    <a:pt x="38051" y="30441"/>
                    <a:pt x="38082" y="30448"/>
                    <a:pt x="38113" y="30448"/>
                  </a:cubicBezTo>
                  <a:cubicBezTo>
                    <a:pt x="38157" y="30448"/>
                    <a:pt x="38203" y="30434"/>
                    <a:pt x="38239" y="30398"/>
                  </a:cubicBezTo>
                  <a:cubicBezTo>
                    <a:pt x="38330" y="30307"/>
                    <a:pt x="38360" y="30185"/>
                    <a:pt x="38512" y="30185"/>
                  </a:cubicBezTo>
                  <a:cubicBezTo>
                    <a:pt x="38573" y="30125"/>
                    <a:pt x="38604" y="30094"/>
                    <a:pt x="38695" y="30033"/>
                  </a:cubicBezTo>
                  <a:cubicBezTo>
                    <a:pt x="38938" y="29912"/>
                    <a:pt x="39181" y="29790"/>
                    <a:pt x="39485" y="29729"/>
                  </a:cubicBezTo>
                  <a:cubicBezTo>
                    <a:pt x="39897" y="29002"/>
                    <a:pt x="40696" y="28700"/>
                    <a:pt x="41526" y="28700"/>
                  </a:cubicBezTo>
                  <a:cubicBezTo>
                    <a:pt x="41737" y="28700"/>
                    <a:pt x="41950" y="28720"/>
                    <a:pt x="42160" y="28757"/>
                  </a:cubicBezTo>
                  <a:cubicBezTo>
                    <a:pt x="42266" y="28571"/>
                    <a:pt x="42396" y="28477"/>
                    <a:pt x="42610" y="28477"/>
                  </a:cubicBezTo>
                  <a:cubicBezTo>
                    <a:pt x="42640" y="28477"/>
                    <a:pt x="42673" y="28479"/>
                    <a:pt x="42707" y="28483"/>
                  </a:cubicBezTo>
                  <a:cubicBezTo>
                    <a:pt x="42829" y="28483"/>
                    <a:pt x="42950" y="28514"/>
                    <a:pt x="43041" y="28514"/>
                  </a:cubicBezTo>
                  <a:cubicBezTo>
                    <a:pt x="43109" y="28534"/>
                    <a:pt x="43176" y="28543"/>
                    <a:pt x="43242" y="28543"/>
                  </a:cubicBezTo>
                  <a:cubicBezTo>
                    <a:pt x="43474" y="28543"/>
                    <a:pt x="43690" y="28423"/>
                    <a:pt x="43832" y="28210"/>
                  </a:cubicBezTo>
                  <a:cubicBezTo>
                    <a:pt x="43953" y="27997"/>
                    <a:pt x="44044" y="27754"/>
                    <a:pt x="44136" y="27541"/>
                  </a:cubicBezTo>
                  <a:cubicBezTo>
                    <a:pt x="44257" y="27328"/>
                    <a:pt x="44440" y="27176"/>
                    <a:pt x="44652" y="27085"/>
                  </a:cubicBezTo>
                  <a:cubicBezTo>
                    <a:pt x="44865" y="26963"/>
                    <a:pt x="45260" y="26994"/>
                    <a:pt x="45321" y="26781"/>
                  </a:cubicBezTo>
                  <a:cubicBezTo>
                    <a:pt x="45443" y="26416"/>
                    <a:pt x="45321" y="25991"/>
                    <a:pt x="45017" y="25717"/>
                  </a:cubicBezTo>
                  <a:cubicBezTo>
                    <a:pt x="44987" y="25687"/>
                    <a:pt x="44956" y="25656"/>
                    <a:pt x="44926" y="25626"/>
                  </a:cubicBezTo>
                  <a:cubicBezTo>
                    <a:pt x="44622" y="25352"/>
                    <a:pt x="44652" y="24896"/>
                    <a:pt x="44956" y="24623"/>
                  </a:cubicBezTo>
                  <a:cubicBezTo>
                    <a:pt x="45047" y="24562"/>
                    <a:pt x="45139" y="24532"/>
                    <a:pt x="45230" y="24532"/>
                  </a:cubicBezTo>
                  <a:cubicBezTo>
                    <a:pt x="45327" y="24532"/>
                    <a:pt x="45424" y="24571"/>
                    <a:pt x="45506" y="24571"/>
                  </a:cubicBezTo>
                  <a:cubicBezTo>
                    <a:pt x="45526" y="24571"/>
                    <a:pt x="45546" y="24568"/>
                    <a:pt x="45564" y="24562"/>
                  </a:cubicBezTo>
                  <a:cubicBezTo>
                    <a:pt x="45620" y="24551"/>
                    <a:pt x="45679" y="24544"/>
                    <a:pt x="45742" y="24544"/>
                  </a:cubicBezTo>
                  <a:cubicBezTo>
                    <a:pt x="45850" y="24544"/>
                    <a:pt x="45965" y="24565"/>
                    <a:pt x="46081" y="24623"/>
                  </a:cubicBezTo>
                  <a:cubicBezTo>
                    <a:pt x="46172" y="24045"/>
                    <a:pt x="46476" y="23529"/>
                    <a:pt x="46871" y="23134"/>
                  </a:cubicBezTo>
                  <a:cubicBezTo>
                    <a:pt x="47165" y="22840"/>
                    <a:pt x="47559" y="22685"/>
                    <a:pt x="47965" y="22685"/>
                  </a:cubicBezTo>
                  <a:cubicBezTo>
                    <a:pt x="48190" y="22685"/>
                    <a:pt x="48418" y="22732"/>
                    <a:pt x="48634" y="22830"/>
                  </a:cubicBezTo>
                  <a:lnTo>
                    <a:pt x="48968" y="22708"/>
                  </a:lnTo>
                  <a:cubicBezTo>
                    <a:pt x="49029" y="22434"/>
                    <a:pt x="49151" y="22191"/>
                    <a:pt x="49303" y="21948"/>
                  </a:cubicBezTo>
                  <a:cubicBezTo>
                    <a:pt x="49637" y="21492"/>
                    <a:pt x="50123" y="21127"/>
                    <a:pt x="50671" y="20945"/>
                  </a:cubicBezTo>
                  <a:cubicBezTo>
                    <a:pt x="50762" y="20520"/>
                    <a:pt x="50975" y="20124"/>
                    <a:pt x="51248" y="19790"/>
                  </a:cubicBezTo>
                  <a:cubicBezTo>
                    <a:pt x="51461" y="19608"/>
                    <a:pt x="51674" y="19425"/>
                    <a:pt x="51917" y="19304"/>
                  </a:cubicBezTo>
                  <a:cubicBezTo>
                    <a:pt x="51856" y="18453"/>
                    <a:pt x="52403" y="17602"/>
                    <a:pt x="53163" y="17054"/>
                  </a:cubicBezTo>
                  <a:cubicBezTo>
                    <a:pt x="53163" y="16659"/>
                    <a:pt x="53193" y="16234"/>
                    <a:pt x="53163" y="15808"/>
                  </a:cubicBezTo>
                  <a:cubicBezTo>
                    <a:pt x="53102" y="15383"/>
                    <a:pt x="53163" y="14927"/>
                    <a:pt x="53285" y="14532"/>
                  </a:cubicBezTo>
                  <a:cubicBezTo>
                    <a:pt x="52890" y="14136"/>
                    <a:pt x="52859" y="13346"/>
                    <a:pt x="53589" y="13225"/>
                  </a:cubicBezTo>
                  <a:cubicBezTo>
                    <a:pt x="54075" y="13133"/>
                    <a:pt x="54561" y="13012"/>
                    <a:pt x="55017" y="12829"/>
                  </a:cubicBezTo>
                  <a:cubicBezTo>
                    <a:pt x="55078" y="12799"/>
                    <a:pt x="55146" y="12784"/>
                    <a:pt x="55219" y="12784"/>
                  </a:cubicBezTo>
                  <a:cubicBezTo>
                    <a:pt x="55291" y="12784"/>
                    <a:pt x="55367" y="12799"/>
                    <a:pt x="55443" y="12829"/>
                  </a:cubicBezTo>
                  <a:cubicBezTo>
                    <a:pt x="55504" y="12708"/>
                    <a:pt x="55564" y="12617"/>
                    <a:pt x="55625" y="12525"/>
                  </a:cubicBezTo>
                  <a:cubicBezTo>
                    <a:pt x="55747" y="12343"/>
                    <a:pt x="55959" y="12191"/>
                    <a:pt x="56172" y="12130"/>
                  </a:cubicBezTo>
                  <a:cubicBezTo>
                    <a:pt x="56324" y="12070"/>
                    <a:pt x="56567" y="12100"/>
                    <a:pt x="56719" y="12039"/>
                  </a:cubicBezTo>
                  <a:cubicBezTo>
                    <a:pt x="56780" y="11948"/>
                    <a:pt x="56841" y="11857"/>
                    <a:pt x="56902" y="11766"/>
                  </a:cubicBezTo>
                  <a:cubicBezTo>
                    <a:pt x="57023" y="11462"/>
                    <a:pt x="56963" y="11127"/>
                    <a:pt x="56719" y="10884"/>
                  </a:cubicBezTo>
                  <a:cubicBezTo>
                    <a:pt x="56689" y="10854"/>
                    <a:pt x="56659" y="10793"/>
                    <a:pt x="56628" y="10763"/>
                  </a:cubicBezTo>
                  <a:cubicBezTo>
                    <a:pt x="56446" y="10550"/>
                    <a:pt x="56446" y="10215"/>
                    <a:pt x="56628" y="9972"/>
                  </a:cubicBezTo>
                  <a:cubicBezTo>
                    <a:pt x="56628" y="9638"/>
                    <a:pt x="56811" y="9334"/>
                    <a:pt x="57145" y="9182"/>
                  </a:cubicBezTo>
                  <a:cubicBezTo>
                    <a:pt x="57145" y="8817"/>
                    <a:pt x="57388" y="8452"/>
                    <a:pt x="57753" y="8361"/>
                  </a:cubicBezTo>
                  <a:cubicBezTo>
                    <a:pt x="58133" y="8240"/>
                    <a:pt x="58490" y="8224"/>
                    <a:pt x="58843" y="8224"/>
                  </a:cubicBezTo>
                  <a:cubicBezTo>
                    <a:pt x="58961" y="8224"/>
                    <a:pt x="59078" y="8226"/>
                    <a:pt x="59196" y="8226"/>
                  </a:cubicBezTo>
                  <a:cubicBezTo>
                    <a:pt x="59431" y="8226"/>
                    <a:pt x="59668" y="8219"/>
                    <a:pt x="59911" y="8179"/>
                  </a:cubicBezTo>
                  <a:cubicBezTo>
                    <a:pt x="61704" y="7814"/>
                    <a:pt x="61400" y="7054"/>
                    <a:pt x="62373" y="5990"/>
                  </a:cubicBezTo>
                  <a:cubicBezTo>
                    <a:pt x="62677" y="5717"/>
                    <a:pt x="63011" y="5504"/>
                    <a:pt x="63346" y="5291"/>
                  </a:cubicBezTo>
                  <a:cubicBezTo>
                    <a:pt x="63346" y="5139"/>
                    <a:pt x="63376" y="4957"/>
                    <a:pt x="63498" y="4805"/>
                  </a:cubicBezTo>
                  <a:cubicBezTo>
                    <a:pt x="63619" y="4653"/>
                    <a:pt x="63710" y="4501"/>
                    <a:pt x="63832" y="4349"/>
                  </a:cubicBezTo>
                  <a:cubicBezTo>
                    <a:pt x="63802" y="3650"/>
                    <a:pt x="64379" y="2282"/>
                    <a:pt x="63254" y="1249"/>
                  </a:cubicBezTo>
                  <a:cubicBezTo>
                    <a:pt x="62768" y="808"/>
                    <a:pt x="62525" y="702"/>
                    <a:pt x="62229" y="702"/>
                  </a:cubicBezTo>
                  <a:cubicBezTo>
                    <a:pt x="61952" y="702"/>
                    <a:pt x="61629" y="794"/>
                    <a:pt x="61019" y="794"/>
                  </a:cubicBezTo>
                  <a:cubicBezTo>
                    <a:pt x="60975" y="794"/>
                    <a:pt x="60930" y="794"/>
                    <a:pt x="60884" y="793"/>
                  </a:cubicBezTo>
                  <a:lnTo>
                    <a:pt x="6870" y="2"/>
                  </a:lnTo>
                  <a:cubicBezTo>
                    <a:pt x="6815" y="1"/>
                    <a:pt x="6759" y="0"/>
                    <a:pt x="6704" y="0"/>
                  </a:cubicBezTo>
                  <a:close/>
                </a:path>
              </a:pathLst>
            </a:custGeom>
            <a:solidFill>
              <a:schemeClr val="lt2"/>
            </a:solidFill>
            <a:ln>
              <a:noFill/>
            </a:ln>
            <a:effectLst>
              <a:outerShdw blurRad="14288" dist="19050" dir="156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a:off x="370925" y="252475"/>
              <a:ext cx="1711048" cy="1528495"/>
            </a:xfrm>
            <a:custGeom>
              <a:avLst/>
              <a:gdLst/>
              <a:ahLst/>
              <a:cxnLst/>
              <a:rect l="l" t="t" r="r" b="b"/>
              <a:pathLst>
                <a:path w="63255" h="54106" extrusionOk="0">
                  <a:moveTo>
                    <a:pt x="6232" y="1"/>
                  </a:moveTo>
                  <a:cubicBezTo>
                    <a:pt x="2797" y="1"/>
                    <a:pt x="1" y="2797"/>
                    <a:pt x="1" y="6232"/>
                  </a:cubicBezTo>
                  <a:lnTo>
                    <a:pt x="1" y="54105"/>
                  </a:lnTo>
                  <a:cubicBezTo>
                    <a:pt x="305" y="53771"/>
                    <a:pt x="670" y="53467"/>
                    <a:pt x="1065" y="53254"/>
                  </a:cubicBezTo>
                  <a:lnTo>
                    <a:pt x="822" y="53102"/>
                  </a:lnTo>
                  <a:lnTo>
                    <a:pt x="1156" y="52676"/>
                  </a:lnTo>
                  <a:cubicBezTo>
                    <a:pt x="1156" y="52494"/>
                    <a:pt x="1186" y="52342"/>
                    <a:pt x="1369" y="52251"/>
                  </a:cubicBezTo>
                  <a:cubicBezTo>
                    <a:pt x="1430" y="52129"/>
                    <a:pt x="1460" y="52038"/>
                    <a:pt x="1490" y="51917"/>
                  </a:cubicBezTo>
                  <a:cubicBezTo>
                    <a:pt x="1521" y="51795"/>
                    <a:pt x="1582" y="51704"/>
                    <a:pt x="1673" y="51643"/>
                  </a:cubicBezTo>
                  <a:lnTo>
                    <a:pt x="1673" y="51673"/>
                  </a:lnTo>
                  <a:cubicBezTo>
                    <a:pt x="1720" y="51791"/>
                    <a:pt x="1822" y="51836"/>
                    <a:pt x="1964" y="51836"/>
                  </a:cubicBezTo>
                  <a:cubicBezTo>
                    <a:pt x="2006" y="51836"/>
                    <a:pt x="2050" y="51832"/>
                    <a:pt x="2098" y="51825"/>
                  </a:cubicBezTo>
                  <a:cubicBezTo>
                    <a:pt x="2159" y="51613"/>
                    <a:pt x="2250" y="51430"/>
                    <a:pt x="2341" y="51278"/>
                  </a:cubicBezTo>
                  <a:cubicBezTo>
                    <a:pt x="2311" y="51035"/>
                    <a:pt x="2311" y="50822"/>
                    <a:pt x="2372" y="50610"/>
                  </a:cubicBezTo>
                  <a:cubicBezTo>
                    <a:pt x="2387" y="50594"/>
                    <a:pt x="2402" y="50587"/>
                    <a:pt x="2417" y="50587"/>
                  </a:cubicBezTo>
                  <a:cubicBezTo>
                    <a:pt x="2433" y="50587"/>
                    <a:pt x="2448" y="50594"/>
                    <a:pt x="2463" y="50610"/>
                  </a:cubicBezTo>
                  <a:cubicBezTo>
                    <a:pt x="2554" y="50640"/>
                    <a:pt x="2645" y="50670"/>
                    <a:pt x="2737" y="50701"/>
                  </a:cubicBezTo>
                  <a:cubicBezTo>
                    <a:pt x="3193" y="50214"/>
                    <a:pt x="3648" y="49758"/>
                    <a:pt x="4196" y="49363"/>
                  </a:cubicBezTo>
                  <a:cubicBezTo>
                    <a:pt x="4804" y="48847"/>
                    <a:pt x="5320" y="48360"/>
                    <a:pt x="5867" y="47935"/>
                  </a:cubicBezTo>
                  <a:cubicBezTo>
                    <a:pt x="5959" y="47661"/>
                    <a:pt x="6171" y="47418"/>
                    <a:pt x="6445" y="47357"/>
                  </a:cubicBezTo>
                  <a:cubicBezTo>
                    <a:pt x="6506" y="47357"/>
                    <a:pt x="6566" y="47357"/>
                    <a:pt x="6627" y="47388"/>
                  </a:cubicBezTo>
                  <a:cubicBezTo>
                    <a:pt x="7114" y="47084"/>
                    <a:pt x="7630" y="46840"/>
                    <a:pt x="8147" y="46658"/>
                  </a:cubicBezTo>
                  <a:cubicBezTo>
                    <a:pt x="8269" y="46628"/>
                    <a:pt x="8390" y="46597"/>
                    <a:pt x="8512" y="46597"/>
                  </a:cubicBezTo>
                  <a:cubicBezTo>
                    <a:pt x="8542" y="46567"/>
                    <a:pt x="8542" y="46537"/>
                    <a:pt x="8573" y="46476"/>
                  </a:cubicBezTo>
                  <a:cubicBezTo>
                    <a:pt x="8846" y="46111"/>
                    <a:pt x="9059" y="45716"/>
                    <a:pt x="9302" y="45351"/>
                  </a:cubicBezTo>
                  <a:lnTo>
                    <a:pt x="9667" y="45290"/>
                  </a:lnTo>
                  <a:cubicBezTo>
                    <a:pt x="9944" y="45050"/>
                    <a:pt x="10288" y="44934"/>
                    <a:pt x="10639" y="44934"/>
                  </a:cubicBezTo>
                  <a:cubicBezTo>
                    <a:pt x="10865" y="44934"/>
                    <a:pt x="11094" y="44982"/>
                    <a:pt x="11308" y="45078"/>
                  </a:cubicBezTo>
                  <a:cubicBezTo>
                    <a:pt x="12068" y="44561"/>
                    <a:pt x="12767" y="44439"/>
                    <a:pt x="13861" y="44196"/>
                  </a:cubicBezTo>
                  <a:cubicBezTo>
                    <a:pt x="13983" y="44181"/>
                    <a:pt x="14105" y="44173"/>
                    <a:pt x="14226" y="44173"/>
                  </a:cubicBezTo>
                  <a:cubicBezTo>
                    <a:pt x="14348" y="44173"/>
                    <a:pt x="14469" y="44181"/>
                    <a:pt x="14591" y="44196"/>
                  </a:cubicBezTo>
                  <a:cubicBezTo>
                    <a:pt x="14895" y="43923"/>
                    <a:pt x="15168" y="43619"/>
                    <a:pt x="15503" y="43345"/>
                  </a:cubicBezTo>
                  <a:cubicBezTo>
                    <a:pt x="15928" y="43011"/>
                    <a:pt x="16597" y="42919"/>
                    <a:pt x="16445" y="42464"/>
                  </a:cubicBezTo>
                  <a:cubicBezTo>
                    <a:pt x="16384" y="42190"/>
                    <a:pt x="16445" y="41916"/>
                    <a:pt x="16658" y="41704"/>
                  </a:cubicBezTo>
                  <a:cubicBezTo>
                    <a:pt x="16719" y="41643"/>
                    <a:pt x="16810" y="41552"/>
                    <a:pt x="16901" y="41491"/>
                  </a:cubicBezTo>
                  <a:cubicBezTo>
                    <a:pt x="16871" y="41369"/>
                    <a:pt x="16871" y="41248"/>
                    <a:pt x="16871" y="41126"/>
                  </a:cubicBezTo>
                  <a:cubicBezTo>
                    <a:pt x="16958" y="40599"/>
                    <a:pt x="17413" y="40213"/>
                    <a:pt x="17909" y="40213"/>
                  </a:cubicBezTo>
                  <a:cubicBezTo>
                    <a:pt x="17928" y="40213"/>
                    <a:pt x="17946" y="40213"/>
                    <a:pt x="17965" y="40214"/>
                  </a:cubicBezTo>
                  <a:cubicBezTo>
                    <a:pt x="18086" y="40123"/>
                    <a:pt x="18360" y="40123"/>
                    <a:pt x="18846" y="40123"/>
                  </a:cubicBezTo>
                  <a:lnTo>
                    <a:pt x="18998" y="40123"/>
                  </a:lnTo>
                  <a:cubicBezTo>
                    <a:pt x="19029" y="40093"/>
                    <a:pt x="19181" y="39971"/>
                    <a:pt x="19181" y="39941"/>
                  </a:cubicBezTo>
                  <a:cubicBezTo>
                    <a:pt x="19089" y="39789"/>
                    <a:pt x="19120" y="39576"/>
                    <a:pt x="19272" y="39454"/>
                  </a:cubicBezTo>
                  <a:cubicBezTo>
                    <a:pt x="19302" y="39485"/>
                    <a:pt x="19302" y="39546"/>
                    <a:pt x="19302" y="39606"/>
                  </a:cubicBezTo>
                  <a:cubicBezTo>
                    <a:pt x="19302" y="39728"/>
                    <a:pt x="19302" y="39850"/>
                    <a:pt x="19545" y="39880"/>
                  </a:cubicBezTo>
                  <a:cubicBezTo>
                    <a:pt x="19758" y="39880"/>
                    <a:pt x="19880" y="39880"/>
                    <a:pt x="19910" y="39728"/>
                  </a:cubicBezTo>
                  <a:cubicBezTo>
                    <a:pt x="19971" y="39454"/>
                    <a:pt x="20245" y="39272"/>
                    <a:pt x="20427" y="39029"/>
                  </a:cubicBezTo>
                  <a:cubicBezTo>
                    <a:pt x="20245" y="38664"/>
                    <a:pt x="20548" y="38451"/>
                    <a:pt x="20852" y="38239"/>
                  </a:cubicBezTo>
                  <a:cubicBezTo>
                    <a:pt x="21004" y="38147"/>
                    <a:pt x="21065" y="37965"/>
                    <a:pt x="21035" y="37813"/>
                  </a:cubicBezTo>
                  <a:cubicBezTo>
                    <a:pt x="21004" y="37631"/>
                    <a:pt x="21096" y="37479"/>
                    <a:pt x="21248" y="37387"/>
                  </a:cubicBezTo>
                  <a:cubicBezTo>
                    <a:pt x="21521" y="37205"/>
                    <a:pt x="21795" y="37053"/>
                    <a:pt x="22068" y="36901"/>
                  </a:cubicBezTo>
                  <a:cubicBezTo>
                    <a:pt x="22126" y="36872"/>
                    <a:pt x="22144" y="36862"/>
                    <a:pt x="22148" y="36862"/>
                  </a:cubicBezTo>
                  <a:cubicBezTo>
                    <a:pt x="22155" y="36862"/>
                    <a:pt x="22096" y="36911"/>
                    <a:pt x="22220" y="36932"/>
                  </a:cubicBezTo>
                  <a:cubicBezTo>
                    <a:pt x="22980" y="36080"/>
                    <a:pt x="23740" y="35442"/>
                    <a:pt x="24804" y="35138"/>
                  </a:cubicBezTo>
                  <a:cubicBezTo>
                    <a:pt x="24834" y="35077"/>
                    <a:pt x="24865" y="35017"/>
                    <a:pt x="24865" y="34956"/>
                  </a:cubicBezTo>
                  <a:cubicBezTo>
                    <a:pt x="24895" y="34895"/>
                    <a:pt x="25017" y="34834"/>
                    <a:pt x="25108" y="34804"/>
                  </a:cubicBezTo>
                  <a:cubicBezTo>
                    <a:pt x="25169" y="34834"/>
                    <a:pt x="25199" y="34865"/>
                    <a:pt x="25229" y="34895"/>
                  </a:cubicBezTo>
                  <a:lnTo>
                    <a:pt x="25260" y="34925"/>
                  </a:lnTo>
                  <a:cubicBezTo>
                    <a:pt x="25533" y="34682"/>
                    <a:pt x="25807" y="34409"/>
                    <a:pt x="26111" y="34166"/>
                  </a:cubicBezTo>
                  <a:cubicBezTo>
                    <a:pt x="26628" y="33649"/>
                    <a:pt x="27144" y="33132"/>
                    <a:pt x="27661" y="32646"/>
                  </a:cubicBezTo>
                  <a:cubicBezTo>
                    <a:pt x="27809" y="32482"/>
                    <a:pt x="28018" y="32397"/>
                    <a:pt x="28227" y="32397"/>
                  </a:cubicBezTo>
                  <a:cubicBezTo>
                    <a:pt x="28406" y="32397"/>
                    <a:pt x="28585" y="32459"/>
                    <a:pt x="28725" y="32585"/>
                  </a:cubicBezTo>
                  <a:cubicBezTo>
                    <a:pt x="28816" y="32403"/>
                    <a:pt x="28907" y="32251"/>
                    <a:pt x="28998" y="32068"/>
                  </a:cubicBezTo>
                  <a:cubicBezTo>
                    <a:pt x="28968" y="32038"/>
                    <a:pt x="28907" y="31977"/>
                    <a:pt x="28938" y="31947"/>
                  </a:cubicBezTo>
                  <a:cubicBezTo>
                    <a:pt x="28938" y="31825"/>
                    <a:pt x="28998" y="31734"/>
                    <a:pt x="29059" y="31643"/>
                  </a:cubicBezTo>
                  <a:cubicBezTo>
                    <a:pt x="29485" y="31187"/>
                    <a:pt x="29728" y="30670"/>
                    <a:pt x="30154" y="30245"/>
                  </a:cubicBezTo>
                  <a:cubicBezTo>
                    <a:pt x="30245" y="30184"/>
                    <a:pt x="30351" y="30153"/>
                    <a:pt x="30454" y="30153"/>
                  </a:cubicBezTo>
                  <a:cubicBezTo>
                    <a:pt x="30556" y="30153"/>
                    <a:pt x="30655" y="30184"/>
                    <a:pt x="30731" y="30245"/>
                  </a:cubicBezTo>
                  <a:lnTo>
                    <a:pt x="30822" y="30245"/>
                  </a:lnTo>
                  <a:cubicBezTo>
                    <a:pt x="31521" y="30214"/>
                    <a:pt x="32129" y="30001"/>
                    <a:pt x="32737" y="29910"/>
                  </a:cubicBezTo>
                  <a:cubicBezTo>
                    <a:pt x="33034" y="29515"/>
                    <a:pt x="33491" y="29260"/>
                    <a:pt x="33961" y="29260"/>
                  </a:cubicBezTo>
                  <a:cubicBezTo>
                    <a:pt x="34070" y="29260"/>
                    <a:pt x="34179" y="29274"/>
                    <a:pt x="34287" y="29302"/>
                  </a:cubicBezTo>
                  <a:lnTo>
                    <a:pt x="34865" y="29089"/>
                  </a:lnTo>
                  <a:lnTo>
                    <a:pt x="34895" y="29089"/>
                  </a:lnTo>
                  <a:cubicBezTo>
                    <a:pt x="34926" y="28938"/>
                    <a:pt x="34986" y="28786"/>
                    <a:pt x="35078" y="28664"/>
                  </a:cubicBezTo>
                  <a:cubicBezTo>
                    <a:pt x="35382" y="27813"/>
                    <a:pt x="37053" y="27934"/>
                    <a:pt x="37813" y="27904"/>
                  </a:cubicBezTo>
                  <a:cubicBezTo>
                    <a:pt x="37965" y="27889"/>
                    <a:pt x="38110" y="27881"/>
                    <a:pt x="38250" y="27881"/>
                  </a:cubicBezTo>
                  <a:cubicBezTo>
                    <a:pt x="38391" y="27881"/>
                    <a:pt x="38528" y="27889"/>
                    <a:pt x="38664" y="27904"/>
                  </a:cubicBezTo>
                  <a:cubicBezTo>
                    <a:pt x="38847" y="27843"/>
                    <a:pt x="39029" y="27722"/>
                    <a:pt x="39181" y="27570"/>
                  </a:cubicBezTo>
                  <a:cubicBezTo>
                    <a:pt x="39504" y="27354"/>
                    <a:pt x="39888" y="27231"/>
                    <a:pt x="40278" y="27231"/>
                  </a:cubicBezTo>
                  <a:cubicBezTo>
                    <a:pt x="40440" y="27231"/>
                    <a:pt x="40602" y="27252"/>
                    <a:pt x="40762" y="27296"/>
                  </a:cubicBezTo>
                  <a:cubicBezTo>
                    <a:pt x="40807" y="27281"/>
                    <a:pt x="40853" y="27273"/>
                    <a:pt x="40898" y="27273"/>
                  </a:cubicBezTo>
                  <a:cubicBezTo>
                    <a:pt x="40944" y="27273"/>
                    <a:pt x="40990" y="27281"/>
                    <a:pt x="41035" y="27296"/>
                  </a:cubicBezTo>
                  <a:cubicBezTo>
                    <a:pt x="41157" y="27296"/>
                    <a:pt x="41248" y="27327"/>
                    <a:pt x="41370" y="27327"/>
                  </a:cubicBezTo>
                  <a:cubicBezTo>
                    <a:pt x="41438" y="27337"/>
                    <a:pt x="41504" y="27342"/>
                    <a:pt x="41565" y="27342"/>
                  </a:cubicBezTo>
                  <a:cubicBezTo>
                    <a:pt x="41855" y="27342"/>
                    <a:pt x="42059" y="27229"/>
                    <a:pt x="42160" y="27053"/>
                  </a:cubicBezTo>
                  <a:cubicBezTo>
                    <a:pt x="42281" y="26810"/>
                    <a:pt x="42373" y="26597"/>
                    <a:pt x="42464" y="26384"/>
                  </a:cubicBezTo>
                  <a:cubicBezTo>
                    <a:pt x="42585" y="26172"/>
                    <a:pt x="42768" y="26020"/>
                    <a:pt x="42981" y="25928"/>
                  </a:cubicBezTo>
                  <a:cubicBezTo>
                    <a:pt x="43193" y="25837"/>
                    <a:pt x="43619" y="25868"/>
                    <a:pt x="43649" y="25655"/>
                  </a:cubicBezTo>
                  <a:cubicBezTo>
                    <a:pt x="43771" y="25290"/>
                    <a:pt x="43649" y="24864"/>
                    <a:pt x="43345" y="24621"/>
                  </a:cubicBezTo>
                  <a:cubicBezTo>
                    <a:pt x="43315" y="24591"/>
                    <a:pt x="43254" y="24561"/>
                    <a:pt x="43224" y="24530"/>
                  </a:cubicBezTo>
                  <a:cubicBezTo>
                    <a:pt x="42920" y="24257"/>
                    <a:pt x="42950" y="23770"/>
                    <a:pt x="43254" y="23527"/>
                  </a:cubicBezTo>
                  <a:cubicBezTo>
                    <a:pt x="43345" y="23466"/>
                    <a:pt x="43436" y="23436"/>
                    <a:pt x="43528" y="23436"/>
                  </a:cubicBezTo>
                  <a:cubicBezTo>
                    <a:pt x="43625" y="23436"/>
                    <a:pt x="43722" y="23475"/>
                    <a:pt x="43804" y="23475"/>
                  </a:cubicBezTo>
                  <a:cubicBezTo>
                    <a:pt x="43824" y="23475"/>
                    <a:pt x="43844" y="23472"/>
                    <a:pt x="43862" y="23466"/>
                  </a:cubicBezTo>
                  <a:cubicBezTo>
                    <a:pt x="43929" y="23455"/>
                    <a:pt x="43995" y="23448"/>
                    <a:pt x="44062" y="23448"/>
                  </a:cubicBezTo>
                  <a:cubicBezTo>
                    <a:pt x="44178" y="23448"/>
                    <a:pt x="44293" y="23469"/>
                    <a:pt x="44409" y="23527"/>
                  </a:cubicBezTo>
                  <a:cubicBezTo>
                    <a:pt x="44500" y="22980"/>
                    <a:pt x="44774" y="22463"/>
                    <a:pt x="45199" y="22068"/>
                  </a:cubicBezTo>
                  <a:cubicBezTo>
                    <a:pt x="45503" y="21783"/>
                    <a:pt x="45890" y="21641"/>
                    <a:pt x="46286" y="21641"/>
                  </a:cubicBezTo>
                  <a:cubicBezTo>
                    <a:pt x="46524" y="21641"/>
                    <a:pt x="46765" y="21692"/>
                    <a:pt x="46993" y="21795"/>
                  </a:cubicBezTo>
                  <a:lnTo>
                    <a:pt x="47357" y="21703"/>
                  </a:lnTo>
                  <a:cubicBezTo>
                    <a:pt x="47388" y="21430"/>
                    <a:pt x="47509" y="21187"/>
                    <a:pt x="47692" y="20974"/>
                  </a:cubicBezTo>
                  <a:cubicBezTo>
                    <a:pt x="48026" y="20488"/>
                    <a:pt x="48513" y="20153"/>
                    <a:pt x="49060" y="19971"/>
                  </a:cubicBezTo>
                  <a:cubicBezTo>
                    <a:pt x="49181" y="19545"/>
                    <a:pt x="49364" y="19150"/>
                    <a:pt x="49668" y="18816"/>
                  </a:cubicBezTo>
                  <a:cubicBezTo>
                    <a:pt x="49850" y="18633"/>
                    <a:pt x="50063" y="18481"/>
                    <a:pt x="50336" y="18360"/>
                  </a:cubicBezTo>
                  <a:cubicBezTo>
                    <a:pt x="50336" y="17509"/>
                    <a:pt x="50731" y="16718"/>
                    <a:pt x="51400" y="16263"/>
                  </a:cubicBezTo>
                  <a:cubicBezTo>
                    <a:pt x="51552" y="15685"/>
                    <a:pt x="51704" y="14986"/>
                    <a:pt x="51461" y="14439"/>
                  </a:cubicBezTo>
                  <a:cubicBezTo>
                    <a:pt x="51309" y="14165"/>
                    <a:pt x="51339" y="13801"/>
                    <a:pt x="51522" y="13557"/>
                  </a:cubicBezTo>
                  <a:cubicBezTo>
                    <a:pt x="51461" y="13466"/>
                    <a:pt x="51431" y="13345"/>
                    <a:pt x="51431" y="13193"/>
                  </a:cubicBezTo>
                  <a:cubicBezTo>
                    <a:pt x="51400" y="12858"/>
                    <a:pt x="51643" y="12554"/>
                    <a:pt x="51978" y="12463"/>
                  </a:cubicBezTo>
                  <a:cubicBezTo>
                    <a:pt x="52065" y="12397"/>
                    <a:pt x="52200" y="12347"/>
                    <a:pt x="52326" y="12347"/>
                  </a:cubicBezTo>
                  <a:cubicBezTo>
                    <a:pt x="52374" y="12347"/>
                    <a:pt x="52422" y="12355"/>
                    <a:pt x="52464" y="12372"/>
                  </a:cubicBezTo>
                  <a:cubicBezTo>
                    <a:pt x="52586" y="12402"/>
                    <a:pt x="52707" y="12433"/>
                    <a:pt x="52798" y="12463"/>
                  </a:cubicBezTo>
                  <a:cubicBezTo>
                    <a:pt x="52887" y="12490"/>
                    <a:pt x="52978" y="12503"/>
                    <a:pt x="53068" y="12503"/>
                  </a:cubicBezTo>
                  <a:cubicBezTo>
                    <a:pt x="53287" y="12503"/>
                    <a:pt x="53499" y="12423"/>
                    <a:pt x="53649" y="12250"/>
                  </a:cubicBezTo>
                  <a:cubicBezTo>
                    <a:pt x="53801" y="12068"/>
                    <a:pt x="53893" y="11825"/>
                    <a:pt x="54045" y="11642"/>
                  </a:cubicBezTo>
                  <a:cubicBezTo>
                    <a:pt x="54197" y="11460"/>
                    <a:pt x="54379" y="11308"/>
                    <a:pt x="54622" y="11247"/>
                  </a:cubicBezTo>
                  <a:cubicBezTo>
                    <a:pt x="54804" y="11186"/>
                    <a:pt x="55048" y="11217"/>
                    <a:pt x="55200" y="11156"/>
                  </a:cubicBezTo>
                  <a:cubicBezTo>
                    <a:pt x="55260" y="11065"/>
                    <a:pt x="55321" y="10974"/>
                    <a:pt x="55382" y="10883"/>
                  </a:cubicBezTo>
                  <a:cubicBezTo>
                    <a:pt x="55504" y="10579"/>
                    <a:pt x="55412" y="10244"/>
                    <a:pt x="55169" y="10001"/>
                  </a:cubicBezTo>
                  <a:cubicBezTo>
                    <a:pt x="55139" y="9971"/>
                    <a:pt x="55108" y="9940"/>
                    <a:pt x="55078" y="9910"/>
                  </a:cubicBezTo>
                  <a:cubicBezTo>
                    <a:pt x="54896" y="9667"/>
                    <a:pt x="54896" y="9363"/>
                    <a:pt x="55078" y="9120"/>
                  </a:cubicBezTo>
                  <a:cubicBezTo>
                    <a:pt x="55078" y="8785"/>
                    <a:pt x="55260" y="8451"/>
                    <a:pt x="55595" y="8329"/>
                  </a:cubicBezTo>
                  <a:cubicBezTo>
                    <a:pt x="55595" y="7934"/>
                    <a:pt x="55838" y="7600"/>
                    <a:pt x="56203" y="7478"/>
                  </a:cubicBezTo>
                  <a:cubicBezTo>
                    <a:pt x="56598" y="7372"/>
                    <a:pt x="56978" y="7364"/>
                    <a:pt x="57354" y="7364"/>
                  </a:cubicBezTo>
                  <a:cubicBezTo>
                    <a:pt x="57417" y="7364"/>
                    <a:pt x="57479" y="7364"/>
                    <a:pt x="57542" y="7364"/>
                  </a:cubicBezTo>
                  <a:cubicBezTo>
                    <a:pt x="57854" y="7364"/>
                    <a:pt x="58166" y="7359"/>
                    <a:pt x="58482" y="7296"/>
                  </a:cubicBezTo>
                  <a:cubicBezTo>
                    <a:pt x="60397" y="6931"/>
                    <a:pt x="60032" y="6171"/>
                    <a:pt x="61066" y="5107"/>
                  </a:cubicBezTo>
                  <a:cubicBezTo>
                    <a:pt x="61370" y="4864"/>
                    <a:pt x="61704" y="4621"/>
                    <a:pt x="62069" y="4439"/>
                  </a:cubicBezTo>
                  <a:cubicBezTo>
                    <a:pt x="62069" y="4256"/>
                    <a:pt x="62099" y="4074"/>
                    <a:pt x="62221" y="3922"/>
                  </a:cubicBezTo>
                  <a:cubicBezTo>
                    <a:pt x="62343" y="3770"/>
                    <a:pt x="62464" y="3618"/>
                    <a:pt x="62586" y="3466"/>
                  </a:cubicBezTo>
                  <a:cubicBezTo>
                    <a:pt x="62525" y="2797"/>
                    <a:pt x="62950" y="2159"/>
                    <a:pt x="63254" y="1369"/>
                  </a:cubicBezTo>
                  <a:cubicBezTo>
                    <a:pt x="62160" y="487"/>
                    <a:pt x="60792" y="1"/>
                    <a:pt x="59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8" name="Google Shape;368;p9"/>
            <p:cNvGrpSpPr/>
            <p:nvPr/>
          </p:nvGrpSpPr>
          <p:grpSpPr>
            <a:xfrm>
              <a:off x="370935" y="252477"/>
              <a:ext cx="1001254" cy="911929"/>
              <a:chOff x="390884" y="252477"/>
              <a:chExt cx="1001254" cy="911929"/>
            </a:xfrm>
          </p:grpSpPr>
          <p:sp>
            <p:nvSpPr>
              <p:cNvPr id="369" name="Google Shape;369;p9"/>
              <p:cNvSpPr/>
              <p:nvPr/>
            </p:nvSpPr>
            <p:spPr>
              <a:xfrm>
                <a:off x="448429" y="835607"/>
                <a:ext cx="11187" cy="9831"/>
              </a:xfrm>
              <a:custGeom>
                <a:avLst/>
                <a:gdLst/>
                <a:ahLst/>
                <a:cxnLst/>
                <a:rect l="l" t="t" r="r" b="b"/>
                <a:pathLst>
                  <a:path w="396" h="348" extrusionOk="0">
                    <a:moveTo>
                      <a:pt x="212" y="1"/>
                    </a:moveTo>
                    <a:cubicBezTo>
                      <a:pt x="174" y="1"/>
                      <a:pt x="133" y="17"/>
                      <a:pt x="92" y="58"/>
                    </a:cubicBezTo>
                    <a:cubicBezTo>
                      <a:pt x="0" y="180"/>
                      <a:pt x="0" y="210"/>
                      <a:pt x="92" y="301"/>
                    </a:cubicBezTo>
                    <a:cubicBezTo>
                      <a:pt x="122" y="332"/>
                      <a:pt x="160" y="347"/>
                      <a:pt x="202" y="347"/>
                    </a:cubicBezTo>
                    <a:cubicBezTo>
                      <a:pt x="244" y="347"/>
                      <a:pt x="289" y="332"/>
                      <a:pt x="335" y="301"/>
                    </a:cubicBezTo>
                    <a:cubicBezTo>
                      <a:pt x="396" y="241"/>
                      <a:pt x="396" y="119"/>
                      <a:pt x="335" y="58"/>
                    </a:cubicBezTo>
                    <a:cubicBezTo>
                      <a:pt x="301" y="25"/>
                      <a:pt x="259" y="1"/>
                      <a:pt x="212"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9"/>
              <p:cNvSpPr/>
              <p:nvPr/>
            </p:nvSpPr>
            <p:spPr>
              <a:xfrm>
                <a:off x="1229814" y="464886"/>
                <a:ext cx="12063" cy="9605"/>
              </a:xfrm>
              <a:custGeom>
                <a:avLst/>
                <a:gdLst/>
                <a:ahLst/>
                <a:cxnLst/>
                <a:rect l="l" t="t" r="r" b="b"/>
                <a:pathLst>
                  <a:path w="427" h="340" extrusionOk="0">
                    <a:moveTo>
                      <a:pt x="205" y="1"/>
                    </a:moveTo>
                    <a:cubicBezTo>
                      <a:pt x="170" y="1"/>
                      <a:pt x="134" y="24"/>
                      <a:pt x="92" y="81"/>
                    </a:cubicBezTo>
                    <a:cubicBezTo>
                      <a:pt x="31" y="172"/>
                      <a:pt x="1" y="233"/>
                      <a:pt x="92" y="294"/>
                    </a:cubicBezTo>
                    <a:cubicBezTo>
                      <a:pt x="153" y="324"/>
                      <a:pt x="191" y="339"/>
                      <a:pt x="225" y="339"/>
                    </a:cubicBezTo>
                    <a:cubicBezTo>
                      <a:pt x="259" y="339"/>
                      <a:pt x="289" y="324"/>
                      <a:pt x="335" y="294"/>
                    </a:cubicBezTo>
                    <a:cubicBezTo>
                      <a:pt x="396" y="233"/>
                      <a:pt x="426" y="142"/>
                      <a:pt x="335" y="81"/>
                    </a:cubicBezTo>
                    <a:cubicBezTo>
                      <a:pt x="286" y="32"/>
                      <a:pt x="246" y="1"/>
                      <a:pt x="205"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9"/>
              <p:cNvSpPr/>
              <p:nvPr/>
            </p:nvSpPr>
            <p:spPr>
              <a:xfrm>
                <a:off x="1125912" y="326491"/>
                <a:ext cx="27516" cy="17515"/>
              </a:xfrm>
              <a:custGeom>
                <a:avLst/>
                <a:gdLst/>
                <a:ahLst/>
                <a:cxnLst/>
                <a:rect l="l" t="t" r="r" b="b"/>
                <a:pathLst>
                  <a:path w="974" h="620" extrusionOk="0">
                    <a:moveTo>
                      <a:pt x="514" y="1"/>
                    </a:moveTo>
                    <a:cubicBezTo>
                      <a:pt x="414" y="1"/>
                      <a:pt x="314" y="87"/>
                      <a:pt x="213" y="147"/>
                    </a:cubicBezTo>
                    <a:cubicBezTo>
                      <a:pt x="122" y="208"/>
                      <a:pt x="1" y="268"/>
                      <a:pt x="61" y="420"/>
                    </a:cubicBezTo>
                    <a:cubicBezTo>
                      <a:pt x="92" y="542"/>
                      <a:pt x="274" y="512"/>
                      <a:pt x="396" y="542"/>
                    </a:cubicBezTo>
                    <a:cubicBezTo>
                      <a:pt x="504" y="542"/>
                      <a:pt x="644" y="620"/>
                      <a:pt x="792" y="620"/>
                    </a:cubicBezTo>
                    <a:cubicBezTo>
                      <a:pt x="852" y="620"/>
                      <a:pt x="913" y="607"/>
                      <a:pt x="973" y="572"/>
                    </a:cubicBezTo>
                    <a:cubicBezTo>
                      <a:pt x="913" y="390"/>
                      <a:pt x="821" y="208"/>
                      <a:pt x="669" y="86"/>
                    </a:cubicBezTo>
                    <a:cubicBezTo>
                      <a:pt x="617" y="24"/>
                      <a:pt x="566" y="1"/>
                      <a:pt x="51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9"/>
              <p:cNvSpPr/>
              <p:nvPr/>
            </p:nvSpPr>
            <p:spPr>
              <a:xfrm>
                <a:off x="616740" y="374770"/>
                <a:ext cx="12035" cy="9549"/>
              </a:xfrm>
              <a:custGeom>
                <a:avLst/>
                <a:gdLst/>
                <a:ahLst/>
                <a:cxnLst/>
                <a:rect l="l" t="t" r="r" b="b"/>
                <a:pathLst>
                  <a:path w="426" h="338" extrusionOk="0">
                    <a:moveTo>
                      <a:pt x="251" y="0"/>
                    </a:moveTo>
                    <a:cubicBezTo>
                      <a:pt x="219" y="0"/>
                      <a:pt x="185" y="7"/>
                      <a:pt x="152" y="18"/>
                    </a:cubicBezTo>
                    <a:cubicBezTo>
                      <a:pt x="61" y="110"/>
                      <a:pt x="0" y="201"/>
                      <a:pt x="122" y="292"/>
                    </a:cubicBezTo>
                    <a:cubicBezTo>
                      <a:pt x="152" y="322"/>
                      <a:pt x="190" y="338"/>
                      <a:pt x="232" y="338"/>
                    </a:cubicBezTo>
                    <a:cubicBezTo>
                      <a:pt x="274" y="338"/>
                      <a:pt x="319" y="322"/>
                      <a:pt x="365" y="292"/>
                    </a:cubicBezTo>
                    <a:cubicBezTo>
                      <a:pt x="426" y="262"/>
                      <a:pt x="426" y="140"/>
                      <a:pt x="395" y="79"/>
                    </a:cubicBezTo>
                    <a:cubicBezTo>
                      <a:pt x="357" y="21"/>
                      <a:pt x="306" y="0"/>
                      <a:pt x="251"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9"/>
              <p:cNvSpPr/>
              <p:nvPr/>
            </p:nvSpPr>
            <p:spPr>
              <a:xfrm>
                <a:off x="1037463" y="347791"/>
                <a:ext cx="4322" cy="3842"/>
              </a:xfrm>
              <a:custGeom>
                <a:avLst/>
                <a:gdLst/>
                <a:ahLst/>
                <a:cxnLst/>
                <a:rect l="l" t="t" r="r" b="b"/>
                <a:pathLst>
                  <a:path w="153" h="136" extrusionOk="0">
                    <a:moveTo>
                      <a:pt x="62" y="1"/>
                    </a:moveTo>
                    <a:cubicBezTo>
                      <a:pt x="31" y="62"/>
                      <a:pt x="31" y="92"/>
                      <a:pt x="1" y="122"/>
                    </a:cubicBezTo>
                    <a:cubicBezTo>
                      <a:pt x="21" y="122"/>
                      <a:pt x="41" y="136"/>
                      <a:pt x="62" y="136"/>
                    </a:cubicBezTo>
                    <a:cubicBezTo>
                      <a:pt x="72" y="136"/>
                      <a:pt x="82" y="133"/>
                      <a:pt x="92" y="122"/>
                    </a:cubicBezTo>
                    <a:cubicBezTo>
                      <a:pt x="92" y="92"/>
                      <a:pt x="123" y="62"/>
                      <a:pt x="15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9"/>
              <p:cNvSpPr/>
              <p:nvPr/>
            </p:nvSpPr>
            <p:spPr>
              <a:xfrm>
                <a:off x="1230662" y="503193"/>
                <a:ext cx="10340" cy="8955"/>
              </a:xfrm>
              <a:custGeom>
                <a:avLst/>
                <a:gdLst/>
                <a:ahLst/>
                <a:cxnLst/>
                <a:rect l="l" t="t" r="r" b="b"/>
                <a:pathLst>
                  <a:path w="366" h="317" extrusionOk="0">
                    <a:moveTo>
                      <a:pt x="217" y="0"/>
                    </a:moveTo>
                    <a:cubicBezTo>
                      <a:pt x="187" y="0"/>
                      <a:pt x="155" y="10"/>
                      <a:pt x="123" y="32"/>
                    </a:cubicBezTo>
                    <a:cubicBezTo>
                      <a:pt x="1" y="62"/>
                      <a:pt x="31" y="153"/>
                      <a:pt x="62" y="214"/>
                    </a:cubicBezTo>
                    <a:cubicBezTo>
                      <a:pt x="85" y="283"/>
                      <a:pt x="142" y="317"/>
                      <a:pt x="207" y="317"/>
                    </a:cubicBezTo>
                    <a:cubicBezTo>
                      <a:pt x="229" y="317"/>
                      <a:pt x="252" y="313"/>
                      <a:pt x="275" y="305"/>
                    </a:cubicBezTo>
                    <a:cubicBezTo>
                      <a:pt x="335" y="275"/>
                      <a:pt x="366" y="184"/>
                      <a:pt x="335" y="93"/>
                    </a:cubicBezTo>
                    <a:cubicBezTo>
                      <a:pt x="316" y="34"/>
                      <a:pt x="271" y="0"/>
                      <a:pt x="21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9"/>
              <p:cNvSpPr/>
              <p:nvPr/>
            </p:nvSpPr>
            <p:spPr>
              <a:xfrm>
                <a:off x="1023733" y="346096"/>
                <a:ext cx="3475" cy="2599"/>
              </a:xfrm>
              <a:custGeom>
                <a:avLst/>
                <a:gdLst/>
                <a:ahLst/>
                <a:cxnLst/>
                <a:rect l="l" t="t" r="r" b="b"/>
                <a:pathLst>
                  <a:path w="123" h="92" extrusionOk="0">
                    <a:moveTo>
                      <a:pt x="1" y="0"/>
                    </a:moveTo>
                    <a:cubicBezTo>
                      <a:pt x="1" y="0"/>
                      <a:pt x="1" y="91"/>
                      <a:pt x="1" y="91"/>
                    </a:cubicBezTo>
                    <a:lnTo>
                      <a:pt x="122" y="91"/>
                    </a:lnTo>
                    <a:lnTo>
                      <a:pt x="122" y="0"/>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9"/>
              <p:cNvSpPr/>
              <p:nvPr/>
            </p:nvSpPr>
            <p:spPr>
              <a:xfrm>
                <a:off x="1192892" y="503221"/>
                <a:ext cx="11187" cy="9548"/>
              </a:xfrm>
              <a:custGeom>
                <a:avLst/>
                <a:gdLst/>
                <a:ahLst/>
                <a:cxnLst/>
                <a:rect l="l" t="t" r="r" b="b"/>
                <a:pathLst>
                  <a:path w="396" h="338" extrusionOk="0">
                    <a:moveTo>
                      <a:pt x="192" y="0"/>
                    </a:moveTo>
                    <a:cubicBezTo>
                      <a:pt x="166" y="0"/>
                      <a:pt x="142" y="11"/>
                      <a:pt x="122" y="31"/>
                    </a:cubicBezTo>
                    <a:cubicBezTo>
                      <a:pt x="31" y="92"/>
                      <a:pt x="1" y="183"/>
                      <a:pt x="92" y="274"/>
                    </a:cubicBezTo>
                    <a:cubicBezTo>
                      <a:pt x="111" y="312"/>
                      <a:pt x="153" y="338"/>
                      <a:pt x="203" y="338"/>
                    </a:cubicBezTo>
                    <a:cubicBezTo>
                      <a:pt x="235" y="338"/>
                      <a:pt x="270" y="328"/>
                      <a:pt x="305" y="304"/>
                    </a:cubicBezTo>
                    <a:cubicBezTo>
                      <a:pt x="365" y="274"/>
                      <a:pt x="396" y="213"/>
                      <a:pt x="365" y="122"/>
                    </a:cubicBezTo>
                    <a:cubicBezTo>
                      <a:pt x="305" y="41"/>
                      <a:pt x="244" y="0"/>
                      <a:pt x="19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9"/>
              <p:cNvSpPr/>
              <p:nvPr/>
            </p:nvSpPr>
            <p:spPr>
              <a:xfrm>
                <a:off x="876891" y="362425"/>
                <a:ext cx="19803" cy="18193"/>
              </a:xfrm>
              <a:custGeom>
                <a:avLst/>
                <a:gdLst/>
                <a:ahLst/>
                <a:cxnLst/>
                <a:rect l="l" t="t" r="r" b="b"/>
                <a:pathLst>
                  <a:path w="701" h="644" extrusionOk="0">
                    <a:moveTo>
                      <a:pt x="269" y="1"/>
                    </a:moveTo>
                    <a:cubicBezTo>
                      <a:pt x="224" y="1"/>
                      <a:pt x="169" y="27"/>
                      <a:pt x="92" y="91"/>
                    </a:cubicBezTo>
                    <a:cubicBezTo>
                      <a:pt x="1" y="243"/>
                      <a:pt x="123" y="364"/>
                      <a:pt x="244" y="516"/>
                    </a:cubicBezTo>
                    <a:cubicBezTo>
                      <a:pt x="300" y="591"/>
                      <a:pt x="357" y="643"/>
                      <a:pt x="420" y="643"/>
                    </a:cubicBezTo>
                    <a:cubicBezTo>
                      <a:pt x="460" y="643"/>
                      <a:pt x="502" y="624"/>
                      <a:pt x="548" y="577"/>
                    </a:cubicBezTo>
                    <a:cubicBezTo>
                      <a:pt x="700" y="395"/>
                      <a:pt x="518" y="273"/>
                      <a:pt x="426" y="121"/>
                    </a:cubicBezTo>
                    <a:cubicBezTo>
                      <a:pt x="374" y="51"/>
                      <a:pt x="331" y="1"/>
                      <a:pt x="269"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9"/>
              <p:cNvSpPr/>
              <p:nvPr/>
            </p:nvSpPr>
            <p:spPr>
              <a:xfrm>
                <a:off x="599565" y="337509"/>
                <a:ext cx="26640" cy="27883"/>
              </a:xfrm>
              <a:custGeom>
                <a:avLst/>
                <a:gdLst/>
                <a:ahLst/>
                <a:cxnLst/>
                <a:rect l="l" t="t" r="r" b="b"/>
                <a:pathLst>
                  <a:path w="943" h="987" extrusionOk="0">
                    <a:moveTo>
                      <a:pt x="608" y="0"/>
                    </a:moveTo>
                    <a:cubicBezTo>
                      <a:pt x="517" y="152"/>
                      <a:pt x="365" y="213"/>
                      <a:pt x="213" y="334"/>
                    </a:cubicBezTo>
                    <a:cubicBezTo>
                      <a:pt x="0" y="486"/>
                      <a:pt x="61" y="669"/>
                      <a:pt x="183" y="851"/>
                    </a:cubicBezTo>
                    <a:cubicBezTo>
                      <a:pt x="236" y="940"/>
                      <a:pt x="320" y="987"/>
                      <a:pt x="411" y="987"/>
                    </a:cubicBezTo>
                    <a:cubicBezTo>
                      <a:pt x="476" y="987"/>
                      <a:pt x="545" y="963"/>
                      <a:pt x="608" y="912"/>
                    </a:cubicBezTo>
                    <a:cubicBezTo>
                      <a:pt x="790" y="821"/>
                      <a:pt x="942" y="699"/>
                      <a:pt x="821" y="426"/>
                    </a:cubicBezTo>
                    <a:cubicBezTo>
                      <a:pt x="760" y="304"/>
                      <a:pt x="608" y="182"/>
                      <a:pt x="60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9"/>
              <p:cNvSpPr/>
              <p:nvPr/>
            </p:nvSpPr>
            <p:spPr>
              <a:xfrm>
                <a:off x="412354" y="334062"/>
                <a:ext cx="12910" cy="10678"/>
              </a:xfrm>
              <a:custGeom>
                <a:avLst/>
                <a:gdLst/>
                <a:ahLst/>
                <a:cxnLst/>
                <a:rect l="l" t="t" r="r" b="b"/>
                <a:pathLst>
                  <a:path w="457" h="378" extrusionOk="0">
                    <a:moveTo>
                      <a:pt x="244" y="0"/>
                    </a:moveTo>
                    <a:cubicBezTo>
                      <a:pt x="153" y="122"/>
                      <a:pt x="92" y="244"/>
                      <a:pt x="1" y="365"/>
                    </a:cubicBezTo>
                    <a:cubicBezTo>
                      <a:pt x="45" y="374"/>
                      <a:pt x="90" y="378"/>
                      <a:pt x="134" y="378"/>
                    </a:cubicBezTo>
                    <a:cubicBezTo>
                      <a:pt x="242" y="378"/>
                      <a:pt x="349" y="356"/>
                      <a:pt x="457" y="335"/>
                    </a:cubicBezTo>
                    <a:cubicBezTo>
                      <a:pt x="366" y="213"/>
                      <a:pt x="305" y="122"/>
                      <a:pt x="24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9"/>
              <p:cNvSpPr/>
              <p:nvPr/>
            </p:nvSpPr>
            <p:spPr>
              <a:xfrm>
                <a:off x="1142241" y="437541"/>
                <a:ext cx="145149" cy="143849"/>
              </a:xfrm>
              <a:custGeom>
                <a:avLst/>
                <a:gdLst/>
                <a:ahLst/>
                <a:cxnLst/>
                <a:rect l="l" t="t" r="r" b="b"/>
                <a:pathLst>
                  <a:path w="5138" h="5092" extrusionOk="0">
                    <a:moveTo>
                      <a:pt x="3304" y="970"/>
                    </a:moveTo>
                    <a:cubicBezTo>
                      <a:pt x="3350" y="970"/>
                      <a:pt x="3398" y="1000"/>
                      <a:pt x="3435" y="1018"/>
                    </a:cubicBezTo>
                    <a:cubicBezTo>
                      <a:pt x="3496" y="1079"/>
                      <a:pt x="3496" y="1170"/>
                      <a:pt x="3435" y="1231"/>
                    </a:cubicBezTo>
                    <a:cubicBezTo>
                      <a:pt x="3407" y="1272"/>
                      <a:pt x="3374" y="1289"/>
                      <a:pt x="3340" y="1289"/>
                    </a:cubicBezTo>
                    <a:cubicBezTo>
                      <a:pt x="3298" y="1289"/>
                      <a:pt x="3256" y="1265"/>
                      <a:pt x="3222" y="1231"/>
                    </a:cubicBezTo>
                    <a:cubicBezTo>
                      <a:pt x="3161" y="1201"/>
                      <a:pt x="3161" y="1110"/>
                      <a:pt x="3222" y="1018"/>
                    </a:cubicBezTo>
                    <a:cubicBezTo>
                      <a:pt x="3246" y="983"/>
                      <a:pt x="3275" y="970"/>
                      <a:pt x="3304" y="970"/>
                    </a:cubicBezTo>
                    <a:close/>
                    <a:moveTo>
                      <a:pt x="3320" y="2314"/>
                    </a:moveTo>
                    <a:cubicBezTo>
                      <a:pt x="3387" y="2314"/>
                      <a:pt x="3450" y="2348"/>
                      <a:pt x="3496" y="2417"/>
                    </a:cubicBezTo>
                    <a:cubicBezTo>
                      <a:pt x="3496" y="2508"/>
                      <a:pt x="3496" y="2569"/>
                      <a:pt x="3405" y="2629"/>
                    </a:cubicBezTo>
                    <a:cubicBezTo>
                      <a:pt x="3384" y="2629"/>
                      <a:pt x="3361" y="2633"/>
                      <a:pt x="3336" y="2633"/>
                    </a:cubicBezTo>
                    <a:cubicBezTo>
                      <a:pt x="3286" y="2633"/>
                      <a:pt x="3232" y="2619"/>
                      <a:pt x="3192" y="2538"/>
                    </a:cubicBezTo>
                    <a:cubicBezTo>
                      <a:pt x="3161" y="2417"/>
                      <a:pt x="3161" y="2386"/>
                      <a:pt x="3253" y="2325"/>
                    </a:cubicBezTo>
                    <a:cubicBezTo>
                      <a:pt x="3275" y="2318"/>
                      <a:pt x="3298" y="2314"/>
                      <a:pt x="3320" y="2314"/>
                    </a:cubicBezTo>
                    <a:close/>
                    <a:moveTo>
                      <a:pt x="1976" y="2325"/>
                    </a:moveTo>
                    <a:cubicBezTo>
                      <a:pt x="2037" y="2325"/>
                      <a:pt x="2098" y="2366"/>
                      <a:pt x="2158" y="2447"/>
                    </a:cubicBezTo>
                    <a:cubicBezTo>
                      <a:pt x="2158" y="2538"/>
                      <a:pt x="2128" y="2599"/>
                      <a:pt x="2067" y="2629"/>
                    </a:cubicBezTo>
                    <a:cubicBezTo>
                      <a:pt x="2044" y="2653"/>
                      <a:pt x="2012" y="2663"/>
                      <a:pt x="1979" y="2663"/>
                    </a:cubicBezTo>
                    <a:cubicBezTo>
                      <a:pt x="1927" y="2663"/>
                      <a:pt x="1873" y="2637"/>
                      <a:pt x="1854" y="2599"/>
                    </a:cubicBezTo>
                    <a:cubicBezTo>
                      <a:pt x="1794" y="2508"/>
                      <a:pt x="1824" y="2417"/>
                      <a:pt x="1885" y="2356"/>
                    </a:cubicBezTo>
                    <a:cubicBezTo>
                      <a:pt x="1915" y="2336"/>
                      <a:pt x="1946" y="2325"/>
                      <a:pt x="1976" y="2325"/>
                    </a:cubicBezTo>
                    <a:close/>
                    <a:moveTo>
                      <a:pt x="3500" y="1"/>
                    </a:moveTo>
                    <a:cubicBezTo>
                      <a:pt x="3385" y="1"/>
                      <a:pt x="3255" y="34"/>
                      <a:pt x="3131" y="107"/>
                    </a:cubicBezTo>
                    <a:cubicBezTo>
                      <a:pt x="2928" y="251"/>
                      <a:pt x="2698" y="534"/>
                      <a:pt x="2493" y="534"/>
                    </a:cubicBezTo>
                    <a:cubicBezTo>
                      <a:pt x="2482" y="534"/>
                      <a:pt x="2472" y="534"/>
                      <a:pt x="2462" y="532"/>
                    </a:cubicBezTo>
                    <a:cubicBezTo>
                      <a:pt x="2358" y="515"/>
                      <a:pt x="2261" y="505"/>
                      <a:pt x="2173" y="505"/>
                    </a:cubicBezTo>
                    <a:cubicBezTo>
                      <a:pt x="1799" y="505"/>
                      <a:pt x="1575" y="679"/>
                      <a:pt x="1550" y="1170"/>
                    </a:cubicBezTo>
                    <a:cubicBezTo>
                      <a:pt x="791" y="1535"/>
                      <a:pt x="547" y="2204"/>
                      <a:pt x="304" y="2933"/>
                    </a:cubicBezTo>
                    <a:cubicBezTo>
                      <a:pt x="183" y="3207"/>
                      <a:pt x="0" y="3359"/>
                      <a:pt x="213" y="3632"/>
                    </a:cubicBezTo>
                    <a:cubicBezTo>
                      <a:pt x="377" y="3838"/>
                      <a:pt x="486" y="4029"/>
                      <a:pt x="661" y="4029"/>
                    </a:cubicBezTo>
                    <a:cubicBezTo>
                      <a:pt x="745" y="4029"/>
                      <a:pt x="844" y="3984"/>
                      <a:pt x="973" y="3876"/>
                    </a:cubicBezTo>
                    <a:cubicBezTo>
                      <a:pt x="1022" y="3834"/>
                      <a:pt x="1067" y="3818"/>
                      <a:pt x="1109" y="3818"/>
                    </a:cubicBezTo>
                    <a:cubicBezTo>
                      <a:pt x="1223" y="3818"/>
                      <a:pt x="1318" y="3939"/>
                      <a:pt x="1429" y="4028"/>
                    </a:cubicBezTo>
                    <a:cubicBezTo>
                      <a:pt x="1672" y="4332"/>
                      <a:pt x="1763" y="4727"/>
                      <a:pt x="1611" y="5091"/>
                    </a:cubicBezTo>
                    <a:cubicBezTo>
                      <a:pt x="2067" y="4909"/>
                      <a:pt x="2979" y="4423"/>
                      <a:pt x="3070" y="4240"/>
                    </a:cubicBezTo>
                    <a:cubicBezTo>
                      <a:pt x="3222" y="3906"/>
                      <a:pt x="3405" y="3541"/>
                      <a:pt x="3617" y="3237"/>
                    </a:cubicBezTo>
                    <a:cubicBezTo>
                      <a:pt x="3749" y="3000"/>
                      <a:pt x="3493" y="2467"/>
                      <a:pt x="3936" y="2467"/>
                    </a:cubicBezTo>
                    <a:cubicBezTo>
                      <a:pt x="4004" y="2467"/>
                      <a:pt x="4089" y="2479"/>
                      <a:pt x="4195" y="2508"/>
                    </a:cubicBezTo>
                    <a:cubicBezTo>
                      <a:pt x="4202" y="2510"/>
                      <a:pt x="4208" y="2511"/>
                      <a:pt x="4215" y="2511"/>
                    </a:cubicBezTo>
                    <a:cubicBezTo>
                      <a:pt x="4295" y="2511"/>
                      <a:pt x="4345" y="2347"/>
                      <a:pt x="4316" y="2234"/>
                    </a:cubicBezTo>
                    <a:cubicBezTo>
                      <a:pt x="4286" y="2113"/>
                      <a:pt x="4347" y="2021"/>
                      <a:pt x="4438" y="1930"/>
                    </a:cubicBezTo>
                    <a:cubicBezTo>
                      <a:pt x="4620" y="1748"/>
                      <a:pt x="5137" y="1626"/>
                      <a:pt x="4955" y="1383"/>
                    </a:cubicBezTo>
                    <a:cubicBezTo>
                      <a:pt x="4902" y="1293"/>
                      <a:pt x="4846" y="1259"/>
                      <a:pt x="4787" y="1259"/>
                    </a:cubicBezTo>
                    <a:cubicBezTo>
                      <a:pt x="4607" y="1259"/>
                      <a:pt x="4401" y="1581"/>
                      <a:pt x="4195" y="1626"/>
                    </a:cubicBezTo>
                    <a:cubicBezTo>
                      <a:pt x="4134" y="1626"/>
                      <a:pt x="4073" y="1657"/>
                      <a:pt x="3830" y="1748"/>
                    </a:cubicBezTo>
                    <a:cubicBezTo>
                      <a:pt x="4195" y="1201"/>
                      <a:pt x="3708" y="836"/>
                      <a:pt x="3830" y="350"/>
                    </a:cubicBezTo>
                    <a:cubicBezTo>
                      <a:pt x="3890" y="129"/>
                      <a:pt x="3725" y="1"/>
                      <a:pt x="350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9"/>
              <p:cNvSpPr/>
              <p:nvPr/>
            </p:nvSpPr>
            <p:spPr>
              <a:xfrm>
                <a:off x="999693" y="252477"/>
                <a:ext cx="67857" cy="40397"/>
              </a:xfrm>
              <a:custGeom>
                <a:avLst/>
                <a:gdLst/>
                <a:ahLst/>
                <a:cxnLst/>
                <a:rect l="l" t="t" r="r" b="b"/>
                <a:pathLst>
                  <a:path w="2402" h="1430" extrusionOk="0">
                    <a:moveTo>
                      <a:pt x="1034" y="1"/>
                    </a:moveTo>
                    <a:cubicBezTo>
                      <a:pt x="1034" y="31"/>
                      <a:pt x="1034" y="92"/>
                      <a:pt x="1004" y="122"/>
                    </a:cubicBezTo>
                    <a:cubicBezTo>
                      <a:pt x="1095" y="183"/>
                      <a:pt x="1064" y="244"/>
                      <a:pt x="1004" y="305"/>
                    </a:cubicBezTo>
                    <a:cubicBezTo>
                      <a:pt x="981" y="316"/>
                      <a:pt x="959" y="323"/>
                      <a:pt x="938" y="323"/>
                    </a:cubicBezTo>
                    <a:cubicBezTo>
                      <a:pt x="902" y="323"/>
                      <a:pt x="871" y="302"/>
                      <a:pt x="852" y="244"/>
                    </a:cubicBezTo>
                    <a:lnTo>
                      <a:pt x="31" y="122"/>
                    </a:lnTo>
                    <a:lnTo>
                      <a:pt x="31" y="122"/>
                    </a:lnTo>
                    <a:cubicBezTo>
                      <a:pt x="1" y="457"/>
                      <a:pt x="274" y="366"/>
                      <a:pt x="365" y="487"/>
                    </a:cubicBezTo>
                    <a:cubicBezTo>
                      <a:pt x="517" y="670"/>
                      <a:pt x="244" y="822"/>
                      <a:pt x="335" y="974"/>
                    </a:cubicBezTo>
                    <a:cubicBezTo>
                      <a:pt x="396" y="1126"/>
                      <a:pt x="487" y="1278"/>
                      <a:pt x="608" y="1430"/>
                    </a:cubicBezTo>
                    <a:lnTo>
                      <a:pt x="1946" y="609"/>
                    </a:lnTo>
                    <a:cubicBezTo>
                      <a:pt x="2015" y="730"/>
                      <a:pt x="2094" y="802"/>
                      <a:pt x="2183" y="802"/>
                    </a:cubicBezTo>
                    <a:cubicBezTo>
                      <a:pt x="2251" y="802"/>
                      <a:pt x="2323" y="761"/>
                      <a:pt x="2402" y="670"/>
                    </a:cubicBezTo>
                    <a:cubicBezTo>
                      <a:pt x="2335" y="519"/>
                      <a:pt x="2259" y="451"/>
                      <a:pt x="2173" y="451"/>
                    </a:cubicBezTo>
                    <a:cubicBezTo>
                      <a:pt x="2104" y="451"/>
                      <a:pt x="2028" y="496"/>
                      <a:pt x="1946" y="578"/>
                    </a:cubicBezTo>
                    <a:cubicBezTo>
                      <a:pt x="1855" y="457"/>
                      <a:pt x="1733" y="335"/>
                      <a:pt x="1855" y="214"/>
                    </a:cubicBezTo>
                    <a:cubicBezTo>
                      <a:pt x="1946" y="122"/>
                      <a:pt x="2037" y="62"/>
                      <a:pt x="212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9"/>
              <p:cNvSpPr/>
              <p:nvPr/>
            </p:nvSpPr>
            <p:spPr>
              <a:xfrm>
                <a:off x="390884" y="402313"/>
                <a:ext cx="103932" cy="205773"/>
              </a:xfrm>
              <a:custGeom>
                <a:avLst/>
                <a:gdLst/>
                <a:ahLst/>
                <a:cxnLst/>
                <a:rect l="l" t="t" r="r" b="b"/>
                <a:pathLst>
                  <a:path w="3679" h="7284" extrusionOk="0">
                    <a:moveTo>
                      <a:pt x="3466" y="1"/>
                    </a:moveTo>
                    <a:cubicBezTo>
                      <a:pt x="3421" y="1"/>
                      <a:pt x="3375" y="16"/>
                      <a:pt x="3345" y="47"/>
                    </a:cubicBezTo>
                    <a:cubicBezTo>
                      <a:pt x="3162" y="168"/>
                      <a:pt x="2980" y="259"/>
                      <a:pt x="2828" y="411"/>
                    </a:cubicBezTo>
                    <a:cubicBezTo>
                      <a:pt x="2575" y="683"/>
                      <a:pt x="2211" y="831"/>
                      <a:pt x="1847" y="831"/>
                    </a:cubicBezTo>
                    <a:cubicBezTo>
                      <a:pt x="1640" y="831"/>
                      <a:pt x="1434" y="784"/>
                      <a:pt x="1247" y="685"/>
                    </a:cubicBezTo>
                    <a:cubicBezTo>
                      <a:pt x="1217" y="685"/>
                      <a:pt x="1156" y="715"/>
                      <a:pt x="1095" y="746"/>
                    </a:cubicBezTo>
                    <a:cubicBezTo>
                      <a:pt x="974" y="898"/>
                      <a:pt x="1126" y="989"/>
                      <a:pt x="1156" y="1110"/>
                    </a:cubicBezTo>
                    <a:cubicBezTo>
                      <a:pt x="1308" y="1566"/>
                      <a:pt x="1126" y="1749"/>
                      <a:pt x="670" y="1931"/>
                    </a:cubicBezTo>
                    <a:cubicBezTo>
                      <a:pt x="457" y="1992"/>
                      <a:pt x="244" y="2022"/>
                      <a:pt x="1" y="2022"/>
                    </a:cubicBezTo>
                    <a:lnTo>
                      <a:pt x="1" y="3998"/>
                    </a:lnTo>
                    <a:cubicBezTo>
                      <a:pt x="396" y="4028"/>
                      <a:pt x="761" y="4150"/>
                      <a:pt x="1095" y="4302"/>
                    </a:cubicBezTo>
                    <a:cubicBezTo>
                      <a:pt x="1186" y="4363"/>
                      <a:pt x="1278" y="4515"/>
                      <a:pt x="1369" y="4515"/>
                    </a:cubicBezTo>
                    <a:cubicBezTo>
                      <a:pt x="1411" y="4508"/>
                      <a:pt x="1451" y="4504"/>
                      <a:pt x="1490" y="4504"/>
                    </a:cubicBezTo>
                    <a:cubicBezTo>
                      <a:pt x="1786" y="4504"/>
                      <a:pt x="1970" y="4702"/>
                      <a:pt x="1916" y="4971"/>
                    </a:cubicBezTo>
                    <a:cubicBezTo>
                      <a:pt x="1891" y="5121"/>
                      <a:pt x="2011" y="5624"/>
                      <a:pt x="1660" y="5624"/>
                    </a:cubicBezTo>
                    <a:cubicBezTo>
                      <a:pt x="1586" y="5624"/>
                      <a:pt x="1491" y="5601"/>
                      <a:pt x="1369" y="5548"/>
                    </a:cubicBezTo>
                    <a:cubicBezTo>
                      <a:pt x="1354" y="5541"/>
                      <a:pt x="1341" y="5537"/>
                      <a:pt x="1331" y="5537"/>
                    </a:cubicBezTo>
                    <a:cubicBezTo>
                      <a:pt x="1253" y="5537"/>
                      <a:pt x="1270" y="5711"/>
                      <a:pt x="1217" y="5791"/>
                    </a:cubicBezTo>
                    <a:cubicBezTo>
                      <a:pt x="913" y="6217"/>
                      <a:pt x="1521" y="6642"/>
                      <a:pt x="1247" y="7068"/>
                    </a:cubicBezTo>
                    <a:cubicBezTo>
                      <a:pt x="1223" y="7117"/>
                      <a:pt x="1297" y="7206"/>
                      <a:pt x="1375" y="7206"/>
                    </a:cubicBezTo>
                    <a:cubicBezTo>
                      <a:pt x="1394" y="7206"/>
                      <a:pt x="1412" y="7201"/>
                      <a:pt x="1430" y="7189"/>
                    </a:cubicBezTo>
                    <a:cubicBezTo>
                      <a:pt x="1464" y="7165"/>
                      <a:pt x="1497" y="7156"/>
                      <a:pt x="1530" y="7156"/>
                    </a:cubicBezTo>
                    <a:cubicBezTo>
                      <a:pt x="1651" y="7156"/>
                      <a:pt x="1770" y="7284"/>
                      <a:pt x="1917" y="7284"/>
                    </a:cubicBezTo>
                    <a:cubicBezTo>
                      <a:pt x="1982" y="7284"/>
                      <a:pt x="2051" y="7259"/>
                      <a:pt x="2129" y="7189"/>
                    </a:cubicBezTo>
                    <a:cubicBezTo>
                      <a:pt x="1916" y="6703"/>
                      <a:pt x="1734" y="6126"/>
                      <a:pt x="2341" y="5700"/>
                    </a:cubicBezTo>
                    <a:cubicBezTo>
                      <a:pt x="2463" y="5609"/>
                      <a:pt x="2402" y="5487"/>
                      <a:pt x="2341" y="5396"/>
                    </a:cubicBezTo>
                    <a:cubicBezTo>
                      <a:pt x="2281" y="5275"/>
                      <a:pt x="2159" y="5123"/>
                      <a:pt x="2220" y="4910"/>
                    </a:cubicBezTo>
                    <a:cubicBezTo>
                      <a:pt x="2341" y="4545"/>
                      <a:pt x="2189" y="4332"/>
                      <a:pt x="1825" y="4302"/>
                    </a:cubicBezTo>
                    <a:cubicBezTo>
                      <a:pt x="1308" y="4211"/>
                      <a:pt x="1247" y="3724"/>
                      <a:pt x="1004" y="3420"/>
                    </a:cubicBezTo>
                    <a:cubicBezTo>
                      <a:pt x="761" y="3116"/>
                      <a:pt x="1126" y="3025"/>
                      <a:pt x="1278" y="2843"/>
                    </a:cubicBezTo>
                    <a:cubicBezTo>
                      <a:pt x="1399" y="2691"/>
                      <a:pt x="1308" y="2569"/>
                      <a:pt x="1308" y="2417"/>
                    </a:cubicBezTo>
                    <a:cubicBezTo>
                      <a:pt x="1338" y="1992"/>
                      <a:pt x="1612" y="1597"/>
                      <a:pt x="2007" y="1414"/>
                    </a:cubicBezTo>
                    <a:cubicBezTo>
                      <a:pt x="2281" y="1262"/>
                      <a:pt x="2554" y="1050"/>
                      <a:pt x="2828" y="867"/>
                    </a:cubicBezTo>
                    <a:cubicBezTo>
                      <a:pt x="3101" y="685"/>
                      <a:pt x="3314" y="533"/>
                      <a:pt x="3557" y="350"/>
                    </a:cubicBezTo>
                    <a:cubicBezTo>
                      <a:pt x="3648" y="290"/>
                      <a:pt x="3679" y="138"/>
                      <a:pt x="3588" y="47"/>
                    </a:cubicBezTo>
                    <a:cubicBezTo>
                      <a:pt x="3557" y="16"/>
                      <a:pt x="3512" y="1"/>
                      <a:pt x="346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9"/>
              <p:cNvSpPr/>
              <p:nvPr/>
            </p:nvSpPr>
            <p:spPr>
              <a:xfrm>
                <a:off x="1049497" y="297140"/>
                <a:ext cx="28" cy="28"/>
              </a:xfrm>
              <a:custGeom>
                <a:avLst/>
                <a:gdLst/>
                <a:ahLst/>
                <a:cxnLst/>
                <a:rect l="l" t="t" r="r" b="b"/>
                <a:pathLst>
                  <a:path w="1" h="1" extrusionOk="0">
                    <a:moveTo>
                      <a:pt x="0" y="0"/>
                    </a:moveTo>
                    <a:lnTo>
                      <a:pt x="0" y="0"/>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9"/>
              <p:cNvSpPr/>
              <p:nvPr/>
            </p:nvSpPr>
            <p:spPr>
              <a:xfrm>
                <a:off x="940453" y="285388"/>
                <a:ext cx="123678" cy="139527"/>
              </a:xfrm>
              <a:custGeom>
                <a:avLst/>
                <a:gdLst/>
                <a:ahLst/>
                <a:cxnLst/>
                <a:rect l="l" t="t" r="r" b="b"/>
                <a:pathLst>
                  <a:path w="4378" h="4939" extrusionOk="0">
                    <a:moveTo>
                      <a:pt x="3070" y="2119"/>
                    </a:moveTo>
                    <a:lnTo>
                      <a:pt x="3070" y="2240"/>
                    </a:lnTo>
                    <a:lnTo>
                      <a:pt x="2918" y="2240"/>
                    </a:lnTo>
                    <a:lnTo>
                      <a:pt x="2918" y="2149"/>
                    </a:lnTo>
                    <a:cubicBezTo>
                      <a:pt x="2979" y="2149"/>
                      <a:pt x="3009" y="2119"/>
                      <a:pt x="3070" y="2119"/>
                    </a:cubicBezTo>
                    <a:close/>
                    <a:moveTo>
                      <a:pt x="3587" y="2240"/>
                    </a:moveTo>
                    <a:cubicBezTo>
                      <a:pt x="3557" y="2271"/>
                      <a:pt x="3526" y="2301"/>
                      <a:pt x="3526" y="2362"/>
                    </a:cubicBezTo>
                    <a:lnTo>
                      <a:pt x="3435" y="2362"/>
                    </a:lnTo>
                    <a:cubicBezTo>
                      <a:pt x="3465" y="2301"/>
                      <a:pt x="3465" y="2271"/>
                      <a:pt x="3496" y="2240"/>
                    </a:cubicBezTo>
                    <a:close/>
                    <a:moveTo>
                      <a:pt x="1965" y="0"/>
                    </a:moveTo>
                    <a:cubicBezTo>
                      <a:pt x="1774" y="0"/>
                      <a:pt x="1559" y="185"/>
                      <a:pt x="1327" y="185"/>
                    </a:cubicBezTo>
                    <a:cubicBezTo>
                      <a:pt x="1251" y="185"/>
                      <a:pt x="1174" y="165"/>
                      <a:pt x="1094" y="113"/>
                    </a:cubicBezTo>
                    <a:cubicBezTo>
                      <a:pt x="1064" y="143"/>
                      <a:pt x="1003" y="204"/>
                      <a:pt x="973" y="234"/>
                    </a:cubicBezTo>
                    <a:cubicBezTo>
                      <a:pt x="1034" y="386"/>
                      <a:pt x="1186" y="538"/>
                      <a:pt x="1186" y="720"/>
                    </a:cubicBezTo>
                    <a:cubicBezTo>
                      <a:pt x="1155" y="1237"/>
                      <a:pt x="1216" y="1784"/>
                      <a:pt x="1398" y="2301"/>
                    </a:cubicBezTo>
                    <a:cubicBezTo>
                      <a:pt x="1459" y="2423"/>
                      <a:pt x="1398" y="2544"/>
                      <a:pt x="1307" y="2605"/>
                    </a:cubicBezTo>
                    <a:cubicBezTo>
                      <a:pt x="1125" y="2696"/>
                      <a:pt x="1034" y="2909"/>
                      <a:pt x="1003" y="3091"/>
                    </a:cubicBezTo>
                    <a:cubicBezTo>
                      <a:pt x="978" y="3345"/>
                      <a:pt x="1016" y="3788"/>
                      <a:pt x="642" y="3788"/>
                    </a:cubicBezTo>
                    <a:cubicBezTo>
                      <a:pt x="568" y="3788"/>
                      <a:pt x="476" y="3770"/>
                      <a:pt x="365" y="3730"/>
                    </a:cubicBezTo>
                    <a:cubicBezTo>
                      <a:pt x="356" y="3727"/>
                      <a:pt x="347" y="3726"/>
                      <a:pt x="337" y="3726"/>
                    </a:cubicBezTo>
                    <a:cubicBezTo>
                      <a:pt x="209" y="3726"/>
                      <a:pt x="0" y="3902"/>
                      <a:pt x="0" y="4155"/>
                    </a:cubicBezTo>
                    <a:cubicBezTo>
                      <a:pt x="304" y="4307"/>
                      <a:pt x="578" y="4520"/>
                      <a:pt x="851" y="4763"/>
                    </a:cubicBezTo>
                    <a:cubicBezTo>
                      <a:pt x="952" y="4878"/>
                      <a:pt x="1093" y="4938"/>
                      <a:pt x="1223" y="4938"/>
                    </a:cubicBezTo>
                    <a:cubicBezTo>
                      <a:pt x="1369" y="4938"/>
                      <a:pt x="1502" y="4863"/>
                      <a:pt x="1550" y="4702"/>
                    </a:cubicBezTo>
                    <a:cubicBezTo>
                      <a:pt x="1672" y="4277"/>
                      <a:pt x="1885" y="3790"/>
                      <a:pt x="1733" y="3426"/>
                    </a:cubicBezTo>
                    <a:cubicBezTo>
                      <a:pt x="1550" y="2939"/>
                      <a:pt x="1794" y="2544"/>
                      <a:pt x="1763" y="2119"/>
                    </a:cubicBezTo>
                    <a:cubicBezTo>
                      <a:pt x="1790" y="1901"/>
                      <a:pt x="1958" y="1799"/>
                      <a:pt x="2128" y="1799"/>
                    </a:cubicBezTo>
                    <a:cubicBezTo>
                      <a:pt x="2340" y="1799"/>
                      <a:pt x="2557" y="1955"/>
                      <a:pt x="2523" y="2240"/>
                    </a:cubicBezTo>
                    <a:cubicBezTo>
                      <a:pt x="2401" y="2423"/>
                      <a:pt x="2493" y="2666"/>
                      <a:pt x="2705" y="2757"/>
                    </a:cubicBezTo>
                    <a:cubicBezTo>
                      <a:pt x="3101" y="2848"/>
                      <a:pt x="3435" y="3122"/>
                      <a:pt x="3617" y="3486"/>
                    </a:cubicBezTo>
                    <a:cubicBezTo>
                      <a:pt x="3654" y="3560"/>
                      <a:pt x="3736" y="3600"/>
                      <a:pt x="3821" y="3600"/>
                    </a:cubicBezTo>
                    <a:cubicBezTo>
                      <a:pt x="3877" y="3600"/>
                      <a:pt x="3934" y="3583"/>
                      <a:pt x="3982" y="3547"/>
                    </a:cubicBezTo>
                    <a:cubicBezTo>
                      <a:pt x="4134" y="3456"/>
                      <a:pt x="4377" y="3334"/>
                      <a:pt x="4256" y="3152"/>
                    </a:cubicBezTo>
                    <a:cubicBezTo>
                      <a:pt x="4104" y="2879"/>
                      <a:pt x="4164" y="2605"/>
                      <a:pt x="4104" y="2331"/>
                    </a:cubicBezTo>
                    <a:cubicBezTo>
                      <a:pt x="4060" y="2155"/>
                      <a:pt x="3984" y="1899"/>
                      <a:pt x="3783" y="1899"/>
                    </a:cubicBezTo>
                    <a:cubicBezTo>
                      <a:pt x="3707" y="1899"/>
                      <a:pt x="3613" y="1936"/>
                      <a:pt x="3496" y="2027"/>
                    </a:cubicBezTo>
                    <a:cubicBezTo>
                      <a:pt x="3439" y="2075"/>
                      <a:pt x="3389" y="2095"/>
                      <a:pt x="3346" y="2095"/>
                    </a:cubicBezTo>
                    <a:cubicBezTo>
                      <a:pt x="3250" y="2095"/>
                      <a:pt x="3192" y="1992"/>
                      <a:pt x="3192" y="1845"/>
                    </a:cubicBezTo>
                    <a:cubicBezTo>
                      <a:pt x="3131" y="1511"/>
                      <a:pt x="3313" y="1176"/>
                      <a:pt x="3617" y="1055"/>
                    </a:cubicBezTo>
                    <a:cubicBezTo>
                      <a:pt x="3860" y="933"/>
                      <a:pt x="4073" y="751"/>
                      <a:pt x="3860" y="416"/>
                    </a:cubicBezTo>
                    <a:lnTo>
                      <a:pt x="3860" y="416"/>
                    </a:lnTo>
                    <a:cubicBezTo>
                      <a:pt x="3642" y="504"/>
                      <a:pt x="3471" y="794"/>
                      <a:pt x="3235" y="794"/>
                    </a:cubicBezTo>
                    <a:cubicBezTo>
                      <a:pt x="3142" y="794"/>
                      <a:pt x="3038" y="749"/>
                      <a:pt x="2918" y="629"/>
                    </a:cubicBezTo>
                    <a:cubicBezTo>
                      <a:pt x="2870" y="629"/>
                      <a:pt x="2821" y="668"/>
                      <a:pt x="2772" y="668"/>
                    </a:cubicBezTo>
                    <a:cubicBezTo>
                      <a:pt x="2760" y="668"/>
                      <a:pt x="2748" y="666"/>
                      <a:pt x="2736" y="660"/>
                    </a:cubicBezTo>
                    <a:cubicBezTo>
                      <a:pt x="2371" y="599"/>
                      <a:pt x="2371" y="113"/>
                      <a:pt x="2067" y="21"/>
                    </a:cubicBezTo>
                    <a:cubicBezTo>
                      <a:pt x="2034" y="7"/>
                      <a:pt x="2000" y="0"/>
                      <a:pt x="196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9"/>
              <p:cNvSpPr/>
              <p:nvPr/>
            </p:nvSpPr>
            <p:spPr>
              <a:xfrm>
                <a:off x="572078" y="292846"/>
                <a:ext cx="119385" cy="139131"/>
              </a:xfrm>
              <a:custGeom>
                <a:avLst/>
                <a:gdLst/>
                <a:ahLst/>
                <a:cxnLst/>
                <a:rect l="l" t="t" r="r" b="b"/>
                <a:pathLst>
                  <a:path w="4226" h="4925" extrusionOk="0">
                    <a:moveTo>
                      <a:pt x="1581" y="1581"/>
                    </a:moveTo>
                    <a:cubicBezTo>
                      <a:pt x="1581" y="1763"/>
                      <a:pt x="1733" y="1885"/>
                      <a:pt x="1794" y="2007"/>
                    </a:cubicBezTo>
                    <a:cubicBezTo>
                      <a:pt x="1946" y="2280"/>
                      <a:pt x="1763" y="2402"/>
                      <a:pt x="1581" y="2493"/>
                    </a:cubicBezTo>
                    <a:cubicBezTo>
                      <a:pt x="1533" y="2529"/>
                      <a:pt x="1476" y="2546"/>
                      <a:pt x="1420" y="2546"/>
                    </a:cubicBezTo>
                    <a:cubicBezTo>
                      <a:pt x="1335" y="2546"/>
                      <a:pt x="1253" y="2506"/>
                      <a:pt x="1216" y="2432"/>
                    </a:cubicBezTo>
                    <a:cubicBezTo>
                      <a:pt x="1034" y="2250"/>
                      <a:pt x="973" y="2067"/>
                      <a:pt x="1186" y="1915"/>
                    </a:cubicBezTo>
                    <a:lnTo>
                      <a:pt x="1216" y="1915"/>
                    </a:lnTo>
                    <a:cubicBezTo>
                      <a:pt x="1338" y="1794"/>
                      <a:pt x="1490" y="1733"/>
                      <a:pt x="1581" y="1581"/>
                    </a:cubicBezTo>
                    <a:close/>
                    <a:moveTo>
                      <a:pt x="1805" y="2907"/>
                    </a:moveTo>
                    <a:cubicBezTo>
                      <a:pt x="1869" y="2907"/>
                      <a:pt x="1924" y="2935"/>
                      <a:pt x="1946" y="2979"/>
                    </a:cubicBezTo>
                    <a:lnTo>
                      <a:pt x="1976" y="2979"/>
                    </a:lnTo>
                    <a:cubicBezTo>
                      <a:pt x="2007" y="3040"/>
                      <a:pt x="2007" y="3162"/>
                      <a:pt x="1946" y="3192"/>
                    </a:cubicBezTo>
                    <a:cubicBezTo>
                      <a:pt x="1900" y="3222"/>
                      <a:pt x="1855" y="3238"/>
                      <a:pt x="1813" y="3238"/>
                    </a:cubicBezTo>
                    <a:cubicBezTo>
                      <a:pt x="1771" y="3238"/>
                      <a:pt x="1733" y="3222"/>
                      <a:pt x="1703" y="3192"/>
                    </a:cubicBezTo>
                    <a:cubicBezTo>
                      <a:pt x="1581" y="3101"/>
                      <a:pt x="1642" y="3010"/>
                      <a:pt x="1733" y="2918"/>
                    </a:cubicBezTo>
                    <a:cubicBezTo>
                      <a:pt x="1757" y="2910"/>
                      <a:pt x="1782" y="2907"/>
                      <a:pt x="1805" y="2907"/>
                    </a:cubicBezTo>
                    <a:close/>
                    <a:moveTo>
                      <a:pt x="791" y="1"/>
                    </a:moveTo>
                    <a:cubicBezTo>
                      <a:pt x="548" y="61"/>
                      <a:pt x="274" y="152"/>
                      <a:pt x="274" y="396"/>
                    </a:cubicBezTo>
                    <a:cubicBezTo>
                      <a:pt x="274" y="639"/>
                      <a:pt x="0" y="882"/>
                      <a:pt x="183" y="1034"/>
                    </a:cubicBezTo>
                    <a:cubicBezTo>
                      <a:pt x="639" y="1429"/>
                      <a:pt x="396" y="1976"/>
                      <a:pt x="639" y="2402"/>
                    </a:cubicBezTo>
                    <a:cubicBezTo>
                      <a:pt x="779" y="2598"/>
                      <a:pt x="426" y="3081"/>
                      <a:pt x="900" y="3081"/>
                    </a:cubicBezTo>
                    <a:cubicBezTo>
                      <a:pt x="939" y="3081"/>
                      <a:pt x="983" y="3077"/>
                      <a:pt x="1034" y="3070"/>
                    </a:cubicBezTo>
                    <a:cubicBezTo>
                      <a:pt x="1064" y="3070"/>
                      <a:pt x="1095" y="3162"/>
                      <a:pt x="1095" y="3222"/>
                    </a:cubicBezTo>
                    <a:cubicBezTo>
                      <a:pt x="1368" y="4225"/>
                      <a:pt x="1459" y="4408"/>
                      <a:pt x="2159" y="4925"/>
                    </a:cubicBezTo>
                    <a:cubicBezTo>
                      <a:pt x="2219" y="4408"/>
                      <a:pt x="2311" y="3891"/>
                      <a:pt x="2432" y="3405"/>
                    </a:cubicBezTo>
                    <a:cubicBezTo>
                      <a:pt x="2584" y="2918"/>
                      <a:pt x="2007" y="2402"/>
                      <a:pt x="2584" y="1946"/>
                    </a:cubicBezTo>
                    <a:cubicBezTo>
                      <a:pt x="2645" y="2037"/>
                      <a:pt x="2736" y="2128"/>
                      <a:pt x="2827" y="2219"/>
                    </a:cubicBezTo>
                    <a:cubicBezTo>
                      <a:pt x="3011" y="2367"/>
                      <a:pt x="3229" y="2447"/>
                      <a:pt x="3453" y="2447"/>
                    </a:cubicBezTo>
                    <a:cubicBezTo>
                      <a:pt x="3599" y="2447"/>
                      <a:pt x="3747" y="2413"/>
                      <a:pt x="3891" y="2341"/>
                    </a:cubicBezTo>
                    <a:cubicBezTo>
                      <a:pt x="3982" y="2250"/>
                      <a:pt x="4074" y="2189"/>
                      <a:pt x="4013" y="2037"/>
                    </a:cubicBezTo>
                    <a:cubicBezTo>
                      <a:pt x="3979" y="1970"/>
                      <a:pt x="3927" y="1949"/>
                      <a:pt x="3872" y="1949"/>
                    </a:cubicBezTo>
                    <a:cubicBezTo>
                      <a:pt x="3827" y="1949"/>
                      <a:pt x="3780" y="1963"/>
                      <a:pt x="3739" y="1976"/>
                    </a:cubicBezTo>
                    <a:cubicBezTo>
                      <a:pt x="3660" y="1996"/>
                      <a:pt x="3555" y="2145"/>
                      <a:pt x="3415" y="2145"/>
                    </a:cubicBezTo>
                    <a:cubicBezTo>
                      <a:pt x="3341" y="2145"/>
                      <a:pt x="3257" y="2103"/>
                      <a:pt x="3162" y="1976"/>
                    </a:cubicBezTo>
                    <a:cubicBezTo>
                      <a:pt x="3496" y="1794"/>
                      <a:pt x="3496" y="1338"/>
                      <a:pt x="3739" y="1095"/>
                    </a:cubicBezTo>
                    <a:cubicBezTo>
                      <a:pt x="4225" y="669"/>
                      <a:pt x="3922" y="487"/>
                      <a:pt x="3587" y="213"/>
                    </a:cubicBezTo>
                    <a:cubicBezTo>
                      <a:pt x="3314" y="1004"/>
                      <a:pt x="2949" y="1520"/>
                      <a:pt x="2463" y="1672"/>
                    </a:cubicBezTo>
                    <a:cubicBezTo>
                      <a:pt x="2463" y="1490"/>
                      <a:pt x="2675" y="1308"/>
                      <a:pt x="2554" y="1156"/>
                    </a:cubicBezTo>
                    <a:cubicBezTo>
                      <a:pt x="2507" y="1109"/>
                      <a:pt x="2458" y="1091"/>
                      <a:pt x="2407" y="1091"/>
                    </a:cubicBezTo>
                    <a:cubicBezTo>
                      <a:pt x="2293" y="1091"/>
                      <a:pt x="2173" y="1183"/>
                      <a:pt x="2067" y="1247"/>
                    </a:cubicBezTo>
                    <a:lnTo>
                      <a:pt x="1551" y="1551"/>
                    </a:lnTo>
                    <a:cubicBezTo>
                      <a:pt x="1490" y="1490"/>
                      <a:pt x="1429" y="1429"/>
                      <a:pt x="1338" y="1429"/>
                    </a:cubicBezTo>
                    <a:cubicBezTo>
                      <a:pt x="760" y="1277"/>
                      <a:pt x="791" y="1277"/>
                      <a:pt x="821" y="669"/>
                    </a:cubicBezTo>
                    <a:cubicBezTo>
                      <a:pt x="821" y="456"/>
                      <a:pt x="1064" y="213"/>
                      <a:pt x="791"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9"/>
              <p:cNvSpPr/>
              <p:nvPr/>
            </p:nvSpPr>
            <p:spPr>
              <a:xfrm>
                <a:off x="457017" y="1015839"/>
                <a:ext cx="91050" cy="148567"/>
              </a:xfrm>
              <a:custGeom>
                <a:avLst/>
                <a:gdLst/>
                <a:ahLst/>
                <a:cxnLst/>
                <a:rect l="l" t="t" r="r" b="b"/>
                <a:pathLst>
                  <a:path w="3223" h="5259" extrusionOk="0">
                    <a:moveTo>
                      <a:pt x="3131" y="1"/>
                    </a:moveTo>
                    <a:lnTo>
                      <a:pt x="3131" y="1"/>
                    </a:lnTo>
                    <a:cubicBezTo>
                      <a:pt x="2706" y="365"/>
                      <a:pt x="1976" y="1"/>
                      <a:pt x="1855" y="791"/>
                    </a:cubicBezTo>
                    <a:cubicBezTo>
                      <a:pt x="1855" y="882"/>
                      <a:pt x="1672" y="943"/>
                      <a:pt x="1581" y="1004"/>
                    </a:cubicBezTo>
                    <a:cubicBezTo>
                      <a:pt x="1095" y="1247"/>
                      <a:pt x="821" y="1551"/>
                      <a:pt x="1216" y="2098"/>
                    </a:cubicBezTo>
                    <a:cubicBezTo>
                      <a:pt x="1095" y="2128"/>
                      <a:pt x="1034" y="2159"/>
                      <a:pt x="1004" y="2159"/>
                    </a:cubicBezTo>
                    <a:cubicBezTo>
                      <a:pt x="921" y="2113"/>
                      <a:pt x="835" y="2092"/>
                      <a:pt x="752" y="2092"/>
                    </a:cubicBezTo>
                    <a:cubicBezTo>
                      <a:pt x="562" y="2092"/>
                      <a:pt x="389" y="2202"/>
                      <a:pt x="304" y="2371"/>
                    </a:cubicBezTo>
                    <a:cubicBezTo>
                      <a:pt x="183" y="2615"/>
                      <a:pt x="426" y="2767"/>
                      <a:pt x="517" y="2919"/>
                    </a:cubicBezTo>
                    <a:cubicBezTo>
                      <a:pt x="608" y="3192"/>
                      <a:pt x="973" y="3374"/>
                      <a:pt x="821" y="3739"/>
                    </a:cubicBezTo>
                    <a:cubicBezTo>
                      <a:pt x="700" y="3739"/>
                      <a:pt x="578" y="3648"/>
                      <a:pt x="517" y="3557"/>
                    </a:cubicBezTo>
                    <a:cubicBezTo>
                      <a:pt x="451" y="3468"/>
                      <a:pt x="384" y="3347"/>
                      <a:pt x="294" y="3347"/>
                    </a:cubicBezTo>
                    <a:cubicBezTo>
                      <a:pt x="261" y="3347"/>
                      <a:pt x="224" y="3364"/>
                      <a:pt x="183" y="3405"/>
                    </a:cubicBezTo>
                    <a:cubicBezTo>
                      <a:pt x="0" y="3557"/>
                      <a:pt x="183" y="3709"/>
                      <a:pt x="274" y="3861"/>
                    </a:cubicBezTo>
                    <a:cubicBezTo>
                      <a:pt x="304" y="3922"/>
                      <a:pt x="365" y="3982"/>
                      <a:pt x="456" y="3982"/>
                    </a:cubicBezTo>
                    <a:cubicBezTo>
                      <a:pt x="1247" y="4074"/>
                      <a:pt x="1186" y="4651"/>
                      <a:pt x="1186" y="5259"/>
                    </a:cubicBezTo>
                    <a:cubicBezTo>
                      <a:pt x="1763" y="4955"/>
                      <a:pt x="2584" y="5259"/>
                      <a:pt x="2949" y="4378"/>
                    </a:cubicBezTo>
                    <a:cubicBezTo>
                      <a:pt x="2894" y="4365"/>
                      <a:pt x="2843" y="4359"/>
                      <a:pt x="2796" y="4359"/>
                    </a:cubicBezTo>
                    <a:cubicBezTo>
                      <a:pt x="2502" y="4359"/>
                      <a:pt x="2338" y="4577"/>
                      <a:pt x="2128" y="4681"/>
                    </a:cubicBezTo>
                    <a:cubicBezTo>
                      <a:pt x="2042" y="4725"/>
                      <a:pt x="1970" y="4754"/>
                      <a:pt x="1904" y="4754"/>
                    </a:cubicBezTo>
                    <a:cubicBezTo>
                      <a:pt x="1831" y="4754"/>
                      <a:pt x="1767" y="4717"/>
                      <a:pt x="1703" y="4621"/>
                    </a:cubicBezTo>
                    <a:cubicBezTo>
                      <a:pt x="1581" y="4408"/>
                      <a:pt x="1490" y="4256"/>
                      <a:pt x="1703" y="4165"/>
                    </a:cubicBezTo>
                    <a:cubicBezTo>
                      <a:pt x="2037" y="3952"/>
                      <a:pt x="2007" y="3587"/>
                      <a:pt x="2067" y="3314"/>
                    </a:cubicBezTo>
                    <a:cubicBezTo>
                      <a:pt x="2189" y="2919"/>
                      <a:pt x="2159" y="2493"/>
                      <a:pt x="2523" y="2128"/>
                    </a:cubicBezTo>
                    <a:cubicBezTo>
                      <a:pt x="2736" y="1916"/>
                      <a:pt x="2766" y="1551"/>
                      <a:pt x="2614" y="1277"/>
                    </a:cubicBezTo>
                    <a:cubicBezTo>
                      <a:pt x="2402" y="1004"/>
                      <a:pt x="2523" y="852"/>
                      <a:pt x="2736" y="700"/>
                    </a:cubicBezTo>
                    <a:cubicBezTo>
                      <a:pt x="2949" y="517"/>
                      <a:pt x="3222" y="487"/>
                      <a:pt x="3131"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9"/>
              <p:cNvSpPr/>
              <p:nvPr/>
            </p:nvSpPr>
            <p:spPr>
              <a:xfrm>
                <a:off x="391760" y="614525"/>
                <a:ext cx="97067" cy="116729"/>
              </a:xfrm>
              <a:custGeom>
                <a:avLst/>
                <a:gdLst/>
                <a:ahLst/>
                <a:cxnLst/>
                <a:rect l="l" t="t" r="r" b="b"/>
                <a:pathLst>
                  <a:path w="3436" h="4132" extrusionOk="0">
                    <a:moveTo>
                      <a:pt x="454" y="1"/>
                    </a:moveTo>
                    <a:cubicBezTo>
                      <a:pt x="371" y="1"/>
                      <a:pt x="258" y="41"/>
                      <a:pt x="304" y="133"/>
                    </a:cubicBezTo>
                    <a:cubicBezTo>
                      <a:pt x="396" y="377"/>
                      <a:pt x="92" y="559"/>
                      <a:pt x="213" y="711"/>
                    </a:cubicBezTo>
                    <a:cubicBezTo>
                      <a:pt x="517" y="1136"/>
                      <a:pt x="365" y="1380"/>
                      <a:pt x="0" y="1592"/>
                    </a:cubicBezTo>
                    <a:lnTo>
                      <a:pt x="0" y="3811"/>
                    </a:lnTo>
                    <a:lnTo>
                      <a:pt x="92" y="3933"/>
                    </a:lnTo>
                    <a:cubicBezTo>
                      <a:pt x="183" y="4070"/>
                      <a:pt x="304" y="4092"/>
                      <a:pt x="434" y="4092"/>
                    </a:cubicBezTo>
                    <a:cubicBezTo>
                      <a:pt x="498" y="4092"/>
                      <a:pt x="565" y="4087"/>
                      <a:pt x="630" y="4087"/>
                    </a:cubicBezTo>
                    <a:cubicBezTo>
                      <a:pt x="696" y="4087"/>
                      <a:pt x="760" y="4092"/>
                      <a:pt x="821" y="4115"/>
                    </a:cubicBezTo>
                    <a:cubicBezTo>
                      <a:pt x="852" y="4127"/>
                      <a:pt x="877" y="4132"/>
                      <a:pt x="897" y="4132"/>
                    </a:cubicBezTo>
                    <a:cubicBezTo>
                      <a:pt x="1036" y="4132"/>
                      <a:pt x="950" y="3883"/>
                      <a:pt x="1003" y="3751"/>
                    </a:cubicBezTo>
                    <a:cubicBezTo>
                      <a:pt x="1179" y="3417"/>
                      <a:pt x="1507" y="3235"/>
                      <a:pt x="1840" y="3235"/>
                    </a:cubicBezTo>
                    <a:cubicBezTo>
                      <a:pt x="2084" y="3235"/>
                      <a:pt x="2331" y="3332"/>
                      <a:pt x="2523" y="3538"/>
                    </a:cubicBezTo>
                    <a:cubicBezTo>
                      <a:pt x="2641" y="3656"/>
                      <a:pt x="2741" y="3700"/>
                      <a:pt x="2827" y="3700"/>
                    </a:cubicBezTo>
                    <a:cubicBezTo>
                      <a:pt x="2964" y="3700"/>
                      <a:pt x="3068" y="3589"/>
                      <a:pt x="3162" y="3477"/>
                    </a:cubicBezTo>
                    <a:cubicBezTo>
                      <a:pt x="3435" y="3203"/>
                      <a:pt x="3131" y="3051"/>
                      <a:pt x="3010" y="2899"/>
                    </a:cubicBezTo>
                    <a:cubicBezTo>
                      <a:pt x="2969" y="2849"/>
                      <a:pt x="2912" y="2839"/>
                      <a:pt x="2847" y="2839"/>
                    </a:cubicBezTo>
                    <a:cubicBezTo>
                      <a:pt x="2805" y="2839"/>
                      <a:pt x="2759" y="2843"/>
                      <a:pt x="2713" y="2843"/>
                    </a:cubicBezTo>
                    <a:cubicBezTo>
                      <a:pt x="2622" y="2843"/>
                      <a:pt x="2530" y="2825"/>
                      <a:pt x="2462" y="2717"/>
                    </a:cubicBezTo>
                    <a:cubicBezTo>
                      <a:pt x="2098" y="2200"/>
                      <a:pt x="1581" y="1836"/>
                      <a:pt x="973" y="1714"/>
                    </a:cubicBezTo>
                    <a:cubicBezTo>
                      <a:pt x="851" y="1684"/>
                      <a:pt x="669" y="1471"/>
                      <a:pt x="699" y="1410"/>
                    </a:cubicBezTo>
                    <a:cubicBezTo>
                      <a:pt x="912" y="985"/>
                      <a:pt x="365" y="620"/>
                      <a:pt x="608" y="194"/>
                    </a:cubicBezTo>
                    <a:cubicBezTo>
                      <a:pt x="669" y="103"/>
                      <a:pt x="608" y="12"/>
                      <a:pt x="517" y="12"/>
                    </a:cubicBezTo>
                    <a:cubicBezTo>
                      <a:pt x="503" y="5"/>
                      <a:pt x="480" y="1"/>
                      <a:pt x="45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9"/>
              <p:cNvSpPr/>
              <p:nvPr/>
            </p:nvSpPr>
            <p:spPr>
              <a:xfrm>
                <a:off x="537726" y="602829"/>
                <a:ext cx="95344" cy="100457"/>
              </a:xfrm>
              <a:custGeom>
                <a:avLst/>
                <a:gdLst/>
                <a:ahLst/>
                <a:cxnLst/>
                <a:rect l="l" t="t" r="r" b="b"/>
                <a:pathLst>
                  <a:path w="3375" h="3556" extrusionOk="0">
                    <a:moveTo>
                      <a:pt x="1855" y="0"/>
                    </a:moveTo>
                    <a:cubicBezTo>
                      <a:pt x="1703" y="0"/>
                      <a:pt x="1642" y="122"/>
                      <a:pt x="1612" y="274"/>
                    </a:cubicBezTo>
                    <a:cubicBezTo>
                      <a:pt x="1581" y="669"/>
                      <a:pt x="1612" y="1095"/>
                      <a:pt x="1125" y="1277"/>
                    </a:cubicBezTo>
                    <a:cubicBezTo>
                      <a:pt x="761" y="1459"/>
                      <a:pt x="821" y="1672"/>
                      <a:pt x="1004" y="2006"/>
                    </a:cubicBezTo>
                    <a:cubicBezTo>
                      <a:pt x="1216" y="2310"/>
                      <a:pt x="1551" y="2462"/>
                      <a:pt x="1368" y="3009"/>
                    </a:cubicBezTo>
                    <a:cubicBezTo>
                      <a:pt x="1160" y="2644"/>
                      <a:pt x="771" y="2413"/>
                      <a:pt x="377" y="2413"/>
                    </a:cubicBezTo>
                    <a:cubicBezTo>
                      <a:pt x="312" y="2413"/>
                      <a:pt x="247" y="2419"/>
                      <a:pt x="183" y="2432"/>
                    </a:cubicBezTo>
                    <a:cubicBezTo>
                      <a:pt x="122" y="2675"/>
                      <a:pt x="61" y="2918"/>
                      <a:pt x="1" y="3253"/>
                    </a:cubicBezTo>
                    <a:cubicBezTo>
                      <a:pt x="47" y="3242"/>
                      <a:pt x="93" y="3238"/>
                      <a:pt x="139" y="3238"/>
                    </a:cubicBezTo>
                    <a:cubicBezTo>
                      <a:pt x="354" y="3238"/>
                      <a:pt x="560" y="3336"/>
                      <a:pt x="756" y="3336"/>
                    </a:cubicBezTo>
                    <a:cubicBezTo>
                      <a:pt x="872" y="3336"/>
                      <a:pt x="985" y="3302"/>
                      <a:pt x="1095" y="3192"/>
                    </a:cubicBezTo>
                    <a:cubicBezTo>
                      <a:pt x="1133" y="3154"/>
                      <a:pt x="1182" y="3137"/>
                      <a:pt x="1233" y="3137"/>
                    </a:cubicBezTo>
                    <a:cubicBezTo>
                      <a:pt x="1303" y="3137"/>
                      <a:pt x="1376" y="3169"/>
                      <a:pt x="1429" y="3222"/>
                    </a:cubicBezTo>
                    <a:cubicBezTo>
                      <a:pt x="1519" y="3356"/>
                      <a:pt x="1608" y="3556"/>
                      <a:pt x="1770" y="3556"/>
                    </a:cubicBezTo>
                    <a:cubicBezTo>
                      <a:pt x="1828" y="3556"/>
                      <a:pt x="1896" y="3530"/>
                      <a:pt x="1976" y="3465"/>
                    </a:cubicBezTo>
                    <a:cubicBezTo>
                      <a:pt x="2159" y="3344"/>
                      <a:pt x="2493" y="3253"/>
                      <a:pt x="2493" y="3040"/>
                    </a:cubicBezTo>
                    <a:cubicBezTo>
                      <a:pt x="2493" y="2584"/>
                      <a:pt x="2858" y="2462"/>
                      <a:pt x="3071" y="2219"/>
                    </a:cubicBezTo>
                    <a:cubicBezTo>
                      <a:pt x="3283" y="2006"/>
                      <a:pt x="3375" y="1672"/>
                      <a:pt x="3283" y="1368"/>
                    </a:cubicBezTo>
                    <a:cubicBezTo>
                      <a:pt x="3259" y="1129"/>
                      <a:pt x="3066" y="965"/>
                      <a:pt x="2852" y="965"/>
                    </a:cubicBezTo>
                    <a:cubicBezTo>
                      <a:pt x="2794" y="965"/>
                      <a:pt x="2734" y="977"/>
                      <a:pt x="2675" y="1003"/>
                    </a:cubicBezTo>
                    <a:cubicBezTo>
                      <a:pt x="2669" y="1007"/>
                      <a:pt x="2662" y="1008"/>
                      <a:pt x="2654" y="1008"/>
                    </a:cubicBezTo>
                    <a:cubicBezTo>
                      <a:pt x="2594" y="1008"/>
                      <a:pt x="2513" y="912"/>
                      <a:pt x="2432" y="912"/>
                    </a:cubicBezTo>
                    <a:cubicBezTo>
                      <a:pt x="2007" y="912"/>
                      <a:pt x="1764" y="760"/>
                      <a:pt x="1946" y="304"/>
                    </a:cubicBezTo>
                    <a:cubicBezTo>
                      <a:pt x="2007" y="152"/>
                      <a:pt x="1976" y="31"/>
                      <a:pt x="185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9"/>
              <p:cNvSpPr/>
              <p:nvPr/>
            </p:nvSpPr>
            <p:spPr>
              <a:xfrm>
                <a:off x="852851" y="320954"/>
                <a:ext cx="102208" cy="115034"/>
              </a:xfrm>
              <a:custGeom>
                <a:avLst/>
                <a:gdLst/>
                <a:ahLst/>
                <a:cxnLst/>
                <a:rect l="l" t="t" r="r" b="b"/>
                <a:pathLst>
                  <a:path w="3618" h="4072" extrusionOk="0">
                    <a:moveTo>
                      <a:pt x="1118" y="1477"/>
                    </a:moveTo>
                    <a:cubicBezTo>
                      <a:pt x="1192" y="1477"/>
                      <a:pt x="1240" y="1533"/>
                      <a:pt x="1277" y="1589"/>
                    </a:cubicBezTo>
                    <a:cubicBezTo>
                      <a:pt x="1338" y="1711"/>
                      <a:pt x="1551" y="1863"/>
                      <a:pt x="1399" y="2045"/>
                    </a:cubicBezTo>
                    <a:cubicBezTo>
                      <a:pt x="1361" y="2083"/>
                      <a:pt x="1324" y="2097"/>
                      <a:pt x="1288" y="2097"/>
                    </a:cubicBezTo>
                    <a:cubicBezTo>
                      <a:pt x="1208" y="2097"/>
                      <a:pt x="1137" y="2026"/>
                      <a:pt x="1095" y="1984"/>
                    </a:cubicBezTo>
                    <a:cubicBezTo>
                      <a:pt x="1004" y="1893"/>
                      <a:pt x="852" y="1741"/>
                      <a:pt x="943" y="1559"/>
                    </a:cubicBezTo>
                    <a:cubicBezTo>
                      <a:pt x="1014" y="1500"/>
                      <a:pt x="1071" y="1477"/>
                      <a:pt x="1118" y="1477"/>
                    </a:cubicBezTo>
                    <a:close/>
                    <a:moveTo>
                      <a:pt x="1911" y="0"/>
                    </a:moveTo>
                    <a:cubicBezTo>
                      <a:pt x="1800" y="0"/>
                      <a:pt x="1660" y="55"/>
                      <a:pt x="1490" y="161"/>
                    </a:cubicBezTo>
                    <a:cubicBezTo>
                      <a:pt x="1156" y="404"/>
                      <a:pt x="791" y="647"/>
                      <a:pt x="457" y="890"/>
                    </a:cubicBezTo>
                    <a:cubicBezTo>
                      <a:pt x="92" y="1133"/>
                      <a:pt x="1" y="1620"/>
                      <a:pt x="244" y="1984"/>
                    </a:cubicBezTo>
                    <a:cubicBezTo>
                      <a:pt x="332" y="1940"/>
                      <a:pt x="434" y="1889"/>
                      <a:pt x="510" y="1889"/>
                    </a:cubicBezTo>
                    <a:cubicBezTo>
                      <a:pt x="590" y="1889"/>
                      <a:pt x="640" y="1948"/>
                      <a:pt x="609" y="2136"/>
                    </a:cubicBezTo>
                    <a:cubicBezTo>
                      <a:pt x="548" y="2471"/>
                      <a:pt x="366" y="2775"/>
                      <a:pt x="548" y="3139"/>
                    </a:cubicBezTo>
                    <a:lnTo>
                      <a:pt x="1" y="3534"/>
                    </a:lnTo>
                    <a:cubicBezTo>
                      <a:pt x="1" y="3626"/>
                      <a:pt x="31" y="3686"/>
                      <a:pt x="92" y="3778"/>
                    </a:cubicBezTo>
                    <a:cubicBezTo>
                      <a:pt x="169" y="3881"/>
                      <a:pt x="203" y="4071"/>
                      <a:pt x="360" y="4071"/>
                    </a:cubicBezTo>
                    <a:cubicBezTo>
                      <a:pt x="388" y="4071"/>
                      <a:pt x="420" y="4065"/>
                      <a:pt x="457" y="4051"/>
                    </a:cubicBezTo>
                    <a:cubicBezTo>
                      <a:pt x="700" y="3960"/>
                      <a:pt x="518" y="3808"/>
                      <a:pt x="578" y="3656"/>
                    </a:cubicBezTo>
                    <a:cubicBezTo>
                      <a:pt x="639" y="3474"/>
                      <a:pt x="730" y="3291"/>
                      <a:pt x="578" y="3109"/>
                    </a:cubicBezTo>
                    <a:cubicBezTo>
                      <a:pt x="761" y="3018"/>
                      <a:pt x="974" y="2866"/>
                      <a:pt x="1126" y="2744"/>
                    </a:cubicBezTo>
                    <a:cubicBezTo>
                      <a:pt x="1429" y="2440"/>
                      <a:pt x="2007" y="2440"/>
                      <a:pt x="1977" y="1832"/>
                    </a:cubicBezTo>
                    <a:cubicBezTo>
                      <a:pt x="1977" y="1711"/>
                      <a:pt x="2098" y="1741"/>
                      <a:pt x="2250" y="1711"/>
                    </a:cubicBezTo>
                    <a:cubicBezTo>
                      <a:pt x="2269" y="1710"/>
                      <a:pt x="2287" y="1709"/>
                      <a:pt x="2304" y="1709"/>
                    </a:cubicBezTo>
                    <a:cubicBezTo>
                      <a:pt x="2789" y="1709"/>
                      <a:pt x="2677" y="2116"/>
                      <a:pt x="2706" y="2410"/>
                    </a:cubicBezTo>
                    <a:cubicBezTo>
                      <a:pt x="3010" y="2349"/>
                      <a:pt x="3314" y="2197"/>
                      <a:pt x="3527" y="1984"/>
                    </a:cubicBezTo>
                    <a:cubicBezTo>
                      <a:pt x="3588" y="1923"/>
                      <a:pt x="3618" y="1893"/>
                      <a:pt x="3618" y="1832"/>
                    </a:cubicBezTo>
                    <a:cubicBezTo>
                      <a:pt x="3618" y="1528"/>
                      <a:pt x="3405" y="1346"/>
                      <a:pt x="3253" y="1133"/>
                    </a:cubicBezTo>
                    <a:cubicBezTo>
                      <a:pt x="3071" y="920"/>
                      <a:pt x="3527" y="708"/>
                      <a:pt x="3192" y="495"/>
                    </a:cubicBezTo>
                    <a:cubicBezTo>
                      <a:pt x="3181" y="494"/>
                      <a:pt x="3169" y="493"/>
                      <a:pt x="3158" y="493"/>
                    </a:cubicBezTo>
                    <a:cubicBezTo>
                      <a:pt x="2827" y="493"/>
                      <a:pt x="2646" y="891"/>
                      <a:pt x="2315" y="891"/>
                    </a:cubicBezTo>
                    <a:cubicBezTo>
                      <a:pt x="2304" y="891"/>
                      <a:pt x="2292" y="891"/>
                      <a:pt x="2281" y="890"/>
                    </a:cubicBezTo>
                    <a:cubicBezTo>
                      <a:pt x="2250" y="829"/>
                      <a:pt x="2220" y="799"/>
                      <a:pt x="2189" y="738"/>
                    </a:cubicBezTo>
                    <a:cubicBezTo>
                      <a:pt x="2189" y="708"/>
                      <a:pt x="2250" y="647"/>
                      <a:pt x="2250" y="586"/>
                    </a:cubicBezTo>
                    <a:cubicBezTo>
                      <a:pt x="2230" y="190"/>
                      <a:pt x="2120" y="0"/>
                      <a:pt x="1911"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9"/>
              <p:cNvSpPr/>
              <p:nvPr/>
            </p:nvSpPr>
            <p:spPr>
              <a:xfrm>
                <a:off x="495662" y="430930"/>
                <a:ext cx="76360" cy="173653"/>
              </a:xfrm>
              <a:custGeom>
                <a:avLst/>
                <a:gdLst/>
                <a:ahLst/>
                <a:cxnLst/>
                <a:rect l="l" t="t" r="r" b="b"/>
                <a:pathLst>
                  <a:path w="2703" h="6147" extrusionOk="0">
                    <a:moveTo>
                      <a:pt x="912" y="0"/>
                    </a:moveTo>
                    <a:cubicBezTo>
                      <a:pt x="823" y="0"/>
                      <a:pt x="735" y="32"/>
                      <a:pt x="669" y="97"/>
                    </a:cubicBezTo>
                    <a:cubicBezTo>
                      <a:pt x="487" y="280"/>
                      <a:pt x="152" y="341"/>
                      <a:pt x="152" y="736"/>
                    </a:cubicBezTo>
                    <a:cubicBezTo>
                      <a:pt x="517" y="736"/>
                      <a:pt x="851" y="979"/>
                      <a:pt x="973" y="1313"/>
                    </a:cubicBezTo>
                    <a:cubicBezTo>
                      <a:pt x="1125" y="1678"/>
                      <a:pt x="973" y="2073"/>
                      <a:pt x="1186" y="2407"/>
                    </a:cubicBezTo>
                    <a:cubicBezTo>
                      <a:pt x="730" y="2620"/>
                      <a:pt x="882" y="3319"/>
                      <a:pt x="335" y="3502"/>
                    </a:cubicBezTo>
                    <a:cubicBezTo>
                      <a:pt x="91" y="3623"/>
                      <a:pt x="0" y="3806"/>
                      <a:pt x="183" y="4079"/>
                    </a:cubicBezTo>
                    <a:cubicBezTo>
                      <a:pt x="304" y="4201"/>
                      <a:pt x="243" y="4322"/>
                      <a:pt x="243" y="4474"/>
                    </a:cubicBezTo>
                    <a:cubicBezTo>
                      <a:pt x="243" y="4878"/>
                      <a:pt x="332" y="5059"/>
                      <a:pt x="572" y="5059"/>
                    </a:cubicBezTo>
                    <a:cubicBezTo>
                      <a:pt x="676" y="5059"/>
                      <a:pt x="808" y="5025"/>
                      <a:pt x="973" y="4961"/>
                    </a:cubicBezTo>
                    <a:cubicBezTo>
                      <a:pt x="1011" y="4935"/>
                      <a:pt x="1050" y="4926"/>
                      <a:pt x="1089" y="4926"/>
                    </a:cubicBezTo>
                    <a:cubicBezTo>
                      <a:pt x="1141" y="4926"/>
                      <a:pt x="1194" y="4943"/>
                      <a:pt x="1246" y="4961"/>
                    </a:cubicBezTo>
                    <a:cubicBezTo>
                      <a:pt x="973" y="5477"/>
                      <a:pt x="1368" y="5781"/>
                      <a:pt x="1642" y="6116"/>
                    </a:cubicBezTo>
                    <a:cubicBezTo>
                      <a:pt x="1672" y="6146"/>
                      <a:pt x="1763" y="6146"/>
                      <a:pt x="1794" y="6146"/>
                    </a:cubicBezTo>
                    <a:cubicBezTo>
                      <a:pt x="1854" y="6116"/>
                      <a:pt x="1946" y="5994"/>
                      <a:pt x="1915" y="5933"/>
                    </a:cubicBezTo>
                    <a:cubicBezTo>
                      <a:pt x="1520" y="5477"/>
                      <a:pt x="1915" y="4991"/>
                      <a:pt x="1854" y="4444"/>
                    </a:cubicBezTo>
                    <a:lnTo>
                      <a:pt x="1854" y="4444"/>
                    </a:lnTo>
                    <a:cubicBezTo>
                      <a:pt x="1567" y="4540"/>
                      <a:pt x="1380" y="4602"/>
                      <a:pt x="1242" y="4602"/>
                    </a:cubicBezTo>
                    <a:cubicBezTo>
                      <a:pt x="985" y="4602"/>
                      <a:pt x="895" y="4388"/>
                      <a:pt x="639" y="3775"/>
                    </a:cubicBezTo>
                    <a:cubicBezTo>
                      <a:pt x="1611" y="3471"/>
                      <a:pt x="1368" y="2529"/>
                      <a:pt x="1581" y="1800"/>
                    </a:cubicBezTo>
                    <a:lnTo>
                      <a:pt x="1581" y="1800"/>
                    </a:lnTo>
                    <a:cubicBezTo>
                      <a:pt x="1885" y="1921"/>
                      <a:pt x="2189" y="1800"/>
                      <a:pt x="2493" y="1982"/>
                    </a:cubicBezTo>
                    <a:cubicBezTo>
                      <a:pt x="2510" y="1994"/>
                      <a:pt x="2526" y="1998"/>
                      <a:pt x="2542" y="1998"/>
                    </a:cubicBezTo>
                    <a:cubicBezTo>
                      <a:pt x="2606" y="1998"/>
                      <a:pt x="2650" y="1910"/>
                      <a:pt x="2675" y="1860"/>
                    </a:cubicBezTo>
                    <a:cubicBezTo>
                      <a:pt x="2703" y="1777"/>
                      <a:pt x="2629" y="1644"/>
                      <a:pt x="2570" y="1644"/>
                    </a:cubicBezTo>
                    <a:cubicBezTo>
                      <a:pt x="2565" y="1644"/>
                      <a:pt x="2559" y="1645"/>
                      <a:pt x="2553" y="1648"/>
                    </a:cubicBezTo>
                    <a:cubicBezTo>
                      <a:pt x="2508" y="1656"/>
                      <a:pt x="2466" y="1660"/>
                      <a:pt x="2428" y="1660"/>
                    </a:cubicBezTo>
                    <a:cubicBezTo>
                      <a:pt x="2055" y="1660"/>
                      <a:pt x="1989" y="1285"/>
                      <a:pt x="1824" y="1009"/>
                    </a:cubicBezTo>
                    <a:cubicBezTo>
                      <a:pt x="1642" y="736"/>
                      <a:pt x="1429" y="432"/>
                      <a:pt x="1216" y="158"/>
                    </a:cubicBezTo>
                    <a:cubicBezTo>
                      <a:pt x="1147" y="55"/>
                      <a:pt x="1029" y="0"/>
                      <a:pt x="91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9"/>
              <p:cNvSpPr/>
              <p:nvPr/>
            </p:nvSpPr>
            <p:spPr>
              <a:xfrm>
                <a:off x="760983" y="460197"/>
                <a:ext cx="127125" cy="100570"/>
              </a:xfrm>
              <a:custGeom>
                <a:avLst/>
                <a:gdLst/>
                <a:ahLst/>
                <a:cxnLst/>
                <a:rect l="l" t="t" r="r" b="b"/>
                <a:pathLst>
                  <a:path w="4500" h="3560" extrusionOk="0">
                    <a:moveTo>
                      <a:pt x="1287" y="1"/>
                    </a:moveTo>
                    <a:cubicBezTo>
                      <a:pt x="1274" y="1"/>
                      <a:pt x="1261" y="2"/>
                      <a:pt x="1247" y="4"/>
                    </a:cubicBezTo>
                    <a:cubicBezTo>
                      <a:pt x="1034" y="64"/>
                      <a:pt x="791" y="156"/>
                      <a:pt x="791" y="460"/>
                    </a:cubicBezTo>
                    <a:cubicBezTo>
                      <a:pt x="791" y="642"/>
                      <a:pt x="791" y="703"/>
                      <a:pt x="578" y="703"/>
                    </a:cubicBezTo>
                    <a:cubicBezTo>
                      <a:pt x="213" y="764"/>
                      <a:pt x="1" y="1128"/>
                      <a:pt x="153" y="1463"/>
                    </a:cubicBezTo>
                    <a:cubicBezTo>
                      <a:pt x="487" y="2131"/>
                      <a:pt x="973" y="2648"/>
                      <a:pt x="1612" y="3013"/>
                    </a:cubicBezTo>
                    <a:cubicBezTo>
                      <a:pt x="1710" y="3075"/>
                      <a:pt x="1792" y="3098"/>
                      <a:pt x="1865" y="3098"/>
                    </a:cubicBezTo>
                    <a:cubicBezTo>
                      <a:pt x="2040" y="3098"/>
                      <a:pt x="2160" y="2965"/>
                      <a:pt x="2311" y="2922"/>
                    </a:cubicBezTo>
                    <a:cubicBezTo>
                      <a:pt x="2324" y="2918"/>
                      <a:pt x="2336" y="2917"/>
                      <a:pt x="2349" y="2917"/>
                    </a:cubicBezTo>
                    <a:cubicBezTo>
                      <a:pt x="2451" y="2917"/>
                      <a:pt x="2530" y="3023"/>
                      <a:pt x="2584" y="3104"/>
                    </a:cubicBezTo>
                    <a:cubicBezTo>
                      <a:pt x="2635" y="3180"/>
                      <a:pt x="2769" y="3339"/>
                      <a:pt x="2865" y="3339"/>
                    </a:cubicBezTo>
                    <a:cubicBezTo>
                      <a:pt x="2885" y="3339"/>
                      <a:pt x="2903" y="3332"/>
                      <a:pt x="2919" y="3317"/>
                    </a:cubicBezTo>
                    <a:cubicBezTo>
                      <a:pt x="3063" y="3192"/>
                      <a:pt x="3188" y="3143"/>
                      <a:pt x="3300" y="3143"/>
                    </a:cubicBezTo>
                    <a:cubicBezTo>
                      <a:pt x="3541" y="3143"/>
                      <a:pt x="3715" y="3373"/>
                      <a:pt x="3861" y="3560"/>
                    </a:cubicBezTo>
                    <a:cubicBezTo>
                      <a:pt x="4104" y="3408"/>
                      <a:pt x="4134" y="3286"/>
                      <a:pt x="4074" y="3256"/>
                    </a:cubicBezTo>
                    <a:cubicBezTo>
                      <a:pt x="3952" y="3074"/>
                      <a:pt x="4499" y="2678"/>
                      <a:pt x="3922" y="2678"/>
                    </a:cubicBezTo>
                    <a:cubicBezTo>
                      <a:pt x="3587" y="2678"/>
                      <a:pt x="3557" y="2283"/>
                      <a:pt x="3283" y="2253"/>
                    </a:cubicBezTo>
                    <a:cubicBezTo>
                      <a:pt x="3222" y="2253"/>
                      <a:pt x="3131" y="2344"/>
                      <a:pt x="3101" y="2405"/>
                    </a:cubicBezTo>
                    <a:cubicBezTo>
                      <a:pt x="2975" y="2603"/>
                      <a:pt x="2796" y="2705"/>
                      <a:pt x="2620" y="2705"/>
                    </a:cubicBezTo>
                    <a:cubicBezTo>
                      <a:pt x="2499" y="2705"/>
                      <a:pt x="2380" y="2656"/>
                      <a:pt x="2280" y="2557"/>
                    </a:cubicBezTo>
                    <a:cubicBezTo>
                      <a:pt x="2189" y="2466"/>
                      <a:pt x="2128" y="2374"/>
                      <a:pt x="2128" y="2253"/>
                    </a:cubicBezTo>
                    <a:cubicBezTo>
                      <a:pt x="2143" y="2147"/>
                      <a:pt x="2189" y="2116"/>
                      <a:pt x="2250" y="2116"/>
                    </a:cubicBezTo>
                    <a:cubicBezTo>
                      <a:pt x="2311" y="2116"/>
                      <a:pt x="2387" y="2147"/>
                      <a:pt x="2463" y="2162"/>
                    </a:cubicBezTo>
                    <a:cubicBezTo>
                      <a:pt x="2494" y="2177"/>
                      <a:pt x="2525" y="2185"/>
                      <a:pt x="2555" y="2185"/>
                    </a:cubicBezTo>
                    <a:cubicBezTo>
                      <a:pt x="2639" y="2185"/>
                      <a:pt x="2706" y="2122"/>
                      <a:pt x="2706" y="2010"/>
                    </a:cubicBezTo>
                    <a:cubicBezTo>
                      <a:pt x="2706" y="1956"/>
                      <a:pt x="2657" y="1853"/>
                      <a:pt x="2582" y="1853"/>
                    </a:cubicBezTo>
                    <a:cubicBezTo>
                      <a:pt x="2573" y="1853"/>
                      <a:pt x="2564" y="1854"/>
                      <a:pt x="2554" y="1858"/>
                    </a:cubicBezTo>
                    <a:cubicBezTo>
                      <a:pt x="2531" y="1861"/>
                      <a:pt x="2508" y="1862"/>
                      <a:pt x="2486" y="1862"/>
                    </a:cubicBezTo>
                    <a:cubicBezTo>
                      <a:pt x="2052" y="1862"/>
                      <a:pt x="1892" y="1311"/>
                      <a:pt x="1429" y="1311"/>
                    </a:cubicBezTo>
                    <a:cubicBezTo>
                      <a:pt x="1308" y="1311"/>
                      <a:pt x="1125" y="976"/>
                      <a:pt x="1429" y="764"/>
                    </a:cubicBezTo>
                    <a:cubicBezTo>
                      <a:pt x="1581" y="672"/>
                      <a:pt x="1763" y="581"/>
                      <a:pt x="1642" y="338"/>
                    </a:cubicBezTo>
                    <a:cubicBezTo>
                      <a:pt x="1557" y="196"/>
                      <a:pt x="1471" y="1"/>
                      <a:pt x="128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9"/>
              <p:cNvSpPr/>
              <p:nvPr/>
            </p:nvSpPr>
            <p:spPr>
              <a:xfrm>
                <a:off x="570354" y="547743"/>
                <a:ext cx="103084" cy="63534"/>
              </a:xfrm>
              <a:custGeom>
                <a:avLst/>
                <a:gdLst/>
                <a:ahLst/>
                <a:cxnLst/>
                <a:rect l="l" t="t" r="r" b="b"/>
                <a:pathLst>
                  <a:path w="3649" h="2249" extrusionOk="0">
                    <a:moveTo>
                      <a:pt x="1522" y="0"/>
                    </a:moveTo>
                    <a:cubicBezTo>
                      <a:pt x="1350" y="0"/>
                      <a:pt x="1156" y="109"/>
                      <a:pt x="1156" y="218"/>
                    </a:cubicBezTo>
                    <a:cubicBezTo>
                      <a:pt x="1065" y="856"/>
                      <a:pt x="517" y="1008"/>
                      <a:pt x="122" y="1342"/>
                    </a:cubicBezTo>
                    <a:cubicBezTo>
                      <a:pt x="31" y="1403"/>
                      <a:pt x="1" y="1555"/>
                      <a:pt x="61" y="1646"/>
                    </a:cubicBezTo>
                    <a:cubicBezTo>
                      <a:pt x="99" y="1684"/>
                      <a:pt x="160" y="1710"/>
                      <a:pt x="215" y="1710"/>
                    </a:cubicBezTo>
                    <a:cubicBezTo>
                      <a:pt x="249" y="1710"/>
                      <a:pt x="281" y="1700"/>
                      <a:pt x="305" y="1677"/>
                    </a:cubicBezTo>
                    <a:cubicBezTo>
                      <a:pt x="444" y="1548"/>
                      <a:pt x="565" y="1495"/>
                      <a:pt x="670" y="1495"/>
                    </a:cubicBezTo>
                    <a:cubicBezTo>
                      <a:pt x="864" y="1495"/>
                      <a:pt x="1007" y="1673"/>
                      <a:pt x="1125" y="1890"/>
                    </a:cubicBezTo>
                    <a:cubicBezTo>
                      <a:pt x="1219" y="2077"/>
                      <a:pt x="1329" y="2152"/>
                      <a:pt x="1454" y="2152"/>
                    </a:cubicBezTo>
                    <a:cubicBezTo>
                      <a:pt x="1573" y="2152"/>
                      <a:pt x="1707" y="2084"/>
                      <a:pt x="1855" y="1981"/>
                    </a:cubicBezTo>
                    <a:cubicBezTo>
                      <a:pt x="2057" y="1854"/>
                      <a:pt x="2234" y="1791"/>
                      <a:pt x="2403" y="1791"/>
                    </a:cubicBezTo>
                    <a:cubicBezTo>
                      <a:pt x="2641" y="1791"/>
                      <a:pt x="2865" y="1915"/>
                      <a:pt x="3131" y="2163"/>
                    </a:cubicBezTo>
                    <a:cubicBezTo>
                      <a:pt x="3184" y="2216"/>
                      <a:pt x="3268" y="2249"/>
                      <a:pt x="3347" y="2249"/>
                    </a:cubicBezTo>
                    <a:cubicBezTo>
                      <a:pt x="3404" y="2249"/>
                      <a:pt x="3458" y="2232"/>
                      <a:pt x="3496" y="2193"/>
                    </a:cubicBezTo>
                    <a:cubicBezTo>
                      <a:pt x="3375" y="1920"/>
                      <a:pt x="3648" y="1707"/>
                      <a:pt x="3587" y="1403"/>
                    </a:cubicBezTo>
                    <a:cubicBezTo>
                      <a:pt x="3538" y="1376"/>
                      <a:pt x="3493" y="1365"/>
                      <a:pt x="3450" y="1365"/>
                    </a:cubicBezTo>
                    <a:cubicBezTo>
                      <a:pt x="3258" y="1365"/>
                      <a:pt x="3123" y="1588"/>
                      <a:pt x="2938" y="1588"/>
                    </a:cubicBezTo>
                    <a:cubicBezTo>
                      <a:pt x="2886" y="1588"/>
                      <a:pt x="2829" y="1570"/>
                      <a:pt x="2767" y="1525"/>
                    </a:cubicBezTo>
                    <a:cubicBezTo>
                      <a:pt x="2463" y="1312"/>
                      <a:pt x="2706" y="947"/>
                      <a:pt x="2615" y="704"/>
                    </a:cubicBezTo>
                    <a:cubicBezTo>
                      <a:pt x="2584" y="696"/>
                      <a:pt x="2552" y="693"/>
                      <a:pt x="2519" y="693"/>
                    </a:cubicBezTo>
                    <a:cubicBezTo>
                      <a:pt x="2421" y="693"/>
                      <a:pt x="2318" y="727"/>
                      <a:pt x="2250" y="795"/>
                    </a:cubicBezTo>
                    <a:cubicBezTo>
                      <a:pt x="2186" y="838"/>
                      <a:pt x="2123" y="895"/>
                      <a:pt x="2039" y="895"/>
                    </a:cubicBezTo>
                    <a:cubicBezTo>
                      <a:pt x="2002" y="895"/>
                      <a:pt x="1962" y="884"/>
                      <a:pt x="1916" y="856"/>
                    </a:cubicBezTo>
                    <a:cubicBezTo>
                      <a:pt x="1733" y="704"/>
                      <a:pt x="2007" y="552"/>
                      <a:pt x="1916" y="370"/>
                    </a:cubicBezTo>
                    <a:cubicBezTo>
                      <a:pt x="1824" y="218"/>
                      <a:pt x="1794" y="35"/>
                      <a:pt x="1581" y="5"/>
                    </a:cubicBezTo>
                    <a:cubicBezTo>
                      <a:pt x="1562" y="2"/>
                      <a:pt x="1542" y="0"/>
                      <a:pt x="152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9"/>
              <p:cNvSpPr/>
              <p:nvPr/>
            </p:nvSpPr>
            <p:spPr>
              <a:xfrm>
                <a:off x="931865" y="516103"/>
                <a:ext cx="28" cy="3447"/>
              </a:xfrm>
              <a:custGeom>
                <a:avLst/>
                <a:gdLst/>
                <a:ahLst/>
                <a:cxnLst/>
                <a:rect l="l" t="t" r="r" b="b"/>
                <a:pathLst>
                  <a:path w="1" h="122" extrusionOk="0">
                    <a:moveTo>
                      <a:pt x="0" y="122"/>
                    </a:moveTo>
                    <a:lnTo>
                      <a:pt x="0" y="122"/>
                    </a:lnTo>
                    <a:lnTo>
                      <a:pt x="0" y="0"/>
                    </a:lnTo>
                    <a:cubicBezTo>
                      <a:pt x="0" y="31"/>
                      <a:pt x="0" y="61"/>
                      <a:pt x="0" y="122"/>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9"/>
              <p:cNvSpPr/>
              <p:nvPr/>
            </p:nvSpPr>
            <p:spPr>
              <a:xfrm>
                <a:off x="875196" y="490057"/>
                <a:ext cx="124526" cy="66218"/>
              </a:xfrm>
              <a:custGeom>
                <a:avLst/>
                <a:gdLst/>
                <a:ahLst/>
                <a:cxnLst/>
                <a:rect l="l" t="t" r="r" b="b"/>
                <a:pathLst>
                  <a:path w="4408" h="2344" extrusionOk="0">
                    <a:moveTo>
                      <a:pt x="992" y="0"/>
                    </a:moveTo>
                    <a:cubicBezTo>
                      <a:pt x="677" y="0"/>
                      <a:pt x="419" y="166"/>
                      <a:pt x="91" y="527"/>
                    </a:cubicBezTo>
                    <a:cubicBezTo>
                      <a:pt x="31" y="588"/>
                      <a:pt x="0" y="679"/>
                      <a:pt x="0" y="770"/>
                    </a:cubicBezTo>
                    <a:cubicBezTo>
                      <a:pt x="20" y="851"/>
                      <a:pt x="95" y="905"/>
                      <a:pt x="178" y="905"/>
                    </a:cubicBezTo>
                    <a:cubicBezTo>
                      <a:pt x="220" y="905"/>
                      <a:pt x="264" y="892"/>
                      <a:pt x="304" y="862"/>
                    </a:cubicBezTo>
                    <a:cubicBezTo>
                      <a:pt x="470" y="751"/>
                      <a:pt x="662" y="697"/>
                      <a:pt x="853" y="697"/>
                    </a:cubicBezTo>
                    <a:cubicBezTo>
                      <a:pt x="1081" y="697"/>
                      <a:pt x="1308" y="774"/>
                      <a:pt x="1490" y="922"/>
                    </a:cubicBezTo>
                    <a:cubicBezTo>
                      <a:pt x="1611" y="922"/>
                      <a:pt x="1773" y="693"/>
                      <a:pt x="1886" y="693"/>
                    </a:cubicBezTo>
                    <a:cubicBezTo>
                      <a:pt x="1942" y="693"/>
                      <a:pt x="1986" y="750"/>
                      <a:pt x="2006" y="922"/>
                    </a:cubicBezTo>
                    <a:cubicBezTo>
                      <a:pt x="2006" y="831"/>
                      <a:pt x="2067" y="770"/>
                      <a:pt x="2158" y="770"/>
                    </a:cubicBezTo>
                    <a:cubicBezTo>
                      <a:pt x="2310" y="801"/>
                      <a:pt x="2401" y="983"/>
                      <a:pt x="2462" y="1166"/>
                    </a:cubicBezTo>
                    <a:cubicBezTo>
                      <a:pt x="2537" y="1314"/>
                      <a:pt x="2620" y="1364"/>
                      <a:pt x="2707" y="1364"/>
                    </a:cubicBezTo>
                    <a:cubicBezTo>
                      <a:pt x="2886" y="1364"/>
                      <a:pt x="3083" y="1154"/>
                      <a:pt x="3254" y="1154"/>
                    </a:cubicBezTo>
                    <a:cubicBezTo>
                      <a:pt x="3307" y="1154"/>
                      <a:pt x="3358" y="1174"/>
                      <a:pt x="3404" y="1226"/>
                    </a:cubicBezTo>
                    <a:cubicBezTo>
                      <a:pt x="3404" y="1409"/>
                      <a:pt x="3252" y="1469"/>
                      <a:pt x="3131" y="1561"/>
                    </a:cubicBezTo>
                    <a:cubicBezTo>
                      <a:pt x="2949" y="1713"/>
                      <a:pt x="2979" y="1834"/>
                      <a:pt x="3070" y="2017"/>
                    </a:cubicBezTo>
                    <a:cubicBezTo>
                      <a:pt x="3264" y="2230"/>
                      <a:pt x="3519" y="2344"/>
                      <a:pt x="3781" y="2344"/>
                    </a:cubicBezTo>
                    <a:cubicBezTo>
                      <a:pt x="3930" y="2344"/>
                      <a:pt x="4082" y="2307"/>
                      <a:pt x="4225" y="2229"/>
                    </a:cubicBezTo>
                    <a:cubicBezTo>
                      <a:pt x="4316" y="2169"/>
                      <a:pt x="4408" y="2077"/>
                      <a:pt x="4347" y="1956"/>
                    </a:cubicBezTo>
                    <a:cubicBezTo>
                      <a:pt x="4305" y="1851"/>
                      <a:pt x="4248" y="1818"/>
                      <a:pt x="4177" y="1818"/>
                    </a:cubicBezTo>
                    <a:cubicBezTo>
                      <a:pt x="4145" y="1818"/>
                      <a:pt x="4111" y="1825"/>
                      <a:pt x="4073" y="1834"/>
                    </a:cubicBezTo>
                    <a:cubicBezTo>
                      <a:pt x="3951" y="1883"/>
                      <a:pt x="3848" y="2011"/>
                      <a:pt x="3669" y="2011"/>
                    </a:cubicBezTo>
                    <a:cubicBezTo>
                      <a:pt x="3626" y="2011"/>
                      <a:pt x="3579" y="2004"/>
                      <a:pt x="3526" y="1986"/>
                    </a:cubicBezTo>
                    <a:cubicBezTo>
                      <a:pt x="3587" y="1682"/>
                      <a:pt x="3800" y="1287"/>
                      <a:pt x="3708" y="1044"/>
                    </a:cubicBezTo>
                    <a:cubicBezTo>
                      <a:pt x="3587" y="801"/>
                      <a:pt x="3070" y="892"/>
                      <a:pt x="2797" y="770"/>
                    </a:cubicBezTo>
                    <a:cubicBezTo>
                      <a:pt x="2523" y="618"/>
                      <a:pt x="2280" y="466"/>
                      <a:pt x="2006" y="345"/>
                    </a:cubicBezTo>
                    <a:cubicBezTo>
                      <a:pt x="1573" y="121"/>
                      <a:pt x="1261" y="0"/>
                      <a:pt x="99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9"/>
              <p:cNvSpPr/>
              <p:nvPr/>
            </p:nvSpPr>
            <p:spPr>
              <a:xfrm>
                <a:off x="391760" y="747948"/>
                <a:ext cx="24916" cy="42347"/>
              </a:xfrm>
              <a:custGeom>
                <a:avLst/>
                <a:gdLst/>
                <a:ahLst/>
                <a:cxnLst/>
                <a:rect l="l" t="t" r="r" b="b"/>
                <a:pathLst>
                  <a:path w="882" h="1499" extrusionOk="0">
                    <a:moveTo>
                      <a:pt x="0" y="0"/>
                    </a:moveTo>
                    <a:lnTo>
                      <a:pt x="0" y="1064"/>
                    </a:lnTo>
                    <a:cubicBezTo>
                      <a:pt x="110" y="1256"/>
                      <a:pt x="195" y="1498"/>
                      <a:pt x="368" y="1498"/>
                    </a:cubicBezTo>
                    <a:cubicBezTo>
                      <a:pt x="386" y="1498"/>
                      <a:pt x="405" y="1495"/>
                      <a:pt x="426" y="1490"/>
                    </a:cubicBezTo>
                    <a:cubicBezTo>
                      <a:pt x="882" y="1338"/>
                      <a:pt x="365" y="1064"/>
                      <a:pt x="396" y="851"/>
                    </a:cubicBezTo>
                    <a:cubicBezTo>
                      <a:pt x="396" y="760"/>
                      <a:pt x="456" y="699"/>
                      <a:pt x="487" y="608"/>
                    </a:cubicBezTo>
                    <a:cubicBezTo>
                      <a:pt x="548" y="365"/>
                      <a:pt x="396" y="122"/>
                      <a:pt x="152" y="31"/>
                    </a:cubicBezTo>
                    <a:cubicBezTo>
                      <a:pt x="92" y="31"/>
                      <a:pt x="31" y="0"/>
                      <a:pt x="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9"/>
              <p:cNvSpPr/>
              <p:nvPr/>
            </p:nvSpPr>
            <p:spPr>
              <a:xfrm>
                <a:off x="864038" y="591671"/>
                <a:ext cx="80739" cy="77320"/>
              </a:xfrm>
              <a:custGeom>
                <a:avLst/>
                <a:gdLst/>
                <a:ahLst/>
                <a:cxnLst/>
                <a:rect l="l" t="t" r="r" b="b"/>
                <a:pathLst>
                  <a:path w="2858" h="2737" extrusionOk="0">
                    <a:moveTo>
                      <a:pt x="2857" y="0"/>
                    </a:moveTo>
                    <a:cubicBezTo>
                      <a:pt x="2189" y="243"/>
                      <a:pt x="2219" y="243"/>
                      <a:pt x="2310" y="730"/>
                    </a:cubicBezTo>
                    <a:cubicBezTo>
                      <a:pt x="2444" y="1397"/>
                      <a:pt x="2178" y="1948"/>
                      <a:pt x="1493" y="1948"/>
                    </a:cubicBezTo>
                    <a:cubicBezTo>
                      <a:pt x="1399" y="1948"/>
                      <a:pt x="1296" y="1937"/>
                      <a:pt x="1185" y="1915"/>
                    </a:cubicBezTo>
                    <a:cubicBezTo>
                      <a:pt x="912" y="1854"/>
                      <a:pt x="851" y="1702"/>
                      <a:pt x="699" y="1581"/>
                    </a:cubicBezTo>
                    <a:cubicBezTo>
                      <a:pt x="618" y="1517"/>
                      <a:pt x="542" y="1492"/>
                      <a:pt x="473" y="1492"/>
                    </a:cubicBezTo>
                    <a:cubicBezTo>
                      <a:pt x="310" y="1492"/>
                      <a:pt x="186" y="1635"/>
                      <a:pt x="122" y="1763"/>
                    </a:cubicBezTo>
                    <a:cubicBezTo>
                      <a:pt x="0" y="1915"/>
                      <a:pt x="152" y="2037"/>
                      <a:pt x="365" y="2037"/>
                    </a:cubicBezTo>
                    <a:cubicBezTo>
                      <a:pt x="821" y="2067"/>
                      <a:pt x="730" y="2736"/>
                      <a:pt x="1185" y="2736"/>
                    </a:cubicBezTo>
                    <a:cubicBezTo>
                      <a:pt x="1194" y="2737"/>
                      <a:pt x="1203" y="2737"/>
                      <a:pt x="1212" y="2737"/>
                    </a:cubicBezTo>
                    <a:cubicBezTo>
                      <a:pt x="1500" y="2737"/>
                      <a:pt x="1676" y="2344"/>
                      <a:pt x="1980" y="2344"/>
                    </a:cubicBezTo>
                    <a:cubicBezTo>
                      <a:pt x="2044" y="2344"/>
                      <a:pt x="2112" y="2361"/>
                      <a:pt x="2189" y="2401"/>
                    </a:cubicBezTo>
                    <a:cubicBezTo>
                      <a:pt x="2234" y="2417"/>
                      <a:pt x="2280" y="2424"/>
                      <a:pt x="2321" y="2424"/>
                    </a:cubicBezTo>
                    <a:cubicBezTo>
                      <a:pt x="2363" y="2424"/>
                      <a:pt x="2401" y="2417"/>
                      <a:pt x="2432" y="2401"/>
                    </a:cubicBezTo>
                    <a:cubicBezTo>
                      <a:pt x="2584" y="2310"/>
                      <a:pt x="2857" y="2219"/>
                      <a:pt x="2766" y="2006"/>
                    </a:cubicBezTo>
                    <a:cubicBezTo>
                      <a:pt x="2371" y="1338"/>
                      <a:pt x="2827" y="730"/>
                      <a:pt x="285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9"/>
              <p:cNvSpPr/>
              <p:nvPr/>
            </p:nvSpPr>
            <p:spPr>
              <a:xfrm>
                <a:off x="1043536" y="254342"/>
                <a:ext cx="98734" cy="59127"/>
              </a:xfrm>
              <a:custGeom>
                <a:avLst/>
                <a:gdLst/>
                <a:ahLst/>
                <a:cxnLst/>
                <a:rect l="l" t="t" r="r" b="b"/>
                <a:pathLst>
                  <a:path w="3495" h="2093" extrusionOk="0">
                    <a:moveTo>
                      <a:pt x="2730" y="0"/>
                    </a:moveTo>
                    <a:cubicBezTo>
                      <a:pt x="2576" y="0"/>
                      <a:pt x="2422" y="39"/>
                      <a:pt x="2278" y="117"/>
                    </a:cubicBezTo>
                    <a:cubicBezTo>
                      <a:pt x="1883" y="360"/>
                      <a:pt x="1519" y="664"/>
                      <a:pt x="1154" y="938"/>
                    </a:cubicBezTo>
                    <a:cubicBezTo>
                      <a:pt x="1233" y="1097"/>
                      <a:pt x="1313" y="1350"/>
                      <a:pt x="1109" y="1350"/>
                    </a:cubicBezTo>
                    <a:cubicBezTo>
                      <a:pt x="1079" y="1350"/>
                      <a:pt x="1044" y="1345"/>
                      <a:pt x="1002" y="1333"/>
                    </a:cubicBezTo>
                    <a:cubicBezTo>
                      <a:pt x="759" y="1272"/>
                      <a:pt x="515" y="1212"/>
                      <a:pt x="242" y="1212"/>
                    </a:cubicBezTo>
                    <a:cubicBezTo>
                      <a:pt x="212" y="1205"/>
                      <a:pt x="188" y="1202"/>
                      <a:pt x="167" y="1202"/>
                    </a:cubicBezTo>
                    <a:cubicBezTo>
                      <a:pt x="1" y="1202"/>
                      <a:pt x="133" y="1407"/>
                      <a:pt x="242" y="1515"/>
                    </a:cubicBezTo>
                    <a:cubicBezTo>
                      <a:pt x="291" y="1491"/>
                      <a:pt x="380" y="1446"/>
                      <a:pt x="428" y="1446"/>
                    </a:cubicBezTo>
                    <a:cubicBezTo>
                      <a:pt x="440" y="1446"/>
                      <a:pt x="449" y="1449"/>
                      <a:pt x="455" y="1455"/>
                    </a:cubicBezTo>
                    <a:cubicBezTo>
                      <a:pt x="880" y="2093"/>
                      <a:pt x="1549" y="1880"/>
                      <a:pt x="2126" y="2063"/>
                    </a:cubicBezTo>
                    <a:cubicBezTo>
                      <a:pt x="2157" y="1667"/>
                      <a:pt x="1914" y="1515"/>
                      <a:pt x="1792" y="1303"/>
                    </a:cubicBezTo>
                    <a:cubicBezTo>
                      <a:pt x="1610" y="1090"/>
                      <a:pt x="1762" y="786"/>
                      <a:pt x="2035" y="786"/>
                    </a:cubicBezTo>
                    <a:cubicBezTo>
                      <a:pt x="2097" y="807"/>
                      <a:pt x="2158" y="815"/>
                      <a:pt x="2218" y="815"/>
                    </a:cubicBezTo>
                    <a:cubicBezTo>
                      <a:pt x="2480" y="815"/>
                      <a:pt x="2729" y="656"/>
                      <a:pt x="2976" y="656"/>
                    </a:cubicBezTo>
                    <a:cubicBezTo>
                      <a:pt x="3007" y="656"/>
                      <a:pt x="3038" y="659"/>
                      <a:pt x="3069" y="664"/>
                    </a:cubicBezTo>
                    <a:cubicBezTo>
                      <a:pt x="3160" y="680"/>
                      <a:pt x="3236" y="702"/>
                      <a:pt x="3300" y="702"/>
                    </a:cubicBezTo>
                    <a:cubicBezTo>
                      <a:pt x="3365" y="702"/>
                      <a:pt x="3418" y="680"/>
                      <a:pt x="3464" y="604"/>
                    </a:cubicBezTo>
                    <a:cubicBezTo>
                      <a:pt x="3494" y="452"/>
                      <a:pt x="3433" y="300"/>
                      <a:pt x="3312" y="208"/>
                    </a:cubicBezTo>
                    <a:cubicBezTo>
                      <a:pt x="3138" y="70"/>
                      <a:pt x="2935" y="0"/>
                      <a:pt x="273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9"/>
              <p:cNvSpPr/>
              <p:nvPr/>
            </p:nvSpPr>
            <p:spPr>
              <a:xfrm>
                <a:off x="626176" y="252477"/>
                <a:ext cx="63563" cy="34550"/>
              </a:xfrm>
              <a:custGeom>
                <a:avLst/>
                <a:gdLst/>
                <a:ahLst/>
                <a:cxnLst/>
                <a:rect l="l" t="t" r="r" b="b"/>
                <a:pathLst>
                  <a:path w="2250" h="1223" extrusionOk="0">
                    <a:moveTo>
                      <a:pt x="821" y="1"/>
                    </a:moveTo>
                    <a:cubicBezTo>
                      <a:pt x="892" y="37"/>
                      <a:pt x="953" y="51"/>
                      <a:pt x="1016" y="51"/>
                    </a:cubicBezTo>
                    <a:cubicBezTo>
                      <a:pt x="1060" y="51"/>
                      <a:pt x="1105" y="44"/>
                      <a:pt x="1155" y="31"/>
                    </a:cubicBezTo>
                    <a:lnTo>
                      <a:pt x="1155" y="214"/>
                    </a:lnTo>
                    <a:lnTo>
                      <a:pt x="0" y="974"/>
                    </a:lnTo>
                    <a:cubicBezTo>
                      <a:pt x="68" y="1158"/>
                      <a:pt x="153" y="1222"/>
                      <a:pt x="257" y="1222"/>
                    </a:cubicBezTo>
                    <a:cubicBezTo>
                      <a:pt x="342" y="1222"/>
                      <a:pt x="439" y="1180"/>
                      <a:pt x="548" y="1126"/>
                    </a:cubicBezTo>
                    <a:cubicBezTo>
                      <a:pt x="868" y="929"/>
                      <a:pt x="1108" y="612"/>
                      <a:pt x="1479" y="612"/>
                    </a:cubicBezTo>
                    <a:cubicBezTo>
                      <a:pt x="1565" y="612"/>
                      <a:pt x="1659" y="629"/>
                      <a:pt x="1763" y="670"/>
                    </a:cubicBezTo>
                    <a:cubicBezTo>
                      <a:pt x="1770" y="672"/>
                      <a:pt x="1778" y="673"/>
                      <a:pt x="1787" y="673"/>
                    </a:cubicBezTo>
                    <a:cubicBezTo>
                      <a:pt x="1895" y="673"/>
                      <a:pt x="2128" y="513"/>
                      <a:pt x="2128" y="457"/>
                    </a:cubicBezTo>
                    <a:cubicBezTo>
                      <a:pt x="2098" y="274"/>
                      <a:pt x="2159" y="122"/>
                      <a:pt x="225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9"/>
              <p:cNvSpPr/>
              <p:nvPr/>
            </p:nvSpPr>
            <p:spPr>
              <a:xfrm>
                <a:off x="855450" y="260217"/>
                <a:ext cx="72998" cy="70427"/>
              </a:xfrm>
              <a:custGeom>
                <a:avLst/>
                <a:gdLst/>
                <a:ahLst/>
                <a:cxnLst/>
                <a:rect l="l" t="t" r="r" b="b"/>
                <a:pathLst>
                  <a:path w="2584" h="2493" extrusionOk="0">
                    <a:moveTo>
                      <a:pt x="2249" y="0"/>
                    </a:moveTo>
                    <a:lnTo>
                      <a:pt x="2249" y="0"/>
                    </a:lnTo>
                    <a:cubicBezTo>
                      <a:pt x="2052" y="66"/>
                      <a:pt x="1840" y="258"/>
                      <a:pt x="1611" y="258"/>
                    </a:cubicBezTo>
                    <a:cubicBezTo>
                      <a:pt x="1522" y="258"/>
                      <a:pt x="1431" y="229"/>
                      <a:pt x="1337" y="152"/>
                    </a:cubicBezTo>
                    <a:cubicBezTo>
                      <a:pt x="1329" y="148"/>
                      <a:pt x="1321" y="147"/>
                      <a:pt x="1312" y="147"/>
                    </a:cubicBezTo>
                    <a:cubicBezTo>
                      <a:pt x="1254" y="147"/>
                      <a:pt x="1185" y="229"/>
                      <a:pt x="1185" y="335"/>
                    </a:cubicBezTo>
                    <a:cubicBezTo>
                      <a:pt x="1185" y="426"/>
                      <a:pt x="1246" y="487"/>
                      <a:pt x="1337" y="517"/>
                    </a:cubicBezTo>
                    <a:cubicBezTo>
                      <a:pt x="1354" y="521"/>
                      <a:pt x="1372" y="523"/>
                      <a:pt x="1391" y="523"/>
                    </a:cubicBezTo>
                    <a:cubicBezTo>
                      <a:pt x="1421" y="523"/>
                      <a:pt x="1452" y="519"/>
                      <a:pt x="1483" y="519"/>
                    </a:cubicBezTo>
                    <a:cubicBezTo>
                      <a:pt x="1571" y="519"/>
                      <a:pt x="1652" y="547"/>
                      <a:pt x="1672" y="760"/>
                    </a:cubicBezTo>
                    <a:lnTo>
                      <a:pt x="851" y="1307"/>
                    </a:lnTo>
                    <a:cubicBezTo>
                      <a:pt x="608" y="1490"/>
                      <a:pt x="365" y="1642"/>
                      <a:pt x="152" y="1824"/>
                    </a:cubicBezTo>
                    <a:cubicBezTo>
                      <a:pt x="0" y="1946"/>
                      <a:pt x="30" y="2098"/>
                      <a:pt x="152" y="2219"/>
                    </a:cubicBezTo>
                    <a:cubicBezTo>
                      <a:pt x="243" y="2341"/>
                      <a:pt x="274" y="2493"/>
                      <a:pt x="456" y="2493"/>
                    </a:cubicBezTo>
                    <a:cubicBezTo>
                      <a:pt x="669" y="2493"/>
                      <a:pt x="578" y="2311"/>
                      <a:pt x="638" y="2189"/>
                    </a:cubicBezTo>
                    <a:cubicBezTo>
                      <a:pt x="717" y="1823"/>
                      <a:pt x="1042" y="1592"/>
                      <a:pt x="1402" y="1592"/>
                    </a:cubicBezTo>
                    <a:cubicBezTo>
                      <a:pt x="1461" y="1592"/>
                      <a:pt x="1521" y="1599"/>
                      <a:pt x="1581" y="1611"/>
                    </a:cubicBezTo>
                    <a:cubicBezTo>
                      <a:pt x="1630" y="1624"/>
                      <a:pt x="1685" y="1636"/>
                      <a:pt x="1732" y="1636"/>
                    </a:cubicBezTo>
                    <a:cubicBezTo>
                      <a:pt x="1801" y="1636"/>
                      <a:pt x="1854" y="1610"/>
                      <a:pt x="1854" y="1520"/>
                    </a:cubicBezTo>
                    <a:cubicBezTo>
                      <a:pt x="1854" y="1004"/>
                      <a:pt x="2584" y="700"/>
                      <a:pt x="2249"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9"/>
              <p:cNvSpPr/>
              <p:nvPr/>
            </p:nvSpPr>
            <p:spPr>
              <a:xfrm>
                <a:off x="429530" y="815097"/>
                <a:ext cx="48985" cy="62517"/>
              </a:xfrm>
              <a:custGeom>
                <a:avLst/>
                <a:gdLst/>
                <a:ahLst/>
                <a:cxnLst/>
                <a:rect l="l" t="t" r="r" b="b"/>
                <a:pathLst>
                  <a:path w="1734" h="2213" extrusionOk="0">
                    <a:moveTo>
                      <a:pt x="885" y="735"/>
                    </a:moveTo>
                    <a:cubicBezTo>
                      <a:pt x="930" y="735"/>
                      <a:pt x="971" y="766"/>
                      <a:pt x="1004" y="815"/>
                    </a:cubicBezTo>
                    <a:cubicBezTo>
                      <a:pt x="1065" y="845"/>
                      <a:pt x="1065" y="967"/>
                      <a:pt x="1004" y="1027"/>
                    </a:cubicBezTo>
                    <a:cubicBezTo>
                      <a:pt x="973" y="1058"/>
                      <a:pt x="928" y="1073"/>
                      <a:pt x="882" y="1073"/>
                    </a:cubicBezTo>
                    <a:cubicBezTo>
                      <a:pt x="837" y="1073"/>
                      <a:pt x="791" y="1058"/>
                      <a:pt x="761" y="1027"/>
                    </a:cubicBezTo>
                    <a:cubicBezTo>
                      <a:pt x="669" y="967"/>
                      <a:pt x="730" y="875"/>
                      <a:pt x="761" y="815"/>
                    </a:cubicBezTo>
                    <a:cubicBezTo>
                      <a:pt x="803" y="758"/>
                      <a:pt x="845" y="735"/>
                      <a:pt x="885" y="735"/>
                    </a:cubicBezTo>
                    <a:close/>
                    <a:moveTo>
                      <a:pt x="1187" y="0"/>
                    </a:moveTo>
                    <a:cubicBezTo>
                      <a:pt x="1000" y="0"/>
                      <a:pt x="785" y="110"/>
                      <a:pt x="548" y="328"/>
                    </a:cubicBezTo>
                    <a:cubicBezTo>
                      <a:pt x="518" y="359"/>
                      <a:pt x="487" y="389"/>
                      <a:pt x="426" y="420"/>
                    </a:cubicBezTo>
                    <a:cubicBezTo>
                      <a:pt x="1" y="572"/>
                      <a:pt x="1" y="572"/>
                      <a:pt x="214" y="967"/>
                    </a:cubicBezTo>
                    <a:cubicBezTo>
                      <a:pt x="335" y="1149"/>
                      <a:pt x="457" y="1301"/>
                      <a:pt x="335" y="1575"/>
                    </a:cubicBezTo>
                    <a:cubicBezTo>
                      <a:pt x="244" y="1818"/>
                      <a:pt x="487" y="2000"/>
                      <a:pt x="913" y="2213"/>
                    </a:cubicBezTo>
                    <a:cubicBezTo>
                      <a:pt x="700" y="1605"/>
                      <a:pt x="1065" y="1483"/>
                      <a:pt x="1338" y="1271"/>
                    </a:cubicBezTo>
                    <a:cubicBezTo>
                      <a:pt x="1673" y="997"/>
                      <a:pt x="1733" y="511"/>
                      <a:pt x="1521" y="146"/>
                    </a:cubicBezTo>
                    <a:cubicBezTo>
                      <a:pt x="1423" y="49"/>
                      <a:pt x="1311" y="0"/>
                      <a:pt x="118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9"/>
              <p:cNvSpPr/>
              <p:nvPr/>
            </p:nvSpPr>
            <p:spPr>
              <a:xfrm>
                <a:off x="1311399" y="422738"/>
                <a:ext cx="80739" cy="37573"/>
              </a:xfrm>
              <a:custGeom>
                <a:avLst/>
                <a:gdLst/>
                <a:ahLst/>
                <a:cxnLst/>
                <a:rect l="l" t="t" r="r" b="b"/>
                <a:pathLst>
                  <a:path w="2858" h="1330" extrusionOk="0">
                    <a:moveTo>
                      <a:pt x="2326" y="0"/>
                    </a:moveTo>
                    <a:cubicBezTo>
                      <a:pt x="2030" y="0"/>
                      <a:pt x="1742" y="180"/>
                      <a:pt x="1458" y="180"/>
                    </a:cubicBezTo>
                    <a:cubicBezTo>
                      <a:pt x="1367" y="180"/>
                      <a:pt x="1276" y="162"/>
                      <a:pt x="1186" y="114"/>
                    </a:cubicBezTo>
                    <a:cubicBezTo>
                      <a:pt x="1070" y="63"/>
                      <a:pt x="967" y="42"/>
                      <a:pt x="872" y="42"/>
                    </a:cubicBezTo>
                    <a:cubicBezTo>
                      <a:pt x="566" y="42"/>
                      <a:pt x="346" y="263"/>
                      <a:pt x="91" y="448"/>
                    </a:cubicBezTo>
                    <a:cubicBezTo>
                      <a:pt x="31" y="479"/>
                      <a:pt x="0" y="570"/>
                      <a:pt x="31" y="661"/>
                    </a:cubicBezTo>
                    <a:cubicBezTo>
                      <a:pt x="84" y="732"/>
                      <a:pt x="137" y="762"/>
                      <a:pt x="197" y="762"/>
                    </a:cubicBezTo>
                    <a:cubicBezTo>
                      <a:pt x="239" y="762"/>
                      <a:pt x="284" y="747"/>
                      <a:pt x="335" y="722"/>
                    </a:cubicBezTo>
                    <a:cubicBezTo>
                      <a:pt x="426" y="661"/>
                      <a:pt x="517" y="570"/>
                      <a:pt x="638" y="539"/>
                    </a:cubicBezTo>
                    <a:cubicBezTo>
                      <a:pt x="746" y="475"/>
                      <a:pt x="853" y="320"/>
                      <a:pt x="982" y="320"/>
                    </a:cubicBezTo>
                    <a:cubicBezTo>
                      <a:pt x="1036" y="320"/>
                      <a:pt x="1093" y="346"/>
                      <a:pt x="1155" y="418"/>
                    </a:cubicBezTo>
                    <a:cubicBezTo>
                      <a:pt x="1307" y="539"/>
                      <a:pt x="1459" y="691"/>
                      <a:pt x="1307" y="935"/>
                    </a:cubicBezTo>
                    <a:cubicBezTo>
                      <a:pt x="1246" y="1056"/>
                      <a:pt x="1277" y="1178"/>
                      <a:pt x="1459" y="1330"/>
                    </a:cubicBezTo>
                    <a:cubicBezTo>
                      <a:pt x="1976" y="1026"/>
                      <a:pt x="2432" y="722"/>
                      <a:pt x="2857" y="357"/>
                    </a:cubicBezTo>
                    <a:cubicBezTo>
                      <a:pt x="2797" y="114"/>
                      <a:pt x="2675" y="114"/>
                      <a:pt x="2584" y="53"/>
                    </a:cubicBezTo>
                    <a:cubicBezTo>
                      <a:pt x="2497" y="15"/>
                      <a:pt x="2411" y="0"/>
                      <a:pt x="2326"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9"/>
              <p:cNvSpPr/>
              <p:nvPr/>
            </p:nvSpPr>
            <p:spPr>
              <a:xfrm>
                <a:off x="1118200" y="309598"/>
                <a:ext cx="45539" cy="55850"/>
              </a:xfrm>
              <a:custGeom>
                <a:avLst/>
                <a:gdLst/>
                <a:ahLst/>
                <a:cxnLst/>
                <a:rect l="l" t="t" r="r" b="b"/>
                <a:pathLst>
                  <a:path w="1612" h="1977" extrusionOk="0">
                    <a:moveTo>
                      <a:pt x="785" y="605"/>
                    </a:moveTo>
                    <a:cubicBezTo>
                      <a:pt x="840" y="605"/>
                      <a:pt x="894" y="626"/>
                      <a:pt x="942" y="684"/>
                    </a:cubicBezTo>
                    <a:cubicBezTo>
                      <a:pt x="1094" y="806"/>
                      <a:pt x="1186" y="988"/>
                      <a:pt x="1246" y="1170"/>
                    </a:cubicBezTo>
                    <a:cubicBezTo>
                      <a:pt x="1178" y="1209"/>
                      <a:pt x="1113" y="1223"/>
                      <a:pt x="1050" y="1223"/>
                    </a:cubicBezTo>
                    <a:cubicBezTo>
                      <a:pt x="917" y="1223"/>
                      <a:pt x="793" y="1161"/>
                      <a:pt x="669" y="1140"/>
                    </a:cubicBezTo>
                    <a:cubicBezTo>
                      <a:pt x="625" y="1140"/>
                      <a:pt x="576" y="1148"/>
                      <a:pt x="530" y="1148"/>
                    </a:cubicBezTo>
                    <a:cubicBezTo>
                      <a:pt x="449" y="1148"/>
                      <a:pt x="373" y="1123"/>
                      <a:pt x="334" y="988"/>
                    </a:cubicBezTo>
                    <a:cubicBezTo>
                      <a:pt x="274" y="806"/>
                      <a:pt x="395" y="806"/>
                      <a:pt x="486" y="745"/>
                    </a:cubicBezTo>
                    <a:cubicBezTo>
                      <a:pt x="549" y="703"/>
                      <a:pt x="668" y="605"/>
                      <a:pt x="785" y="605"/>
                    </a:cubicBezTo>
                    <a:close/>
                    <a:moveTo>
                      <a:pt x="475" y="1"/>
                    </a:moveTo>
                    <a:cubicBezTo>
                      <a:pt x="379" y="1"/>
                      <a:pt x="281" y="15"/>
                      <a:pt x="183" y="46"/>
                    </a:cubicBezTo>
                    <a:cubicBezTo>
                      <a:pt x="243" y="319"/>
                      <a:pt x="183" y="593"/>
                      <a:pt x="61" y="836"/>
                    </a:cubicBezTo>
                    <a:cubicBezTo>
                      <a:pt x="0" y="1201"/>
                      <a:pt x="122" y="1535"/>
                      <a:pt x="365" y="1778"/>
                    </a:cubicBezTo>
                    <a:cubicBezTo>
                      <a:pt x="444" y="1897"/>
                      <a:pt x="536" y="1977"/>
                      <a:pt x="632" y="1977"/>
                    </a:cubicBezTo>
                    <a:cubicBezTo>
                      <a:pt x="684" y="1977"/>
                      <a:pt x="737" y="1953"/>
                      <a:pt x="790" y="1900"/>
                    </a:cubicBezTo>
                    <a:cubicBezTo>
                      <a:pt x="912" y="1718"/>
                      <a:pt x="1611" y="1748"/>
                      <a:pt x="1246" y="1201"/>
                    </a:cubicBezTo>
                    <a:cubicBezTo>
                      <a:pt x="1459" y="1049"/>
                      <a:pt x="1490" y="806"/>
                      <a:pt x="1368" y="593"/>
                    </a:cubicBezTo>
                    <a:cubicBezTo>
                      <a:pt x="1198" y="229"/>
                      <a:pt x="854" y="1"/>
                      <a:pt x="475"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9"/>
              <p:cNvSpPr/>
              <p:nvPr/>
            </p:nvSpPr>
            <p:spPr>
              <a:xfrm>
                <a:off x="555749" y="519606"/>
                <a:ext cx="61868" cy="34860"/>
              </a:xfrm>
              <a:custGeom>
                <a:avLst/>
                <a:gdLst/>
                <a:ahLst/>
                <a:cxnLst/>
                <a:rect l="l" t="t" r="r" b="b"/>
                <a:pathLst>
                  <a:path w="2190" h="1234" extrusionOk="0">
                    <a:moveTo>
                      <a:pt x="992" y="1"/>
                    </a:moveTo>
                    <a:cubicBezTo>
                      <a:pt x="451" y="1"/>
                      <a:pt x="191" y="295"/>
                      <a:pt x="62" y="940"/>
                    </a:cubicBezTo>
                    <a:cubicBezTo>
                      <a:pt x="31" y="1062"/>
                      <a:pt x="1" y="1183"/>
                      <a:pt x="153" y="1214"/>
                    </a:cubicBezTo>
                    <a:cubicBezTo>
                      <a:pt x="180" y="1227"/>
                      <a:pt x="203" y="1233"/>
                      <a:pt x="225" y="1233"/>
                    </a:cubicBezTo>
                    <a:cubicBezTo>
                      <a:pt x="301" y="1233"/>
                      <a:pt x="349" y="1157"/>
                      <a:pt x="396" y="1062"/>
                    </a:cubicBezTo>
                    <a:cubicBezTo>
                      <a:pt x="518" y="748"/>
                      <a:pt x="580" y="614"/>
                      <a:pt x="708" y="614"/>
                    </a:cubicBezTo>
                    <a:cubicBezTo>
                      <a:pt x="803" y="614"/>
                      <a:pt x="935" y="689"/>
                      <a:pt x="1156" y="819"/>
                    </a:cubicBezTo>
                    <a:cubicBezTo>
                      <a:pt x="1217" y="864"/>
                      <a:pt x="1293" y="887"/>
                      <a:pt x="1365" y="887"/>
                    </a:cubicBezTo>
                    <a:cubicBezTo>
                      <a:pt x="1437" y="887"/>
                      <a:pt x="1506" y="864"/>
                      <a:pt x="1551" y="819"/>
                    </a:cubicBezTo>
                    <a:cubicBezTo>
                      <a:pt x="1764" y="667"/>
                      <a:pt x="2037" y="575"/>
                      <a:pt x="2189" y="211"/>
                    </a:cubicBezTo>
                    <a:lnTo>
                      <a:pt x="1308" y="28"/>
                    </a:lnTo>
                    <a:cubicBezTo>
                      <a:pt x="1193" y="10"/>
                      <a:pt x="1088" y="1"/>
                      <a:pt x="992"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9"/>
              <p:cNvSpPr/>
              <p:nvPr/>
            </p:nvSpPr>
            <p:spPr>
              <a:xfrm>
                <a:off x="415800" y="729840"/>
                <a:ext cx="48957" cy="44465"/>
              </a:xfrm>
              <a:custGeom>
                <a:avLst/>
                <a:gdLst/>
                <a:ahLst/>
                <a:cxnLst/>
                <a:rect l="l" t="t" r="r" b="b"/>
                <a:pathLst>
                  <a:path w="1733" h="1574" extrusionOk="0">
                    <a:moveTo>
                      <a:pt x="1532" y="0"/>
                    </a:moveTo>
                    <a:cubicBezTo>
                      <a:pt x="1499" y="0"/>
                      <a:pt x="1464" y="10"/>
                      <a:pt x="1429" y="33"/>
                    </a:cubicBezTo>
                    <a:cubicBezTo>
                      <a:pt x="1277" y="94"/>
                      <a:pt x="1034" y="185"/>
                      <a:pt x="1064" y="368"/>
                    </a:cubicBezTo>
                    <a:cubicBezTo>
                      <a:pt x="1101" y="641"/>
                      <a:pt x="1028" y="696"/>
                      <a:pt x="905" y="696"/>
                    </a:cubicBezTo>
                    <a:cubicBezTo>
                      <a:pt x="822" y="696"/>
                      <a:pt x="718" y="672"/>
                      <a:pt x="608" y="672"/>
                    </a:cubicBezTo>
                    <a:cubicBezTo>
                      <a:pt x="183" y="672"/>
                      <a:pt x="0" y="1006"/>
                      <a:pt x="213" y="1310"/>
                    </a:cubicBezTo>
                    <a:cubicBezTo>
                      <a:pt x="409" y="1486"/>
                      <a:pt x="654" y="1574"/>
                      <a:pt x="902" y="1574"/>
                    </a:cubicBezTo>
                    <a:cubicBezTo>
                      <a:pt x="1039" y="1574"/>
                      <a:pt x="1177" y="1547"/>
                      <a:pt x="1307" y="1492"/>
                    </a:cubicBezTo>
                    <a:cubicBezTo>
                      <a:pt x="1459" y="1401"/>
                      <a:pt x="1611" y="1219"/>
                      <a:pt x="1459" y="1067"/>
                    </a:cubicBezTo>
                    <a:cubicBezTo>
                      <a:pt x="1155" y="672"/>
                      <a:pt x="1338" y="489"/>
                      <a:pt x="1642" y="307"/>
                    </a:cubicBezTo>
                    <a:cubicBezTo>
                      <a:pt x="1733" y="246"/>
                      <a:pt x="1733" y="124"/>
                      <a:pt x="1672" y="64"/>
                    </a:cubicBezTo>
                    <a:cubicBezTo>
                      <a:pt x="1635" y="26"/>
                      <a:pt x="1585" y="0"/>
                      <a:pt x="153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9"/>
              <p:cNvSpPr/>
              <p:nvPr/>
            </p:nvSpPr>
            <p:spPr>
              <a:xfrm>
                <a:off x="809940" y="772836"/>
                <a:ext cx="51528" cy="46019"/>
              </a:xfrm>
              <a:custGeom>
                <a:avLst/>
                <a:gdLst/>
                <a:ahLst/>
                <a:cxnLst/>
                <a:rect l="l" t="t" r="r" b="b"/>
                <a:pathLst>
                  <a:path w="1824" h="1629" extrusionOk="0">
                    <a:moveTo>
                      <a:pt x="152" y="1"/>
                    </a:moveTo>
                    <a:cubicBezTo>
                      <a:pt x="426" y="426"/>
                      <a:pt x="0" y="761"/>
                      <a:pt x="304" y="1064"/>
                    </a:cubicBezTo>
                    <a:cubicBezTo>
                      <a:pt x="547" y="1277"/>
                      <a:pt x="790" y="1460"/>
                      <a:pt x="1064" y="1581"/>
                    </a:cubicBezTo>
                    <a:cubicBezTo>
                      <a:pt x="1128" y="1613"/>
                      <a:pt x="1196" y="1628"/>
                      <a:pt x="1264" y="1628"/>
                    </a:cubicBezTo>
                    <a:cubicBezTo>
                      <a:pt x="1454" y="1628"/>
                      <a:pt x="1643" y="1509"/>
                      <a:pt x="1733" y="1308"/>
                    </a:cubicBezTo>
                    <a:cubicBezTo>
                      <a:pt x="1824" y="1125"/>
                      <a:pt x="1641" y="973"/>
                      <a:pt x="1520" y="852"/>
                    </a:cubicBezTo>
                    <a:cubicBezTo>
                      <a:pt x="1456" y="788"/>
                      <a:pt x="1398" y="764"/>
                      <a:pt x="1344" y="764"/>
                    </a:cubicBezTo>
                    <a:cubicBezTo>
                      <a:pt x="1192" y="764"/>
                      <a:pt x="1069" y="951"/>
                      <a:pt x="912" y="973"/>
                    </a:cubicBezTo>
                    <a:cubicBezTo>
                      <a:pt x="851" y="973"/>
                      <a:pt x="790" y="973"/>
                      <a:pt x="699" y="943"/>
                    </a:cubicBezTo>
                    <a:cubicBezTo>
                      <a:pt x="790" y="578"/>
                      <a:pt x="882" y="183"/>
                      <a:pt x="152"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9"/>
              <p:cNvSpPr/>
              <p:nvPr/>
            </p:nvSpPr>
            <p:spPr>
              <a:xfrm>
                <a:off x="742084" y="550031"/>
                <a:ext cx="50709" cy="42742"/>
              </a:xfrm>
              <a:custGeom>
                <a:avLst/>
                <a:gdLst/>
                <a:ahLst/>
                <a:cxnLst/>
                <a:rect l="l" t="t" r="r" b="b"/>
                <a:pathLst>
                  <a:path w="1795" h="1513" extrusionOk="0">
                    <a:moveTo>
                      <a:pt x="541" y="1"/>
                    </a:moveTo>
                    <a:cubicBezTo>
                      <a:pt x="477" y="1"/>
                      <a:pt x="408" y="24"/>
                      <a:pt x="335" y="76"/>
                    </a:cubicBezTo>
                    <a:cubicBezTo>
                      <a:pt x="183" y="167"/>
                      <a:pt x="1" y="289"/>
                      <a:pt x="62" y="502"/>
                    </a:cubicBezTo>
                    <a:cubicBezTo>
                      <a:pt x="118" y="699"/>
                      <a:pt x="200" y="870"/>
                      <a:pt x="430" y="870"/>
                    </a:cubicBezTo>
                    <a:cubicBezTo>
                      <a:pt x="448" y="870"/>
                      <a:pt x="467" y="868"/>
                      <a:pt x="487" y="866"/>
                    </a:cubicBezTo>
                    <a:cubicBezTo>
                      <a:pt x="512" y="865"/>
                      <a:pt x="534" y="864"/>
                      <a:pt x="555" y="864"/>
                    </a:cubicBezTo>
                    <a:cubicBezTo>
                      <a:pt x="899" y="864"/>
                      <a:pt x="786" y="1091"/>
                      <a:pt x="700" y="1292"/>
                    </a:cubicBezTo>
                    <a:cubicBezTo>
                      <a:pt x="670" y="1413"/>
                      <a:pt x="730" y="1474"/>
                      <a:pt x="822" y="1505"/>
                    </a:cubicBezTo>
                    <a:cubicBezTo>
                      <a:pt x="838" y="1510"/>
                      <a:pt x="856" y="1513"/>
                      <a:pt x="874" y="1513"/>
                    </a:cubicBezTo>
                    <a:cubicBezTo>
                      <a:pt x="953" y="1513"/>
                      <a:pt x="1034" y="1463"/>
                      <a:pt x="1034" y="1413"/>
                    </a:cubicBezTo>
                    <a:cubicBezTo>
                      <a:pt x="943" y="897"/>
                      <a:pt x="1399" y="805"/>
                      <a:pt x="1673" y="562"/>
                    </a:cubicBezTo>
                    <a:cubicBezTo>
                      <a:pt x="1764" y="502"/>
                      <a:pt x="1794" y="380"/>
                      <a:pt x="1764" y="289"/>
                    </a:cubicBezTo>
                    <a:cubicBezTo>
                      <a:pt x="1711" y="236"/>
                      <a:pt x="1637" y="203"/>
                      <a:pt x="1567" y="203"/>
                    </a:cubicBezTo>
                    <a:cubicBezTo>
                      <a:pt x="1516" y="203"/>
                      <a:pt x="1468" y="220"/>
                      <a:pt x="1429" y="258"/>
                    </a:cubicBezTo>
                    <a:cubicBezTo>
                      <a:pt x="1305" y="312"/>
                      <a:pt x="1191" y="396"/>
                      <a:pt x="1081" y="396"/>
                    </a:cubicBezTo>
                    <a:cubicBezTo>
                      <a:pt x="1003" y="396"/>
                      <a:pt x="928" y="354"/>
                      <a:pt x="852" y="228"/>
                    </a:cubicBezTo>
                    <a:cubicBezTo>
                      <a:pt x="772" y="88"/>
                      <a:pt x="665" y="1"/>
                      <a:pt x="541"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9"/>
              <p:cNvSpPr/>
              <p:nvPr/>
            </p:nvSpPr>
            <p:spPr>
              <a:xfrm>
                <a:off x="1186875" y="253353"/>
                <a:ext cx="21498" cy="9633"/>
              </a:xfrm>
              <a:custGeom>
                <a:avLst/>
                <a:gdLst/>
                <a:ahLst/>
                <a:cxnLst/>
                <a:rect l="l" t="t" r="r" b="b"/>
                <a:pathLst>
                  <a:path w="761" h="341" extrusionOk="0">
                    <a:moveTo>
                      <a:pt x="1" y="0"/>
                    </a:moveTo>
                    <a:cubicBezTo>
                      <a:pt x="1" y="31"/>
                      <a:pt x="1" y="91"/>
                      <a:pt x="1" y="152"/>
                    </a:cubicBezTo>
                    <a:cubicBezTo>
                      <a:pt x="27" y="258"/>
                      <a:pt x="99" y="341"/>
                      <a:pt x="198" y="341"/>
                    </a:cubicBezTo>
                    <a:cubicBezTo>
                      <a:pt x="213" y="341"/>
                      <a:pt x="228" y="339"/>
                      <a:pt x="244" y="335"/>
                    </a:cubicBezTo>
                    <a:cubicBezTo>
                      <a:pt x="426" y="213"/>
                      <a:pt x="609" y="122"/>
                      <a:pt x="761"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9"/>
              <p:cNvSpPr/>
              <p:nvPr/>
            </p:nvSpPr>
            <p:spPr>
              <a:xfrm>
                <a:off x="855450" y="449405"/>
                <a:ext cx="60992" cy="39776"/>
              </a:xfrm>
              <a:custGeom>
                <a:avLst/>
                <a:gdLst/>
                <a:ahLst/>
                <a:cxnLst/>
                <a:rect l="l" t="t" r="r" b="b"/>
                <a:pathLst>
                  <a:path w="2159" h="1408" extrusionOk="0">
                    <a:moveTo>
                      <a:pt x="1720" y="1"/>
                    </a:moveTo>
                    <a:cubicBezTo>
                      <a:pt x="1558" y="1"/>
                      <a:pt x="1576" y="196"/>
                      <a:pt x="1550" y="325"/>
                    </a:cubicBezTo>
                    <a:cubicBezTo>
                      <a:pt x="1550" y="452"/>
                      <a:pt x="1506" y="505"/>
                      <a:pt x="1428" y="505"/>
                    </a:cubicBezTo>
                    <a:cubicBezTo>
                      <a:pt x="1394" y="505"/>
                      <a:pt x="1353" y="495"/>
                      <a:pt x="1307" y="477"/>
                    </a:cubicBezTo>
                    <a:cubicBezTo>
                      <a:pt x="1237" y="439"/>
                      <a:pt x="1174" y="423"/>
                      <a:pt x="1116" y="423"/>
                    </a:cubicBezTo>
                    <a:cubicBezTo>
                      <a:pt x="895" y="423"/>
                      <a:pt x="746" y="648"/>
                      <a:pt x="578" y="720"/>
                    </a:cubicBezTo>
                    <a:lnTo>
                      <a:pt x="243" y="933"/>
                    </a:lnTo>
                    <a:cubicBezTo>
                      <a:pt x="122" y="1024"/>
                      <a:pt x="0" y="1146"/>
                      <a:pt x="61" y="1298"/>
                    </a:cubicBezTo>
                    <a:cubicBezTo>
                      <a:pt x="107" y="1379"/>
                      <a:pt x="163" y="1407"/>
                      <a:pt x="222" y="1407"/>
                    </a:cubicBezTo>
                    <a:cubicBezTo>
                      <a:pt x="318" y="1407"/>
                      <a:pt x="423" y="1335"/>
                      <a:pt x="517" y="1298"/>
                    </a:cubicBezTo>
                    <a:cubicBezTo>
                      <a:pt x="727" y="1166"/>
                      <a:pt x="892" y="1012"/>
                      <a:pt x="1168" y="1012"/>
                    </a:cubicBezTo>
                    <a:cubicBezTo>
                      <a:pt x="1212" y="1012"/>
                      <a:pt x="1258" y="1016"/>
                      <a:pt x="1307" y="1024"/>
                    </a:cubicBezTo>
                    <a:cubicBezTo>
                      <a:pt x="1319" y="1027"/>
                      <a:pt x="1331" y="1028"/>
                      <a:pt x="1342" y="1028"/>
                    </a:cubicBezTo>
                    <a:cubicBezTo>
                      <a:pt x="1556" y="1028"/>
                      <a:pt x="1640" y="567"/>
                      <a:pt x="1949" y="567"/>
                    </a:cubicBezTo>
                    <a:cubicBezTo>
                      <a:pt x="1993" y="567"/>
                      <a:pt x="2042" y="576"/>
                      <a:pt x="2097" y="598"/>
                    </a:cubicBezTo>
                    <a:cubicBezTo>
                      <a:pt x="2097" y="538"/>
                      <a:pt x="2158" y="477"/>
                      <a:pt x="2128" y="416"/>
                    </a:cubicBezTo>
                    <a:cubicBezTo>
                      <a:pt x="2097" y="234"/>
                      <a:pt x="1976" y="82"/>
                      <a:pt x="1824" y="21"/>
                    </a:cubicBezTo>
                    <a:cubicBezTo>
                      <a:pt x="1783" y="7"/>
                      <a:pt x="1748" y="1"/>
                      <a:pt x="172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9"/>
              <p:cNvSpPr/>
              <p:nvPr/>
            </p:nvSpPr>
            <p:spPr>
              <a:xfrm>
                <a:off x="492216" y="623536"/>
                <a:ext cx="60822" cy="47997"/>
              </a:xfrm>
              <a:custGeom>
                <a:avLst/>
                <a:gdLst/>
                <a:ahLst/>
                <a:cxnLst/>
                <a:rect l="l" t="t" r="r" b="b"/>
                <a:pathLst>
                  <a:path w="2153" h="1699" extrusionOk="0">
                    <a:moveTo>
                      <a:pt x="1674" y="0"/>
                    </a:moveTo>
                    <a:cubicBezTo>
                      <a:pt x="1602" y="0"/>
                      <a:pt x="1520" y="27"/>
                      <a:pt x="1429" y="88"/>
                    </a:cubicBezTo>
                    <a:cubicBezTo>
                      <a:pt x="1175" y="258"/>
                      <a:pt x="921" y="611"/>
                      <a:pt x="544" y="611"/>
                    </a:cubicBezTo>
                    <a:cubicBezTo>
                      <a:pt x="516" y="611"/>
                      <a:pt x="487" y="609"/>
                      <a:pt x="457" y="605"/>
                    </a:cubicBezTo>
                    <a:cubicBezTo>
                      <a:pt x="356" y="590"/>
                      <a:pt x="263" y="563"/>
                      <a:pt x="192" y="563"/>
                    </a:cubicBezTo>
                    <a:cubicBezTo>
                      <a:pt x="113" y="563"/>
                      <a:pt x="61" y="598"/>
                      <a:pt x="61" y="726"/>
                    </a:cubicBezTo>
                    <a:cubicBezTo>
                      <a:pt x="61" y="874"/>
                      <a:pt x="141" y="898"/>
                      <a:pt x="234" y="898"/>
                    </a:cubicBezTo>
                    <a:cubicBezTo>
                      <a:pt x="277" y="898"/>
                      <a:pt x="323" y="893"/>
                      <a:pt x="365" y="893"/>
                    </a:cubicBezTo>
                    <a:cubicBezTo>
                      <a:pt x="400" y="893"/>
                      <a:pt x="431" y="896"/>
                      <a:pt x="457" y="909"/>
                    </a:cubicBezTo>
                    <a:cubicBezTo>
                      <a:pt x="517" y="939"/>
                      <a:pt x="548" y="969"/>
                      <a:pt x="578" y="1000"/>
                    </a:cubicBezTo>
                    <a:cubicBezTo>
                      <a:pt x="609" y="1304"/>
                      <a:pt x="1" y="1304"/>
                      <a:pt x="244" y="1699"/>
                    </a:cubicBezTo>
                    <a:cubicBezTo>
                      <a:pt x="548" y="1669"/>
                      <a:pt x="761" y="1577"/>
                      <a:pt x="821" y="1273"/>
                    </a:cubicBezTo>
                    <a:cubicBezTo>
                      <a:pt x="873" y="886"/>
                      <a:pt x="1210" y="608"/>
                      <a:pt x="1571" y="608"/>
                    </a:cubicBezTo>
                    <a:cubicBezTo>
                      <a:pt x="1635" y="608"/>
                      <a:pt x="1700" y="617"/>
                      <a:pt x="1764" y="635"/>
                    </a:cubicBezTo>
                    <a:cubicBezTo>
                      <a:pt x="1797" y="638"/>
                      <a:pt x="1828" y="639"/>
                      <a:pt x="1856" y="639"/>
                    </a:cubicBezTo>
                    <a:cubicBezTo>
                      <a:pt x="2153" y="639"/>
                      <a:pt x="2118" y="493"/>
                      <a:pt x="2007" y="270"/>
                    </a:cubicBezTo>
                    <a:cubicBezTo>
                      <a:pt x="1926" y="108"/>
                      <a:pt x="1818" y="0"/>
                      <a:pt x="167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9"/>
              <p:cNvSpPr/>
              <p:nvPr/>
            </p:nvSpPr>
            <p:spPr>
              <a:xfrm>
                <a:off x="463881" y="1004709"/>
                <a:ext cx="32657" cy="41330"/>
              </a:xfrm>
              <a:custGeom>
                <a:avLst/>
                <a:gdLst/>
                <a:ahLst/>
                <a:cxnLst/>
                <a:rect l="l" t="t" r="r" b="b"/>
                <a:pathLst>
                  <a:path w="1156" h="1463" extrusionOk="0">
                    <a:moveTo>
                      <a:pt x="197" y="1"/>
                    </a:moveTo>
                    <a:cubicBezTo>
                      <a:pt x="135" y="1"/>
                      <a:pt x="70" y="17"/>
                      <a:pt x="1" y="60"/>
                    </a:cubicBezTo>
                    <a:cubicBezTo>
                      <a:pt x="1" y="486"/>
                      <a:pt x="548" y="699"/>
                      <a:pt x="396" y="1124"/>
                    </a:cubicBezTo>
                    <a:cubicBezTo>
                      <a:pt x="335" y="1276"/>
                      <a:pt x="274" y="1428"/>
                      <a:pt x="487" y="1458"/>
                    </a:cubicBezTo>
                    <a:cubicBezTo>
                      <a:pt x="505" y="1461"/>
                      <a:pt x="523" y="1462"/>
                      <a:pt x="538" y="1462"/>
                    </a:cubicBezTo>
                    <a:cubicBezTo>
                      <a:pt x="705" y="1462"/>
                      <a:pt x="727" y="1324"/>
                      <a:pt x="700" y="1185"/>
                    </a:cubicBezTo>
                    <a:cubicBezTo>
                      <a:pt x="639" y="1002"/>
                      <a:pt x="791" y="942"/>
                      <a:pt x="882" y="820"/>
                    </a:cubicBezTo>
                    <a:cubicBezTo>
                      <a:pt x="1156" y="455"/>
                      <a:pt x="1064" y="151"/>
                      <a:pt x="639" y="121"/>
                    </a:cubicBezTo>
                    <a:cubicBezTo>
                      <a:pt x="487" y="99"/>
                      <a:pt x="351" y="1"/>
                      <a:pt x="19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9"/>
              <p:cNvSpPr/>
              <p:nvPr/>
            </p:nvSpPr>
            <p:spPr>
              <a:xfrm>
                <a:off x="687138" y="473757"/>
                <a:ext cx="51556" cy="23928"/>
              </a:xfrm>
              <a:custGeom>
                <a:avLst/>
                <a:gdLst/>
                <a:ahLst/>
                <a:cxnLst/>
                <a:rect l="l" t="t" r="r" b="b"/>
                <a:pathLst>
                  <a:path w="1825" h="847" extrusionOk="0">
                    <a:moveTo>
                      <a:pt x="606" y="0"/>
                    </a:moveTo>
                    <a:cubicBezTo>
                      <a:pt x="557" y="0"/>
                      <a:pt x="507" y="3"/>
                      <a:pt x="456" y="10"/>
                    </a:cubicBezTo>
                    <a:cubicBezTo>
                      <a:pt x="274" y="71"/>
                      <a:pt x="1" y="192"/>
                      <a:pt x="152" y="527"/>
                    </a:cubicBezTo>
                    <a:cubicBezTo>
                      <a:pt x="246" y="733"/>
                      <a:pt x="340" y="846"/>
                      <a:pt x="469" y="846"/>
                    </a:cubicBezTo>
                    <a:cubicBezTo>
                      <a:pt x="550" y="846"/>
                      <a:pt x="644" y="802"/>
                      <a:pt x="760" y="709"/>
                    </a:cubicBezTo>
                    <a:cubicBezTo>
                      <a:pt x="938" y="598"/>
                      <a:pt x="1116" y="405"/>
                      <a:pt x="1342" y="405"/>
                    </a:cubicBezTo>
                    <a:cubicBezTo>
                      <a:pt x="1425" y="405"/>
                      <a:pt x="1514" y="431"/>
                      <a:pt x="1611" y="496"/>
                    </a:cubicBezTo>
                    <a:cubicBezTo>
                      <a:pt x="1631" y="506"/>
                      <a:pt x="1649" y="510"/>
                      <a:pt x="1666" y="510"/>
                    </a:cubicBezTo>
                    <a:cubicBezTo>
                      <a:pt x="1759" y="510"/>
                      <a:pt x="1824" y="386"/>
                      <a:pt x="1824" y="284"/>
                    </a:cubicBezTo>
                    <a:cubicBezTo>
                      <a:pt x="1824" y="253"/>
                      <a:pt x="1794" y="223"/>
                      <a:pt x="1794" y="223"/>
                    </a:cubicBezTo>
                    <a:cubicBezTo>
                      <a:pt x="1388" y="196"/>
                      <a:pt x="1007" y="0"/>
                      <a:pt x="606"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9"/>
              <p:cNvSpPr/>
              <p:nvPr/>
            </p:nvSpPr>
            <p:spPr>
              <a:xfrm>
                <a:off x="449276" y="611276"/>
                <a:ext cx="31725" cy="41189"/>
              </a:xfrm>
              <a:custGeom>
                <a:avLst/>
                <a:gdLst/>
                <a:ahLst/>
                <a:cxnLst/>
                <a:rect l="l" t="t" r="r" b="b"/>
                <a:pathLst>
                  <a:path w="1123" h="1458" extrusionOk="0">
                    <a:moveTo>
                      <a:pt x="535" y="0"/>
                    </a:moveTo>
                    <a:cubicBezTo>
                      <a:pt x="384" y="0"/>
                      <a:pt x="251" y="91"/>
                      <a:pt x="183" y="248"/>
                    </a:cubicBezTo>
                    <a:cubicBezTo>
                      <a:pt x="62" y="431"/>
                      <a:pt x="1" y="644"/>
                      <a:pt x="1" y="887"/>
                    </a:cubicBezTo>
                    <a:cubicBezTo>
                      <a:pt x="31" y="1403"/>
                      <a:pt x="518" y="1312"/>
                      <a:pt x="822" y="1434"/>
                    </a:cubicBezTo>
                    <a:cubicBezTo>
                      <a:pt x="854" y="1450"/>
                      <a:pt x="887" y="1458"/>
                      <a:pt x="918" y="1458"/>
                    </a:cubicBezTo>
                    <a:cubicBezTo>
                      <a:pt x="1002" y="1458"/>
                      <a:pt x="1073" y="1401"/>
                      <a:pt x="1095" y="1312"/>
                    </a:cubicBezTo>
                    <a:cubicBezTo>
                      <a:pt x="1122" y="1204"/>
                      <a:pt x="1052" y="1095"/>
                      <a:pt x="950" y="1095"/>
                    </a:cubicBezTo>
                    <a:cubicBezTo>
                      <a:pt x="938" y="1095"/>
                      <a:pt x="926" y="1096"/>
                      <a:pt x="913" y="1100"/>
                    </a:cubicBezTo>
                    <a:cubicBezTo>
                      <a:pt x="856" y="1110"/>
                      <a:pt x="810" y="1115"/>
                      <a:pt x="773" y="1115"/>
                    </a:cubicBezTo>
                    <a:cubicBezTo>
                      <a:pt x="589" y="1115"/>
                      <a:pt x="614" y="992"/>
                      <a:pt x="639" y="765"/>
                    </a:cubicBezTo>
                    <a:cubicBezTo>
                      <a:pt x="670" y="492"/>
                      <a:pt x="822" y="279"/>
                      <a:pt x="700" y="36"/>
                    </a:cubicBezTo>
                    <a:cubicBezTo>
                      <a:pt x="644" y="12"/>
                      <a:pt x="589" y="0"/>
                      <a:pt x="53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9"/>
              <p:cNvSpPr/>
              <p:nvPr/>
            </p:nvSpPr>
            <p:spPr>
              <a:xfrm>
                <a:off x="694879" y="262788"/>
                <a:ext cx="37798" cy="32374"/>
              </a:xfrm>
              <a:custGeom>
                <a:avLst/>
                <a:gdLst/>
                <a:ahLst/>
                <a:cxnLst/>
                <a:rect l="l" t="t" r="r" b="b"/>
                <a:pathLst>
                  <a:path w="1338" h="1146" extrusionOk="0">
                    <a:moveTo>
                      <a:pt x="1337" y="1"/>
                    </a:moveTo>
                    <a:lnTo>
                      <a:pt x="1337" y="1"/>
                    </a:lnTo>
                    <a:cubicBezTo>
                      <a:pt x="882" y="153"/>
                      <a:pt x="486" y="365"/>
                      <a:pt x="152" y="669"/>
                    </a:cubicBezTo>
                    <a:cubicBezTo>
                      <a:pt x="30" y="730"/>
                      <a:pt x="0" y="852"/>
                      <a:pt x="91" y="973"/>
                    </a:cubicBezTo>
                    <a:cubicBezTo>
                      <a:pt x="174" y="1092"/>
                      <a:pt x="340" y="1146"/>
                      <a:pt x="521" y="1146"/>
                    </a:cubicBezTo>
                    <a:cubicBezTo>
                      <a:pt x="804" y="1146"/>
                      <a:pt x="1123" y="1014"/>
                      <a:pt x="1216" y="791"/>
                    </a:cubicBezTo>
                    <a:cubicBezTo>
                      <a:pt x="1277" y="548"/>
                      <a:pt x="1307" y="274"/>
                      <a:pt x="133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9"/>
              <p:cNvSpPr/>
              <p:nvPr/>
            </p:nvSpPr>
            <p:spPr>
              <a:xfrm>
                <a:off x="756689" y="263664"/>
                <a:ext cx="35228" cy="36951"/>
              </a:xfrm>
              <a:custGeom>
                <a:avLst/>
                <a:gdLst/>
                <a:ahLst/>
                <a:cxnLst/>
                <a:rect l="l" t="t" r="r" b="b"/>
                <a:pathLst>
                  <a:path w="1247" h="1308" extrusionOk="0">
                    <a:moveTo>
                      <a:pt x="1034" y="0"/>
                    </a:moveTo>
                    <a:lnTo>
                      <a:pt x="1034" y="0"/>
                    </a:lnTo>
                    <a:cubicBezTo>
                      <a:pt x="578" y="304"/>
                      <a:pt x="1" y="304"/>
                      <a:pt x="92" y="821"/>
                    </a:cubicBezTo>
                    <a:cubicBezTo>
                      <a:pt x="183" y="1307"/>
                      <a:pt x="730" y="1185"/>
                      <a:pt x="1247" y="1246"/>
                    </a:cubicBezTo>
                    <a:cubicBezTo>
                      <a:pt x="912" y="851"/>
                      <a:pt x="943" y="486"/>
                      <a:pt x="103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9"/>
              <p:cNvSpPr/>
              <p:nvPr/>
            </p:nvSpPr>
            <p:spPr>
              <a:xfrm>
                <a:off x="391760" y="415506"/>
                <a:ext cx="18927" cy="22487"/>
              </a:xfrm>
              <a:custGeom>
                <a:avLst/>
                <a:gdLst/>
                <a:ahLst/>
                <a:cxnLst/>
                <a:rect l="l" t="t" r="r" b="b"/>
                <a:pathLst>
                  <a:path w="670" h="796" extrusionOk="0">
                    <a:moveTo>
                      <a:pt x="137" y="0"/>
                    </a:moveTo>
                    <a:cubicBezTo>
                      <a:pt x="94" y="0"/>
                      <a:pt x="48" y="12"/>
                      <a:pt x="0" y="35"/>
                    </a:cubicBezTo>
                    <a:cubicBezTo>
                      <a:pt x="0" y="187"/>
                      <a:pt x="0" y="309"/>
                      <a:pt x="0" y="461"/>
                    </a:cubicBezTo>
                    <a:lnTo>
                      <a:pt x="0" y="795"/>
                    </a:lnTo>
                    <a:cubicBezTo>
                      <a:pt x="61" y="795"/>
                      <a:pt x="152" y="765"/>
                      <a:pt x="244" y="765"/>
                    </a:cubicBezTo>
                    <a:cubicBezTo>
                      <a:pt x="456" y="765"/>
                      <a:pt x="669" y="552"/>
                      <a:pt x="456" y="248"/>
                    </a:cubicBezTo>
                    <a:cubicBezTo>
                      <a:pt x="367" y="91"/>
                      <a:pt x="260" y="0"/>
                      <a:pt x="13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706885" y="770548"/>
                <a:ext cx="30934" cy="47658"/>
              </a:xfrm>
              <a:custGeom>
                <a:avLst/>
                <a:gdLst/>
                <a:ahLst/>
                <a:cxnLst/>
                <a:rect l="l" t="t" r="r" b="b"/>
                <a:pathLst>
                  <a:path w="1095" h="1687" extrusionOk="0">
                    <a:moveTo>
                      <a:pt x="369" y="1"/>
                    </a:moveTo>
                    <a:cubicBezTo>
                      <a:pt x="330" y="1"/>
                      <a:pt x="288" y="16"/>
                      <a:pt x="244" y="51"/>
                    </a:cubicBezTo>
                    <a:cubicBezTo>
                      <a:pt x="153" y="142"/>
                      <a:pt x="153" y="294"/>
                      <a:pt x="244" y="355"/>
                    </a:cubicBezTo>
                    <a:cubicBezTo>
                      <a:pt x="548" y="598"/>
                      <a:pt x="213" y="902"/>
                      <a:pt x="305" y="1145"/>
                    </a:cubicBezTo>
                    <a:cubicBezTo>
                      <a:pt x="396" y="1328"/>
                      <a:pt x="1" y="1571"/>
                      <a:pt x="305" y="1662"/>
                    </a:cubicBezTo>
                    <a:cubicBezTo>
                      <a:pt x="360" y="1679"/>
                      <a:pt x="402" y="1687"/>
                      <a:pt x="435" y="1687"/>
                    </a:cubicBezTo>
                    <a:cubicBezTo>
                      <a:pt x="638" y="1687"/>
                      <a:pt x="469" y="1402"/>
                      <a:pt x="548" y="1297"/>
                    </a:cubicBezTo>
                    <a:cubicBezTo>
                      <a:pt x="578" y="1206"/>
                      <a:pt x="639" y="1145"/>
                      <a:pt x="700" y="1115"/>
                    </a:cubicBezTo>
                    <a:cubicBezTo>
                      <a:pt x="1095" y="872"/>
                      <a:pt x="912" y="629"/>
                      <a:pt x="760" y="446"/>
                    </a:cubicBezTo>
                    <a:cubicBezTo>
                      <a:pt x="700" y="325"/>
                      <a:pt x="639" y="264"/>
                      <a:pt x="609" y="173"/>
                    </a:cubicBezTo>
                    <a:cubicBezTo>
                      <a:pt x="544" y="87"/>
                      <a:pt x="464" y="1"/>
                      <a:pt x="369"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661375" y="732495"/>
                <a:ext cx="26640" cy="44522"/>
              </a:xfrm>
              <a:custGeom>
                <a:avLst/>
                <a:gdLst/>
                <a:ahLst/>
                <a:cxnLst/>
                <a:rect l="l" t="t" r="r" b="b"/>
                <a:pathLst>
                  <a:path w="943" h="1576" extrusionOk="0">
                    <a:moveTo>
                      <a:pt x="700" y="0"/>
                    </a:moveTo>
                    <a:cubicBezTo>
                      <a:pt x="457" y="0"/>
                      <a:pt x="244" y="122"/>
                      <a:pt x="153" y="334"/>
                    </a:cubicBezTo>
                    <a:cubicBezTo>
                      <a:pt x="61" y="730"/>
                      <a:pt x="1" y="1094"/>
                      <a:pt x="1" y="1489"/>
                    </a:cubicBezTo>
                    <a:cubicBezTo>
                      <a:pt x="1" y="1532"/>
                      <a:pt x="92" y="1575"/>
                      <a:pt x="145" y="1575"/>
                    </a:cubicBezTo>
                    <a:cubicBezTo>
                      <a:pt x="167" y="1575"/>
                      <a:pt x="183" y="1568"/>
                      <a:pt x="183" y="1550"/>
                    </a:cubicBezTo>
                    <a:cubicBezTo>
                      <a:pt x="183" y="1003"/>
                      <a:pt x="943" y="699"/>
                      <a:pt x="70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584959" y="266715"/>
                <a:ext cx="41245" cy="17148"/>
              </a:xfrm>
              <a:custGeom>
                <a:avLst/>
                <a:gdLst/>
                <a:ahLst/>
                <a:cxnLst/>
                <a:rect l="l" t="t" r="r" b="b"/>
                <a:pathLst>
                  <a:path w="1460" h="607" extrusionOk="0">
                    <a:moveTo>
                      <a:pt x="1028" y="0"/>
                    </a:moveTo>
                    <a:cubicBezTo>
                      <a:pt x="1002" y="0"/>
                      <a:pt x="974" y="4"/>
                      <a:pt x="943" y="14"/>
                    </a:cubicBezTo>
                    <a:cubicBezTo>
                      <a:pt x="730" y="77"/>
                      <a:pt x="577" y="156"/>
                      <a:pt x="400" y="156"/>
                    </a:cubicBezTo>
                    <a:cubicBezTo>
                      <a:pt x="324" y="156"/>
                      <a:pt x="244" y="141"/>
                      <a:pt x="152" y="105"/>
                    </a:cubicBezTo>
                    <a:cubicBezTo>
                      <a:pt x="144" y="101"/>
                      <a:pt x="136" y="99"/>
                      <a:pt x="127" y="99"/>
                    </a:cubicBezTo>
                    <a:cubicBezTo>
                      <a:pt x="69" y="99"/>
                      <a:pt x="0" y="178"/>
                      <a:pt x="0" y="257"/>
                    </a:cubicBezTo>
                    <a:cubicBezTo>
                      <a:pt x="0" y="378"/>
                      <a:pt x="61" y="409"/>
                      <a:pt x="61" y="409"/>
                    </a:cubicBezTo>
                    <a:cubicBezTo>
                      <a:pt x="90" y="405"/>
                      <a:pt x="120" y="403"/>
                      <a:pt x="149" y="403"/>
                    </a:cubicBezTo>
                    <a:cubicBezTo>
                      <a:pt x="468" y="403"/>
                      <a:pt x="776" y="606"/>
                      <a:pt x="1079" y="606"/>
                    </a:cubicBezTo>
                    <a:cubicBezTo>
                      <a:pt x="1206" y="606"/>
                      <a:pt x="1333" y="571"/>
                      <a:pt x="1459" y="470"/>
                    </a:cubicBezTo>
                    <a:cubicBezTo>
                      <a:pt x="1323" y="333"/>
                      <a:pt x="1260" y="0"/>
                      <a:pt x="102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626176" y="279964"/>
                <a:ext cx="876" cy="876"/>
              </a:xfrm>
              <a:custGeom>
                <a:avLst/>
                <a:gdLst/>
                <a:ahLst/>
                <a:cxnLst/>
                <a:rect l="l" t="t" r="r" b="b"/>
                <a:pathLst>
                  <a:path w="31" h="31" extrusionOk="0">
                    <a:moveTo>
                      <a:pt x="0" y="1"/>
                    </a:moveTo>
                    <a:lnTo>
                      <a:pt x="31" y="31"/>
                    </a:lnTo>
                    <a:lnTo>
                      <a:pt x="31" y="1"/>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9"/>
              <p:cNvSpPr/>
              <p:nvPr/>
            </p:nvSpPr>
            <p:spPr>
              <a:xfrm>
                <a:off x="1071814" y="373103"/>
                <a:ext cx="42658" cy="18871"/>
              </a:xfrm>
              <a:custGeom>
                <a:avLst/>
                <a:gdLst/>
                <a:ahLst/>
                <a:cxnLst/>
                <a:rect l="l" t="t" r="r" b="b"/>
                <a:pathLst>
                  <a:path w="1510" h="668" extrusionOk="0">
                    <a:moveTo>
                      <a:pt x="1376" y="1"/>
                    </a:moveTo>
                    <a:cubicBezTo>
                      <a:pt x="1362" y="1"/>
                      <a:pt x="1349" y="6"/>
                      <a:pt x="1338" y="17"/>
                    </a:cubicBezTo>
                    <a:cubicBezTo>
                      <a:pt x="943" y="321"/>
                      <a:pt x="274" y="47"/>
                      <a:pt x="1" y="655"/>
                    </a:cubicBezTo>
                    <a:cubicBezTo>
                      <a:pt x="38" y="663"/>
                      <a:pt x="74" y="667"/>
                      <a:pt x="109" y="667"/>
                    </a:cubicBezTo>
                    <a:cubicBezTo>
                      <a:pt x="372" y="667"/>
                      <a:pt x="599" y="461"/>
                      <a:pt x="851" y="461"/>
                    </a:cubicBezTo>
                    <a:cubicBezTo>
                      <a:pt x="929" y="461"/>
                      <a:pt x="1010" y="481"/>
                      <a:pt x="1095" y="533"/>
                    </a:cubicBezTo>
                    <a:cubicBezTo>
                      <a:pt x="1103" y="542"/>
                      <a:pt x="1115" y="545"/>
                      <a:pt x="1128" y="545"/>
                    </a:cubicBezTo>
                    <a:cubicBezTo>
                      <a:pt x="1218" y="545"/>
                      <a:pt x="1407" y="387"/>
                      <a:pt x="1460" y="229"/>
                    </a:cubicBezTo>
                    <a:cubicBezTo>
                      <a:pt x="1510" y="105"/>
                      <a:pt x="1437" y="1"/>
                      <a:pt x="137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9"/>
              <p:cNvSpPr/>
              <p:nvPr/>
            </p:nvSpPr>
            <p:spPr>
              <a:xfrm>
                <a:off x="679398" y="582207"/>
                <a:ext cx="31810" cy="34437"/>
              </a:xfrm>
              <a:custGeom>
                <a:avLst/>
                <a:gdLst/>
                <a:ahLst/>
                <a:cxnLst/>
                <a:rect l="l" t="t" r="r" b="b"/>
                <a:pathLst>
                  <a:path w="1126" h="1219" extrusionOk="0">
                    <a:moveTo>
                      <a:pt x="275" y="1"/>
                    </a:moveTo>
                    <a:cubicBezTo>
                      <a:pt x="305" y="335"/>
                      <a:pt x="1" y="609"/>
                      <a:pt x="244" y="973"/>
                    </a:cubicBezTo>
                    <a:cubicBezTo>
                      <a:pt x="331" y="1103"/>
                      <a:pt x="417" y="1218"/>
                      <a:pt x="548" y="1218"/>
                    </a:cubicBezTo>
                    <a:cubicBezTo>
                      <a:pt x="601" y="1218"/>
                      <a:pt x="661" y="1199"/>
                      <a:pt x="730" y="1156"/>
                    </a:cubicBezTo>
                    <a:cubicBezTo>
                      <a:pt x="913" y="1034"/>
                      <a:pt x="1126" y="882"/>
                      <a:pt x="943" y="639"/>
                    </a:cubicBezTo>
                    <a:cubicBezTo>
                      <a:pt x="730" y="396"/>
                      <a:pt x="670" y="122"/>
                      <a:pt x="275"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529138" y="1073384"/>
                <a:ext cx="34380" cy="30369"/>
              </a:xfrm>
              <a:custGeom>
                <a:avLst/>
                <a:gdLst/>
                <a:ahLst/>
                <a:cxnLst/>
                <a:rect l="l" t="t" r="r" b="b"/>
                <a:pathLst>
                  <a:path w="1217" h="1075" extrusionOk="0">
                    <a:moveTo>
                      <a:pt x="973" y="0"/>
                    </a:moveTo>
                    <a:lnTo>
                      <a:pt x="973" y="0"/>
                    </a:lnTo>
                    <a:cubicBezTo>
                      <a:pt x="761" y="61"/>
                      <a:pt x="548" y="152"/>
                      <a:pt x="396" y="304"/>
                    </a:cubicBezTo>
                    <a:cubicBezTo>
                      <a:pt x="244" y="426"/>
                      <a:pt x="1" y="517"/>
                      <a:pt x="153" y="790"/>
                    </a:cubicBezTo>
                    <a:cubicBezTo>
                      <a:pt x="233" y="897"/>
                      <a:pt x="313" y="1075"/>
                      <a:pt x="476" y="1075"/>
                    </a:cubicBezTo>
                    <a:cubicBezTo>
                      <a:pt x="498" y="1075"/>
                      <a:pt x="522" y="1071"/>
                      <a:pt x="548" y="1064"/>
                    </a:cubicBezTo>
                    <a:cubicBezTo>
                      <a:pt x="761" y="1034"/>
                      <a:pt x="1004" y="882"/>
                      <a:pt x="973" y="699"/>
                    </a:cubicBezTo>
                    <a:cubicBezTo>
                      <a:pt x="943" y="486"/>
                      <a:pt x="1217" y="274"/>
                      <a:pt x="97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1344875" y="468022"/>
                <a:ext cx="28" cy="876"/>
              </a:xfrm>
              <a:custGeom>
                <a:avLst/>
                <a:gdLst/>
                <a:ahLst/>
                <a:cxnLst/>
                <a:rect l="l" t="t" r="r" b="b"/>
                <a:pathLst>
                  <a:path w="1" h="31" extrusionOk="0">
                    <a:moveTo>
                      <a:pt x="1" y="0"/>
                    </a:moveTo>
                    <a:lnTo>
                      <a:pt x="1" y="0"/>
                    </a:lnTo>
                    <a:lnTo>
                      <a:pt x="1" y="0"/>
                    </a:lnTo>
                    <a:lnTo>
                      <a:pt x="1" y="31"/>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9"/>
              <p:cNvSpPr/>
              <p:nvPr/>
            </p:nvSpPr>
            <p:spPr>
              <a:xfrm>
                <a:off x="1312077" y="453841"/>
                <a:ext cx="32826" cy="28391"/>
              </a:xfrm>
              <a:custGeom>
                <a:avLst/>
                <a:gdLst/>
                <a:ahLst/>
                <a:cxnLst/>
                <a:rect l="l" t="t" r="r" b="b"/>
                <a:pathLst>
                  <a:path w="1162" h="1005" extrusionOk="0">
                    <a:moveTo>
                      <a:pt x="537" y="1"/>
                    </a:moveTo>
                    <a:cubicBezTo>
                      <a:pt x="414" y="1"/>
                      <a:pt x="254" y="43"/>
                      <a:pt x="7" y="107"/>
                    </a:cubicBezTo>
                    <a:cubicBezTo>
                      <a:pt x="67" y="259"/>
                      <a:pt x="219" y="381"/>
                      <a:pt x="98" y="563"/>
                    </a:cubicBezTo>
                    <a:cubicBezTo>
                      <a:pt x="2" y="803"/>
                      <a:pt x="1" y="1005"/>
                      <a:pt x="213" y="1005"/>
                    </a:cubicBezTo>
                    <a:cubicBezTo>
                      <a:pt x="270" y="1005"/>
                      <a:pt x="342" y="990"/>
                      <a:pt x="432" y="958"/>
                    </a:cubicBezTo>
                    <a:cubicBezTo>
                      <a:pt x="675" y="837"/>
                      <a:pt x="918" y="685"/>
                      <a:pt x="1162" y="533"/>
                    </a:cubicBezTo>
                    <a:cubicBezTo>
                      <a:pt x="867" y="140"/>
                      <a:pt x="763" y="1"/>
                      <a:pt x="53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9"/>
              <p:cNvSpPr/>
              <p:nvPr/>
            </p:nvSpPr>
            <p:spPr>
              <a:xfrm>
                <a:off x="548037" y="861286"/>
                <a:ext cx="28363" cy="32657"/>
              </a:xfrm>
              <a:custGeom>
                <a:avLst/>
                <a:gdLst/>
                <a:ahLst/>
                <a:cxnLst/>
                <a:rect l="l" t="t" r="r" b="b"/>
                <a:pathLst>
                  <a:path w="1004" h="1156" extrusionOk="0">
                    <a:moveTo>
                      <a:pt x="396" y="0"/>
                    </a:moveTo>
                    <a:cubicBezTo>
                      <a:pt x="396" y="365"/>
                      <a:pt x="365" y="669"/>
                      <a:pt x="31" y="851"/>
                    </a:cubicBezTo>
                    <a:cubicBezTo>
                      <a:pt x="0" y="851"/>
                      <a:pt x="0" y="1003"/>
                      <a:pt x="0" y="1064"/>
                    </a:cubicBezTo>
                    <a:cubicBezTo>
                      <a:pt x="31" y="1125"/>
                      <a:pt x="92" y="1155"/>
                      <a:pt x="152" y="1155"/>
                    </a:cubicBezTo>
                    <a:cubicBezTo>
                      <a:pt x="456" y="1095"/>
                      <a:pt x="730" y="912"/>
                      <a:pt x="912" y="608"/>
                    </a:cubicBezTo>
                    <a:cubicBezTo>
                      <a:pt x="1003" y="365"/>
                      <a:pt x="791" y="152"/>
                      <a:pt x="396"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535155" y="270416"/>
                <a:ext cx="30086" cy="24464"/>
              </a:xfrm>
              <a:custGeom>
                <a:avLst/>
                <a:gdLst/>
                <a:ahLst/>
                <a:cxnLst/>
                <a:rect l="l" t="t" r="r" b="b"/>
                <a:pathLst>
                  <a:path w="1065" h="866" extrusionOk="0">
                    <a:moveTo>
                      <a:pt x="604" y="0"/>
                    </a:moveTo>
                    <a:cubicBezTo>
                      <a:pt x="532" y="0"/>
                      <a:pt x="454" y="32"/>
                      <a:pt x="365" y="95"/>
                    </a:cubicBezTo>
                    <a:cubicBezTo>
                      <a:pt x="152" y="247"/>
                      <a:pt x="0" y="339"/>
                      <a:pt x="183" y="582"/>
                    </a:cubicBezTo>
                    <a:cubicBezTo>
                      <a:pt x="284" y="744"/>
                      <a:pt x="372" y="865"/>
                      <a:pt x="500" y="865"/>
                    </a:cubicBezTo>
                    <a:cubicBezTo>
                      <a:pt x="564" y="865"/>
                      <a:pt x="639" y="835"/>
                      <a:pt x="730" y="764"/>
                    </a:cubicBezTo>
                    <a:cubicBezTo>
                      <a:pt x="973" y="673"/>
                      <a:pt x="1064" y="369"/>
                      <a:pt x="882" y="187"/>
                    </a:cubicBezTo>
                    <a:cubicBezTo>
                      <a:pt x="793" y="62"/>
                      <a:pt x="705" y="0"/>
                      <a:pt x="60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829686" y="384714"/>
                <a:ext cx="23193" cy="31103"/>
              </a:xfrm>
              <a:custGeom>
                <a:avLst/>
                <a:gdLst/>
                <a:ahLst/>
                <a:cxnLst/>
                <a:rect l="l" t="t" r="r" b="b"/>
                <a:pathLst>
                  <a:path w="821" h="1101" extrusionOk="0">
                    <a:moveTo>
                      <a:pt x="760" y="1"/>
                    </a:moveTo>
                    <a:lnTo>
                      <a:pt x="760" y="1"/>
                    </a:lnTo>
                    <a:cubicBezTo>
                      <a:pt x="335" y="31"/>
                      <a:pt x="699" y="609"/>
                      <a:pt x="274" y="700"/>
                    </a:cubicBezTo>
                    <a:cubicBezTo>
                      <a:pt x="152" y="730"/>
                      <a:pt x="0" y="852"/>
                      <a:pt x="122" y="1034"/>
                    </a:cubicBezTo>
                    <a:cubicBezTo>
                      <a:pt x="171" y="1083"/>
                      <a:pt x="220" y="1101"/>
                      <a:pt x="269" y="1101"/>
                    </a:cubicBezTo>
                    <a:cubicBezTo>
                      <a:pt x="372" y="1101"/>
                      <a:pt x="475" y="1024"/>
                      <a:pt x="578" y="1004"/>
                    </a:cubicBezTo>
                    <a:cubicBezTo>
                      <a:pt x="790" y="700"/>
                      <a:pt x="821" y="335"/>
                      <a:pt x="76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959324" y="568421"/>
                <a:ext cx="28363" cy="24719"/>
              </a:xfrm>
              <a:custGeom>
                <a:avLst/>
                <a:gdLst/>
                <a:ahLst/>
                <a:cxnLst/>
                <a:rect l="l" t="t" r="r" b="b"/>
                <a:pathLst>
                  <a:path w="1004" h="875" extrusionOk="0">
                    <a:moveTo>
                      <a:pt x="524" y="1"/>
                    </a:moveTo>
                    <a:cubicBezTo>
                      <a:pt x="445" y="1"/>
                      <a:pt x="354" y="32"/>
                      <a:pt x="244" y="94"/>
                    </a:cubicBezTo>
                    <a:cubicBezTo>
                      <a:pt x="31" y="246"/>
                      <a:pt x="1" y="398"/>
                      <a:pt x="153" y="610"/>
                    </a:cubicBezTo>
                    <a:cubicBezTo>
                      <a:pt x="257" y="757"/>
                      <a:pt x="319" y="874"/>
                      <a:pt x="436" y="874"/>
                    </a:cubicBezTo>
                    <a:cubicBezTo>
                      <a:pt x="489" y="874"/>
                      <a:pt x="554" y="850"/>
                      <a:pt x="639" y="793"/>
                    </a:cubicBezTo>
                    <a:cubicBezTo>
                      <a:pt x="882" y="610"/>
                      <a:pt x="1004" y="519"/>
                      <a:pt x="822" y="215"/>
                    </a:cubicBezTo>
                    <a:cubicBezTo>
                      <a:pt x="731" y="70"/>
                      <a:pt x="640" y="1"/>
                      <a:pt x="52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733496" y="653989"/>
                <a:ext cx="39013" cy="17713"/>
              </a:xfrm>
              <a:custGeom>
                <a:avLst/>
                <a:gdLst/>
                <a:ahLst/>
                <a:cxnLst/>
                <a:rect l="l" t="t" r="r" b="b"/>
                <a:pathLst>
                  <a:path w="1381" h="627" extrusionOk="0">
                    <a:moveTo>
                      <a:pt x="204" y="1"/>
                    </a:moveTo>
                    <a:cubicBezTo>
                      <a:pt x="138" y="1"/>
                      <a:pt x="71" y="27"/>
                      <a:pt x="1" y="104"/>
                    </a:cubicBezTo>
                    <a:cubicBezTo>
                      <a:pt x="81" y="385"/>
                      <a:pt x="175" y="627"/>
                      <a:pt x="378" y="627"/>
                    </a:cubicBezTo>
                    <a:cubicBezTo>
                      <a:pt x="482" y="627"/>
                      <a:pt x="616" y="563"/>
                      <a:pt x="791" y="408"/>
                    </a:cubicBezTo>
                    <a:cubicBezTo>
                      <a:pt x="814" y="389"/>
                      <a:pt x="839" y="382"/>
                      <a:pt x="866" y="382"/>
                    </a:cubicBezTo>
                    <a:cubicBezTo>
                      <a:pt x="987" y="382"/>
                      <a:pt x="1145" y="537"/>
                      <a:pt x="1252" y="537"/>
                    </a:cubicBezTo>
                    <a:cubicBezTo>
                      <a:pt x="1314" y="537"/>
                      <a:pt x="1359" y="484"/>
                      <a:pt x="1369" y="317"/>
                    </a:cubicBezTo>
                    <a:cubicBezTo>
                      <a:pt x="1380" y="180"/>
                      <a:pt x="1315" y="150"/>
                      <a:pt x="1222" y="150"/>
                    </a:cubicBezTo>
                    <a:cubicBezTo>
                      <a:pt x="1150" y="150"/>
                      <a:pt x="1061" y="168"/>
                      <a:pt x="979" y="168"/>
                    </a:cubicBezTo>
                    <a:cubicBezTo>
                      <a:pt x="886" y="168"/>
                      <a:pt x="801" y="145"/>
                      <a:pt x="761" y="43"/>
                    </a:cubicBezTo>
                    <a:cubicBezTo>
                      <a:pt x="709" y="96"/>
                      <a:pt x="656" y="114"/>
                      <a:pt x="604" y="114"/>
                    </a:cubicBezTo>
                    <a:cubicBezTo>
                      <a:pt x="474" y="114"/>
                      <a:pt x="342" y="1"/>
                      <a:pt x="20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925848" y="457541"/>
                <a:ext cx="34380" cy="23391"/>
              </a:xfrm>
              <a:custGeom>
                <a:avLst/>
                <a:gdLst/>
                <a:ahLst/>
                <a:cxnLst/>
                <a:rect l="l" t="t" r="r" b="b"/>
                <a:pathLst>
                  <a:path w="1217" h="828" extrusionOk="0">
                    <a:moveTo>
                      <a:pt x="750" y="1"/>
                    </a:moveTo>
                    <a:cubicBezTo>
                      <a:pt x="537" y="1"/>
                      <a:pt x="355" y="275"/>
                      <a:pt x="152" y="402"/>
                    </a:cubicBezTo>
                    <a:cubicBezTo>
                      <a:pt x="31" y="462"/>
                      <a:pt x="1" y="614"/>
                      <a:pt x="92" y="736"/>
                    </a:cubicBezTo>
                    <a:cubicBezTo>
                      <a:pt x="146" y="781"/>
                      <a:pt x="210" y="794"/>
                      <a:pt x="282" y="794"/>
                    </a:cubicBezTo>
                    <a:cubicBezTo>
                      <a:pt x="380" y="794"/>
                      <a:pt x="491" y="769"/>
                      <a:pt x="605" y="769"/>
                    </a:cubicBezTo>
                    <a:cubicBezTo>
                      <a:pt x="687" y="769"/>
                      <a:pt x="771" y="782"/>
                      <a:pt x="852" y="827"/>
                    </a:cubicBezTo>
                    <a:cubicBezTo>
                      <a:pt x="730" y="554"/>
                      <a:pt x="1216" y="219"/>
                      <a:pt x="882" y="37"/>
                    </a:cubicBezTo>
                    <a:cubicBezTo>
                      <a:pt x="836" y="12"/>
                      <a:pt x="792" y="1"/>
                      <a:pt x="75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431253" y="1069683"/>
                <a:ext cx="22346" cy="38928"/>
              </a:xfrm>
              <a:custGeom>
                <a:avLst/>
                <a:gdLst/>
                <a:ahLst/>
                <a:cxnLst/>
                <a:rect l="l" t="t" r="r" b="b"/>
                <a:pathLst>
                  <a:path w="791" h="1378" extrusionOk="0">
                    <a:moveTo>
                      <a:pt x="583" y="0"/>
                    </a:moveTo>
                    <a:cubicBezTo>
                      <a:pt x="516" y="0"/>
                      <a:pt x="436" y="35"/>
                      <a:pt x="365" y="70"/>
                    </a:cubicBezTo>
                    <a:cubicBezTo>
                      <a:pt x="31" y="405"/>
                      <a:pt x="1" y="921"/>
                      <a:pt x="274" y="1286"/>
                    </a:cubicBezTo>
                    <a:cubicBezTo>
                      <a:pt x="335" y="1347"/>
                      <a:pt x="426" y="1377"/>
                      <a:pt x="517" y="1377"/>
                    </a:cubicBezTo>
                    <a:cubicBezTo>
                      <a:pt x="669" y="1317"/>
                      <a:pt x="639" y="1195"/>
                      <a:pt x="578" y="1073"/>
                    </a:cubicBezTo>
                    <a:cubicBezTo>
                      <a:pt x="396" y="800"/>
                      <a:pt x="335" y="587"/>
                      <a:pt x="700" y="374"/>
                    </a:cubicBezTo>
                    <a:cubicBezTo>
                      <a:pt x="791" y="313"/>
                      <a:pt x="760" y="161"/>
                      <a:pt x="700" y="70"/>
                    </a:cubicBezTo>
                    <a:cubicBezTo>
                      <a:pt x="674" y="19"/>
                      <a:pt x="632" y="0"/>
                      <a:pt x="58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795335" y="264088"/>
                <a:ext cx="29211" cy="24493"/>
              </a:xfrm>
              <a:custGeom>
                <a:avLst/>
                <a:gdLst/>
                <a:ahLst/>
                <a:cxnLst/>
                <a:rect l="l" t="t" r="r" b="b"/>
                <a:pathLst>
                  <a:path w="1034" h="867" extrusionOk="0">
                    <a:moveTo>
                      <a:pt x="336" y="1"/>
                    </a:moveTo>
                    <a:cubicBezTo>
                      <a:pt x="305" y="1"/>
                      <a:pt x="274" y="5"/>
                      <a:pt x="244" y="15"/>
                    </a:cubicBezTo>
                    <a:cubicBezTo>
                      <a:pt x="31" y="76"/>
                      <a:pt x="152" y="319"/>
                      <a:pt x="92" y="471"/>
                    </a:cubicBezTo>
                    <a:cubicBezTo>
                      <a:pt x="0" y="593"/>
                      <a:pt x="0" y="745"/>
                      <a:pt x="92" y="867"/>
                    </a:cubicBezTo>
                    <a:cubicBezTo>
                      <a:pt x="396" y="806"/>
                      <a:pt x="669" y="623"/>
                      <a:pt x="912" y="411"/>
                    </a:cubicBezTo>
                    <a:cubicBezTo>
                      <a:pt x="1034" y="319"/>
                      <a:pt x="973" y="107"/>
                      <a:pt x="821" y="76"/>
                    </a:cubicBezTo>
                    <a:cubicBezTo>
                      <a:pt x="801" y="79"/>
                      <a:pt x="782" y="80"/>
                      <a:pt x="763" y="80"/>
                    </a:cubicBezTo>
                    <a:cubicBezTo>
                      <a:pt x="610" y="80"/>
                      <a:pt x="472" y="1"/>
                      <a:pt x="33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669963" y="399658"/>
                <a:ext cx="13758" cy="39522"/>
              </a:xfrm>
              <a:custGeom>
                <a:avLst/>
                <a:gdLst/>
                <a:ahLst/>
                <a:cxnLst/>
                <a:rect l="l" t="t" r="r" b="b"/>
                <a:pathLst>
                  <a:path w="487" h="1399" extrusionOk="0">
                    <a:moveTo>
                      <a:pt x="323" y="1"/>
                    </a:moveTo>
                    <a:cubicBezTo>
                      <a:pt x="295" y="1"/>
                      <a:pt x="274" y="8"/>
                      <a:pt x="274" y="19"/>
                    </a:cubicBezTo>
                    <a:cubicBezTo>
                      <a:pt x="153" y="444"/>
                      <a:pt x="61" y="870"/>
                      <a:pt x="1" y="1326"/>
                    </a:cubicBezTo>
                    <a:cubicBezTo>
                      <a:pt x="1" y="1376"/>
                      <a:pt x="37" y="1399"/>
                      <a:pt x="86" y="1399"/>
                    </a:cubicBezTo>
                    <a:cubicBezTo>
                      <a:pt x="125" y="1399"/>
                      <a:pt x="172" y="1384"/>
                      <a:pt x="213" y="1356"/>
                    </a:cubicBezTo>
                    <a:cubicBezTo>
                      <a:pt x="365" y="961"/>
                      <a:pt x="457" y="505"/>
                      <a:pt x="487" y="80"/>
                    </a:cubicBezTo>
                    <a:cubicBezTo>
                      <a:pt x="448" y="22"/>
                      <a:pt x="373" y="1"/>
                      <a:pt x="32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708608" y="308835"/>
                <a:ext cx="23222" cy="24973"/>
              </a:xfrm>
              <a:custGeom>
                <a:avLst/>
                <a:gdLst/>
                <a:ahLst/>
                <a:cxnLst/>
                <a:rect l="l" t="t" r="r" b="b"/>
                <a:pathLst>
                  <a:path w="822" h="884" extrusionOk="0">
                    <a:moveTo>
                      <a:pt x="410" y="0"/>
                    </a:moveTo>
                    <a:cubicBezTo>
                      <a:pt x="388" y="0"/>
                      <a:pt x="363" y="4"/>
                      <a:pt x="335" y="12"/>
                    </a:cubicBezTo>
                    <a:cubicBezTo>
                      <a:pt x="122" y="73"/>
                      <a:pt x="244" y="286"/>
                      <a:pt x="213" y="438"/>
                    </a:cubicBezTo>
                    <a:cubicBezTo>
                      <a:pt x="183" y="590"/>
                      <a:pt x="0" y="681"/>
                      <a:pt x="152" y="833"/>
                    </a:cubicBezTo>
                    <a:cubicBezTo>
                      <a:pt x="198" y="869"/>
                      <a:pt x="238" y="884"/>
                      <a:pt x="276" y="884"/>
                    </a:cubicBezTo>
                    <a:cubicBezTo>
                      <a:pt x="365" y="884"/>
                      <a:pt x="441" y="805"/>
                      <a:pt x="548" y="742"/>
                    </a:cubicBezTo>
                    <a:cubicBezTo>
                      <a:pt x="669" y="681"/>
                      <a:pt x="821" y="529"/>
                      <a:pt x="699" y="346"/>
                    </a:cubicBezTo>
                    <a:cubicBezTo>
                      <a:pt x="594" y="162"/>
                      <a:pt x="557" y="0"/>
                      <a:pt x="41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792058" y="740094"/>
                <a:ext cx="31640" cy="21611"/>
              </a:xfrm>
              <a:custGeom>
                <a:avLst/>
                <a:gdLst/>
                <a:ahLst/>
                <a:cxnLst/>
                <a:rect l="l" t="t" r="r" b="b"/>
                <a:pathLst>
                  <a:path w="1120" h="765" extrusionOk="0">
                    <a:moveTo>
                      <a:pt x="193" y="1"/>
                    </a:moveTo>
                    <a:cubicBezTo>
                      <a:pt x="46" y="1"/>
                      <a:pt x="0" y="142"/>
                      <a:pt x="56" y="309"/>
                    </a:cubicBezTo>
                    <a:cubicBezTo>
                      <a:pt x="268" y="764"/>
                      <a:pt x="694" y="673"/>
                      <a:pt x="1119" y="764"/>
                    </a:cubicBezTo>
                    <a:cubicBezTo>
                      <a:pt x="1089" y="65"/>
                      <a:pt x="633" y="96"/>
                      <a:pt x="238" y="5"/>
                    </a:cubicBezTo>
                    <a:cubicBezTo>
                      <a:pt x="222" y="2"/>
                      <a:pt x="207" y="1"/>
                      <a:pt x="19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393483" y="391578"/>
                <a:ext cx="5170" cy="12063"/>
              </a:xfrm>
              <a:custGeom>
                <a:avLst/>
                <a:gdLst/>
                <a:ahLst/>
                <a:cxnLst/>
                <a:rect l="l" t="t" r="r" b="b"/>
                <a:pathLst>
                  <a:path w="183" h="427" extrusionOk="0">
                    <a:moveTo>
                      <a:pt x="61" y="1"/>
                    </a:moveTo>
                    <a:lnTo>
                      <a:pt x="61" y="1"/>
                    </a:lnTo>
                    <a:cubicBezTo>
                      <a:pt x="31" y="123"/>
                      <a:pt x="31" y="275"/>
                      <a:pt x="0" y="427"/>
                    </a:cubicBezTo>
                    <a:cubicBezTo>
                      <a:pt x="183" y="275"/>
                      <a:pt x="183" y="183"/>
                      <a:pt x="61"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997122" y="368414"/>
                <a:ext cx="18052" cy="32177"/>
              </a:xfrm>
              <a:custGeom>
                <a:avLst/>
                <a:gdLst/>
                <a:ahLst/>
                <a:cxnLst/>
                <a:rect l="l" t="t" r="r" b="b"/>
                <a:pathLst>
                  <a:path w="639" h="1139" extrusionOk="0">
                    <a:moveTo>
                      <a:pt x="152" y="0"/>
                    </a:moveTo>
                    <a:cubicBezTo>
                      <a:pt x="31" y="61"/>
                      <a:pt x="0" y="183"/>
                      <a:pt x="61" y="304"/>
                    </a:cubicBezTo>
                    <a:cubicBezTo>
                      <a:pt x="213" y="517"/>
                      <a:pt x="365" y="730"/>
                      <a:pt x="183" y="1003"/>
                    </a:cubicBezTo>
                    <a:cubicBezTo>
                      <a:pt x="183" y="1034"/>
                      <a:pt x="244" y="1125"/>
                      <a:pt x="274" y="1125"/>
                    </a:cubicBezTo>
                    <a:cubicBezTo>
                      <a:pt x="294" y="1135"/>
                      <a:pt x="314" y="1138"/>
                      <a:pt x="335" y="1138"/>
                    </a:cubicBezTo>
                    <a:cubicBezTo>
                      <a:pt x="375" y="1138"/>
                      <a:pt x="416" y="1125"/>
                      <a:pt x="456" y="1125"/>
                    </a:cubicBezTo>
                    <a:cubicBezTo>
                      <a:pt x="639" y="791"/>
                      <a:pt x="608" y="395"/>
                      <a:pt x="365" y="92"/>
                    </a:cubicBezTo>
                    <a:cubicBezTo>
                      <a:pt x="335" y="31"/>
                      <a:pt x="244" y="0"/>
                      <a:pt x="15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490493" y="790605"/>
                <a:ext cx="24069" cy="26018"/>
              </a:xfrm>
              <a:custGeom>
                <a:avLst/>
                <a:gdLst/>
                <a:ahLst/>
                <a:cxnLst/>
                <a:rect l="l" t="t" r="r" b="b"/>
                <a:pathLst>
                  <a:path w="852" h="921" extrusionOk="0">
                    <a:moveTo>
                      <a:pt x="407" y="0"/>
                    </a:moveTo>
                    <a:cubicBezTo>
                      <a:pt x="385" y="0"/>
                      <a:pt x="361" y="3"/>
                      <a:pt x="335" y="10"/>
                    </a:cubicBezTo>
                    <a:cubicBezTo>
                      <a:pt x="92" y="101"/>
                      <a:pt x="244" y="314"/>
                      <a:pt x="183" y="466"/>
                    </a:cubicBezTo>
                    <a:cubicBezTo>
                      <a:pt x="122" y="587"/>
                      <a:pt x="1" y="709"/>
                      <a:pt x="153" y="861"/>
                    </a:cubicBezTo>
                    <a:cubicBezTo>
                      <a:pt x="196" y="904"/>
                      <a:pt x="236" y="920"/>
                      <a:pt x="275" y="920"/>
                    </a:cubicBezTo>
                    <a:cubicBezTo>
                      <a:pt x="373" y="920"/>
                      <a:pt x="461" y="814"/>
                      <a:pt x="548" y="770"/>
                    </a:cubicBezTo>
                    <a:cubicBezTo>
                      <a:pt x="639" y="679"/>
                      <a:pt x="852" y="527"/>
                      <a:pt x="700" y="344"/>
                    </a:cubicBezTo>
                    <a:cubicBezTo>
                      <a:pt x="619" y="209"/>
                      <a:pt x="586" y="0"/>
                      <a:pt x="40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655358" y="702438"/>
                <a:ext cx="33533" cy="17374"/>
              </a:xfrm>
              <a:custGeom>
                <a:avLst/>
                <a:gdLst/>
                <a:ahLst/>
                <a:cxnLst/>
                <a:rect l="l" t="t" r="r" b="b"/>
                <a:pathLst>
                  <a:path w="1187" h="615" extrusionOk="0">
                    <a:moveTo>
                      <a:pt x="1095" y="0"/>
                    </a:moveTo>
                    <a:cubicBezTo>
                      <a:pt x="1095" y="31"/>
                      <a:pt x="1004" y="31"/>
                      <a:pt x="913" y="61"/>
                    </a:cubicBezTo>
                    <a:cubicBezTo>
                      <a:pt x="761" y="152"/>
                      <a:pt x="609" y="213"/>
                      <a:pt x="457" y="274"/>
                    </a:cubicBezTo>
                    <a:cubicBezTo>
                      <a:pt x="365" y="274"/>
                      <a:pt x="228" y="162"/>
                      <a:pt x="128" y="162"/>
                    </a:cubicBezTo>
                    <a:cubicBezTo>
                      <a:pt x="63" y="162"/>
                      <a:pt x="13" y="209"/>
                      <a:pt x="1" y="365"/>
                    </a:cubicBezTo>
                    <a:cubicBezTo>
                      <a:pt x="1" y="504"/>
                      <a:pt x="49" y="541"/>
                      <a:pt x="118" y="541"/>
                    </a:cubicBezTo>
                    <a:cubicBezTo>
                      <a:pt x="198" y="541"/>
                      <a:pt x="307" y="489"/>
                      <a:pt x="396" y="489"/>
                    </a:cubicBezTo>
                    <a:cubicBezTo>
                      <a:pt x="430" y="489"/>
                      <a:pt x="461" y="496"/>
                      <a:pt x="487" y="517"/>
                    </a:cubicBezTo>
                    <a:cubicBezTo>
                      <a:pt x="566" y="587"/>
                      <a:pt x="635" y="614"/>
                      <a:pt x="698" y="614"/>
                    </a:cubicBezTo>
                    <a:cubicBezTo>
                      <a:pt x="851" y="614"/>
                      <a:pt x="966" y="451"/>
                      <a:pt x="1095" y="365"/>
                    </a:cubicBezTo>
                    <a:cubicBezTo>
                      <a:pt x="1186" y="304"/>
                      <a:pt x="1156" y="243"/>
                      <a:pt x="109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816804" y="587801"/>
                <a:ext cx="24069" cy="23928"/>
              </a:xfrm>
              <a:custGeom>
                <a:avLst/>
                <a:gdLst/>
                <a:ahLst/>
                <a:cxnLst/>
                <a:rect l="l" t="t" r="r" b="b"/>
                <a:pathLst>
                  <a:path w="852" h="847" extrusionOk="0">
                    <a:moveTo>
                      <a:pt x="608" y="0"/>
                    </a:moveTo>
                    <a:cubicBezTo>
                      <a:pt x="563" y="0"/>
                      <a:pt x="517" y="16"/>
                      <a:pt x="487" y="46"/>
                    </a:cubicBezTo>
                    <a:cubicBezTo>
                      <a:pt x="335" y="168"/>
                      <a:pt x="0" y="228"/>
                      <a:pt x="183" y="532"/>
                    </a:cubicBezTo>
                    <a:cubicBezTo>
                      <a:pt x="263" y="666"/>
                      <a:pt x="320" y="847"/>
                      <a:pt x="477" y="847"/>
                    </a:cubicBezTo>
                    <a:cubicBezTo>
                      <a:pt x="499" y="847"/>
                      <a:pt x="522" y="844"/>
                      <a:pt x="547" y="836"/>
                    </a:cubicBezTo>
                    <a:cubicBezTo>
                      <a:pt x="851" y="775"/>
                      <a:pt x="608" y="502"/>
                      <a:pt x="699" y="350"/>
                    </a:cubicBezTo>
                    <a:cubicBezTo>
                      <a:pt x="821" y="198"/>
                      <a:pt x="821" y="137"/>
                      <a:pt x="730" y="46"/>
                    </a:cubicBezTo>
                    <a:cubicBezTo>
                      <a:pt x="699" y="16"/>
                      <a:pt x="654" y="0"/>
                      <a:pt x="60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809940" y="298213"/>
                <a:ext cx="21470" cy="24803"/>
              </a:xfrm>
              <a:custGeom>
                <a:avLst/>
                <a:gdLst/>
                <a:ahLst/>
                <a:cxnLst/>
                <a:rect l="l" t="t" r="r" b="b"/>
                <a:pathLst>
                  <a:path w="760" h="878" extrusionOk="0">
                    <a:moveTo>
                      <a:pt x="583" y="1"/>
                    </a:moveTo>
                    <a:cubicBezTo>
                      <a:pt x="537" y="1"/>
                      <a:pt x="492" y="18"/>
                      <a:pt x="456" y="54"/>
                    </a:cubicBezTo>
                    <a:cubicBezTo>
                      <a:pt x="274" y="175"/>
                      <a:pt x="0" y="266"/>
                      <a:pt x="182" y="570"/>
                    </a:cubicBezTo>
                    <a:cubicBezTo>
                      <a:pt x="268" y="684"/>
                      <a:pt x="300" y="877"/>
                      <a:pt x="527" y="877"/>
                    </a:cubicBezTo>
                    <a:cubicBezTo>
                      <a:pt x="543" y="877"/>
                      <a:pt x="560" y="876"/>
                      <a:pt x="578" y="874"/>
                    </a:cubicBezTo>
                    <a:cubicBezTo>
                      <a:pt x="699" y="631"/>
                      <a:pt x="760" y="358"/>
                      <a:pt x="760" y="114"/>
                    </a:cubicBezTo>
                    <a:cubicBezTo>
                      <a:pt x="723" y="41"/>
                      <a:pt x="653" y="1"/>
                      <a:pt x="58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489645" y="928887"/>
                <a:ext cx="23222" cy="24295"/>
              </a:xfrm>
              <a:custGeom>
                <a:avLst/>
                <a:gdLst/>
                <a:ahLst/>
                <a:cxnLst/>
                <a:rect l="l" t="t" r="r" b="b"/>
                <a:pathLst>
                  <a:path w="822" h="860" extrusionOk="0">
                    <a:moveTo>
                      <a:pt x="559" y="0"/>
                    </a:moveTo>
                    <a:cubicBezTo>
                      <a:pt x="477" y="0"/>
                      <a:pt x="398" y="57"/>
                      <a:pt x="335" y="100"/>
                    </a:cubicBezTo>
                    <a:cubicBezTo>
                      <a:pt x="244" y="161"/>
                      <a:pt x="0" y="282"/>
                      <a:pt x="122" y="465"/>
                    </a:cubicBezTo>
                    <a:cubicBezTo>
                      <a:pt x="213" y="677"/>
                      <a:pt x="274" y="860"/>
                      <a:pt x="517" y="860"/>
                    </a:cubicBezTo>
                    <a:cubicBezTo>
                      <a:pt x="760" y="738"/>
                      <a:pt x="548" y="525"/>
                      <a:pt x="639" y="404"/>
                    </a:cubicBezTo>
                    <a:cubicBezTo>
                      <a:pt x="730" y="252"/>
                      <a:pt x="821" y="161"/>
                      <a:pt x="669" y="39"/>
                    </a:cubicBezTo>
                    <a:cubicBezTo>
                      <a:pt x="632" y="11"/>
                      <a:pt x="595" y="0"/>
                      <a:pt x="559"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779882" y="663312"/>
                <a:ext cx="23193" cy="16102"/>
              </a:xfrm>
              <a:custGeom>
                <a:avLst/>
                <a:gdLst/>
                <a:ahLst/>
                <a:cxnLst/>
                <a:rect l="l" t="t" r="r" b="b"/>
                <a:pathLst>
                  <a:path w="821" h="570" extrusionOk="0">
                    <a:moveTo>
                      <a:pt x="575" y="0"/>
                    </a:moveTo>
                    <a:cubicBezTo>
                      <a:pt x="469" y="0"/>
                      <a:pt x="379" y="106"/>
                      <a:pt x="274" y="169"/>
                    </a:cubicBezTo>
                    <a:cubicBezTo>
                      <a:pt x="152" y="230"/>
                      <a:pt x="0" y="352"/>
                      <a:pt x="152" y="504"/>
                    </a:cubicBezTo>
                    <a:cubicBezTo>
                      <a:pt x="190" y="551"/>
                      <a:pt x="235" y="569"/>
                      <a:pt x="282" y="569"/>
                    </a:cubicBezTo>
                    <a:cubicBezTo>
                      <a:pt x="385" y="569"/>
                      <a:pt x="504" y="485"/>
                      <a:pt x="608" y="443"/>
                    </a:cubicBezTo>
                    <a:cubicBezTo>
                      <a:pt x="760" y="352"/>
                      <a:pt x="821" y="261"/>
                      <a:pt x="730" y="78"/>
                    </a:cubicBezTo>
                    <a:cubicBezTo>
                      <a:pt x="673" y="22"/>
                      <a:pt x="622" y="0"/>
                      <a:pt x="57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533432" y="375250"/>
                <a:ext cx="20651" cy="26668"/>
              </a:xfrm>
              <a:custGeom>
                <a:avLst/>
                <a:gdLst/>
                <a:ahLst/>
                <a:cxnLst/>
                <a:rect l="l" t="t" r="r" b="b"/>
                <a:pathLst>
                  <a:path w="731" h="944" extrusionOk="0">
                    <a:moveTo>
                      <a:pt x="495" y="0"/>
                    </a:moveTo>
                    <a:cubicBezTo>
                      <a:pt x="454" y="0"/>
                      <a:pt x="410" y="10"/>
                      <a:pt x="365" y="32"/>
                    </a:cubicBezTo>
                    <a:cubicBezTo>
                      <a:pt x="1" y="153"/>
                      <a:pt x="1" y="305"/>
                      <a:pt x="274" y="944"/>
                    </a:cubicBezTo>
                    <a:cubicBezTo>
                      <a:pt x="289" y="929"/>
                      <a:pt x="312" y="921"/>
                      <a:pt x="335" y="921"/>
                    </a:cubicBezTo>
                    <a:cubicBezTo>
                      <a:pt x="358" y="921"/>
                      <a:pt x="381" y="929"/>
                      <a:pt x="396" y="944"/>
                    </a:cubicBezTo>
                    <a:cubicBezTo>
                      <a:pt x="730" y="792"/>
                      <a:pt x="517" y="427"/>
                      <a:pt x="669" y="184"/>
                    </a:cubicBezTo>
                    <a:cubicBezTo>
                      <a:pt x="715" y="92"/>
                      <a:pt x="622" y="0"/>
                      <a:pt x="49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435547" y="1016517"/>
                <a:ext cx="22346" cy="16300"/>
              </a:xfrm>
              <a:custGeom>
                <a:avLst/>
                <a:gdLst/>
                <a:ahLst/>
                <a:cxnLst/>
                <a:rect l="l" t="t" r="r" b="b"/>
                <a:pathLst>
                  <a:path w="791" h="577" extrusionOk="0">
                    <a:moveTo>
                      <a:pt x="518" y="1"/>
                    </a:moveTo>
                    <a:cubicBezTo>
                      <a:pt x="383" y="1"/>
                      <a:pt x="296" y="148"/>
                      <a:pt x="153" y="220"/>
                    </a:cubicBezTo>
                    <a:cubicBezTo>
                      <a:pt x="61" y="311"/>
                      <a:pt x="1" y="433"/>
                      <a:pt x="122" y="524"/>
                    </a:cubicBezTo>
                    <a:cubicBezTo>
                      <a:pt x="182" y="561"/>
                      <a:pt x="236" y="576"/>
                      <a:pt x="286" y="576"/>
                    </a:cubicBezTo>
                    <a:cubicBezTo>
                      <a:pt x="438" y="576"/>
                      <a:pt x="547" y="433"/>
                      <a:pt x="639" y="341"/>
                    </a:cubicBezTo>
                    <a:cubicBezTo>
                      <a:pt x="791" y="220"/>
                      <a:pt x="760" y="159"/>
                      <a:pt x="639" y="37"/>
                    </a:cubicBezTo>
                    <a:cubicBezTo>
                      <a:pt x="594" y="12"/>
                      <a:pt x="554" y="1"/>
                      <a:pt x="51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491368" y="366690"/>
                <a:ext cx="17204" cy="24916"/>
              </a:xfrm>
              <a:custGeom>
                <a:avLst/>
                <a:gdLst/>
                <a:ahLst/>
                <a:cxnLst/>
                <a:rect l="l" t="t" r="r" b="b"/>
                <a:pathLst>
                  <a:path w="609" h="882" extrusionOk="0">
                    <a:moveTo>
                      <a:pt x="426" y="1"/>
                    </a:moveTo>
                    <a:cubicBezTo>
                      <a:pt x="304" y="31"/>
                      <a:pt x="183" y="122"/>
                      <a:pt x="274" y="244"/>
                    </a:cubicBezTo>
                    <a:cubicBezTo>
                      <a:pt x="395" y="456"/>
                      <a:pt x="0" y="669"/>
                      <a:pt x="274" y="882"/>
                    </a:cubicBezTo>
                    <a:lnTo>
                      <a:pt x="426" y="882"/>
                    </a:lnTo>
                    <a:cubicBezTo>
                      <a:pt x="487" y="608"/>
                      <a:pt x="547" y="365"/>
                      <a:pt x="608" y="122"/>
                    </a:cubicBezTo>
                    <a:cubicBezTo>
                      <a:pt x="547" y="61"/>
                      <a:pt x="487" y="1"/>
                      <a:pt x="42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9"/>
              <p:cNvSpPr/>
              <p:nvPr/>
            </p:nvSpPr>
            <p:spPr>
              <a:xfrm>
                <a:off x="863162" y="253353"/>
                <a:ext cx="7769" cy="2006"/>
              </a:xfrm>
              <a:custGeom>
                <a:avLst/>
                <a:gdLst/>
                <a:ahLst/>
                <a:cxnLst/>
                <a:rect l="l" t="t" r="r" b="b"/>
                <a:pathLst>
                  <a:path w="275" h="71" extrusionOk="0">
                    <a:moveTo>
                      <a:pt x="1" y="0"/>
                    </a:moveTo>
                    <a:cubicBezTo>
                      <a:pt x="36" y="35"/>
                      <a:pt x="81" y="71"/>
                      <a:pt x="136" y="71"/>
                    </a:cubicBezTo>
                    <a:cubicBezTo>
                      <a:pt x="177" y="71"/>
                      <a:pt x="223" y="52"/>
                      <a:pt x="27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533432" y="942701"/>
                <a:ext cx="19775" cy="18250"/>
              </a:xfrm>
              <a:custGeom>
                <a:avLst/>
                <a:gdLst/>
                <a:ahLst/>
                <a:cxnLst/>
                <a:rect l="l" t="t" r="r" b="b"/>
                <a:pathLst>
                  <a:path w="700" h="646" extrusionOk="0">
                    <a:moveTo>
                      <a:pt x="278" y="1"/>
                    </a:moveTo>
                    <a:cubicBezTo>
                      <a:pt x="241" y="1"/>
                      <a:pt x="200" y="19"/>
                      <a:pt x="153" y="67"/>
                    </a:cubicBezTo>
                    <a:cubicBezTo>
                      <a:pt x="1" y="188"/>
                      <a:pt x="153" y="340"/>
                      <a:pt x="213" y="462"/>
                    </a:cubicBezTo>
                    <a:cubicBezTo>
                      <a:pt x="282" y="554"/>
                      <a:pt x="369" y="646"/>
                      <a:pt x="459" y="646"/>
                    </a:cubicBezTo>
                    <a:cubicBezTo>
                      <a:pt x="488" y="646"/>
                      <a:pt x="518" y="636"/>
                      <a:pt x="548" y="614"/>
                    </a:cubicBezTo>
                    <a:cubicBezTo>
                      <a:pt x="700" y="523"/>
                      <a:pt x="639" y="340"/>
                      <a:pt x="517" y="219"/>
                    </a:cubicBezTo>
                    <a:cubicBezTo>
                      <a:pt x="450" y="151"/>
                      <a:pt x="382" y="1"/>
                      <a:pt x="27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806493" y="365899"/>
                <a:ext cx="21498" cy="15170"/>
              </a:xfrm>
              <a:custGeom>
                <a:avLst/>
                <a:gdLst/>
                <a:ahLst/>
                <a:cxnLst/>
                <a:rect l="l" t="t" r="r" b="b"/>
                <a:pathLst>
                  <a:path w="761" h="537" extrusionOk="0">
                    <a:moveTo>
                      <a:pt x="540" y="1"/>
                    </a:moveTo>
                    <a:cubicBezTo>
                      <a:pt x="383" y="1"/>
                      <a:pt x="249" y="121"/>
                      <a:pt x="152" y="241"/>
                    </a:cubicBezTo>
                    <a:cubicBezTo>
                      <a:pt x="61" y="302"/>
                      <a:pt x="1" y="454"/>
                      <a:pt x="183" y="515"/>
                    </a:cubicBezTo>
                    <a:cubicBezTo>
                      <a:pt x="224" y="530"/>
                      <a:pt x="261" y="537"/>
                      <a:pt x="296" y="537"/>
                    </a:cubicBezTo>
                    <a:cubicBezTo>
                      <a:pt x="468" y="537"/>
                      <a:pt x="573" y="373"/>
                      <a:pt x="700" y="272"/>
                    </a:cubicBezTo>
                    <a:cubicBezTo>
                      <a:pt x="760" y="181"/>
                      <a:pt x="730" y="89"/>
                      <a:pt x="669" y="29"/>
                    </a:cubicBezTo>
                    <a:cubicBezTo>
                      <a:pt x="625" y="9"/>
                      <a:pt x="581" y="1"/>
                      <a:pt x="54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575524" y="421325"/>
                <a:ext cx="24916" cy="16555"/>
              </a:xfrm>
              <a:custGeom>
                <a:avLst/>
                <a:gdLst/>
                <a:ahLst/>
                <a:cxnLst/>
                <a:rect l="l" t="t" r="r" b="b"/>
                <a:pathLst>
                  <a:path w="882" h="586" extrusionOk="0">
                    <a:moveTo>
                      <a:pt x="596" y="1"/>
                    </a:moveTo>
                    <a:cubicBezTo>
                      <a:pt x="507" y="1"/>
                      <a:pt x="414" y="74"/>
                      <a:pt x="334" y="133"/>
                    </a:cubicBezTo>
                    <a:cubicBezTo>
                      <a:pt x="213" y="194"/>
                      <a:pt x="0" y="316"/>
                      <a:pt x="152" y="498"/>
                    </a:cubicBezTo>
                    <a:cubicBezTo>
                      <a:pt x="195" y="562"/>
                      <a:pt x="241" y="585"/>
                      <a:pt x="289" y="585"/>
                    </a:cubicBezTo>
                    <a:cubicBezTo>
                      <a:pt x="377" y="585"/>
                      <a:pt x="468" y="507"/>
                      <a:pt x="547" y="468"/>
                    </a:cubicBezTo>
                    <a:cubicBezTo>
                      <a:pt x="638" y="346"/>
                      <a:pt x="882" y="285"/>
                      <a:pt x="730" y="73"/>
                    </a:cubicBezTo>
                    <a:cubicBezTo>
                      <a:pt x="688" y="20"/>
                      <a:pt x="643" y="1"/>
                      <a:pt x="59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912966" y="519521"/>
                <a:ext cx="23222" cy="18193"/>
              </a:xfrm>
              <a:custGeom>
                <a:avLst/>
                <a:gdLst/>
                <a:ahLst/>
                <a:cxnLst/>
                <a:rect l="l" t="t" r="r" b="b"/>
                <a:pathLst>
                  <a:path w="822" h="644" extrusionOk="0">
                    <a:moveTo>
                      <a:pt x="669" y="1"/>
                    </a:moveTo>
                    <a:lnTo>
                      <a:pt x="335" y="153"/>
                    </a:lnTo>
                    <a:cubicBezTo>
                      <a:pt x="244" y="274"/>
                      <a:pt x="1" y="366"/>
                      <a:pt x="183" y="578"/>
                    </a:cubicBezTo>
                    <a:cubicBezTo>
                      <a:pt x="221" y="626"/>
                      <a:pt x="259" y="644"/>
                      <a:pt x="298" y="644"/>
                    </a:cubicBezTo>
                    <a:cubicBezTo>
                      <a:pt x="381" y="644"/>
                      <a:pt x="464" y="559"/>
                      <a:pt x="548" y="518"/>
                    </a:cubicBezTo>
                    <a:cubicBezTo>
                      <a:pt x="669" y="457"/>
                      <a:pt x="730" y="366"/>
                      <a:pt x="821" y="274"/>
                    </a:cubicBezTo>
                    <a:lnTo>
                      <a:pt x="669" y="1"/>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9"/>
              <p:cNvSpPr/>
              <p:nvPr/>
            </p:nvSpPr>
            <p:spPr>
              <a:xfrm>
                <a:off x="511115" y="326322"/>
                <a:ext cx="20623" cy="25792"/>
              </a:xfrm>
              <a:custGeom>
                <a:avLst/>
                <a:gdLst/>
                <a:ahLst/>
                <a:cxnLst/>
                <a:rect l="l" t="t" r="r" b="b"/>
                <a:pathLst>
                  <a:path w="730" h="913" extrusionOk="0">
                    <a:moveTo>
                      <a:pt x="608" y="1"/>
                    </a:moveTo>
                    <a:cubicBezTo>
                      <a:pt x="548" y="1"/>
                      <a:pt x="487" y="1"/>
                      <a:pt x="426" y="31"/>
                    </a:cubicBezTo>
                    <a:cubicBezTo>
                      <a:pt x="608" y="335"/>
                      <a:pt x="0" y="609"/>
                      <a:pt x="426" y="913"/>
                    </a:cubicBezTo>
                    <a:cubicBezTo>
                      <a:pt x="730" y="730"/>
                      <a:pt x="578" y="366"/>
                      <a:pt x="699" y="92"/>
                    </a:cubicBezTo>
                    <a:cubicBezTo>
                      <a:pt x="699" y="92"/>
                      <a:pt x="639" y="1"/>
                      <a:pt x="60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43287" y="302281"/>
                <a:ext cx="1723" cy="1751"/>
              </a:xfrm>
              <a:custGeom>
                <a:avLst/>
                <a:gdLst/>
                <a:ahLst/>
                <a:cxnLst/>
                <a:rect l="l" t="t" r="r" b="b"/>
                <a:pathLst>
                  <a:path w="61" h="62" extrusionOk="0">
                    <a:moveTo>
                      <a:pt x="61" y="1"/>
                    </a:moveTo>
                    <a:cubicBezTo>
                      <a:pt x="30" y="31"/>
                      <a:pt x="0" y="31"/>
                      <a:pt x="0" y="62"/>
                    </a:cubicBezTo>
                    <a:lnTo>
                      <a:pt x="31" y="31"/>
                    </a:lnTo>
                    <a:cubicBezTo>
                      <a:pt x="31" y="31"/>
                      <a:pt x="60" y="2"/>
                      <a:pt x="61"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978223" y="433021"/>
                <a:ext cx="12063" cy="10763"/>
              </a:xfrm>
              <a:custGeom>
                <a:avLst/>
                <a:gdLst/>
                <a:ahLst/>
                <a:cxnLst/>
                <a:rect l="l" t="t" r="r" b="b"/>
                <a:pathLst>
                  <a:path w="427" h="381" extrusionOk="0">
                    <a:moveTo>
                      <a:pt x="239" y="1"/>
                    </a:moveTo>
                    <a:cubicBezTo>
                      <a:pt x="199" y="1"/>
                      <a:pt x="158" y="18"/>
                      <a:pt x="122" y="54"/>
                    </a:cubicBezTo>
                    <a:cubicBezTo>
                      <a:pt x="31" y="84"/>
                      <a:pt x="1" y="175"/>
                      <a:pt x="61" y="267"/>
                    </a:cubicBezTo>
                    <a:cubicBezTo>
                      <a:pt x="80" y="340"/>
                      <a:pt x="143" y="380"/>
                      <a:pt x="210" y="380"/>
                    </a:cubicBezTo>
                    <a:cubicBezTo>
                      <a:pt x="254" y="380"/>
                      <a:pt x="299" y="363"/>
                      <a:pt x="335" y="327"/>
                    </a:cubicBezTo>
                    <a:cubicBezTo>
                      <a:pt x="396" y="267"/>
                      <a:pt x="426" y="175"/>
                      <a:pt x="396" y="115"/>
                    </a:cubicBezTo>
                    <a:cubicBezTo>
                      <a:pt x="359" y="41"/>
                      <a:pt x="300" y="1"/>
                      <a:pt x="239"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961047" y="445676"/>
                <a:ext cx="11187" cy="10340"/>
              </a:xfrm>
              <a:custGeom>
                <a:avLst/>
                <a:gdLst/>
                <a:ahLst/>
                <a:cxnLst/>
                <a:rect l="l" t="t" r="r" b="b"/>
                <a:pathLst>
                  <a:path w="396" h="366" extrusionOk="0">
                    <a:moveTo>
                      <a:pt x="183" y="1"/>
                    </a:moveTo>
                    <a:cubicBezTo>
                      <a:pt x="92" y="1"/>
                      <a:pt x="1" y="62"/>
                      <a:pt x="31" y="153"/>
                    </a:cubicBezTo>
                    <a:cubicBezTo>
                      <a:pt x="31" y="305"/>
                      <a:pt x="92" y="366"/>
                      <a:pt x="244" y="366"/>
                    </a:cubicBezTo>
                    <a:cubicBezTo>
                      <a:pt x="335" y="335"/>
                      <a:pt x="396" y="244"/>
                      <a:pt x="365" y="153"/>
                    </a:cubicBezTo>
                    <a:cubicBezTo>
                      <a:pt x="365" y="62"/>
                      <a:pt x="274" y="1"/>
                      <a:pt x="18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466452" y="785633"/>
                <a:ext cx="11187" cy="10509"/>
              </a:xfrm>
              <a:custGeom>
                <a:avLst/>
                <a:gdLst/>
                <a:ahLst/>
                <a:cxnLst/>
                <a:rect l="l" t="t" r="r" b="b"/>
                <a:pathLst>
                  <a:path w="396" h="372" extrusionOk="0">
                    <a:moveTo>
                      <a:pt x="202" y="1"/>
                    </a:moveTo>
                    <a:cubicBezTo>
                      <a:pt x="148" y="1"/>
                      <a:pt x="99" y="27"/>
                      <a:pt x="62" y="64"/>
                    </a:cubicBezTo>
                    <a:cubicBezTo>
                      <a:pt x="1" y="125"/>
                      <a:pt x="1" y="216"/>
                      <a:pt x="62" y="308"/>
                    </a:cubicBezTo>
                    <a:cubicBezTo>
                      <a:pt x="99" y="345"/>
                      <a:pt x="148" y="371"/>
                      <a:pt x="202" y="371"/>
                    </a:cubicBezTo>
                    <a:cubicBezTo>
                      <a:pt x="235" y="371"/>
                      <a:pt x="270" y="361"/>
                      <a:pt x="305" y="338"/>
                    </a:cubicBezTo>
                    <a:cubicBezTo>
                      <a:pt x="396" y="277"/>
                      <a:pt x="396" y="95"/>
                      <a:pt x="305" y="34"/>
                    </a:cubicBezTo>
                    <a:cubicBezTo>
                      <a:pt x="270" y="11"/>
                      <a:pt x="235" y="1"/>
                      <a:pt x="202"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1070967" y="339175"/>
                <a:ext cx="18927" cy="15481"/>
              </a:xfrm>
              <a:custGeom>
                <a:avLst/>
                <a:gdLst/>
                <a:ahLst/>
                <a:cxnLst/>
                <a:rect l="l" t="t" r="r" b="b"/>
                <a:pathLst>
                  <a:path w="670" h="548" extrusionOk="0">
                    <a:moveTo>
                      <a:pt x="448" y="1"/>
                    </a:moveTo>
                    <a:cubicBezTo>
                      <a:pt x="407" y="1"/>
                      <a:pt x="367" y="11"/>
                      <a:pt x="335" y="32"/>
                    </a:cubicBezTo>
                    <a:cubicBezTo>
                      <a:pt x="183" y="123"/>
                      <a:pt x="0" y="184"/>
                      <a:pt x="31" y="427"/>
                    </a:cubicBezTo>
                    <a:cubicBezTo>
                      <a:pt x="57" y="518"/>
                      <a:pt x="99" y="548"/>
                      <a:pt x="148" y="548"/>
                    </a:cubicBezTo>
                    <a:cubicBezTo>
                      <a:pt x="215" y="548"/>
                      <a:pt x="295" y="493"/>
                      <a:pt x="365" y="458"/>
                    </a:cubicBezTo>
                    <a:cubicBezTo>
                      <a:pt x="517" y="397"/>
                      <a:pt x="669" y="275"/>
                      <a:pt x="639" y="93"/>
                    </a:cubicBezTo>
                    <a:cubicBezTo>
                      <a:pt x="599" y="34"/>
                      <a:pt x="522" y="1"/>
                      <a:pt x="44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474193" y="573930"/>
                <a:ext cx="12035" cy="10933"/>
              </a:xfrm>
              <a:custGeom>
                <a:avLst/>
                <a:gdLst/>
                <a:ahLst/>
                <a:cxnLst/>
                <a:rect l="l" t="t" r="r" b="b"/>
                <a:pathLst>
                  <a:path w="426" h="387" extrusionOk="0">
                    <a:moveTo>
                      <a:pt x="207" y="0"/>
                    </a:moveTo>
                    <a:cubicBezTo>
                      <a:pt x="178" y="0"/>
                      <a:pt x="147" y="8"/>
                      <a:pt x="122" y="20"/>
                    </a:cubicBezTo>
                    <a:cubicBezTo>
                      <a:pt x="0" y="142"/>
                      <a:pt x="31" y="233"/>
                      <a:pt x="61" y="294"/>
                    </a:cubicBezTo>
                    <a:cubicBezTo>
                      <a:pt x="100" y="353"/>
                      <a:pt x="165" y="386"/>
                      <a:pt x="222" y="386"/>
                    </a:cubicBezTo>
                    <a:cubicBezTo>
                      <a:pt x="254" y="386"/>
                      <a:pt x="283" y="376"/>
                      <a:pt x="304" y="355"/>
                    </a:cubicBezTo>
                    <a:cubicBezTo>
                      <a:pt x="426" y="294"/>
                      <a:pt x="426" y="111"/>
                      <a:pt x="304" y="51"/>
                    </a:cubicBezTo>
                    <a:cubicBezTo>
                      <a:pt x="287" y="15"/>
                      <a:pt x="248" y="0"/>
                      <a:pt x="20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1284760" y="489915"/>
                <a:ext cx="12063" cy="10791"/>
              </a:xfrm>
              <a:custGeom>
                <a:avLst/>
                <a:gdLst/>
                <a:ahLst/>
                <a:cxnLst/>
                <a:rect l="l" t="t" r="r" b="b"/>
                <a:pathLst>
                  <a:path w="427" h="382" extrusionOk="0">
                    <a:moveTo>
                      <a:pt x="246" y="1"/>
                    </a:moveTo>
                    <a:cubicBezTo>
                      <a:pt x="207" y="1"/>
                      <a:pt x="165" y="14"/>
                      <a:pt x="122" y="46"/>
                    </a:cubicBezTo>
                    <a:cubicBezTo>
                      <a:pt x="31" y="107"/>
                      <a:pt x="1" y="198"/>
                      <a:pt x="62" y="289"/>
                    </a:cubicBezTo>
                    <a:cubicBezTo>
                      <a:pt x="101" y="348"/>
                      <a:pt x="166" y="381"/>
                      <a:pt x="239" y="381"/>
                    </a:cubicBezTo>
                    <a:cubicBezTo>
                      <a:pt x="280" y="381"/>
                      <a:pt x="323" y="371"/>
                      <a:pt x="366" y="350"/>
                    </a:cubicBezTo>
                    <a:cubicBezTo>
                      <a:pt x="426" y="289"/>
                      <a:pt x="426" y="198"/>
                      <a:pt x="396" y="107"/>
                    </a:cubicBezTo>
                    <a:cubicBezTo>
                      <a:pt x="376" y="47"/>
                      <a:pt x="318" y="1"/>
                      <a:pt x="246"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652787" y="388132"/>
                <a:ext cx="12063" cy="10368"/>
              </a:xfrm>
              <a:custGeom>
                <a:avLst/>
                <a:gdLst/>
                <a:ahLst/>
                <a:cxnLst/>
                <a:rect l="l" t="t" r="r" b="b"/>
                <a:pathLst>
                  <a:path w="427" h="367" extrusionOk="0">
                    <a:moveTo>
                      <a:pt x="227" y="0"/>
                    </a:moveTo>
                    <a:cubicBezTo>
                      <a:pt x="191" y="0"/>
                      <a:pt x="155" y="10"/>
                      <a:pt x="122" y="32"/>
                    </a:cubicBezTo>
                    <a:cubicBezTo>
                      <a:pt x="31" y="93"/>
                      <a:pt x="1" y="184"/>
                      <a:pt x="61" y="245"/>
                    </a:cubicBezTo>
                    <a:cubicBezTo>
                      <a:pt x="82" y="326"/>
                      <a:pt x="156" y="366"/>
                      <a:pt x="230" y="366"/>
                    </a:cubicBezTo>
                    <a:cubicBezTo>
                      <a:pt x="267" y="366"/>
                      <a:pt x="305" y="356"/>
                      <a:pt x="335" y="336"/>
                    </a:cubicBezTo>
                    <a:cubicBezTo>
                      <a:pt x="396" y="275"/>
                      <a:pt x="426" y="184"/>
                      <a:pt x="396" y="93"/>
                    </a:cubicBezTo>
                    <a:cubicBezTo>
                      <a:pt x="357" y="34"/>
                      <a:pt x="292" y="0"/>
                      <a:pt x="22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479334" y="544663"/>
                <a:ext cx="12910" cy="11074"/>
              </a:xfrm>
              <a:custGeom>
                <a:avLst/>
                <a:gdLst/>
                <a:ahLst/>
                <a:cxnLst/>
                <a:rect l="l" t="t" r="r" b="b"/>
                <a:pathLst>
                  <a:path w="457" h="392" extrusionOk="0">
                    <a:moveTo>
                      <a:pt x="219" y="0"/>
                    </a:moveTo>
                    <a:cubicBezTo>
                      <a:pt x="173" y="0"/>
                      <a:pt x="128" y="17"/>
                      <a:pt x="92" y="53"/>
                    </a:cubicBezTo>
                    <a:cubicBezTo>
                      <a:pt x="31" y="114"/>
                      <a:pt x="1" y="205"/>
                      <a:pt x="62" y="296"/>
                    </a:cubicBezTo>
                    <a:cubicBezTo>
                      <a:pt x="110" y="362"/>
                      <a:pt x="159" y="392"/>
                      <a:pt x="213" y="392"/>
                    </a:cubicBezTo>
                    <a:cubicBezTo>
                      <a:pt x="259" y="392"/>
                      <a:pt x="309" y="369"/>
                      <a:pt x="365" y="327"/>
                    </a:cubicBezTo>
                    <a:cubicBezTo>
                      <a:pt x="426" y="266"/>
                      <a:pt x="457" y="175"/>
                      <a:pt x="396" y="114"/>
                    </a:cubicBezTo>
                    <a:cubicBezTo>
                      <a:pt x="359" y="40"/>
                      <a:pt x="289" y="0"/>
                      <a:pt x="219"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989382" y="449914"/>
                <a:ext cx="12910" cy="11328"/>
              </a:xfrm>
              <a:custGeom>
                <a:avLst/>
                <a:gdLst/>
                <a:ahLst/>
                <a:cxnLst/>
                <a:rect l="l" t="t" r="r" b="b"/>
                <a:pathLst>
                  <a:path w="457" h="401" extrusionOk="0">
                    <a:moveTo>
                      <a:pt x="242" y="0"/>
                    </a:moveTo>
                    <a:cubicBezTo>
                      <a:pt x="208" y="0"/>
                      <a:pt x="176" y="10"/>
                      <a:pt x="153" y="33"/>
                    </a:cubicBezTo>
                    <a:cubicBezTo>
                      <a:pt x="31" y="94"/>
                      <a:pt x="1" y="246"/>
                      <a:pt x="92" y="337"/>
                    </a:cubicBezTo>
                    <a:cubicBezTo>
                      <a:pt x="130" y="375"/>
                      <a:pt x="179" y="401"/>
                      <a:pt x="232" y="401"/>
                    </a:cubicBezTo>
                    <a:cubicBezTo>
                      <a:pt x="265" y="401"/>
                      <a:pt x="300" y="391"/>
                      <a:pt x="335" y="368"/>
                    </a:cubicBezTo>
                    <a:cubicBezTo>
                      <a:pt x="426" y="307"/>
                      <a:pt x="457" y="155"/>
                      <a:pt x="396" y="64"/>
                    </a:cubicBezTo>
                    <a:cubicBezTo>
                      <a:pt x="358" y="26"/>
                      <a:pt x="298" y="0"/>
                      <a:pt x="242"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537726" y="798910"/>
                <a:ext cx="21498" cy="19153"/>
              </a:xfrm>
              <a:custGeom>
                <a:avLst/>
                <a:gdLst/>
                <a:ahLst/>
                <a:cxnLst/>
                <a:rect l="l" t="t" r="r" b="b"/>
                <a:pathLst>
                  <a:path w="761" h="678" extrusionOk="0">
                    <a:moveTo>
                      <a:pt x="283" y="1"/>
                    </a:moveTo>
                    <a:cubicBezTo>
                      <a:pt x="247" y="1"/>
                      <a:pt x="205" y="16"/>
                      <a:pt x="153" y="50"/>
                    </a:cubicBezTo>
                    <a:cubicBezTo>
                      <a:pt x="1" y="172"/>
                      <a:pt x="153" y="324"/>
                      <a:pt x="213" y="476"/>
                    </a:cubicBezTo>
                    <a:cubicBezTo>
                      <a:pt x="257" y="584"/>
                      <a:pt x="331" y="677"/>
                      <a:pt x="426" y="677"/>
                    </a:cubicBezTo>
                    <a:cubicBezTo>
                      <a:pt x="463" y="677"/>
                      <a:pt x="504" y="663"/>
                      <a:pt x="548" y="628"/>
                    </a:cubicBezTo>
                    <a:cubicBezTo>
                      <a:pt x="761" y="476"/>
                      <a:pt x="578" y="324"/>
                      <a:pt x="487" y="202"/>
                    </a:cubicBezTo>
                    <a:cubicBezTo>
                      <a:pt x="422" y="94"/>
                      <a:pt x="372" y="1"/>
                      <a:pt x="283"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632193" y="733569"/>
                <a:ext cx="20623" cy="18758"/>
              </a:xfrm>
              <a:custGeom>
                <a:avLst/>
                <a:gdLst/>
                <a:ahLst/>
                <a:cxnLst/>
                <a:rect l="l" t="t" r="r" b="b"/>
                <a:pathLst>
                  <a:path w="730" h="664" extrusionOk="0">
                    <a:moveTo>
                      <a:pt x="345" y="0"/>
                    </a:moveTo>
                    <a:cubicBezTo>
                      <a:pt x="309" y="0"/>
                      <a:pt x="265" y="16"/>
                      <a:pt x="213" y="53"/>
                    </a:cubicBezTo>
                    <a:cubicBezTo>
                      <a:pt x="0" y="144"/>
                      <a:pt x="122" y="296"/>
                      <a:pt x="213" y="388"/>
                    </a:cubicBezTo>
                    <a:cubicBezTo>
                      <a:pt x="262" y="486"/>
                      <a:pt x="311" y="664"/>
                      <a:pt x="457" y="664"/>
                    </a:cubicBezTo>
                    <a:cubicBezTo>
                      <a:pt x="491" y="664"/>
                      <a:pt x="531" y="654"/>
                      <a:pt x="578" y="631"/>
                    </a:cubicBezTo>
                    <a:cubicBezTo>
                      <a:pt x="730" y="509"/>
                      <a:pt x="669" y="388"/>
                      <a:pt x="578" y="236"/>
                    </a:cubicBezTo>
                    <a:cubicBezTo>
                      <a:pt x="509" y="144"/>
                      <a:pt x="457" y="0"/>
                      <a:pt x="34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995399" y="497176"/>
                <a:ext cx="12910" cy="10452"/>
              </a:xfrm>
              <a:custGeom>
                <a:avLst/>
                <a:gdLst/>
                <a:ahLst/>
                <a:cxnLst/>
                <a:rect l="l" t="t" r="r" b="b"/>
                <a:pathLst>
                  <a:path w="457" h="370" extrusionOk="0">
                    <a:moveTo>
                      <a:pt x="248" y="0"/>
                    </a:moveTo>
                    <a:cubicBezTo>
                      <a:pt x="217" y="0"/>
                      <a:pt x="185" y="11"/>
                      <a:pt x="153" y="32"/>
                    </a:cubicBezTo>
                    <a:cubicBezTo>
                      <a:pt x="31" y="62"/>
                      <a:pt x="1" y="245"/>
                      <a:pt x="122" y="306"/>
                    </a:cubicBezTo>
                    <a:cubicBezTo>
                      <a:pt x="141" y="343"/>
                      <a:pt x="183" y="369"/>
                      <a:pt x="234" y="369"/>
                    </a:cubicBezTo>
                    <a:cubicBezTo>
                      <a:pt x="265" y="369"/>
                      <a:pt x="300" y="359"/>
                      <a:pt x="335" y="336"/>
                    </a:cubicBezTo>
                    <a:cubicBezTo>
                      <a:pt x="426" y="275"/>
                      <a:pt x="456" y="184"/>
                      <a:pt x="396" y="93"/>
                    </a:cubicBezTo>
                    <a:cubicBezTo>
                      <a:pt x="356" y="34"/>
                      <a:pt x="305" y="0"/>
                      <a:pt x="24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924125" y="559381"/>
                <a:ext cx="11187" cy="10114"/>
              </a:xfrm>
              <a:custGeom>
                <a:avLst/>
                <a:gdLst/>
                <a:ahLst/>
                <a:cxnLst/>
                <a:rect l="l" t="t" r="r" b="b"/>
                <a:pathLst>
                  <a:path w="396" h="358" extrusionOk="0">
                    <a:moveTo>
                      <a:pt x="191" y="0"/>
                    </a:moveTo>
                    <a:cubicBezTo>
                      <a:pt x="159" y="0"/>
                      <a:pt x="125" y="7"/>
                      <a:pt x="92" y="19"/>
                    </a:cubicBezTo>
                    <a:cubicBezTo>
                      <a:pt x="31" y="79"/>
                      <a:pt x="1" y="171"/>
                      <a:pt x="62" y="262"/>
                    </a:cubicBezTo>
                    <a:cubicBezTo>
                      <a:pt x="94" y="327"/>
                      <a:pt x="144" y="357"/>
                      <a:pt x="198" y="357"/>
                    </a:cubicBezTo>
                    <a:cubicBezTo>
                      <a:pt x="244" y="357"/>
                      <a:pt x="293" y="334"/>
                      <a:pt x="335" y="292"/>
                    </a:cubicBezTo>
                    <a:cubicBezTo>
                      <a:pt x="396" y="231"/>
                      <a:pt x="396" y="110"/>
                      <a:pt x="335" y="79"/>
                    </a:cubicBezTo>
                    <a:cubicBezTo>
                      <a:pt x="297" y="22"/>
                      <a:pt x="246" y="0"/>
                      <a:pt x="191"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839122" y="695573"/>
                <a:ext cx="10340" cy="10311"/>
              </a:xfrm>
              <a:custGeom>
                <a:avLst/>
                <a:gdLst/>
                <a:ahLst/>
                <a:cxnLst/>
                <a:rect l="l" t="t" r="r" b="b"/>
                <a:pathLst>
                  <a:path w="366" h="365" extrusionOk="0">
                    <a:moveTo>
                      <a:pt x="213" y="0"/>
                    </a:moveTo>
                    <a:cubicBezTo>
                      <a:pt x="92" y="0"/>
                      <a:pt x="1" y="91"/>
                      <a:pt x="1" y="213"/>
                    </a:cubicBezTo>
                    <a:cubicBezTo>
                      <a:pt x="1" y="304"/>
                      <a:pt x="92" y="365"/>
                      <a:pt x="183" y="365"/>
                    </a:cubicBezTo>
                    <a:cubicBezTo>
                      <a:pt x="304" y="365"/>
                      <a:pt x="365" y="274"/>
                      <a:pt x="365" y="213"/>
                    </a:cubicBezTo>
                    <a:cubicBezTo>
                      <a:pt x="365" y="61"/>
                      <a:pt x="304" y="0"/>
                      <a:pt x="21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391760" y="900101"/>
                <a:ext cx="11187" cy="10142"/>
              </a:xfrm>
              <a:custGeom>
                <a:avLst/>
                <a:gdLst/>
                <a:ahLst/>
                <a:cxnLst/>
                <a:rect l="l" t="t" r="r" b="b"/>
                <a:pathLst>
                  <a:path w="396" h="359" extrusionOk="0">
                    <a:moveTo>
                      <a:pt x="193" y="0"/>
                    </a:moveTo>
                    <a:cubicBezTo>
                      <a:pt x="171" y="0"/>
                      <a:pt x="147" y="8"/>
                      <a:pt x="122" y="25"/>
                    </a:cubicBezTo>
                    <a:cubicBezTo>
                      <a:pt x="31" y="55"/>
                      <a:pt x="0" y="146"/>
                      <a:pt x="31" y="237"/>
                    </a:cubicBezTo>
                    <a:cubicBezTo>
                      <a:pt x="51" y="318"/>
                      <a:pt x="125" y="359"/>
                      <a:pt x="200" y="359"/>
                    </a:cubicBezTo>
                    <a:cubicBezTo>
                      <a:pt x="237" y="359"/>
                      <a:pt x="274" y="349"/>
                      <a:pt x="304" y="329"/>
                    </a:cubicBezTo>
                    <a:cubicBezTo>
                      <a:pt x="365" y="268"/>
                      <a:pt x="396" y="177"/>
                      <a:pt x="365" y="116"/>
                    </a:cubicBezTo>
                    <a:cubicBezTo>
                      <a:pt x="299" y="50"/>
                      <a:pt x="249" y="0"/>
                      <a:pt x="19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978223" y="471412"/>
                <a:ext cx="12063" cy="9944"/>
              </a:xfrm>
              <a:custGeom>
                <a:avLst/>
                <a:gdLst/>
                <a:ahLst/>
                <a:cxnLst/>
                <a:rect l="l" t="t" r="r" b="b"/>
                <a:pathLst>
                  <a:path w="427" h="352" extrusionOk="0">
                    <a:moveTo>
                      <a:pt x="218" y="1"/>
                    </a:moveTo>
                    <a:cubicBezTo>
                      <a:pt x="187" y="1"/>
                      <a:pt x="155" y="11"/>
                      <a:pt x="122" y="32"/>
                    </a:cubicBezTo>
                    <a:cubicBezTo>
                      <a:pt x="31" y="93"/>
                      <a:pt x="1" y="215"/>
                      <a:pt x="92" y="306"/>
                    </a:cubicBezTo>
                    <a:cubicBezTo>
                      <a:pt x="122" y="336"/>
                      <a:pt x="168" y="351"/>
                      <a:pt x="213" y="351"/>
                    </a:cubicBezTo>
                    <a:cubicBezTo>
                      <a:pt x="259" y="351"/>
                      <a:pt x="305" y="336"/>
                      <a:pt x="335" y="306"/>
                    </a:cubicBezTo>
                    <a:cubicBezTo>
                      <a:pt x="396" y="275"/>
                      <a:pt x="426" y="154"/>
                      <a:pt x="365" y="93"/>
                    </a:cubicBezTo>
                    <a:cubicBezTo>
                      <a:pt x="326" y="34"/>
                      <a:pt x="274" y="1"/>
                      <a:pt x="218"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815929" y="569890"/>
                <a:ext cx="12910" cy="10678"/>
              </a:xfrm>
              <a:custGeom>
                <a:avLst/>
                <a:gdLst/>
                <a:ahLst/>
                <a:cxnLst/>
                <a:rect l="l" t="t" r="r" b="b"/>
                <a:pathLst>
                  <a:path w="457" h="378" extrusionOk="0">
                    <a:moveTo>
                      <a:pt x="243" y="0"/>
                    </a:moveTo>
                    <a:cubicBezTo>
                      <a:pt x="225" y="0"/>
                      <a:pt x="205" y="4"/>
                      <a:pt x="183" y="11"/>
                    </a:cubicBezTo>
                    <a:cubicBezTo>
                      <a:pt x="62" y="42"/>
                      <a:pt x="1" y="194"/>
                      <a:pt x="92" y="285"/>
                    </a:cubicBezTo>
                    <a:cubicBezTo>
                      <a:pt x="112" y="344"/>
                      <a:pt x="169" y="377"/>
                      <a:pt x="224" y="377"/>
                    </a:cubicBezTo>
                    <a:cubicBezTo>
                      <a:pt x="254" y="377"/>
                      <a:pt x="283" y="367"/>
                      <a:pt x="305" y="346"/>
                    </a:cubicBezTo>
                    <a:cubicBezTo>
                      <a:pt x="396" y="285"/>
                      <a:pt x="457" y="224"/>
                      <a:pt x="396" y="133"/>
                    </a:cubicBezTo>
                    <a:cubicBezTo>
                      <a:pt x="350" y="40"/>
                      <a:pt x="303" y="0"/>
                      <a:pt x="24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930990" y="439829"/>
                <a:ext cx="11215" cy="10311"/>
              </a:xfrm>
              <a:custGeom>
                <a:avLst/>
                <a:gdLst/>
                <a:ahLst/>
                <a:cxnLst/>
                <a:rect l="l" t="t" r="r" b="b"/>
                <a:pathLst>
                  <a:path w="397" h="365" extrusionOk="0">
                    <a:moveTo>
                      <a:pt x="183" y="0"/>
                    </a:moveTo>
                    <a:cubicBezTo>
                      <a:pt x="161" y="0"/>
                      <a:pt x="140" y="8"/>
                      <a:pt x="122" y="26"/>
                    </a:cubicBezTo>
                    <a:cubicBezTo>
                      <a:pt x="62" y="86"/>
                      <a:pt x="1" y="178"/>
                      <a:pt x="62" y="269"/>
                    </a:cubicBezTo>
                    <a:cubicBezTo>
                      <a:pt x="78" y="334"/>
                      <a:pt x="129" y="364"/>
                      <a:pt x="187" y="364"/>
                    </a:cubicBezTo>
                    <a:cubicBezTo>
                      <a:pt x="237" y="364"/>
                      <a:pt x="293" y="341"/>
                      <a:pt x="335" y="299"/>
                    </a:cubicBezTo>
                    <a:cubicBezTo>
                      <a:pt x="396" y="269"/>
                      <a:pt x="366" y="147"/>
                      <a:pt x="366" y="86"/>
                    </a:cubicBezTo>
                    <a:cubicBezTo>
                      <a:pt x="301" y="43"/>
                      <a:pt x="237" y="0"/>
                      <a:pt x="18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889773" y="416156"/>
                <a:ext cx="12063" cy="11102"/>
              </a:xfrm>
              <a:custGeom>
                <a:avLst/>
                <a:gdLst/>
                <a:ahLst/>
                <a:cxnLst/>
                <a:rect l="l" t="t" r="r" b="b"/>
                <a:pathLst>
                  <a:path w="427" h="393" extrusionOk="0">
                    <a:moveTo>
                      <a:pt x="240" y="1"/>
                    </a:moveTo>
                    <a:cubicBezTo>
                      <a:pt x="198" y="1"/>
                      <a:pt x="156" y="26"/>
                      <a:pt x="122" y="43"/>
                    </a:cubicBezTo>
                    <a:cubicBezTo>
                      <a:pt x="31" y="104"/>
                      <a:pt x="1" y="225"/>
                      <a:pt x="92" y="347"/>
                    </a:cubicBezTo>
                    <a:cubicBezTo>
                      <a:pt x="122" y="377"/>
                      <a:pt x="160" y="392"/>
                      <a:pt x="198" y="392"/>
                    </a:cubicBezTo>
                    <a:cubicBezTo>
                      <a:pt x="236" y="392"/>
                      <a:pt x="274" y="377"/>
                      <a:pt x="305" y="347"/>
                    </a:cubicBezTo>
                    <a:cubicBezTo>
                      <a:pt x="426" y="286"/>
                      <a:pt x="426" y="195"/>
                      <a:pt x="335" y="73"/>
                    </a:cubicBezTo>
                    <a:cubicBezTo>
                      <a:pt x="308" y="18"/>
                      <a:pt x="274" y="1"/>
                      <a:pt x="24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472469" y="665911"/>
                <a:ext cx="12063" cy="10565"/>
              </a:xfrm>
              <a:custGeom>
                <a:avLst/>
                <a:gdLst/>
                <a:ahLst/>
                <a:cxnLst/>
                <a:rect l="l" t="t" r="r" b="b"/>
                <a:pathLst>
                  <a:path w="427" h="374" extrusionOk="0">
                    <a:moveTo>
                      <a:pt x="200" y="0"/>
                    </a:moveTo>
                    <a:cubicBezTo>
                      <a:pt x="163" y="0"/>
                      <a:pt x="125" y="13"/>
                      <a:pt x="92" y="47"/>
                    </a:cubicBezTo>
                    <a:cubicBezTo>
                      <a:pt x="1" y="108"/>
                      <a:pt x="1" y="199"/>
                      <a:pt x="61" y="260"/>
                    </a:cubicBezTo>
                    <a:cubicBezTo>
                      <a:pt x="80" y="333"/>
                      <a:pt x="143" y="374"/>
                      <a:pt x="210" y="374"/>
                    </a:cubicBezTo>
                    <a:cubicBezTo>
                      <a:pt x="254" y="374"/>
                      <a:pt x="299" y="357"/>
                      <a:pt x="335" y="321"/>
                    </a:cubicBezTo>
                    <a:cubicBezTo>
                      <a:pt x="426" y="260"/>
                      <a:pt x="396" y="169"/>
                      <a:pt x="365" y="77"/>
                    </a:cubicBezTo>
                    <a:cubicBezTo>
                      <a:pt x="327" y="39"/>
                      <a:pt x="264" y="0"/>
                      <a:pt x="20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940453" y="266715"/>
                <a:ext cx="12034" cy="10707"/>
              </a:xfrm>
              <a:custGeom>
                <a:avLst/>
                <a:gdLst/>
                <a:ahLst/>
                <a:cxnLst/>
                <a:rect l="l" t="t" r="r" b="b"/>
                <a:pathLst>
                  <a:path w="426" h="379" extrusionOk="0">
                    <a:moveTo>
                      <a:pt x="203" y="0"/>
                    </a:moveTo>
                    <a:cubicBezTo>
                      <a:pt x="169" y="0"/>
                      <a:pt x="132" y="14"/>
                      <a:pt x="91" y="44"/>
                    </a:cubicBezTo>
                    <a:cubicBezTo>
                      <a:pt x="31" y="105"/>
                      <a:pt x="0" y="196"/>
                      <a:pt x="61" y="257"/>
                    </a:cubicBezTo>
                    <a:cubicBezTo>
                      <a:pt x="81" y="338"/>
                      <a:pt x="156" y="378"/>
                      <a:pt x="230" y="378"/>
                    </a:cubicBezTo>
                    <a:cubicBezTo>
                      <a:pt x="267" y="378"/>
                      <a:pt x="304" y="368"/>
                      <a:pt x="335" y="348"/>
                    </a:cubicBezTo>
                    <a:cubicBezTo>
                      <a:pt x="395" y="287"/>
                      <a:pt x="426" y="196"/>
                      <a:pt x="365" y="135"/>
                    </a:cubicBezTo>
                    <a:cubicBezTo>
                      <a:pt x="324" y="54"/>
                      <a:pt x="270" y="0"/>
                      <a:pt x="20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641628" y="446524"/>
                <a:ext cx="12910" cy="10424"/>
              </a:xfrm>
              <a:custGeom>
                <a:avLst/>
                <a:gdLst/>
                <a:ahLst/>
                <a:cxnLst/>
                <a:rect l="l" t="t" r="r" b="b"/>
                <a:pathLst>
                  <a:path w="457" h="369" extrusionOk="0">
                    <a:moveTo>
                      <a:pt x="196" y="0"/>
                    </a:moveTo>
                    <a:cubicBezTo>
                      <a:pt x="160" y="0"/>
                      <a:pt x="124" y="10"/>
                      <a:pt x="92" y="32"/>
                    </a:cubicBezTo>
                    <a:cubicBezTo>
                      <a:pt x="1" y="93"/>
                      <a:pt x="1" y="184"/>
                      <a:pt x="61" y="305"/>
                    </a:cubicBezTo>
                    <a:cubicBezTo>
                      <a:pt x="80" y="343"/>
                      <a:pt x="134" y="369"/>
                      <a:pt x="186" y="369"/>
                    </a:cubicBezTo>
                    <a:cubicBezTo>
                      <a:pt x="219" y="369"/>
                      <a:pt x="251" y="359"/>
                      <a:pt x="274" y="336"/>
                    </a:cubicBezTo>
                    <a:cubicBezTo>
                      <a:pt x="365" y="275"/>
                      <a:pt x="456" y="184"/>
                      <a:pt x="365" y="93"/>
                    </a:cubicBezTo>
                    <a:cubicBezTo>
                      <a:pt x="326" y="34"/>
                      <a:pt x="261" y="0"/>
                      <a:pt x="196"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699173" y="343949"/>
                <a:ext cx="12035" cy="10114"/>
              </a:xfrm>
              <a:custGeom>
                <a:avLst/>
                <a:gdLst/>
                <a:ahLst/>
                <a:cxnLst/>
                <a:rect l="l" t="t" r="r" b="b"/>
                <a:pathLst>
                  <a:path w="426" h="358" extrusionOk="0">
                    <a:moveTo>
                      <a:pt x="198" y="0"/>
                    </a:moveTo>
                    <a:cubicBezTo>
                      <a:pt x="160" y="0"/>
                      <a:pt x="122" y="15"/>
                      <a:pt x="91" y="46"/>
                    </a:cubicBezTo>
                    <a:cubicBezTo>
                      <a:pt x="0" y="106"/>
                      <a:pt x="0" y="198"/>
                      <a:pt x="61" y="289"/>
                    </a:cubicBezTo>
                    <a:cubicBezTo>
                      <a:pt x="91" y="334"/>
                      <a:pt x="144" y="357"/>
                      <a:pt x="201" y="357"/>
                    </a:cubicBezTo>
                    <a:cubicBezTo>
                      <a:pt x="258" y="357"/>
                      <a:pt x="319" y="334"/>
                      <a:pt x="365" y="289"/>
                    </a:cubicBezTo>
                    <a:cubicBezTo>
                      <a:pt x="426" y="198"/>
                      <a:pt x="365" y="106"/>
                      <a:pt x="304" y="46"/>
                    </a:cubicBezTo>
                    <a:cubicBezTo>
                      <a:pt x="274" y="15"/>
                      <a:pt x="236" y="0"/>
                      <a:pt x="19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66936" y="356238"/>
                <a:ext cx="12035" cy="11130"/>
              </a:xfrm>
              <a:custGeom>
                <a:avLst/>
                <a:gdLst/>
                <a:ahLst/>
                <a:cxnLst/>
                <a:rect l="l" t="t" r="r" b="b"/>
                <a:pathLst>
                  <a:path w="426" h="394" extrusionOk="0">
                    <a:moveTo>
                      <a:pt x="238" y="0"/>
                    </a:moveTo>
                    <a:cubicBezTo>
                      <a:pt x="206" y="0"/>
                      <a:pt x="168" y="20"/>
                      <a:pt x="122" y="67"/>
                    </a:cubicBezTo>
                    <a:cubicBezTo>
                      <a:pt x="0" y="158"/>
                      <a:pt x="0" y="188"/>
                      <a:pt x="61" y="279"/>
                    </a:cubicBezTo>
                    <a:cubicBezTo>
                      <a:pt x="79" y="353"/>
                      <a:pt x="142" y="393"/>
                      <a:pt x="209" y="393"/>
                    </a:cubicBezTo>
                    <a:cubicBezTo>
                      <a:pt x="253" y="393"/>
                      <a:pt x="298" y="376"/>
                      <a:pt x="334" y="340"/>
                    </a:cubicBezTo>
                    <a:cubicBezTo>
                      <a:pt x="395" y="310"/>
                      <a:pt x="426" y="219"/>
                      <a:pt x="365" y="127"/>
                    </a:cubicBezTo>
                    <a:cubicBezTo>
                      <a:pt x="327" y="52"/>
                      <a:pt x="290" y="0"/>
                      <a:pt x="238"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08544" y="270613"/>
                <a:ext cx="10311" cy="10226"/>
              </a:xfrm>
              <a:custGeom>
                <a:avLst/>
                <a:gdLst/>
                <a:ahLst/>
                <a:cxnLst/>
                <a:rect l="l" t="t" r="r" b="b"/>
                <a:pathLst>
                  <a:path w="365" h="362" extrusionOk="0">
                    <a:moveTo>
                      <a:pt x="159" y="0"/>
                    </a:moveTo>
                    <a:cubicBezTo>
                      <a:pt x="122" y="0"/>
                      <a:pt x="88" y="17"/>
                      <a:pt x="61" y="58"/>
                    </a:cubicBezTo>
                    <a:cubicBezTo>
                      <a:pt x="0" y="149"/>
                      <a:pt x="0" y="240"/>
                      <a:pt x="31" y="271"/>
                    </a:cubicBezTo>
                    <a:cubicBezTo>
                      <a:pt x="61" y="332"/>
                      <a:pt x="114" y="362"/>
                      <a:pt x="171" y="362"/>
                    </a:cubicBezTo>
                    <a:cubicBezTo>
                      <a:pt x="228" y="362"/>
                      <a:pt x="289" y="332"/>
                      <a:pt x="335" y="271"/>
                    </a:cubicBezTo>
                    <a:cubicBezTo>
                      <a:pt x="365" y="210"/>
                      <a:pt x="365" y="119"/>
                      <a:pt x="304" y="58"/>
                    </a:cubicBezTo>
                    <a:cubicBezTo>
                      <a:pt x="254" y="25"/>
                      <a:pt x="204" y="0"/>
                      <a:pt x="159"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740389" y="813713"/>
                <a:ext cx="12035" cy="10453"/>
              </a:xfrm>
              <a:custGeom>
                <a:avLst/>
                <a:gdLst/>
                <a:ahLst/>
                <a:cxnLst/>
                <a:rect l="l" t="t" r="r" b="b"/>
                <a:pathLst>
                  <a:path w="426" h="370" extrusionOk="0">
                    <a:moveTo>
                      <a:pt x="224" y="1"/>
                    </a:moveTo>
                    <a:cubicBezTo>
                      <a:pt x="179" y="1"/>
                      <a:pt x="132" y="16"/>
                      <a:pt x="91" y="43"/>
                    </a:cubicBezTo>
                    <a:cubicBezTo>
                      <a:pt x="0" y="104"/>
                      <a:pt x="0" y="195"/>
                      <a:pt x="61" y="286"/>
                    </a:cubicBezTo>
                    <a:cubicBezTo>
                      <a:pt x="91" y="347"/>
                      <a:pt x="137" y="370"/>
                      <a:pt x="186" y="370"/>
                    </a:cubicBezTo>
                    <a:cubicBezTo>
                      <a:pt x="236" y="370"/>
                      <a:pt x="289" y="347"/>
                      <a:pt x="334" y="317"/>
                    </a:cubicBezTo>
                    <a:cubicBezTo>
                      <a:pt x="395" y="256"/>
                      <a:pt x="426" y="165"/>
                      <a:pt x="365" y="73"/>
                    </a:cubicBezTo>
                    <a:cubicBezTo>
                      <a:pt x="331" y="23"/>
                      <a:pt x="279" y="1"/>
                      <a:pt x="22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634764" y="976262"/>
                <a:ext cx="12035" cy="10566"/>
              </a:xfrm>
              <a:custGeom>
                <a:avLst/>
                <a:gdLst/>
                <a:ahLst/>
                <a:cxnLst/>
                <a:rect l="l" t="t" r="r" b="b"/>
                <a:pathLst>
                  <a:path w="426" h="374" extrusionOk="0">
                    <a:moveTo>
                      <a:pt x="225" y="1"/>
                    </a:moveTo>
                    <a:cubicBezTo>
                      <a:pt x="192" y="1"/>
                      <a:pt x="157" y="11"/>
                      <a:pt x="122" y="34"/>
                    </a:cubicBezTo>
                    <a:cubicBezTo>
                      <a:pt x="31" y="64"/>
                      <a:pt x="0" y="186"/>
                      <a:pt x="61" y="247"/>
                    </a:cubicBezTo>
                    <a:cubicBezTo>
                      <a:pt x="118" y="322"/>
                      <a:pt x="174" y="374"/>
                      <a:pt x="237" y="374"/>
                    </a:cubicBezTo>
                    <a:cubicBezTo>
                      <a:pt x="277" y="374"/>
                      <a:pt x="319" y="354"/>
                      <a:pt x="365" y="307"/>
                    </a:cubicBezTo>
                    <a:cubicBezTo>
                      <a:pt x="426" y="247"/>
                      <a:pt x="426" y="125"/>
                      <a:pt x="365" y="64"/>
                    </a:cubicBezTo>
                    <a:cubicBezTo>
                      <a:pt x="328" y="27"/>
                      <a:pt x="278" y="1"/>
                      <a:pt x="225"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1344875" y="462683"/>
                <a:ext cx="17204" cy="17459"/>
              </a:xfrm>
              <a:custGeom>
                <a:avLst/>
                <a:gdLst/>
                <a:ahLst/>
                <a:cxnLst/>
                <a:rect l="l" t="t" r="r" b="b"/>
                <a:pathLst>
                  <a:path w="609" h="618" extrusionOk="0">
                    <a:moveTo>
                      <a:pt x="180" y="0"/>
                    </a:moveTo>
                    <a:cubicBezTo>
                      <a:pt x="101" y="0"/>
                      <a:pt x="39" y="86"/>
                      <a:pt x="1" y="220"/>
                    </a:cubicBezTo>
                    <a:cubicBezTo>
                      <a:pt x="31" y="280"/>
                      <a:pt x="61" y="372"/>
                      <a:pt x="122" y="432"/>
                    </a:cubicBezTo>
                    <a:cubicBezTo>
                      <a:pt x="165" y="518"/>
                      <a:pt x="222" y="618"/>
                      <a:pt x="305" y="618"/>
                    </a:cubicBezTo>
                    <a:cubicBezTo>
                      <a:pt x="341" y="618"/>
                      <a:pt x="381" y="599"/>
                      <a:pt x="426" y="554"/>
                    </a:cubicBezTo>
                    <a:cubicBezTo>
                      <a:pt x="609" y="402"/>
                      <a:pt x="457" y="220"/>
                      <a:pt x="335" y="98"/>
                    </a:cubicBezTo>
                    <a:cubicBezTo>
                      <a:pt x="278" y="30"/>
                      <a:pt x="226" y="0"/>
                      <a:pt x="18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9"/>
              <p:cNvSpPr/>
              <p:nvPr/>
            </p:nvSpPr>
            <p:spPr>
              <a:xfrm>
                <a:off x="1157693" y="564692"/>
                <a:ext cx="11950" cy="9238"/>
              </a:xfrm>
              <a:custGeom>
                <a:avLst/>
                <a:gdLst/>
                <a:ahLst/>
                <a:cxnLst/>
                <a:rect l="l" t="t" r="r" b="b"/>
                <a:pathLst>
                  <a:path w="423" h="327" extrusionOk="0">
                    <a:moveTo>
                      <a:pt x="227" y="1"/>
                    </a:moveTo>
                    <a:cubicBezTo>
                      <a:pt x="189" y="1"/>
                      <a:pt x="149" y="16"/>
                      <a:pt x="122" y="43"/>
                    </a:cubicBezTo>
                    <a:cubicBezTo>
                      <a:pt x="31" y="74"/>
                      <a:pt x="0" y="195"/>
                      <a:pt x="61" y="256"/>
                    </a:cubicBezTo>
                    <a:cubicBezTo>
                      <a:pt x="78" y="306"/>
                      <a:pt x="115" y="326"/>
                      <a:pt x="158" y="326"/>
                    </a:cubicBezTo>
                    <a:cubicBezTo>
                      <a:pt x="271" y="326"/>
                      <a:pt x="423" y="184"/>
                      <a:pt x="335" y="74"/>
                    </a:cubicBezTo>
                    <a:cubicBezTo>
                      <a:pt x="318" y="23"/>
                      <a:pt x="274" y="1"/>
                      <a:pt x="22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9"/>
              <p:cNvSpPr/>
              <p:nvPr/>
            </p:nvSpPr>
            <p:spPr>
              <a:xfrm>
                <a:off x="1041756" y="581529"/>
                <a:ext cx="11215" cy="10537"/>
              </a:xfrm>
              <a:custGeom>
                <a:avLst/>
                <a:gdLst/>
                <a:ahLst/>
                <a:cxnLst/>
                <a:rect l="l" t="t" r="r" b="b"/>
                <a:pathLst>
                  <a:path w="397" h="373" extrusionOk="0">
                    <a:moveTo>
                      <a:pt x="200" y="1"/>
                    </a:moveTo>
                    <a:cubicBezTo>
                      <a:pt x="174" y="1"/>
                      <a:pt x="147" y="9"/>
                      <a:pt x="123" y="25"/>
                    </a:cubicBezTo>
                    <a:cubicBezTo>
                      <a:pt x="31" y="86"/>
                      <a:pt x="1" y="146"/>
                      <a:pt x="1" y="238"/>
                    </a:cubicBezTo>
                    <a:cubicBezTo>
                      <a:pt x="41" y="319"/>
                      <a:pt x="95" y="373"/>
                      <a:pt x="172" y="373"/>
                    </a:cubicBezTo>
                    <a:cubicBezTo>
                      <a:pt x="210" y="373"/>
                      <a:pt x="254" y="359"/>
                      <a:pt x="305" y="329"/>
                    </a:cubicBezTo>
                    <a:cubicBezTo>
                      <a:pt x="335" y="298"/>
                      <a:pt x="396" y="207"/>
                      <a:pt x="366" y="146"/>
                    </a:cubicBezTo>
                    <a:cubicBezTo>
                      <a:pt x="343" y="57"/>
                      <a:pt x="272" y="1"/>
                      <a:pt x="200"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675980" y="794475"/>
                <a:ext cx="12910" cy="10565"/>
              </a:xfrm>
              <a:custGeom>
                <a:avLst/>
                <a:gdLst/>
                <a:ahLst/>
                <a:cxnLst/>
                <a:rect l="l" t="t" r="r" b="b"/>
                <a:pathLst>
                  <a:path w="457" h="374" extrusionOk="0">
                    <a:moveTo>
                      <a:pt x="217" y="0"/>
                    </a:moveTo>
                    <a:cubicBezTo>
                      <a:pt x="187" y="0"/>
                      <a:pt x="156" y="8"/>
                      <a:pt x="122" y="25"/>
                    </a:cubicBezTo>
                    <a:cubicBezTo>
                      <a:pt x="31" y="86"/>
                      <a:pt x="0" y="177"/>
                      <a:pt x="61" y="268"/>
                    </a:cubicBezTo>
                    <a:cubicBezTo>
                      <a:pt x="101" y="327"/>
                      <a:pt x="153" y="374"/>
                      <a:pt x="219" y="374"/>
                    </a:cubicBezTo>
                    <a:cubicBezTo>
                      <a:pt x="254" y="374"/>
                      <a:pt x="292" y="361"/>
                      <a:pt x="335" y="329"/>
                    </a:cubicBezTo>
                    <a:cubicBezTo>
                      <a:pt x="426" y="268"/>
                      <a:pt x="456" y="207"/>
                      <a:pt x="396" y="116"/>
                    </a:cubicBezTo>
                    <a:cubicBezTo>
                      <a:pt x="352" y="50"/>
                      <a:pt x="292" y="0"/>
                      <a:pt x="21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450152" y="910892"/>
                <a:ext cx="12035" cy="10537"/>
              </a:xfrm>
              <a:custGeom>
                <a:avLst/>
                <a:gdLst/>
                <a:ahLst/>
                <a:cxnLst/>
                <a:rect l="l" t="t" r="r" b="b"/>
                <a:pathLst>
                  <a:path w="426" h="373" extrusionOk="0">
                    <a:moveTo>
                      <a:pt x="194" y="0"/>
                    </a:moveTo>
                    <a:cubicBezTo>
                      <a:pt x="153" y="0"/>
                      <a:pt x="110" y="19"/>
                      <a:pt x="61" y="68"/>
                    </a:cubicBezTo>
                    <a:cubicBezTo>
                      <a:pt x="31" y="129"/>
                      <a:pt x="0" y="190"/>
                      <a:pt x="31" y="281"/>
                    </a:cubicBezTo>
                    <a:cubicBezTo>
                      <a:pt x="91" y="342"/>
                      <a:pt x="152" y="372"/>
                      <a:pt x="243" y="372"/>
                    </a:cubicBezTo>
                    <a:cubicBezTo>
                      <a:pt x="365" y="342"/>
                      <a:pt x="426" y="220"/>
                      <a:pt x="365" y="99"/>
                    </a:cubicBezTo>
                    <a:cubicBezTo>
                      <a:pt x="310" y="44"/>
                      <a:pt x="256" y="0"/>
                      <a:pt x="194"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779006" y="646503"/>
                <a:ext cx="12063" cy="10565"/>
              </a:xfrm>
              <a:custGeom>
                <a:avLst/>
                <a:gdLst/>
                <a:ahLst/>
                <a:cxnLst/>
                <a:rect l="l" t="t" r="r" b="b"/>
                <a:pathLst>
                  <a:path w="427" h="374" extrusionOk="0">
                    <a:moveTo>
                      <a:pt x="215" y="0"/>
                    </a:moveTo>
                    <a:cubicBezTo>
                      <a:pt x="153" y="0"/>
                      <a:pt x="94" y="31"/>
                      <a:pt x="62" y="96"/>
                    </a:cubicBezTo>
                    <a:cubicBezTo>
                      <a:pt x="1" y="156"/>
                      <a:pt x="1" y="248"/>
                      <a:pt x="62" y="308"/>
                    </a:cubicBezTo>
                    <a:cubicBezTo>
                      <a:pt x="104" y="351"/>
                      <a:pt x="159" y="373"/>
                      <a:pt x="213" y="373"/>
                    </a:cubicBezTo>
                    <a:cubicBezTo>
                      <a:pt x="274" y="373"/>
                      <a:pt x="333" y="343"/>
                      <a:pt x="366" y="278"/>
                    </a:cubicBezTo>
                    <a:cubicBezTo>
                      <a:pt x="426" y="217"/>
                      <a:pt x="426" y="126"/>
                      <a:pt x="366" y="65"/>
                    </a:cubicBezTo>
                    <a:cubicBezTo>
                      <a:pt x="323" y="23"/>
                      <a:pt x="268" y="0"/>
                      <a:pt x="21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680274" y="370561"/>
                <a:ext cx="10340" cy="9746"/>
              </a:xfrm>
              <a:custGeom>
                <a:avLst/>
                <a:gdLst/>
                <a:ahLst/>
                <a:cxnLst/>
                <a:rect l="l" t="t" r="r" b="b"/>
                <a:pathLst>
                  <a:path w="366" h="345" extrusionOk="0">
                    <a:moveTo>
                      <a:pt x="183" y="0"/>
                    </a:moveTo>
                    <a:cubicBezTo>
                      <a:pt x="137" y="0"/>
                      <a:pt x="92" y="16"/>
                      <a:pt x="61" y="46"/>
                    </a:cubicBezTo>
                    <a:cubicBezTo>
                      <a:pt x="0" y="107"/>
                      <a:pt x="0" y="198"/>
                      <a:pt x="31" y="259"/>
                    </a:cubicBezTo>
                    <a:cubicBezTo>
                      <a:pt x="66" y="312"/>
                      <a:pt x="132" y="344"/>
                      <a:pt x="193" y="344"/>
                    </a:cubicBezTo>
                    <a:cubicBezTo>
                      <a:pt x="237" y="344"/>
                      <a:pt x="279" y="327"/>
                      <a:pt x="304" y="289"/>
                    </a:cubicBezTo>
                    <a:cubicBezTo>
                      <a:pt x="365" y="198"/>
                      <a:pt x="365" y="107"/>
                      <a:pt x="304" y="46"/>
                    </a:cubicBezTo>
                    <a:cubicBezTo>
                      <a:pt x="274" y="16"/>
                      <a:pt x="228" y="0"/>
                      <a:pt x="183"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392607" y="567291"/>
                <a:ext cx="11187" cy="10227"/>
              </a:xfrm>
              <a:custGeom>
                <a:avLst/>
                <a:gdLst/>
                <a:ahLst/>
                <a:cxnLst/>
                <a:rect l="l" t="t" r="r" b="b"/>
                <a:pathLst>
                  <a:path w="396" h="362" extrusionOk="0">
                    <a:moveTo>
                      <a:pt x="217" y="0"/>
                    </a:moveTo>
                    <a:cubicBezTo>
                      <a:pt x="183" y="0"/>
                      <a:pt x="150" y="15"/>
                      <a:pt x="122" y="42"/>
                    </a:cubicBezTo>
                    <a:cubicBezTo>
                      <a:pt x="1" y="103"/>
                      <a:pt x="1" y="255"/>
                      <a:pt x="122" y="316"/>
                    </a:cubicBezTo>
                    <a:cubicBezTo>
                      <a:pt x="153" y="346"/>
                      <a:pt x="191" y="362"/>
                      <a:pt x="229" y="362"/>
                    </a:cubicBezTo>
                    <a:cubicBezTo>
                      <a:pt x="267" y="362"/>
                      <a:pt x="305" y="346"/>
                      <a:pt x="335" y="316"/>
                    </a:cubicBezTo>
                    <a:cubicBezTo>
                      <a:pt x="396" y="225"/>
                      <a:pt x="396" y="134"/>
                      <a:pt x="335" y="73"/>
                    </a:cubicBezTo>
                    <a:cubicBezTo>
                      <a:pt x="302" y="23"/>
                      <a:pt x="259" y="0"/>
                      <a:pt x="217"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541172" y="336944"/>
                <a:ext cx="12035" cy="9549"/>
              </a:xfrm>
              <a:custGeom>
                <a:avLst/>
                <a:gdLst/>
                <a:ahLst/>
                <a:cxnLst/>
                <a:rect l="l" t="t" r="r" b="b"/>
                <a:pathLst>
                  <a:path w="426" h="338" extrusionOk="0">
                    <a:moveTo>
                      <a:pt x="200" y="0"/>
                    </a:moveTo>
                    <a:cubicBezTo>
                      <a:pt x="172" y="0"/>
                      <a:pt x="147" y="7"/>
                      <a:pt x="122" y="20"/>
                    </a:cubicBezTo>
                    <a:cubicBezTo>
                      <a:pt x="0" y="81"/>
                      <a:pt x="0" y="233"/>
                      <a:pt x="122" y="324"/>
                    </a:cubicBezTo>
                    <a:cubicBezTo>
                      <a:pt x="132" y="334"/>
                      <a:pt x="149" y="338"/>
                      <a:pt x="170" y="338"/>
                    </a:cubicBezTo>
                    <a:cubicBezTo>
                      <a:pt x="213" y="338"/>
                      <a:pt x="274" y="324"/>
                      <a:pt x="335" y="324"/>
                    </a:cubicBezTo>
                    <a:cubicBezTo>
                      <a:pt x="365" y="202"/>
                      <a:pt x="426" y="142"/>
                      <a:pt x="335" y="50"/>
                    </a:cubicBezTo>
                    <a:cubicBezTo>
                      <a:pt x="281" y="15"/>
                      <a:pt x="238" y="0"/>
                      <a:pt x="200"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523121" y="352961"/>
                <a:ext cx="904" cy="28"/>
              </a:xfrm>
              <a:custGeom>
                <a:avLst/>
                <a:gdLst/>
                <a:ahLst/>
                <a:cxnLst/>
                <a:rect l="l" t="t" r="r" b="b"/>
                <a:pathLst>
                  <a:path w="32" h="1" extrusionOk="0">
                    <a:moveTo>
                      <a:pt x="1" y="0"/>
                    </a:moveTo>
                    <a:lnTo>
                      <a:pt x="31" y="0"/>
                    </a:lnTo>
                    <a:lnTo>
                      <a:pt x="31" y="0"/>
                    </a:lnTo>
                    <a:lnTo>
                      <a:pt x="31" y="0"/>
                    </a:lnTo>
                    <a:lnTo>
                      <a:pt x="31" y="0"/>
                    </a:ln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514533" y="352961"/>
                <a:ext cx="14634" cy="12063"/>
              </a:xfrm>
              <a:custGeom>
                <a:avLst/>
                <a:gdLst/>
                <a:ahLst/>
                <a:cxnLst/>
                <a:rect l="l" t="t" r="r" b="b"/>
                <a:pathLst>
                  <a:path w="518" h="427" extrusionOk="0">
                    <a:moveTo>
                      <a:pt x="305" y="0"/>
                    </a:moveTo>
                    <a:cubicBezTo>
                      <a:pt x="153" y="61"/>
                      <a:pt x="1" y="122"/>
                      <a:pt x="92" y="335"/>
                    </a:cubicBezTo>
                    <a:cubicBezTo>
                      <a:pt x="112" y="393"/>
                      <a:pt x="157" y="427"/>
                      <a:pt x="211" y="427"/>
                    </a:cubicBezTo>
                    <a:cubicBezTo>
                      <a:pt x="240" y="427"/>
                      <a:pt x="273" y="417"/>
                      <a:pt x="305" y="395"/>
                    </a:cubicBezTo>
                    <a:cubicBezTo>
                      <a:pt x="518" y="274"/>
                      <a:pt x="366" y="122"/>
                      <a:pt x="305"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1314761" y="496695"/>
                <a:ext cx="11243" cy="9012"/>
              </a:xfrm>
              <a:custGeom>
                <a:avLst/>
                <a:gdLst/>
                <a:ahLst/>
                <a:cxnLst/>
                <a:rect l="l" t="t" r="r" b="b"/>
                <a:pathLst>
                  <a:path w="398" h="319" extrusionOk="0">
                    <a:moveTo>
                      <a:pt x="231" y="0"/>
                    </a:moveTo>
                    <a:cubicBezTo>
                      <a:pt x="203" y="0"/>
                      <a:pt x="177" y="8"/>
                      <a:pt x="155" y="19"/>
                    </a:cubicBezTo>
                    <a:cubicBezTo>
                      <a:pt x="0" y="70"/>
                      <a:pt x="108" y="319"/>
                      <a:pt x="237" y="319"/>
                    </a:cubicBezTo>
                    <a:cubicBezTo>
                      <a:pt x="260" y="319"/>
                      <a:pt x="284" y="311"/>
                      <a:pt x="307" y="292"/>
                    </a:cubicBezTo>
                    <a:cubicBezTo>
                      <a:pt x="398" y="231"/>
                      <a:pt x="398" y="140"/>
                      <a:pt x="368" y="79"/>
                    </a:cubicBezTo>
                    <a:cubicBezTo>
                      <a:pt x="329" y="22"/>
                      <a:pt x="278" y="0"/>
                      <a:pt x="231" y="0"/>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712026" y="641108"/>
                <a:ext cx="12910" cy="10735"/>
              </a:xfrm>
              <a:custGeom>
                <a:avLst/>
                <a:gdLst/>
                <a:ahLst/>
                <a:cxnLst/>
                <a:rect l="l" t="t" r="r" b="b"/>
                <a:pathLst>
                  <a:path w="457" h="380" extrusionOk="0">
                    <a:moveTo>
                      <a:pt x="314" y="1"/>
                    </a:moveTo>
                    <a:cubicBezTo>
                      <a:pt x="282" y="1"/>
                      <a:pt x="217" y="22"/>
                      <a:pt x="153" y="44"/>
                    </a:cubicBezTo>
                    <a:cubicBezTo>
                      <a:pt x="62" y="44"/>
                      <a:pt x="1" y="135"/>
                      <a:pt x="31" y="226"/>
                    </a:cubicBezTo>
                    <a:cubicBezTo>
                      <a:pt x="77" y="294"/>
                      <a:pt x="123" y="380"/>
                      <a:pt x="207" y="380"/>
                    </a:cubicBezTo>
                    <a:cubicBezTo>
                      <a:pt x="235" y="380"/>
                      <a:pt x="267" y="370"/>
                      <a:pt x="305" y="347"/>
                    </a:cubicBezTo>
                    <a:cubicBezTo>
                      <a:pt x="457" y="256"/>
                      <a:pt x="396" y="195"/>
                      <a:pt x="335" y="13"/>
                    </a:cubicBezTo>
                    <a:cubicBezTo>
                      <a:pt x="335" y="4"/>
                      <a:pt x="328" y="1"/>
                      <a:pt x="314"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9"/>
              <p:cNvSpPr/>
              <p:nvPr/>
            </p:nvSpPr>
            <p:spPr>
              <a:xfrm>
                <a:off x="399472" y="856850"/>
                <a:ext cx="12063" cy="9775"/>
              </a:xfrm>
              <a:custGeom>
                <a:avLst/>
                <a:gdLst/>
                <a:ahLst/>
                <a:cxnLst/>
                <a:rect l="l" t="t" r="r" b="b"/>
                <a:pathLst>
                  <a:path w="427" h="346" extrusionOk="0">
                    <a:moveTo>
                      <a:pt x="237" y="1"/>
                    </a:moveTo>
                    <a:cubicBezTo>
                      <a:pt x="206" y="1"/>
                      <a:pt x="177" y="5"/>
                      <a:pt x="153" y="5"/>
                    </a:cubicBezTo>
                    <a:cubicBezTo>
                      <a:pt x="62" y="36"/>
                      <a:pt x="1" y="127"/>
                      <a:pt x="62" y="218"/>
                    </a:cubicBezTo>
                    <a:cubicBezTo>
                      <a:pt x="88" y="271"/>
                      <a:pt x="160" y="346"/>
                      <a:pt x="218" y="346"/>
                    </a:cubicBezTo>
                    <a:cubicBezTo>
                      <a:pt x="227" y="346"/>
                      <a:pt x="236" y="344"/>
                      <a:pt x="244" y="340"/>
                    </a:cubicBezTo>
                    <a:cubicBezTo>
                      <a:pt x="366" y="309"/>
                      <a:pt x="426" y="188"/>
                      <a:pt x="366" y="66"/>
                    </a:cubicBezTo>
                    <a:cubicBezTo>
                      <a:pt x="329" y="11"/>
                      <a:pt x="282" y="1"/>
                      <a:pt x="237"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665669" y="557602"/>
                <a:ext cx="12910" cy="10255"/>
              </a:xfrm>
              <a:custGeom>
                <a:avLst/>
                <a:gdLst/>
                <a:ahLst/>
                <a:cxnLst/>
                <a:rect l="l" t="t" r="r" b="b"/>
                <a:pathLst>
                  <a:path w="457" h="363" extrusionOk="0">
                    <a:moveTo>
                      <a:pt x="262" y="1"/>
                    </a:moveTo>
                    <a:cubicBezTo>
                      <a:pt x="228" y="1"/>
                      <a:pt x="190" y="8"/>
                      <a:pt x="153" y="21"/>
                    </a:cubicBezTo>
                    <a:cubicBezTo>
                      <a:pt x="1" y="112"/>
                      <a:pt x="61" y="234"/>
                      <a:pt x="122" y="294"/>
                    </a:cubicBezTo>
                    <a:cubicBezTo>
                      <a:pt x="153" y="340"/>
                      <a:pt x="198" y="363"/>
                      <a:pt x="244" y="363"/>
                    </a:cubicBezTo>
                    <a:cubicBezTo>
                      <a:pt x="289" y="363"/>
                      <a:pt x="335" y="340"/>
                      <a:pt x="365" y="294"/>
                    </a:cubicBezTo>
                    <a:cubicBezTo>
                      <a:pt x="457" y="234"/>
                      <a:pt x="457" y="112"/>
                      <a:pt x="365" y="51"/>
                    </a:cubicBezTo>
                    <a:cubicBezTo>
                      <a:pt x="348" y="16"/>
                      <a:pt x="309" y="1"/>
                      <a:pt x="262" y="1"/>
                    </a:cubicBezTo>
                    <a:close/>
                  </a:path>
                </a:pathLst>
              </a:custGeom>
              <a:solidFill>
                <a:srgbClr val="7F600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496" name="Google Shape;496;p9"/>
          <p:cNvPicPr preferRelativeResize="0"/>
          <p:nvPr/>
        </p:nvPicPr>
        <p:blipFill rotWithShape="1">
          <a:blip r:embed="rId3"/>
          <a:srcRect l="7549" t="-28923" r="-24059" b="20920"/>
          <a:stretch>
            <a:fillRect/>
          </a:stretch>
        </p:blipFill>
        <p:spPr>
          <a:xfrm rot="5400000">
            <a:off x="-80054" y="-52984"/>
            <a:ext cx="1392099" cy="1289367"/>
          </a:xfrm>
          <a:prstGeom prst="rect">
            <a:avLst/>
          </a:prstGeom>
          <a:noFill/>
          <a:ln>
            <a:noFill/>
          </a:ln>
        </p:spPr>
      </p:pic>
      <p:grpSp>
        <p:nvGrpSpPr>
          <p:cNvPr id="497" name="Google Shape;497;p9"/>
          <p:cNvGrpSpPr/>
          <p:nvPr/>
        </p:nvGrpSpPr>
        <p:grpSpPr>
          <a:xfrm rot="-6391448" flipH="1">
            <a:off x="-328984" y="485388"/>
            <a:ext cx="906915" cy="297995"/>
            <a:chOff x="-937330" y="2132492"/>
            <a:chExt cx="1437281" cy="495310"/>
          </a:xfrm>
        </p:grpSpPr>
        <p:sp>
          <p:nvSpPr>
            <p:cNvPr id="498" name="Google Shape;498;p9"/>
            <p:cNvSpPr/>
            <p:nvPr/>
          </p:nvSpPr>
          <p:spPr>
            <a:xfrm>
              <a:off x="-891600" y="2132500"/>
              <a:ext cx="1346400" cy="495300"/>
            </a:xfrm>
            <a:prstGeom prst="rect">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 name="Google Shape;499;p9"/>
            <p:cNvGrpSpPr/>
            <p:nvPr/>
          </p:nvGrpSpPr>
          <p:grpSpPr>
            <a:xfrm>
              <a:off x="451820" y="2132492"/>
              <a:ext cx="48131" cy="495310"/>
              <a:chOff x="451820" y="2132492"/>
              <a:chExt cx="48131" cy="495310"/>
            </a:xfrm>
          </p:grpSpPr>
          <p:grpSp>
            <p:nvGrpSpPr>
              <p:cNvPr id="500" name="Google Shape;500;p9"/>
              <p:cNvGrpSpPr/>
              <p:nvPr/>
            </p:nvGrpSpPr>
            <p:grpSpPr>
              <a:xfrm>
                <a:off x="451820" y="2132492"/>
                <a:ext cx="48131" cy="249125"/>
                <a:chOff x="456350" y="2132500"/>
                <a:chExt cx="96300" cy="498450"/>
              </a:xfrm>
            </p:grpSpPr>
            <p:sp>
              <p:nvSpPr>
                <p:cNvPr id="501" name="Google Shape;501;p9"/>
                <p:cNvSpPr/>
                <p:nvPr/>
              </p:nvSpPr>
              <p:spPr>
                <a:xfrm rot="5400000">
                  <a:off x="449450" y="2139400"/>
                  <a:ext cx="110100" cy="96300"/>
                </a:xfrm>
                <a:prstGeom prst="triangle">
                  <a:avLst>
                    <a:gd name="adj" fmla="val 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9"/>
                <p:cNvSpPr/>
                <p:nvPr/>
              </p:nvSpPr>
              <p:spPr>
                <a:xfrm rot="5400000">
                  <a:off x="449450" y="252775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9"/>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9"/>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6" name="Google Shape;506;p9"/>
              <p:cNvGrpSpPr/>
              <p:nvPr/>
            </p:nvGrpSpPr>
            <p:grpSpPr>
              <a:xfrm>
                <a:off x="451820" y="2378676"/>
                <a:ext cx="48131" cy="249125"/>
                <a:chOff x="456350" y="2132500"/>
                <a:chExt cx="96300" cy="498450"/>
              </a:xfrm>
            </p:grpSpPr>
            <p:sp>
              <p:nvSpPr>
                <p:cNvPr id="507" name="Google Shape;507;p9"/>
                <p:cNvSpPr/>
                <p:nvPr/>
              </p:nvSpPr>
              <p:spPr>
                <a:xfrm rot="5400000">
                  <a:off x="449450" y="213940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rot="5400000">
                  <a:off x="449450" y="2527750"/>
                  <a:ext cx="110100" cy="96300"/>
                </a:xfrm>
                <a:prstGeom prst="triangle">
                  <a:avLst>
                    <a:gd name="adj" fmla="val 10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12" name="Google Shape;512;p9"/>
            <p:cNvGrpSpPr/>
            <p:nvPr/>
          </p:nvGrpSpPr>
          <p:grpSpPr>
            <a:xfrm rot="10800000">
              <a:off x="-937330" y="2132492"/>
              <a:ext cx="48131" cy="495310"/>
              <a:chOff x="451820" y="2132492"/>
              <a:chExt cx="48131" cy="495310"/>
            </a:xfrm>
          </p:grpSpPr>
          <p:grpSp>
            <p:nvGrpSpPr>
              <p:cNvPr id="513" name="Google Shape;513;p9"/>
              <p:cNvGrpSpPr/>
              <p:nvPr/>
            </p:nvGrpSpPr>
            <p:grpSpPr>
              <a:xfrm>
                <a:off x="451820" y="2132492"/>
                <a:ext cx="48131" cy="249125"/>
                <a:chOff x="456350" y="2132500"/>
                <a:chExt cx="96300" cy="498450"/>
              </a:xfrm>
            </p:grpSpPr>
            <p:sp>
              <p:nvSpPr>
                <p:cNvPr id="514" name="Google Shape;514;p9"/>
                <p:cNvSpPr/>
                <p:nvPr/>
              </p:nvSpPr>
              <p:spPr>
                <a:xfrm rot="5400000">
                  <a:off x="449450" y="2139400"/>
                  <a:ext cx="110100" cy="96300"/>
                </a:xfrm>
                <a:prstGeom prst="triangle">
                  <a:avLst>
                    <a:gd name="adj" fmla="val 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9"/>
                <p:cNvSpPr/>
                <p:nvPr/>
              </p:nvSpPr>
              <p:spPr>
                <a:xfrm rot="5400000">
                  <a:off x="449450" y="252775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9"/>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9"/>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9" name="Google Shape;519;p9"/>
              <p:cNvGrpSpPr/>
              <p:nvPr/>
            </p:nvGrpSpPr>
            <p:grpSpPr>
              <a:xfrm>
                <a:off x="451820" y="2378676"/>
                <a:ext cx="48131" cy="249125"/>
                <a:chOff x="456350" y="2132500"/>
                <a:chExt cx="96300" cy="498450"/>
              </a:xfrm>
            </p:grpSpPr>
            <p:sp>
              <p:nvSpPr>
                <p:cNvPr id="520" name="Google Shape;520;p9"/>
                <p:cNvSpPr/>
                <p:nvPr/>
              </p:nvSpPr>
              <p:spPr>
                <a:xfrm rot="5400000">
                  <a:off x="449450" y="213940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9"/>
                <p:cNvSpPr/>
                <p:nvPr/>
              </p:nvSpPr>
              <p:spPr>
                <a:xfrm rot="5400000">
                  <a:off x="449450" y="2527750"/>
                  <a:ext cx="110100" cy="96300"/>
                </a:xfrm>
                <a:prstGeom prst="triangle">
                  <a:avLst>
                    <a:gd name="adj" fmla="val 10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9"/>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9"/>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9"/>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5"/>
        <p:cNvGrpSpPr/>
        <p:nvPr/>
      </p:nvGrpSpPr>
      <p:grpSpPr>
        <a:xfrm>
          <a:off x="0" y="0"/>
          <a:ext cx="0" cy="0"/>
          <a:chOff x="0" y="0"/>
          <a:chExt cx="0" cy="0"/>
        </a:xfrm>
      </p:grpSpPr>
      <p:pic>
        <p:nvPicPr>
          <p:cNvPr id="526" name="Google Shape;526;p10"/>
          <p:cNvPicPr preferRelativeResize="0"/>
          <p:nvPr/>
        </p:nvPicPr>
        <p:blipFill rotWithShape="1">
          <a:blip r:embed="rId2"/>
          <a:srcRect b="15597"/>
          <a:stretch>
            <a:fillRect/>
          </a:stretch>
        </p:blipFill>
        <p:spPr>
          <a:xfrm rot="10800000" flipH="1">
            <a:off x="-1" y="1"/>
            <a:ext cx="12192004" cy="6858001"/>
          </a:xfrm>
          <a:prstGeom prst="rect">
            <a:avLst/>
          </a:prstGeom>
          <a:noFill/>
          <a:ln>
            <a:noFill/>
          </a:ln>
        </p:spPr>
      </p:pic>
      <p:sp>
        <p:nvSpPr>
          <p:cNvPr id="527" name="Google Shape;527;p10"/>
          <p:cNvSpPr txBox="1">
            <a:spLocks noGrp="1"/>
          </p:cNvSpPr>
          <p:nvPr>
            <p:ph type="title"/>
          </p:nvPr>
        </p:nvSpPr>
        <p:spPr>
          <a:xfrm>
            <a:off x="960000" y="3047200"/>
            <a:ext cx="10272000" cy="763600"/>
          </a:xfrm>
          <a:prstGeom prst="rect">
            <a:avLst/>
          </a:prstGeom>
        </p:spPr>
        <p:txBody>
          <a:bodyPr spcFirstLastPara="1" wrap="square" lIns="92500" tIns="92500" rIns="92500" bIns="92500"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pic>
        <p:nvPicPr>
          <p:cNvPr id="528" name="Google Shape;528;p10"/>
          <p:cNvPicPr preferRelativeResize="0"/>
          <p:nvPr/>
        </p:nvPicPr>
        <p:blipFill rotWithShape="1">
          <a:blip r:embed="rId3"/>
          <a:srcRect t="-5615" b="-3841"/>
          <a:stretch>
            <a:fillRect/>
          </a:stretch>
        </p:blipFill>
        <p:spPr>
          <a:xfrm rot="267360" flipH="1">
            <a:off x="10076721" y="4486133"/>
            <a:ext cx="2057801" cy="2250200"/>
          </a:xfrm>
          <a:prstGeom prst="rect">
            <a:avLst/>
          </a:prstGeom>
          <a:noFill/>
          <a:ln>
            <a:noFill/>
          </a:ln>
        </p:spPr>
      </p:pic>
      <p:pic>
        <p:nvPicPr>
          <p:cNvPr id="529" name="Google Shape;529;p10"/>
          <p:cNvPicPr preferRelativeResize="0"/>
          <p:nvPr/>
        </p:nvPicPr>
        <p:blipFill rotWithShape="1">
          <a:blip r:embed="rId4"/>
          <a:srcRect l="-11024" t="46059"/>
          <a:stretch>
            <a:fillRect/>
          </a:stretch>
        </p:blipFill>
        <p:spPr>
          <a:xfrm rot="10800000" flipH="1">
            <a:off x="-109927" y="-22700"/>
            <a:ext cx="2298900" cy="1115933"/>
          </a:xfrm>
          <a:prstGeom prst="rect">
            <a:avLst/>
          </a:prstGeom>
          <a:noFill/>
          <a:ln>
            <a:noFill/>
          </a:ln>
        </p:spPr>
      </p:pic>
      <p:sp>
        <p:nvSpPr>
          <p:cNvPr id="530" name="Google Shape;530;p10"/>
          <p:cNvSpPr/>
          <p:nvPr/>
        </p:nvSpPr>
        <p:spPr>
          <a:xfrm rot="2700262">
            <a:off x="10533063" y="6043189"/>
            <a:ext cx="1145099" cy="919983"/>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EEB087">
              <a:alpha val="352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31"/>
        <p:cNvGrpSpPr/>
        <p:nvPr/>
      </p:nvGrpSpPr>
      <p:grpSpPr>
        <a:xfrm>
          <a:off x="0" y="0"/>
          <a:ext cx="0" cy="0"/>
          <a:chOff x="0" y="0"/>
          <a:chExt cx="0" cy="0"/>
        </a:xfrm>
      </p:grpSpPr>
      <p:pic>
        <p:nvPicPr>
          <p:cNvPr id="532" name="Google Shape;532;p11"/>
          <p:cNvPicPr preferRelativeResize="0"/>
          <p:nvPr/>
        </p:nvPicPr>
        <p:blipFill rotWithShape="1">
          <a:blip r:embed="rId2"/>
          <a:srcRect b="15597"/>
          <a:stretch>
            <a:fillRect/>
          </a:stretch>
        </p:blipFill>
        <p:spPr>
          <a:xfrm rot="10800000">
            <a:off x="-1" y="1"/>
            <a:ext cx="12192004" cy="6858001"/>
          </a:xfrm>
          <a:prstGeom prst="rect">
            <a:avLst/>
          </a:prstGeom>
          <a:noFill/>
          <a:ln>
            <a:noFill/>
          </a:ln>
        </p:spPr>
      </p:pic>
      <p:sp>
        <p:nvSpPr>
          <p:cNvPr id="533" name="Google Shape;533;p11"/>
          <p:cNvSpPr txBox="1">
            <a:spLocks noGrp="1"/>
          </p:cNvSpPr>
          <p:nvPr>
            <p:ph type="title" hasCustomPrompt="1"/>
          </p:nvPr>
        </p:nvSpPr>
        <p:spPr>
          <a:xfrm>
            <a:off x="2457533" y="2077967"/>
            <a:ext cx="7276800" cy="2014800"/>
          </a:xfrm>
          <a:prstGeom prst="rect">
            <a:avLst/>
          </a:prstGeom>
        </p:spPr>
        <p:txBody>
          <a:bodyPr spcFirstLastPara="1" wrap="square" lIns="92500" tIns="92500" rIns="92500" bIns="92500" anchor="t" anchorCtr="0">
            <a:noAutofit/>
          </a:bodyPr>
          <a:lstStyle>
            <a:lvl1pPr lvl="0" algn="ctr">
              <a:spcBef>
                <a:spcPts val="0"/>
              </a:spcBef>
              <a:spcAft>
                <a:spcPts val="0"/>
              </a:spcAft>
              <a:buSzPts val="9700"/>
              <a:buNone/>
              <a:defRPr sz="12935"/>
            </a:lvl1pPr>
            <a:lvl2pPr lvl="1" algn="ctr">
              <a:spcBef>
                <a:spcPts val="0"/>
              </a:spcBef>
              <a:spcAft>
                <a:spcPts val="0"/>
              </a:spcAft>
              <a:buSzPts val="9700"/>
              <a:buNone/>
              <a:defRPr sz="12935"/>
            </a:lvl2pPr>
            <a:lvl3pPr lvl="2" algn="ctr">
              <a:spcBef>
                <a:spcPts val="0"/>
              </a:spcBef>
              <a:spcAft>
                <a:spcPts val="0"/>
              </a:spcAft>
              <a:buSzPts val="9700"/>
              <a:buNone/>
              <a:defRPr sz="12935"/>
            </a:lvl3pPr>
            <a:lvl4pPr lvl="3" algn="ctr">
              <a:spcBef>
                <a:spcPts val="0"/>
              </a:spcBef>
              <a:spcAft>
                <a:spcPts val="0"/>
              </a:spcAft>
              <a:buSzPts val="9700"/>
              <a:buNone/>
              <a:defRPr sz="12935"/>
            </a:lvl4pPr>
            <a:lvl5pPr lvl="4" algn="ctr">
              <a:spcBef>
                <a:spcPts val="0"/>
              </a:spcBef>
              <a:spcAft>
                <a:spcPts val="0"/>
              </a:spcAft>
              <a:buSzPts val="9700"/>
              <a:buNone/>
              <a:defRPr sz="12935"/>
            </a:lvl5pPr>
            <a:lvl6pPr lvl="5" algn="ctr">
              <a:spcBef>
                <a:spcPts val="0"/>
              </a:spcBef>
              <a:spcAft>
                <a:spcPts val="0"/>
              </a:spcAft>
              <a:buSzPts val="9700"/>
              <a:buNone/>
              <a:defRPr sz="12935"/>
            </a:lvl6pPr>
            <a:lvl7pPr lvl="6" algn="ctr">
              <a:spcBef>
                <a:spcPts val="0"/>
              </a:spcBef>
              <a:spcAft>
                <a:spcPts val="0"/>
              </a:spcAft>
              <a:buSzPts val="9700"/>
              <a:buNone/>
              <a:defRPr sz="12935"/>
            </a:lvl7pPr>
            <a:lvl8pPr lvl="7" algn="ctr">
              <a:spcBef>
                <a:spcPts val="0"/>
              </a:spcBef>
              <a:spcAft>
                <a:spcPts val="0"/>
              </a:spcAft>
              <a:buSzPts val="9700"/>
              <a:buNone/>
              <a:defRPr sz="12935"/>
            </a:lvl8pPr>
            <a:lvl9pPr lvl="8" algn="ctr">
              <a:spcBef>
                <a:spcPts val="0"/>
              </a:spcBef>
              <a:spcAft>
                <a:spcPts val="0"/>
              </a:spcAft>
              <a:buSzPts val="9700"/>
              <a:buNone/>
              <a:defRPr sz="12935"/>
            </a:lvl9pPr>
          </a:lstStyle>
          <a:p>
            <a:r>
              <a:t>xx%</a:t>
            </a:r>
          </a:p>
        </p:txBody>
      </p:sp>
      <p:sp>
        <p:nvSpPr>
          <p:cNvPr id="534" name="Google Shape;534;p11"/>
          <p:cNvSpPr txBox="1">
            <a:spLocks noGrp="1"/>
          </p:cNvSpPr>
          <p:nvPr>
            <p:ph type="subTitle" idx="1"/>
          </p:nvPr>
        </p:nvSpPr>
        <p:spPr>
          <a:xfrm>
            <a:off x="2457533" y="4092833"/>
            <a:ext cx="7276800" cy="951200"/>
          </a:xfrm>
          <a:prstGeom prst="rect">
            <a:avLst/>
          </a:prstGeom>
        </p:spPr>
        <p:txBody>
          <a:bodyPr spcFirstLastPara="1" wrap="square" lIns="92500" tIns="92500" rIns="92500" bIns="92500"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535" name="Google Shape;535;p11"/>
          <p:cNvGrpSpPr/>
          <p:nvPr/>
        </p:nvGrpSpPr>
        <p:grpSpPr>
          <a:xfrm rot="10800000">
            <a:off x="9963584" y="-649866"/>
            <a:ext cx="2261889" cy="2641540"/>
            <a:chOff x="-22" y="3172125"/>
            <a:chExt cx="1696417" cy="1981155"/>
          </a:xfrm>
        </p:grpSpPr>
        <p:sp>
          <p:nvSpPr>
            <p:cNvPr id="536" name="Google Shape;536;p11"/>
            <p:cNvSpPr/>
            <p:nvPr/>
          </p:nvSpPr>
          <p:spPr>
            <a:xfrm rot="5400000">
              <a:off x="-118704" y="3290807"/>
              <a:ext cx="1933781" cy="1696417"/>
            </a:xfrm>
            <a:custGeom>
              <a:avLst/>
              <a:gdLst/>
              <a:ahLst/>
              <a:cxnLst/>
              <a:rect l="l" t="t" r="r" b="b"/>
              <a:pathLst>
                <a:path w="67023" h="58786" extrusionOk="0">
                  <a:moveTo>
                    <a:pt x="55047" y="0"/>
                  </a:moveTo>
                  <a:cubicBezTo>
                    <a:pt x="54712" y="61"/>
                    <a:pt x="54408" y="182"/>
                    <a:pt x="54135" y="365"/>
                  </a:cubicBezTo>
                  <a:cubicBezTo>
                    <a:pt x="53649" y="790"/>
                    <a:pt x="53557" y="1641"/>
                    <a:pt x="53253" y="2189"/>
                  </a:cubicBezTo>
                  <a:cubicBezTo>
                    <a:pt x="52980" y="2675"/>
                    <a:pt x="52554" y="3100"/>
                    <a:pt x="52038" y="3313"/>
                  </a:cubicBezTo>
                  <a:cubicBezTo>
                    <a:pt x="51946" y="3374"/>
                    <a:pt x="51825" y="3404"/>
                    <a:pt x="51703" y="3404"/>
                  </a:cubicBezTo>
                  <a:cubicBezTo>
                    <a:pt x="51673" y="3465"/>
                    <a:pt x="51612" y="3526"/>
                    <a:pt x="51582" y="3556"/>
                  </a:cubicBezTo>
                  <a:cubicBezTo>
                    <a:pt x="51490" y="4012"/>
                    <a:pt x="51247" y="4438"/>
                    <a:pt x="50852" y="4711"/>
                  </a:cubicBezTo>
                  <a:cubicBezTo>
                    <a:pt x="50700" y="4985"/>
                    <a:pt x="50548" y="5259"/>
                    <a:pt x="50427" y="5562"/>
                  </a:cubicBezTo>
                  <a:cubicBezTo>
                    <a:pt x="50335" y="5866"/>
                    <a:pt x="50123" y="6110"/>
                    <a:pt x="49880" y="6322"/>
                  </a:cubicBezTo>
                  <a:cubicBezTo>
                    <a:pt x="49880" y="6292"/>
                    <a:pt x="49880" y="6292"/>
                    <a:pt x="49880" y="6262"/>
                  </a:cubicBezTo>
                  <a:cubicBezTo>
                    <a:pt x="49846" y="6183"/>
                    <a:pt x="49774" y="6146"/>
                    <a:pt x="49673" y="6146"/>
                  </a:cubicBezTo>
                  <a:cubicBezTo>
                    <a:pt x="49501" y="6146"/>
                    <a:pt x="49243" y="6253"/>
                    <a:pt x="48937" y="6444"/>
                  </a:cubicBezTo>
                  <a:cubicBezTo>
                    <a:pt x="48694" y="6930"/>
                    <a:pt x="48421" y="7386"/>
                    <a:pt x="48117" y="7842"/>
                  </a:cubicBezTo>
                  <a:cubicBezTo>
                    <a:pt x="48238" y="8237"/>
                    <a:pt x="47904" y="8815"/>
                    <a:pt x="47752" y="9301"/>
                  </a:cubicBezTo>
                  <a:cubicBezTo>
                    <a:pt x="47661" y="9332"/>
                    <a:pt x="47600" y="9362"/>
                    <a:pt x="47509" y="9392"/>
                  </a:cubicBezTo>
                  <a:cubicBezTo>
                    <a:pt x="47357" y="9423"/>
                    <a:pt x="47144" y="9423"/>
                    <a:pt x="46962" y="9453"/>
                  </a:cubicBezTo>
                  <a:cubicBezTo>
                    <a:pt x="45776" y="10882"/>
                    <a:pt x="44348" y="12310"/>
                    <a:pt x="42980" y="13739"/>
                  </a:cubicBezTo>
                  <a:cubicBezTo>
                    <a:pt x="41308" y="15471"/>
                    <a:pt x="39849" y="16991"/>
                    <a:pt x="38420" y="18359"/>
                  </a:cubicBezTo>
                  <a:cubicBezTo>
                    <a:pt x="38086" y="19058"/>
                    <a:pt x="37569" y="19605"/>
                    <a:pt x="36901" y="19970"/>
                  </a:cubicBezTo>
                  <a:cubicBezTo>
                    <a:pt x="36779" y="20031"/>
                    <a:pt x="36627" y="20092"/>
                    <a:pt x="36475" y="20092"/>
                  </a:cubicBezTo>
                  <a:cubicBezTo>
                    <a:pt x="35320" y="21064"/>
                    <a:pt x="34135" y="21976"/>
                    <a:pt x="32888" y="22797"/>
                  </a:cubicBezTo>
                  <a:cubicBezTo>
                    <a:pt x="32645" y="22949"/>
                    <a:pt x="32372" y="23101"/>
                    <a:pt x="32098" y="23192"/>
                  </a:cubicBezTo>
                  <a:cubicBezTo>
                    <a:pt x="32037" y="23283"/>
                    <a:pt x="31976" y="23374"/>
                    <a:pt x="31916" y="23465"/>
                  </a:cubicBezTo>
                  <a:cubicBezTo>
                    <a:pt x="31217" y="24377"/>
                    <a:pt x="30609" y="25320"/>
                    <a:pt x="30001" y="26262"/>
                  </a:cubicBezTo>
                  <a:lnTo>
                    <a:pt x="29150" y="26687"/>
                  </a:lnTo>
                  <a:cubicBezTo>
                    <a:pt x="28137" y="27760"/>
                    <a:pt x="26803" y="28482"/>
                    <a:pt x="25806" y="28482"/>
                  </a:cubicBezTo>
                  <a:cubicBezTo>
                    <a:pt x="25786" y="28482"/>
                    <a:pt x="25766" y="28481"/>
                    <a:pt x="25745" y="28481"/>
                  </a:cubicBezTo>
                  <a:cubicBezTo>
                    <a:pt x="23982" y="30274"/>
                    <a:pt x="22554" y="31156"/>
                    <a:pt x="20244" y="32797"/>
                  </a:cubicBezTo>
                  <a:cubicBezTo>
                    <a:pt x="19727" y="33162"/>
                    <a:pt x="19149" y="33466"/>
                    <a:pt x="18542" y="33618"/>
                  </a:cubicBezTo>
                  <a:cubicBezTo>
                    <a:pt x="18146" y="33891"/>
                    <a:pt x="17812" y="34226"/>
                    <a:pt x="17538" y="34621"/>
                  </a:cubicBezTo>
                  <a:cubicBezTo>
                    <a:pt x="17569" y="34712"/>
                    <a:pt x="17599" y="34803"/>
                    <a:pt x="17630" y="34894"/>
                  </a:cubicBezTo>
                  <a:cubicBezTo>
                    <a:pt x="17417" y="34985"/>
                    <a:pt x="17204" y="35046"/>
                    <a:pt x="16991" y="35168"/>
                  </a:cubicBezTo>
                  <a:cubicBezTo>
                    <a:pt x="16657" y="35350"/>
                    <a:pt x="16323" y="35593"/>
                    <a:pt x="15988" y="35836"/>
                  </a:cubicBezTo>
                  <a:cubicBezTo>
                    <a:pt x="15745" y="36140"/>
                    <a:pt x="15502" y="36475"/>
                    <a:pt x="15228" y="36779"/>
                  </a:cubicBezTo>
                  <a:cubicBezTo>
                    <a:pt x="14803" y="36900"/>
                    <a:pt x="14438" y="37265"/>
                    <a:pt x="14286" y="37691"/>
                  </a:cubicBezTo>
                  <a:cubicBezTo>
                    <a:pt x="14195" y="37782"/>
                    <a:pt x="14104" y="37873"/>
                    <a:pt x="14043" y="37934"/>
                  </a:cubicBezTo>
                  <a:cubicBezTo>
                    <a:pt x="13405" y="38815"/>
                    <a:pt x="12858" y="39666"/>
                    <a:pt x="12250" y="40517"/>
                  </a:cubicBezTo>
                  <a:cubicBezTo>
                    <a:pt x="12858" y="40943"/>
                    <a:pt x="11490" y="41824"/>
                    <a:pt x="11125" y="42463"/>
                  </a:cubicBezTo>
                  <a:cubicBezTo>
                    <a:pt x="10608" y="42706"/>
                    <a:pt x="10183" y="43071"/>
                    <a:pt x="9909" y="43557"/>
                  </a:cubicBezTo>
                  <a:cubicBezTo>
                    <a:pt x="9575" y="44165"/>
                    <a:pt x="9240" y="44742"/>
                    <a:pt x="9362" y="45198"/>
                  </a:cubicBezTo>
                  <a:cubicBezTo>
                    <a:pt x="9757" y="46597"/>
                    <a:pt x="9696" y="46627"/>
                    <a:pt x="7326" y="47843"/>
                  </a:cubicBezTo>
                  <a:cubicBezTo>
                    <a:pt x="7204" y="47904"/>
                    <a:pt x="7082" y="47964"/>
                    <a:pt x="6961" y="48025"/>
                  </a:cubicBezTo>
                  <a:cubicBezTo>
                    <a:pt x="6809" y="48207"/>
                    <a:pt x="6505" y="48511"/>
                    <a:pt x="6535" y="48572"/>
                  </a:cubicBezTo>
                  <a:cubicBezTo>
                    <a:pt x="6657" y="48785"/>
                    <a:pt x="6535" y="49089"/>
                    <a:pt x="6322" y="49393"/>
                  </a:cubicBezTo>
                  <a:cubicBezTo>
                    <a:pt x="6292" y="49545"/>
                    <a:pt x="6231" y="49666"/>
                    <a:pt x="6140" y="49758"/>
                  </a:cubicBezTo>
                  <a:cubicBezTo>
                    <a:pt x="5867" y="49970"/>
                    <a:pt x="5593" y="50153"/>
                    <a:pt x="5289" y="50274"/>
                  </a:cubicBezTo>
                  <a:cubicBezTo>
                    <a:pt x="5198" y="50518"/>
                    <a:pt x="5046" y="50730"/>
                    <a:pt x="4863" y="50943"/>
                  </a:cubicBezTo>
                  <a:cubicBezTo>
                    <a:pt x="4316" y="51733"/>
                    <a:pt x="3708" y="52493"/>
                    <a:pt x="3009" y="53162"/>
                  </a:cubicBezTo>
                  <a:cubicBezTo>
                    <a:pt x="2888" y="53253"/>
                    <a:pt x="2736" y="53314"/>
                    <a:pt x="2553" y="53344"/>
                  </a:cubicBezTo>
                  <a:cubicBezTo>
                    <a:pt x="2401" y="53527"/>
                    <a:pt x="2189" y="53679"/>
                    <a:pt x="2006" y="53861"/>
                  </a:cubicBezTo>
                  <a:cubicBezTo>
                    <a:pt x="1702" y="54165"/>
                    <a:pt x="1459" y="54530"/>
                    <a:pt x="1398" y="54955"/>
                  </a:cubicBezTo>
                  <a:cubicBezTo>
                    <a:pt x="1338" y="55411"/>
                    <a:pt x="1094" y="55776"/>
                    <a:pt x="760" y="56050"/>
                  </a:cubicBezTo>
                  <a:cubicBezTo>
                    <a:pt x="517" y="56293"/>
                    <a:pt x="243" y="56536"/>
                    <a:pt x="0" y="56779"/>
                  </a:cubicBezTo>
                  <a:lnTo>
                    <a:pt x="0" y="58785"/>
                  </a:lnTo>
                  <a:lnTo>
                    <a:pt x="65169" y="58785"/>
                  </a:lnTo>
                  <a:lnTo>
                    <a:pt x="67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rot="5400000">
              <a:off x="-92405" y="3364480"/>
              <a:ext cx="1881183" cy="1696417"/>
            </a:xfrm>
            <a:custGeom>
              <a:avLst/>
              <a:gdLst/>
              <a:ahLst/>
              <a:cxnLst/>
              <a:rect l="l" t="t" r="r" b="b"/>
              <a:pathLst>
                <a:path w="65200" h="58786" extrusionOk="0">
                  <a:moveTo>
                    <a:pt x="52767" y="0"/>
                  </a:moveTo>
                  <a:cubicBezTo>
                    <a:pt x="52342" y="486"/>
                    <a:pt x="51886" y="973"/>
                    <a:pt x="51399" y="1489"/>
                  </a:cubicBezTo>
                  <a:cubicBezTo>
                    <a:pt x="51308" y="1763"/>
                    <a:pt x="51156" y="2037"/>
                    <a:pt x="50943" y="2249"/>
                  </a:cubicBezTo>
                  <a:lnTo>
                    <a:pt x="51095" y="2280"/>
                  </a:lnTo>
                  <a:lnTo>
                    <a:pt x="50244" y="3496"/>
                  </a:lnTo>
                  <a:cubicBezTo>
                    <a:pt x="50184" y="3952"/>
                    <a:pt x="49940" y="4347"/>
                    <a:pt x="49576" y="4620"/>
                  </a:cubicBezTo>
                  <a:cubicBezTo>
                    <a:pt x="49454" y="4894"/>
                    <a:pt x="49302" y="5167"/>
                    <a:pt x="49211" y="5441"/>
                  </a:cubicBezTo>
                  <a:cubicBezTo>
                    <a:pt x="49120" y="5714"/>
                    <a:pt x="48937" y="5988"/>
                    <a:pt x="48694" y="6170"/>
                  </a:cubicBezTo>
                  <a:lnTo>
                    <a:pt x="48694" y="6140"/>
                  </a:lnTo>
                  <a:cubicBezTo>
                    <a:pt x="48658" y="6055"/>
                    <a:pt x="48588" y="6014"/>
                    <a:pt x="48486" y="6014"/>
                  </a:cubicBezTo>
                  <a:cubicBezTo>
                    <a:pt x="48332" y="6014"/>
                    <a:pt x="48106" y="6109"/>
                    <a:pt x="47813" y="6292"/>
                  </a:cubicBezTo>
                  <a:cubicBezTo>
                    <a:pt x="47600" y="6778"/>
                    <a:pt x="47357" y="7234"/>
                    <a:pt x="47083" y="7690"/>
                  </a:cubicBezTo>
                  <a:cubicBezTo>
                    <a:pt x="47205" y="8055"/>
                    <a:pt x="46901" y="8602"/>
                    <a:pt x="46779" y="9088"/>
                  </a:cubicBezTo>
                  <a:cubicBezTo>
                    <a:pt x="46718" y="9119"/>
                    <a:pt x="46658" y="9180"/>
                    <a:pt x="46567" y="9180"/>
                  </a:cubicBezTo>
                  <a:cubicBezTo>
                    <a:pt x="46415" y="9210"/>
                    <a:pt x="46202" y="9240"/>
                    <a:pt x="46019" y="9240"/>
                  </a:cubicBezTo>
                  <a:cubicBezTo>
                    <a:pt x="44956" y="10669"/>
                    <a:pt x="43679" y="12098"/>
                    <a:pt x="42433" y="13496"/>
                  </a:cubicBezTo>
                  <a:cubicBezTo>
                    <a:pt x="40913" y="15228"/>
                    <a:pt x="39575" y="16778"/>
                    <a:pt x="38208" y="18237"/>
                  </a:cubicBezTo>
                  <a:cubicBezTo>
                    <a:pt x="37904" y="18937"/>
                    <a:pt x="37387" y="19544"/>
                    <a:pt x="36749" y="19970"/>
                  </a:cubicBezTo>
                  <a:cubicBezTo>
                    <a:pt x="36627" y="20061"/>
                    <a:pt x="36475" y="20122"/>
                    <a:pt x="36323" y="20122"/>
                  </a:cubicBezTo>
                  <a:cubicBezTo>
                    <a:pt x="35199" y="21216"/>
                    <a:pt x="34013" y="22250"/>
                    <a:pt x="32767" y="23222"/>
                  </a:cubicBezTo>
                  <a:cubicBezTo>
                    <a:pt x="32524" y="23405"/>
                    <a:pt x="32281" y="23557"/>
                    <a:pt x="31977" y="23678"/>
                  </a:cubicBezTo>
                  <a:cubicBezTo>
                    <a:pt x="31946" y="23800"/>
                    <a:pt x="31885" y="23891"/>
                    <a:pt x="31825" y="23982"/>
                  </a:cubicBezTo>
                  <a:cubicBezTo>
                    <a:pt x="31095" y="25016"/>
                    <a:pt x="30487" y="26049"/>
                    <a:pt x="29818" y="27083"/>
                  </a:cubicBezTo>
                  <a:lnTo>
                    <a:pt x="28967" y="27630"/>
                  </a:lnTo>
                  <a:cubicBezTo>
                    <a:pt x="27873" y="28846"/>
                    <a:pt x="26384" y="29697"/>
                    <a:pt x="25320" y="29727"/>
                  </a:cubicBezTo>
                  <a:cubicBezTo>
                    <a:pt x="23435" y="31612"/>
                    <a:pt x="21916" y="32554"/>
                    <a:pt x="19423" y="34165"/>
                  </a:cubicBezTo>
                  <a:cubicBezTo>
                    <a:pt x="18876" y="34529"/>
                    <a:pt x="18268" y="34803"/>
                    <a:pt x="17630" y="34925"/>
                  </a:cubicBezTo>
                  <a:cubicBezTo>
                    <a:pt x="17235" y="35168"/>
                    <a:pt x="16870" y="35472"/>
                    <a:pt x="16596" y="35836"/>
                  </a:cubicBezTo>
                  <a:cubicBezTo>
                    <a:pt x="16627" y="35928"/>
                    <a:pt x="16657" y="36019"/>
                    <a:pt x="16688" y="36110"/>
                  </a:cubicBezTo>
                  <a:cubicBezTo>
                    <a:pt x="16475" y="36201"/>
                    <a:pt x="16262" y="36232"/>
                    <a:pt x="16049" y="36353"/>
                  </a:cubicBezTo>
                  <a:cubicBezTo>
                    <a:pt x="15684" y="36536"/>
                    <a:pt x="15350" y="36718"/>
                    <a:pt x="15046" y="36961"/>
                  </a:cubicBezTo>
                  <a:cubicBezTo>
                    <a:pt x="14803" y="37235"/>
                    <a:pt x="14560" y="37508"/>
                    <a:pt x="14317" y="37782"/>
                  </a:cubicBezTo>
                  <a:cubicBezTo>
                    <a:pt x="13861" y="37873"/>
                    <a:pt x="13496" y="38207"/>
                    <a:pt x="13374" y="38633"/>
                  </a:cubicBezTo>
                  <a:cubicBezTo>
                    <a:pt x="13283" y="38694"/>
                    <a:pt x="13192" y="38754"/>
                    <a:pt x="13131" y="38846"/>
                  </a:cubicBezTo>
                  <a:cubicBezTo>
                    <a:pt x="12523" y="39606"/>
                    <a:pt x="12007" y="40396"/>
                    <a:pt x="11459" y="41156"/>
                  </a:cubicBezTo>
                  <a:cubicBezTo>
                    <a:pt x="12098" y="41581"/>
                    <a:pt x="10791" y="42311"/>
                    <a:pt x="10426" y="42888"/>
                  </a:cubicBezTo>
                  <a:cubicBezTo>
                    <a:pt x="9970" y="43071"/>
                    <a:pt x="9545" y="43405"/>
                    <a:pt x="9301" y="43861"/>
                  </a:cubicBezTo>
                  <a:cubicBezTo>
                    <a:pt x="9028" y="44408"/>
                    <a:pt x="8724" y="44955"/>
                    <a:pt x="8876" y="45381"/>
                  </a:cubicBezTo>
                  <a:cubicBezTo>
                    <a:pt x="9332" y="46688"/>
                    <a:pt x="9301" y="46718"/>
                    <a:pt x="7022" y="47843"/>
                  </a:cubicBezTo>
                  <a:cubicBezTo>
                    <a:pt x="6900" y="47873"/>
                    <a:pt x="6779" y="47934"/>
                    <a:pt x="6687" y="47995"/>
                  </a:cubicBezTo>
                  <a:cubicBezTo>
                    <a:pt x="6505" y="48177"/>
                    <a:pt x="6231" y="48451"/>
                    <a:pt x="6262" y="48511"/>
                  </a:cubicBezTo>
                  <a:cubicBezTo>
                    <a:pt x="6444" y="48815"/>
                    <a:pt x="6231" y="49180"/>
                    <a:pt x="5897" y="49636"/>
                  </a:cubicBezTo>
                  <a:cubicBezTo>
                    <a:pt x="5836" y="49545"/>
                    <a:pt x="5836" y="49484"/>
                    <a:pt x="5836" y="49393"/>
                  </a:cubicBezTo>
                  <a:cubicBezTo>
                    <a:pt x="5502" y="49879"/>
                    <a:pt x="5016" y="50092"/>
                    <a:pt x="4803" y="50670"/>
                  </a:cubicBezTo>
                  <a:cubicBezTo>
                    <a:pt x="4590" y="51217"/>
                    <a:pt x="4225" y="51429"/>
                    <a:pt x="3921" y="51885"/>
                  </a:cubicBezTo>
                  <a:cubicBezTo>
                    <a:pt x="3374" y="52676"/>
                    <a:pt x="2706" y="53344"/>
                    <a:pt x="1915" y="53861"/>
                  </a:cubicBezTo>
                  <a:cubicBezTo>
                    <a:pt x="1611" y="54135"/>
                    <a:pt x="1459" y="54499"/>
                    <a:pt x="1398" y="54864"/>
                  </a:cubicBezTo>
                  <a:cubicBezTo>
                    <a:pt x="1338" y="55320"/>
                    <a:pt x="1095" y="55715"/>
                    <a:pt x="760" y="55989"/>
                  </a:cubicBezTo>
                  <a:cubicBezTo>
                    <a:pt x="517" y="56232"/>
                    <a:pt x="243" y="56475"/>
                    <a:pt x="0" y="56749"/>
                  </a:cubicBezTo>
                  <a:lnTo>
                    <a:pt x="0" y="58785"/>
                  </a:lnTo>
                  <a:lnTo>
                    <a:pt x="65199" y="58785"/>
                  </a:lnTo>
                  <a:lnTo>
                    <a:pt x="65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rot="5400000">
              <a:off x="337714" y="3437770"/>
              <a:ext cx="14946" cy="690358"/>
            </a:xfrm>
            <a:custGeom>
              <a:avLst/>
              <a:gdLst/>
              <a:ahLst/>
              <a:cxnLst/>
              <a:rect l="l" t="t" r="r" b="b"/>
              <a:pathLst>
                <a:path w="518" h="23923" extrusionOk="0">
                  <a:moveTo>
                    <a:pt x="517" y="1"/>
                  </a:moveTo>
                  <a:cubicBezTo>
                    <a:pt x="396" y="31"/>
                    <a:pt x="274" y="62"/>
                    <a:pt x="152" y="62"/>
                  </a:cubicBezTo>
                  <a:lnTo>
                    <a:pt x="0" y="183"/>
                  </a:lnTo>
                  <a:lnTo>
                    <a:pt x="0" y="23922"/>
                  </a:lnTo>
                  <a:lnTo>
                    <a:pt x="517" y="23922"/>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rot="5400000">
              <a:off x="396493" y="3557898"/>
              <a:ext cx="14917" cy="807895"/>
            </a:xfrm>
            <a:custGeom>
              <a:avLst/>
              <a:gdLst/>
              <a:ahLst/>
              <a:cxnLst/>
              <a:rect l="l" t="t" r="r" b="b"/>
              <a:pathLst>
                <a:path w="517" h="27996" extrusionOk="0">
                  <a:moveTo>
                    <a:pt x="517" y="1"/>
                  </a:moveTo>
                  <a:cubicBezTo>
                    <a:pt x="334" y="153"/>
                    <a:pt x="183" y="305"/>
                    <a:pt x="0" y="426"/>
                  </a:cubicBezTo>
                  <a:lnTo>
                    <a:pt x="0" y="27995"/>
                  </a:lnTo>
                  <a:lnTo>
                    <a:pt x="517" y="2799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rot="5400000">
              <a:off x="123258" y="3294418"/>
              <a:ext cx="14946" cy="261420"/>
            </a:xfrm>
            <a:custGeom>
              <a:avLst/>
              <a:gdLst/>
              <a:ahLst/>
              <a:cxnLst/>
              <a:rect l="l" t="t" r="r" b="b"/>
              <a:pathLst>
                <a:path w="518" h="9059" extrusionOk="0">
                  <a:moveTo>
                    <a:pt x="518" y="0"/>
                  </a:moveTo>
                  <a:cubicBezTo>
                    <a:pt x="366" y="152"/>
                    <a:pt x="153" y="304"/>
                    <a:pt x="1" y="517"/>
                  </a:cubicBezTo>
                  <a:lnTo>
                    <a:pt x="1" y="9058"/>
                  </a:lnTo>
                  <a:lnTo>
                    <a:pt x="518" y="9058"/>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rot="5400000">
              <a:off x="462255" y="3671013"/>
              <a:ext cx="14946" cy="939456"/>
            </a:xfrm>
            <a:custGeom>
              <a:avLst/>
              <a:gdLst/>
              <a:ahLst/>
              <a:cxnLst/>
              <a:rect l="l" t="t" r="r" b="b"/>
              <a:pathLst>
                <a:path w="518" h="32555" extrusionOk="0">
                  <a:moveTo>
                    <a:pt x="518" y="0"/>
                  </a:moveTo>
                  <a:lnTo>
                    <a:pt x="1" y="791"/>
                  </a:lnTo>
                  <a:lnTo>
                    <a:pt x="1" y="32554"/>
                  </a:lnTo>
                  <a:lnTo>
                    <a:pt x="518" y="32554"/>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rot="5400000">
              <a:off x="252185" y="3344393"/>
              <a:ext cx="16706" cy="521051"/>
            </a:xfrm>
            <a:custGeom>
              <a:avLst/>
              <a:gdLst/>
              <a:ahLst/>
              <a:cxnLst/>
              <a:rect l="l" t="t" r="r" b="b"/>
              <a:pathLst>
                <a:path w="579" h="18056" extrusionOk="0">
                  <a:moveTo>
                    <a:pt x="517" y="0"/>
                  </a:moveTo>
                  <a:cubicBezTo>
                    <a:pt x="426" y="152"/>
                    <a:pt x="305" y="304"/>
                    <a:pt x="213" y="426"/>
                  </a:cubicBezTo>
                  <a:cubicBezTo>
                    <a:pt x="578" y="669"/>
                    <a:pt x="335" y="973"/>
                    <a:pt x="1" y="1338"/>
                  </a:cubicBezTo>
                  <a:lnTo>
                    <a:pt x="1" y="18055"/>
                  </a:lnTo>
                  <a:lnTo>
                    <a:pt x="517" y="180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rot="5400000">
              <a:off x="755647" y="3915202"/>
              <a:ext cx="14051" cy="1525379"/>
            </a:xfrm>
            <a:custGeom>
              <a:avLst/>
              <a:gdLst/>
              <a:ahLst/>
              <a:cxnLst/>
              <a:rect l="l" t="t" r="r" b="b"/>
              <a:pathLst>
                <a:path w="487" h="52859" extrusionOk="0">
                  <a:moveTo>
                    <a:pt x="487" y="0"/>
                  </a:moveTo>
                  <a:cubicBezTo>
                    <a:pt x="426" y="91"/>
                    <a:pt x="335" y="152"/>
                    <a:pt x="244" y="243"/>
                  </a:cubicBezTo>
                  <a:cubicBezTo>
                    <a:pt x="244" y="243"/>
                    <a:pt x="244" y="213"/>
                    <a:pt x="244" y="213"/>
                  </a:cubicBezTo>
                  <a:cubicBezTo>
                    <a:pt x="183" y="122"/>
                    <a:pt x="92" y="91"/>
                    <a:pt x="0" y="91"/>
                  </a:cubicBezTo>
                  <a:lnTo>
                    <a:pt x="0" y="52858"/>
                  </a:lnTo>
                  <a:lnTo>
                    <a:pt x="487" y="52858"/>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rot="5400000">
              <a:off x="551275" y="3760898"/>
              <a:ext cx="14946" cy="1117507"/>
            </a:xfrm>
            <a:custGeom>
              <a:avLst/>
              <a:gdLst/>
              <a:ahLst/>
              <a:cxnLst/>
              <a:rect l="l" t="t" r="r" b="b"/>
              <a:pathLst>
                <a:path w="518" h="38725" extrusionOk="0">
                  <a:moveTo>
                    <a:pt x="517" y="0"/>
                  </a:moveTo>
                  <a:cubicBezTo>
                    <a:pt x="426" y="31"/>
                    <a:pt x="365" y="61"/>
                    <a:pt x="274" y="61"/>
                  </a:cubicBezTo>
                  <a:lnTo>
                    <a:pt x="1" y="335"/>
                  </a:lnTo>
                  <a:lnTo>
                    <a:pt x="1" y="38724"/>
                  </a:lnTo>
                  <a:lnTo>
                    <a:pt x="517" y="38724"/>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rot="5400000">
              <a:off x="841608" y="4187057"/>
              <a:ext cx="14051" cy="1695522"/>
            </a:xfrm>
            <a:custGeom>
              <a:avLst/>
              <a:gdLst/>
              <a:ahLst/>
              <a:cxnLst/>
              <a:rect l="l" t="t" r="r" b="b"/>
              <a:pathLst>
                <a:path w="487" h="58755" extrusionOk="0">
                  <a:moveTo>
                    <a:pt x="0" y="0"/>
                  </a:moveTo>
                  <a:lnTo>
                    <a:pt x="0" y="58755"/>
                  </a:lnTo>
                  <a:lnTo>
                    <a:pt x="487" y="58755"/>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rot="5400000">
              <a:off x="841161" y="4008594"/>
              <a:ext cx="14946" cy="1695522"/>
            </a:xfrm>
            <a:custGeom>
              <a:avLst/>
              <a:gdLst/>
              <a:ahLst/>
              <a:cxnLst/>
              <a:rect l="l" t="t" r="r" b="b"/>
              <a:pathLst>
                <a:path w="518" h="58755" extrusionOk="0">
                  <a:moveTo>
                    <a:pt x="1" y="0"/>
                  </a:moveTo>
                  <a:lnTo>
                    <a:pt x="1" y="58755"/>
                  </a:lnTo>
                  <a:lnTo>
                    <a:pt x="517" y="587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rot="5400000">
              <a:off x="651275" y="3839803"/>
              <a:ext cx="14946" cy="1317518"/>
            </a:xfrm>
            <a:custGeom>
              <a:avLst/>
              <a:gdLst/>
              <a:ahLst/>
              <a:cxnLst/>
              <a:rect l="l" t="t" r="r" b="b"/>
              <a:pathLst>
                <a:path w="518" h="45656" extrusionOk="0">
                  <a:moveTo>
                    <a:pt x="517" y="1"/>
                  </a:moveTo>
                  <a:cubicBezTo>
                    <a:pt x="395" y="123"/>
                    <a:pt x="274" y="244"/>
                    <a:pt x="183" y="366"/>
                  </a:cubicBezTo>
                  <a:lnTo>
                    <a:pt x="0" y="548"/>
                  </a:lnTo>
                  <a:lnTo>
                    <a:pt x="0" y="45655"/>
                  </a:lnTo>
                  <a:lnTo>
                    <a:pt x="517" y="4565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8" name="Google Shape;548;p11"/>
          <p:cNvGrpSpPr/>
          <p:nvPr/>
        </p:nvGrpSpPr>
        <p:grpSpPr>
          <a:xfrm>
            <a:off x="-73158" y="5907098"/>
            <a:ext cx="3854129" cy="1011815"/>
            <a:chOff x="-1618822" y="1926548"/>
            <a:chExt cx="2684682" cy="940582"/>
          </a:xfrm>
        </p:grpSpPr>
        <p:sp>
          <p:nvSpPr>
            <p:cNvPr id="549" name="Google Shape;549;p11"/>
            <p:cNvSpPr/>
            <p:nvPr/>
          </p:nvSpPr>
          <p:spPr>
            <a:xfrm>
              <a:off x="-1618822" y="1926548"/>
              <a:ext cx="2684682" cy="940581"/>
            </a:xfrm>
            <a:custGeom>
              <a:avLst/>
              <a:gdLst/>
              <a:ahLst/>
              <a:cxnLst/>
              <a:rect l="l" t="t" r="r" b="b"/>
              <a:pathLst>
                <a:path w="19509" h="6835" extrusionOk="0">
                  <a:moveTo>
                    <a:pt x="0" y="1"/>
                  </a:moveTo>
                  <a:lnTo>
                    <a:pt x="0" y="6338"/>
                  </a:lnTo>
                  <a:lnTo>
                    <a:pt x="19509" y="6835"/>
                  </a:lnTo>
                  <a:cubicBezTo>
                    <a:pt x="19509" y="6835"/>
                    <a:pt x="18534" y="5816"/>
                    <a:pt x="18095" y="5816"/>
                  </a:cubicBezTo>
                  <a:cubicBezTo>
                    <a:pt x="18073" y="5816"/>
                    <a:pt x="18052" y="5819"/>
                    <a:pt x="18033" y="5824"/>
                  </a:cubicBezTo>
                  <a:cubicBezTo>
                    <a:pt x="17963" y="5841"/>
                    <a:pt x="17894" y="5849"/>
                    <a:pt x="17824" y="5849"/>
                  </a:cubicBezTo>
                  <a:cubicBezTo>
                    <a:pt x="17495" y="5849"/>
                    <a:pt x="17178" y="5678"/>
                    <a:pt x="16926" y="5519"/>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6"/>
                    <a:pt x="14616" y="4621"/>
                  </a:cubicBezTo>
                  <a:cubicBezTo>
                    <a:pt x="14022" y="4108"/>
                    <a:pt x="14022" y="3707"/>
                    <a:pt x="13108" y="3418"/>
                  </a:cubicBezTo>
                  <a:cubicBezTo>
                    <a:pt x="12939" y="3361"/>
                    <a:pt x="12795" y="3339"/>
                    <a:pt x="12669" y="3339"/>
                  </a:cubicBezTo>
                  <a:cubicBezTo>
                    <a:pt x="12279" y="3339"/>
                    <a:pt x="12055" y="3545"/>
                    <a:pt x="11780" y="3545"/>
                  </a:cubicBezTo>
                  <a:cubicBezTo>
                    <a:pt x="11669" y="3545"/>
                    <a:pt x="11549" y="3511"/>
                    <a:pt x="11407" y="3418"/>
                  </a:cubicBezTo>
                  <a:cubicBezTo>
                    <a:pt x="10813" y="3017"/>
                    <a:pt x="10428" y="3225"/>
                    <a:pt x="9771" y="2776"/>
                  </a:cubicBezTo>
                  <a:cubicBezTo>
                    <a:pt x="9097" y="2311"/>
                    <a:pt x="8696" y="2006"/>
                    <a:pt x="8407" y="2006"/>
                  </a:cubicBezTo>
                  <a:cubicBezTo>
                    <a:pt x="8204" y="2006"/>
                    <a:pt x="7737" y="2099"/>
                    <a:pt x="7296" y="2099"/>
                  </a:cubicBezTo>
                  <a:cubicBezTo>
                    <a:pt x="7075" y="2099"/>
                    <a:pt x="6861" y="2075"/>
                    <a:pt x="6690" y="2006"/>
                  </a:cubicBezTo>
                  <a:cubicBezTo>
                    <a:pt x="6193" y="1813"/>
                    <a:pt x="5888" y="1300"/>
                    <a:pt x="5487" y="1300"/>
                  </a:cubicBezTo>
                  <a:cubicBezTo>
                    <a:pt x="5121" y="1300"/>
                    <a:pt x="4596" y="887"/>
                    <a:pt x="3971" y="887"/>
                  </a:cubicBezTo>
                  <a:cubicBezTo>
                    <a:pt x="3910" y="887"/>
                    <a:pt x="3849" y="890"/>
                    <a:pt x="3786" y="899"/>
                  </a:cubicBezTo>
                  <a:cubicBezTo>
                    <a:pt x="3343" y="970"/>
                    <a:pt x="3019" y="1154"/>
                    <a:pt x="2717" y="1154"/>
                  </a:cubicBezTo>
                  <a:cubicBezTo>
                    <a:pt x="2538" y="1154"/>
                    <a:pt x="2367" y="1090"/>
                    <a:pt x="2182" y="899"/>
                  </a:cubicBezTo>
                  <a:cubicBezTo>
                    <a:pt x="1701" y="402"/>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1618822" y="1994942"/>
              <a:ext cx="2684682" cy="872188"/>
            </a:xfrm>
            <a:custGeom>
              <a:avLst/>
              <a:gdLst/>
              <a:ahLst/>
              <a:cxnLst/>
              <a:rect l="l" t="t" r="r" b="b"/>
              <a:pathLst>
                <a:path w="19509" h="6338" extrusionOk="0">
                  <a:moveTo>
                    <a:pt x="0" y="1"/>
                  </a:moveTo>
                  <a:lnTo>
                    <a:pt x="0" y="6338"/>
                  </a:lnTo>
                  <a:lnTo>
                    <a:pt x="19509" y="6338"/>
                  </a:lnTo>
                  <a:cubicBezTo>
                    <a:pt x="19509" y="6338"/>
                    <a:pt x="18604" y="5811"/>
                    <a:pt x="18145" y="5811"/>
                  </a:cubicBezTo>
                  <a:cubicBezTo>
                    <a:pt x="18104" y="5811"/>
                    <a:pt x="18066" y="5815"/>
                    <a:pt x="18033" y="5825"/>
                  </a:cubicBezTo>
                  <a:cubicBezTo>
                    <a:pt x="17963" y="5841"/>
                    <a:pt x="17894" y="5849"/>
                    <a:pt x="17824" y="5849"/>
                  </a:cubicBezTo>
                  <a:cubicBezTo>
                    <a:pt x="17495" y="5849"/>
                    <a:pt x="17178" y="5679"/>
                    <a:pt x="16926" y="5520"/>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7"/>
                    <a:pt x="14616" y="4621"/>
                  </a:cubicBezTo>
                  <a:cubicBezTo>
                    <a:pt x="14022" y="4108"/>
                    <a:pt x="14022" y="4108"/>
                    <a:pt x="13108" y="3819"/>
                  </a:cubicBezTo>
                  <a:cubicBezTo>
                    <a:pt x="12939" y="3762"/>
                    <a:pt x="12795" y="3740"/>
                    <a:pt x="12669" y="3740"/>
                  </a:cubicBezTo>
                  <a:cubicBezTo>
                    <a:pt x="12279" y="3740"/>
                    <a:pt x="12055" y="3946"/>
                    <a:pt x="11780" y="3946"/>
                  </a:cubicBezTo>
                  <a:cubicBezTo>
                    <a:pt x="11669" y="3946"/>
                    <a:pt x="11549" y="3913"/>
                    <a:pt x="11407" y="3819"/>
                  </a:cubicBezTo>
                  <a:cubicBezTo>
                    <a:pt x="10813" y="3418"/>
                    <a:pt x="10428" y="3627"/>
                    <a:pt x="9771" y="3177"/>
                  </a:cubicBezTo>
                  <a:cubicBezTo>
                    <a:pt x="9097" y="2712"/>
                    <a:pt x="8696" y="2407"/>
                    <a:pt x="8407" y="2407"/>
                  </a:cubicBezTo>
                  <a:cubicBezTo>
                    <a:pt x="8102" y="2407"/>
                    <a:pt x="7204" y="2215"/>
                    <a:pt x="6690" y="2006"/>
                  </a:cubicBezTo>
                  <a:cubicBezTo>
                    <a:pt x="6193" y="1814"/>
                    <a:pt x="5888" y="1300"/>
                    <a:pt x="5487" y="1300"/>
                  </a:cubicBezTo>
                  <a:cubicBezTo>
                    <a:pt x="5121" y="1300"/>
                    <a:pt x="4596" y="887"/>
                    <a:pt x="3971" y="887"/>
                  </a:cubicBezTo>
                  <a:cubicBezTo>
                    <a:pt x="3910" y="887"/>
                    <a:pt x="3849" y="891"/>
                    <a:pt x="3786" y="899"/>
                  </a:cubicBezTo>
                  <a:cubicBezTo>
                    <a:pt x="3343" y="970"/>
                    <a:pt x="3019" y="1155"/>
                    <a:pt x="2717" y="1155"/>
                  </a:cubicBezTo>
                  <a:cubicBezTo>
                    <a:pt x="2538" y="1155"/>
                    <a:pt x="2367" y="1090"/>
                    <a:pt x="2182" y="899"/>
                  </a:cubicBezTo>
                  <a:cubicBezTo>
                    <a:pt x="1701" y="402"/>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551" name="Google Shape;551;p11"/>
          <p:cNvPicPr preferRelativeResize="0"/>
          <p:nvPr/>
        </p:nvPicPr>
        <p:blipFill rotWithShape="1">
          <a:blip r:embed="rId3"/>
          <a:srcRect r="54237"/>
          <a:stretch>
            <a:fillRect/>
          </a:stretch>
        </p:blipFill>
        <p:spPr>
          <a:xfrm rot="-4011788">
            <a:off x="10573436" y="-211395"/>
            <a:ext cx="1042136" cy="2275068"/>
          </a:xfrm>
          <a:prstGeom prst="rect">
            <a:avLst/>
          </a:prstGeom>
          <a:noFill/>
          <a:ln>
            <a:noFill/>
          </a:ln>
        </p:spPr>
      </p:pic>
      <p:grpSp>
        <p:nvGrpSpPr>
          <p:cNvPr id="552" name="Google Shape;552;p11"/>
          <p:cNvGrpSpPr/>
          <p:nvPr/>
        </p:nvGrpSpPr>
        <p:grpSpPr>
          <a:xfrm rot="7510611">
            <a:off x="10850859" y="777337"/>
            <a:ext cx="917115" cy="455069"/>
            <a:chOff x="-1065690" y="2132486"/>
            <a:chExt cx="1565641" cy="495316"/>
          </a:xfrm>
        </p:grpSpPr>
        <p:sp>
          <p:nvSpPr>
            <p:cNvPr id="553" name="Google Shape;553;p11"/>
            <p:cNvSpPr/>
            <p:nvPr/>
          </p:nvSpPr>
          <p:spPr>
            <a:xfrm>
              <a:off x="-1065690" y="2132486"/>
              <a:ext cx="1520400" cy="400200"/>
            </a:xfrm>
            <a:prstGeom prst="rect">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4" name="Google Shape;554;p11"/>
            <p:cNvGrpSpPr/>
            <p:nvPr/>
          </p:nvGrpSpPr>
          <p:grpSpPr>
            <a:xfrm>
              <a:off x="451820" y="2132492"/>
              <a:ext cx="48131" cy="495310"/>
              <a:chOff x="451820" y="2132492"/>
              <a:chExt cx="48131" cy="495310"/>
            </a:xfrm>
          </p:grpSpPr>
          <p:grpSp>
            <p:nvGrpSpPr>
              <p:cNvPr id="555" name="Google Shape;555;p11"/>
              <p:cNvGrpSpPr/>
              <p:nvPr/>
            </p:nvGrpSpPr>
            <p:grpSpPr>
              <a:xfrm>
                <a:off x="451820" y="2132492"/>
                <a:ext cx="48131" cy="249125"/>
                <a:chOff x="456350" y="2132500"/>
                <a:chExt cx="96300" cy="498450"/>
              </a:xfrm>
            </p:grpSpPr>
            <p:sp>
              <p:nvSpPr>
                <p:cNvPr id="556" name="Google Shape;556;p11"/>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1"/>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11"/>
              <p:cNvGrpSpPr/>
              <p:nvPr/>
            </p:nvGrpSpPr>
            <p:grpSpPr>
              <a:xfrm>
                <a:off x="451820" y="2378676"/>
                <a:ext cx="48131" cy="249125"/>
                <a:chOff x="456350" y="2132500"/>
                <a:chExt cx="96300" cy="498450"/>
              </a:xfrm>
            </p:grpSpPr>
            <p:sp>
              <p:nvSpPr>
                <p:cNvPr id="562" name="Google Shape;562;p11"/>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1"/>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1"/>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67" name="Google Shape;567;p11"/>
            <p:cNvGrpSpPr/>
            <p:nvPr/>
          </p:nvGrpSpPr>
          <p:grpSpPr>
            <a:xfrm rot="10800000">
              <a:off x="-937330" y="2132492"/>
              <a:ext cx="48131" cy="495310"/>
              <a:chOff x="451820" y="2132492"/>
              <a:chExt cx="48131" cy="495310"/>
            </a:xfrm>
          </p:grpSpPr>
          <p:grpSp>
            <p:nvGrpSpPr>
              <p:cNvPr id="568" name="Google Shape;568;p11"/>
              <p:cNvGrpSpPr/>
              <p:nvPr/>
            </p:nvGrpSpPr>
            <p:grpSpPr>
              <a:xfrm>
                <a:off x="451820" y="2132492"/>
                <a:ext cx="48131" cy="249125"/>
                <a:chOff x="456350" y="2132500"/>
                <a:chExt cx="96300" cy="498450"/>
              </a:xfrm>
            </p:grpSpPr>
            <p:sp>
              <p:nvSpPr>
                <p:cNvPr id="569" name="Google Shape;569;p11"/>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1"/>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4" name="Google Shape;574;p11"/>
              <p:cNvGrpSpPr/>
              <p:nvPr/>
            </p:nvGrpSpPr>
            <p:grpSpPr>
              <a:xfrm>
                <a:off x="451820" y="2378676"/>
                <a:ext cx="48131" cy="249125"/>
                <a:chOff x="456350" y="2132500"/>
                <a:chExt cx="96300" cy="498450"/>
              </a:xfrm>
            </p:grpSpPr>
            <p:sp>
              <p:nvSpPr>
                <p:cNvPr id="575" name="Google Shape;575;p11"/>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1"/>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1"/>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1"/>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1"/>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pic>
        <p:nvPicPr>
          <p:cNvPr id="580" name="Google Shape;580;p11"/>
          <p:cNvPicPr preferRelativeResize="0"/>
          <p:nvPr/>
        </p:nvPicPr>
        <p:blipFill rotWithShape="1">
          <a:blip r:embed="rId4"/>
          <a:srcRect l="15654"/>
          <a:stretch>
            <a:fillRect/>
          </a:stretch>
        </p:blipFill>
        <p:spPr>
          <a:xfrm rot="2322311">
            <a:off x="77196" y="5297910"/>
            <a:ext cx="1390504" cy="1646959"/>
          </a:xfrm>
          <a:prstGeom prst="rect">
            <a:avLst/>
          </a:prstGeom>
          <a:noFill/>
          <a:ln>
            <a:noFill/>
          </a:ln>
        </p:spPr>
      </p:pic>
      <p:grpSp>
        <p:nvGrpSpPr>
          <p:cNvPr id="581" name="Google Shape;581;p11"/>
          <p:cNvGrpSpPr/>
          <p:nvPr/>
        </p:nvGrpSpPr>
        <p:grpSpPr>
          <a:xfrm rot="-9920513">
            <a:off x="162129" y="6307776"/>
            <a:ext cx="719443" cy="253091"/>
            <a:chOff x="-937330" y="2132492"/>
            <a:chExt cx="1437281" cy="495310"/>
          </a:xfrm>
        </p:grpSpPr>
        <p:sp>
          <p:nvSpPr>
            <p:cNvPr id="582" name="Google Shape;582;p11"/>
            <p:cNvSpPr/>
            <p:nvPr/>
          </p:nvSpPr>
          <p:spPr>
            <a:xfrm>
              <a:off x="-891600" y="2132500"/>
              <a:ext cx="1346400" cy="495300"/>
            </a:xfrm>
            <a:prstGeom prst="rect">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3" name="Google Shape;583;p11"/>
            <p:cNvGrpSpPr/>
            <p:nvPr/>
          </p:nvGrpSpPr>
          <p:grpSpPr>
            <a:xfrm>
              <a:off x="451820" y="2132492"/>
              <a:ext cx="48131" cy="495310"/>
              <a:chOff x="451820" y="2132492"/>
              <a:chExt cx="48131" cy="495310"/>
            </a:xfrm>
          </p:grpSpPr>
          <p:grpSp>
            <p:nvGrpSpPr>
              <p:cNvPr id="584" name="Google Shape;584;p11"/>
              <p:cNvGrpSpPr/>
              <p:nvPr/>
            </p:nvGrpSpPr>
            <p:grpSpPr>
              <a:xfrm>
                <a:off x="451820" y="2132492"/>
                <a:ext cx="48131" cy="249125"/>
                <a:chOff x="456350" y="2132500"/>
                <a:chExt cx="96300" cy="498450"/>
              </a:xfrm>
            </p:grpSpPr>
            <p:sp>
              <p:nvSpPr>
                <p:cNvPr id="585" name="Google Shape;585;p11"/>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1"/>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1"/>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1"/>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1"/>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11"/>
              <p:cNvGrpSpPr/>
              <p:nvPr/>
            </p:nvGrpSpPr>
            <p:grpSpPr>
              <a:xfrm>
                <a:off x="451820" y="2378676"/>
                <a:ext cx="48131" cy="249125"/>
                <a:chOff x="456350" y="2132500"/>
                <a:chExt cx="96300" cy="498450"/>
              </a:xfrm>
            </p:grpSpPr>
            <p:sp>
              <p:nvSpPr>
                <p:cNvPr id="591" name="Google Shape;591;p11"/>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1"/>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1"/>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11"/>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1"/>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96" name="Google Shape;596;p11"/>
            <p:cNvGrpSpPr/>
            <p:nvPr/>
          </p:nvGrpSpPr>
          <p:grpSpPr>
            <a:xfrm rot="10800000">
              <a:off x="-937330" y="2132492"/>
              <a:ext cx="48131" cy="495310"/>
              <a:chOff x="451820" y="2132492"/>
              <a:chExt cx="48131" cy="495310"/>
            </a:xfrm>
          </p:grpSpPr>
          <p:grpSp>
            <p:nvGrpSpPr>
              <p:cNvPr id="597" name="Google Shape;597;p11"/>
              <p:cNvGrpSpPr/>
              <p:nvPr/>
            </p:nvGrpSpPr>
            <p:grpSpPr>
              <a:xfrm>
                <a:off x="451820" y="2132492"/>
                <a:ext cx="48131" cy="249125"/>
                <a:chOff x="456350" y="2132500"/>
                <a:chExt cx="96300" cy="498450"/>
              </a:xfrm>
            </p:grpSpPr>
            <p:sp>
              <p:nvSpPr>
                <p:cNvPr id="598" name="Google Shape;598;p11"/>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1"/>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1"/>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1"/>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1"/>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11"/>
              <p:cNvGrpSpPr/>
              <p:nvPr/>
            </p:nvGrpSpPr>
            <p:grpSpPr>
              <a:xfrm>
                <a:off x="451820" y="2378676"/>
                <a:ext cx="48131" cy="249125"/>
                <a:chOff x="456350" y="2132500"/>
                <a:chExt cx="96300" cy="498450"/>
              </a:xfrm>
            </p:grpSpPr>
            <p:sp>
              <p:nvSpPr>
                <p:cNvPr id="604" name="Google Shape;604;p11"/>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1"/>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1"/>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1"/>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1"/>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10"/>
        <p:cNvGrpSpPr/>
        <p:nvPr/>
      </p:nvGrpSpPr>
      <p:grpSpPr>
        <a:xfrm>
          <a:off x="0" y="0"/>
          <a:ext cx="0" cy="0"/>
          <a:chOff x="0" y="0"/>
          <a:chExt cx="0" cy="0"/>
        </a:xfrm>
      </p:grpSpPr>
      <p:pic>
        <p:nvPicPr>
          <p:cNvPr id="611" name="Google Shape;611;p13"/>
          <p:cNvPicPr preferRelativeResize="0"/>
          <p:nvPr/>
        </p:nvPicPr>
        <p:blipFill rotWithShape="1">
          <a:blip r:embed="rId2"/>
          <a:srcRect b="15597"/>
          <a:stretch>
            <a:fillRect/>
          </a:stretch>
        </p:blipFill>
        <p:spPr>
          <a:xfrm rot="10800000" flipH="1">
            <a:off x="-1" y="1"/>
            <a:ext cx="12192004" cy="6858001"/>
          </a:xfrm>
          <a:prstGeom prst="rect">
            <a:avLst/>
          </a:prstGeom>
          <a:noFill/>
          <a:ln>
            <a:noFill/>
          </a:ln>
        </p:spPr>
      </p:pic>
      <p:grpSp>
        <p:nvGrpSpPr>
          <p:cNvPr id="612" name="Google Shape;612;p13"/>
          <p:cNvGrpSpPr/>
          <p:nvPr/>
        </p:nvGrpSpPr>
        <p:grpSpPr>
          <a:xfrm rot="10800000" flipH="1">
            <a:off x="-14106" y="-12825"/>
            <a:ext cx="1642668" cy="866464"/>
            <a:chOff x="-1618822" y="1926548"/>
            <a:chExt cx="2684682" cy="940582"/>
          </a:xfrm>
        </p:grpSpPr>
        <p:sp>
          <p:nvSpPr>
            <p:cNvPr id="613" name="Google Shape;613;p13"/>
            <p:cNvSpPr/>
            <p:nvPr/>
          </p:nvSpPr>
          <p:spPr>
            <a:xfrm>
              <a:off x="-1618822" y="1926548"/>
              <a:ext cx="2684682" cy="940581"/>
            </a:xfrm>
            <a:custGeom>
              <a:avLst/>
              <a:gdLst/>
              <a:ahLst/>
              <a:cxnLst/>
              <a:rect l="l" t="t" r="r" b="b"/>
              <a:pathLst>
                <a:path w="19509" h="6835" extrusionOk="0">
                  <a:moveTo>
                    <a:pt x="0" y="1"/>
                  </a:moveTo>
                  <a:lnTo>
                    <a:pt x="0" y="6338"/>
                  </a:lnTo>
                  <a:lnTo>
                    <a:pt x="19509" y="6835"/>
                  </a:lnTo>
                  <a:cubicBezTo>
                    <a:pt x="19509" y="6835"/>
                    <a:pt x="18534" y="5816"/>
                    <a:pt x="18095" y="5816"/>
                  </a:cubicBezTo>
                  <a:cubicBezTo>
                    <a:pt x="18073" y="5816"/>
                    <a:pt x="18052" y="5819"/>
                    <a:pt x="18033" y="5824"/>
                  </a:cubicBezTo>
                  <a:cubicBezTo>
                    <a:pt x="17963" y="5841"/>
                    <a:pt x="17894" y="5849"/>
                    <a:pt x="17824" y="5849"/>
                  </a:cubicBezTo>
                  <a:cubicBezTo>
                    <a:pt x="17495" y="5849"/>
                    <a:pt x="17178" y="5678"/>
                    <a:pt x="16926" y="5519"/>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6"/>
                    <a:pt x="14616" y="4621"/>
                  </a:cubicBezTo>
                  <a:cubicBezTo>
                    <a:pt x="14022" y="4108"/>
                    <a:pt x="14022" y="3707"/>
                    <a:pt x="13108" y="3418"/>
                  </a:cubicBezTo>
                  <a:cubicBezTo>
                    <a:pt x="12939" y="3361"/>
                    <a:pt x="12795" y="3339"/>
                    <a:pt x="12669" y="3339"/>
                  </a:cubicBezTo>
                  <a:cubicBezTo>
                    <a:pt x="12279" y="3339"/>
                    <a:pt x="12055" y="3545"/>
                    <a:pt x="11780" y="3545"/>
                  </a:cubicBezTo>
                  <a:cubicBezTo>
                    <a:pt x="11669" y="3545"/>
                    <a:pt x="11549" y="3511"/>
                    <a:pt x="11407" y="3418"/>
                  </a:cubicBezTo>
                  <a:cubicBezTo>
                    <a:pt x="10813" y="3017"/>
                    <a:pt x="10428" y="3225"/>
                    <a:pt x="9771" y="2776"/>
                  </a:cubicBezTo>
                  <a:cubicBezTo>
                    <a:pt x="9097" y="2311"/>
                    <a:pt x="8696" y="2006"/>
                    <a:pt x="8407" y="2006"/>
                  </a:cubicBezTo>
                  <a:cubicBezTo>
                    <a:pt x="8204" y="2006"/>
                    <a:pt x="7737" y="2099"/>
                    <a:pt x="7296" y="2099"/>
                  </a:cubicBezTo>
                  <a:cubicBezTo>
                    <a:pt x="7075" y="2099"/>
                    <a:pt x="6861" y="2075"/>
                    <a:pt x="6690" y="2006"/>
                  </a:cubicBezTo>
                  <a:cubicBezTo>
                    <a:pt x="6193" y="1813"/>
                    <a:pt x="5888" y="1300"/>
                    <a:pt x="5487" y="1300"/>
                  </a:cubicBezTo>
                  <a:cubicBezTo>
                    <a:pt x="5121" y="1300"/>
                    <a:pt x="4596" y="887"/>
                    <a:pt x="3971" y="887"/>
                  </a:cubicBezTo>
                  <a:cubicBezTo>
                    <a:pt x="3910" y="887"/>
                    <a:pt x="3849" y="890"/>
                    <a:pt x="3786" y="899"/>
                  </a:cubicBezTo>
                  <a:cubicBezTo>
                    <a:pt x="3343" y="970"/>
                    <a:pt x="3019" y="1154"/>
                    <a:pt x="2717" y="1154"/>
                  </a:cubicBezTo>
                  <a:cubicBezTo>
                    <a:pt x="2538" y="1154"/>
                    <a:pt x="2367" y="1090"/>
                    <a:pt x="2182" y="899"/>
                  </a:cubicBezTo>
                  <a:cubicBezTo>
                    <a:pt x="1701" y="402"/>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3"/>
            <p:cNvSpPr/>
            <p:nvPr/>
          </p:nvSpPr>
          <p:spPr>
            <a:xfrm>
              <a:off x="-1618822" y="1994942"/>
              <a:ext cx="2684682" cy="872188"/>
            </a:xfrm>
            <a:custGeom>
              <a:avLst/>
              <a:gdLst/>
              <a:ahLst/>
              <a:cxnLst/>
              <a:rect l="l" t="t" r="r" b="b"/>
              <a:pathLst>
                <a:path w="19509" h="6338" extrusionOk="0">
                  <a:moveTo>
                    <a:pt x="0" y="1"/>
                  </a:moveTo>
                  <a:lnTo>
                    <a:pt x="0" y="6338"/>
                  </a:lnTo>
                  <a:lnTo>
                    <a:pt x="19509" y="6338"/>
                  </a:lnTo>
                  <a:cubicBezTo>
                    <a:pt x="19509" y="6338"/>
                    <a:pt x="18604" y="5811"/>
                    <a:pt x="18145" y="5811"/>
                  </a:cubicBezTo>
                  <a:cubicBezTo>
                    <a:pt x="18104" y="5811"/>
                    <a:pt x="18066" y="5815"/>
                    <a:pt x="18033" y="5825"/>
                  </a:cubicBezTo>
                  <a:cubicBezTo>
                    <a:pt x="17963" y="5841"/>
                    <a:pt x="17894" y="5849"/>
                    <a:pt x="17824" y="5849"/>
                  </a:cubicBezTo>
                  <a:cubicBezTo>
                    <a:pt x="17495" y="5849"/>
                    <a:pt x="17178" y="5679"/>
                    <a:pt x="16926" y="5520"/>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7"/>
                    <a:pt x="14616" y="4621"/>
                  </a:cubicBezTo>
                  <a:cubicBezTo>
                    <a:pt x="14022" y="4108"/>
                    <a:pt x="14022" y="4108"/>
                    <a:pt x="13108" y="3819"/>
                  </a:cubicBezTo>
                  <a:cubicBezTo>
                    <a:pt x="12939" y="3762"/>
                    <a:pt x="12795" y="3740"/>
                    <a:pt x="12669" y="3740"/>
                  </a:cubicBezTo>
                  <a:cubicBezTo>
                    <a:pt x="12279" y="3740"/>
                    <a:pt x="12055" y="3946"/>
                    <a:pt x="11780" y="3946"/>
                  </a:cubicBezTo>
                  <a:cubicBezTo>
                    <a:pt x="11669" y="3946"/>
                    <a:pt x="11549" y="3913"/>
                    <a:pt x="11407" y="3819"/>
                  </a:cubicBezTo>
                  <a:cubicBezTo>
                    <a:pt x="10813" y="3418"/>
                    <a:pt x="10428" y="3627"/>
                    <a:pt x="9771" y="3177"/>
                  </a:cubicBezTo>
                  <a:cubicBezTo>
                    <a:pt x="9097" y="2712"/>
                    <a:pt x="8696" y="2407"/>
                    <a:pt x="8407" y="2407"/>
                  </a:cubicBezTo>
                  <a:cubicBezTo>
                    <a:pt x="8102" y="2407"/>
                    <a:pt x="7204" y="2215"/>
                    <a:pt x="6690" y="2006"/>
                  </a:cubicBezTo>
                  <a:cubicBezTo>
                    <a:pt x="6193" y="1814"/>
                    <a:pt x="5888" y="1300"/>
                    <a:pt x="5487" y="1300"/>
                  </a:cubicBezTo>
                  <a:cubicBezTo>
                    <a:pt x="5121" y="1300"/>
                    <a:pt x="4596" y="887"/>
                    <a:pt x="3971" y="887"/>
                  </a:cubicBezTo>
                  <a:cubicBezTo>
                    <a:pt x="3910" y="887"/>
                    <a:pt x="3849" y="891"/>
                    <a:pt x="3786" y="899"/>
                  </a:cubicBezTo>
                  <a:cubicBezTo>
                    <a:pt x="3343" y="970"/>
                    <a:pt x="3019" y="1155"/>
                    <a:pt x="2717" y="1155"/>
                  </a:cubicBezTo>
                  <a:cubicBezTo>
                    <a:pt x="2538" y="1155"/>
                    <a:pt x="2367" y="1090"/>
                    <a:pt x="2182" y="899"/>
                  </a:cubicBezTo>
                  <a:cubicBezTo>
                    <a:pt x="1701" y="402"/>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5" name="Google Shape;615;p13"/>
          <p:cNvSpPr txBox="1">
            <a:spLocks noGrp="1"/>
          </p:cNvSpPr>
          <p:nvPr>
            <p:ph type="title"/>
          </p:nvPr>
        </p:nvSpPr>
        <p:spPr>
          <a:xfrm>
            <a:off x="548400" y="209884"/>
            <a:ext cx="11095200" cy="763600"/>
          </a:xfrm>
          <a:prstGeom prst="rect">
            <a:avLst/>
          </a:prstGeom>
        </p:spPr>
        <p:txBody>
          <a:bodyPr spcFirstLastPara="1" wrap="square" lIns="92500" tIns="92500" rIns="92500" bIns="9250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pic>
        <p:nvPicPr>
          <p:cNvPr id="616" name="Google Shape;616;p13"/>
          <p:cNvPicPr preferRelativeResize="0"/>
          <p:nvPr/>
        </p:nvPicPr>
        <p:blipFill rotWithShape="1">
          <a:blip r:embed="rId3"/>
          <a:srcRect l="-12275" t="-998" r="1287" b="-9988"/>
          <a:stretch>
            <a:fillRect/>
          </a:stretch>
        </p:blipFill>
        <p:spPr>
          <a:xfrm flipH="1">
            <a:off x="69742" y="76168"/>
            <a:ext cx="916133" cy="915233"/>
          </a:xfrm>
          <a:prstGeom prst="rect">
            <a:avLst/>
          </a:prstGeom>
          <a:noFill/>
          <a:ln>
            <a:noFill/>
          </a:ln>
        </p:spPr>
      </p:pic>
      <p:grpSp>
        <p:nvGrpSpPr>
          <p:cNvPr id="617" name="Google Shape;617;p13"/>
          <p:cNvGrpSpPr/>
          <p:nvPr/>
        </p:nvGrpSpPr>
        <p:grpSpPr>
          <a:xfrm rot="-5400000" flipH="1">
            <a:off x="-298930" y="309000"/>
            <a:ext cx="763675" cy="297979"/>
            <a:chOff x="-937330" y="2132492"/>
            <a:chExt cx="1437281" cy="495310"/>
          </a:xfrm>
        </p:grpSpPr>
        <p:sp>
          <p:nvSpPr>
            <p:cNvPr id="618" name="Google Shape;618;p13"/>
            <p:cNvSpPr/>
            <p:nvPr/>
          </p:nvSpPr>
          <p:spPr>
            <a:xfrm>
              <a:off x="-891600" y="2132500"/>
              <a:ext cx="1346400" cy="495300"/>
            </a:xfrm>
            <a:prstGeom prst="rect">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9" name="Google Shape;619;p13"/>
            <p:cNvGrpSpPr/>
            <p:nvPr/>
          </p:nvGrpSpPr>
          <p:grpSpPr>
            <a:xfrm>
              <a:off x="451820" y="2132492"/>
              <a:ext cx="48131" cy="495310"/>
              <a:chOff x="451820" y="2132492"/>
              <a:chExt cx="48131" cy="495310"/>
            </a:xfrm>
          </p:grpSpPr>
          <p:grpSp>
            <p:nvGrpSpPr>
              <p:cNvPr id="620" name="Google Shape;620;p13"/>
              <p:cNvGrpSpPr/>
              <p:nvPr/>
            </p:nvGrpSpPr>
            <p:grpSpPr>
              <a:xfrm>
                <a:off x="451820" y="2132492"/>
                <a:ext cx="48131" cy="249125"/>
                <a:chOff x="456350" y="2132500"/>
                <a:chExt cx="96300" cy="498450"/>
              </a:xfrm>
            </p:grpSpPr>
            <p:sp>
              <p:nvSpPr>
                <p:cNvPr id="621" name="Google Shape;621;p13"/>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3"/>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3"/>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3"/>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3"/>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 name="Google Shape;626;p13"/>
              <p:cNvGrpSpPr/>
              <p:nvPr/>
            </p:nvGrpSpPr>
            <p:grpSpPr>
              <a:xfrm>
                <a:off x="451820" y="2378676"/>
                <a:ext cx="48131" cy="249125"/>
                <a:chOff x="456350" y="2132500"/>
                <a:chExt cx="96300" cy="498450"/>
              </a:xfrm>
            </p:grpSpPr>
            <p:sp>
              <p:nvSpPr>
                <p:cNvPr id="627" name="Google Shape;627;p13"/>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3"/>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3"/>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3"/>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3"/>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32" name="Google Shape;632;p13"/>
            <p:cNvGrpSpPr/>
            <p:nvPr/>
          </p:nvGrpSpPr>
          <p:grpSpPr>
            <a:xfrm rot="10800000">
              <a:off x="-937330" y="2132492"/>
              <a:ext cx="48131" cy="495310"/>
              <a:chOff x="451820" y="2132492"/>
              <a:chExt cx="48131" cy="495310"/>
            </a:xfrm>
          </p:grpSpPr>
          <p:grpSp>
            <p:nvGrpSpPr>
              <p:cNvPr id="633" name="Google Shape;633;p13"/>
              <p:cNvGrpSpPr/>
              <p:nvPr/>
            </p:nvGrpSpPr>
            <p:grpSpPr>
              <a:xfrm>
                <a:off x="451820" y="2132492"/>
                <a:ext cx="48131" cy="249125"/>
                <a:chOff x="456350" y="2132500"/>
                <a:chExt cx="96300" cy="498450"/>
              </a:xfrm>
            </p:grpSpPr>
            <p:sp>
              <p:nvSpPr>
                <p:cNvPr id="634" name="Google Shape;634;p13"/>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3"/>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3"/>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13"/>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3"/>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13"/>
              <p:cNvGrpSpPr/>
              <p:nvPr/>
            </p:nvGrpSpPr>
            <p:grpSpPr>
              <a:xfrm>
                <a:off x="451820" y="2378676"/>
                <a:ext cx="48131" cy="249125"/>
                <a:chOff x="456350" y="2132500"/>
                <a:chExt cx="96300" cy="498450"/>
              </a:xfrm>
            </p:grpSpPr>
            <p:sp>
              <p:nvSpPr>
                <p:cNvPr id="640" name="Google Shape;640;p13"/>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3"/>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3"/>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3"/>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3"/>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pic>
        <p:nvPicPr>
          <p:cNvPr id="645" name="Google Shape;645;p13"/>
          <p:cNvPicPr preferRelativeResize="0"/>
          <p:nvPr/>
        </p:nvPicPr>
        <p:blipFill rotWithShape="1">
          <a:blip r:embed="rId4"/>
          <a:srcRect l="10604" t="34249" r="3181" b="-2096"/>
          <a:stretch>
            <a:fillRect/>
          </a:stretch>
        </p:blipFill>
        <p:spPr>
          <a:xfrm rot="10800000">
            <a:off x="10829200" y="0"/>
            <a:ext cx="1362801" cy="1071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idx="1" hasCustomPrompt="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p>
            <a:fld id="{34DEFB09-7AB4-4BF1-AC8F-F93829D109EB}" type="datetimeFigureOut">
              <a:rPr lang="vi-VN" smtClean="0"/>
              <a:t>12/10/2024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46"/>
        <p:cNvGrpSpPr/>
        <p:nvPr/>
      </p:nvGrpSpPr>
      <p:grpSpPr>
        <a:xfrm>
          <a:off x="0" y="0"/>
          <a:ext cx="0" cy="0"/>
          <a:chOff x="0" y="0"/>
          <a:chExt cx="0" cy="0"/>
        </a:xfrm>
      </p:grpSpPr>
      <p:pic>
        <p:nvPicPr>
          <p:cNvPr id="647" name="Google Shape;647;p14"/>
          <p:cNvPicPr preferRelativeResize="0"/>
          <p:nvPr/>
        </p:nvPicPr>
        <p:blipFill rotWithShape="1">
          <a:blip r:embed="rId2"/>
          <a:srcRect b="15597"/>
          <a:stretch>
            <a:fillRect/>
          </a:stretch>
        </p:blipFill>
        <p:spPr>
          <a:xfrm rot="10800000">
            <a:off x="-1" y="1"/>
            <a:ext cx="12192004" cy="6858001"/>
          </a:xfrm>
          <a:prstGeom prst="rect">
            <a:avLst/>
          </a:prstGeom>
          <a:noFill/>
          <a:ln>
            <a:noFill/>
          </a:ln>
        </p:spPr>
      </p:pic>
      <p:grpSp>
        <p:nvGrpSpPr>
          <p:cNvPr id="648" name="Google Shape;648;p14"/>
          <p:cNvGrpSpPr/>
          <p:nvPr/>
        </p:nvGrpSpPr>
        <p:grpSpPr>
          <a:xfrm rot="10800000">
            <a:off x="10866064" y="-358430"/>
            <a:ext cx="1406669" cy="1319185"/>
            <a:chOff x="-22" y="3172125"/>
            <a:chExt cx="1696417" cy="1981155"/>
          </a:xfrm>
        </p:grpSpPr>
        <p:sp>
          <p:nvSpPr>
            <p:cNvPr id="649" name="Google Shape;649;p14"/>
            <p:cNvSpPr/>
            <p:nvPr/>
          </p:nvSpPr>
          <p:spPr>
            <a:xfrm rot="5400000">
              <a:off x="-118704" y="3290807"/>
              <a:ext cx="1933781" cy="1696417"/>
            </a:xfrm>
            <a:custGeom>
              <a:avLst/>
              <a:gdLst/>
              <a:ahLst/>
              <a:cxnLst/>
              <a:rect l="l" t="t" r="r" b="b"/>
              <a:pathLst>
                <a:path w="67023" h="58786" extrusionOk="0">
                  <a:moveTo>
                    <a:pt x="55047" y="0"/>
                  </a:moveTo>
                  <a:cubicBezTo>
                    <a:pt x="54712" y="61"/>
                    <a:pt x="54408" y="182"/>
                    <a:pt x="54135" y="365"/>
                  </a:cubicBezTo>
                  <a:cubicBezTo>
                    <a:pt x="53649" y="790"/>
                    <a:pt x="53557" y="1641"/>
                    <a:pt x="53253" y="2189"/>
                  </a:cubicBezTo>
                  <a:cubicBezTo>
                    <a:pt x="52980" y="2675"/>
                    <a:pt x="52554" y="3100"/>
                    <a:pt x="52038" y="3313"/>
                  </a:cubicBezTo>
                  <a:cubicBezTo>
                    <a:pt x="51946" y="3374"/>
                    <a:pt x="51825" y="3404"/>
                    <a:pt x="51703" y="3404"/>
                  </a:cubicBezTo>
                  <a:cubicBezTo>
                    <a:pt x="51673" y="3465"/>
                    <a:pt x="51612" y="3526"/>
                    <a:pt x="51582" y="3556"/>
                  </a:cubicBezTo>
                  <a:cubicBezTo>
                    <a:pt x="51490" y="4012"/>
                    <a:pt x="51247" y="4438"/>
                    <a:pt x="50852" y="4711"/>
                  </a:cubicBezTo>
                  <a:cubicBezTo>
                    <a:pt x="50700" y="4985"/>
                    <a:pt x="50548" y="5259"/>
                    <a:pt x="50427" y="5562"/>
                  </a:cubicBezTo>
                  <a:cubicBezTo>
                    <a:pt x="50335" y="5866"/>
                    <a:pt x="50123" y="6110"/>
                    <a:pt x="49880" y="6322"/>
                  </a:cubicBezTo>
                  <a:cubicBezTo>
                    <a:pt x="49880" y="6292"/>
                    <a:pt x="49880" y="6292"/>
                    <a:pt x="49880" y="6262"/>
                  </a:cubicBezTo>
                  <a:cubicBezTo>
                    <a:pt x="49846" y="6183"/>
                    <a:pt x="49774" y="6146"/>
                    <a:pt x="49673" y="6146"/>
                  </a:cubicBezTo>
                  <a:cubicBezTo>
                    <a:pt x="49501" y="6146"/>
                    <a:pt x="49243" y="6253"/>
                    <a:pt x="48937" y="6444"/>
                  </a:cubicBezTo>
                  <a:cubicBezTo>
                    <a:pt x="48694" y="6930"/>
                    <a:pt x="48421" y="7386"/>
                    <a:pt x="48117" y="7842"/>
                  </a:cubicBezTo>
                  <a:cubicBezTo>
                    <a:pt x="48238" y="8237"/>
                    <a:pt x="47904" y="8815"/>
                    <a:pt x="47752" y="9301"/>
                  </a:cubicBezTo>
                  <a:cubicBezTo>
                    <a:pt x="47661" y="9332"/>
                    <a:pt x="47600" y="9362"/>
                    <a:pt x="47509" y="9392"/>
                  </a:cubicBezTo>
                  <a:cubicBezTo>
                    <a:pt x="47357" y="9423"/>
                    <a:pt x="47144" y="9423"/>
                    <a:pt x="46962" y="9453"/>
                  </a:cubicBezTo>
                  <a:cubicBezTo>
                    <a:pt x="45776" y="10882"/>
                    <a:pt x="44348" y="12310"/>
                    <a:pt x="42980" y="13739"/>
                  </a:cubicBezTo>
                  <a:cubicBezTo>
                    <a:pt x="41308" y="15471"/>
                    <a:pt x="39849" y="16991"/>
                    <a:pt x="38420" y="18359"/>
                  </a:cubicBezTo>
                  <a:cubicBezTo>
                    <a:pt x="38086" y="19058"/>
                    <a:pt x="37569" y="19605"/>
                    <a:pt x="36901" y="19970"/>
                  </a:cubicBezTo>
                  <a:cubicBezTo>
                    <a:pt x="36779" y="20031"/>
                    <a:pt x="36627" y="20092"/>
                    <a:pt x="36475" y="20092"/>
                  </a:cubicBezTo>
                  <a:cubicBezTo>
                    <a:pt x="35320" y="21064"/>
                    <a:pt x="34135" y="21976"/>
                    <a:pt x="32888" y="22797"/>
                  </a:cubicBezTo>
                  <a:cubicBezTo>
                    <a:pt x="32645" y="22949"/>
                    <a:pt x="32372" y="23101"/>
                    <a:pt x="32098" y="23192"/>
                  </a:cubicBezTo>
                  <a:cubicBezTo>
                    <a:pt x="32037" y="23283"/>
                    <a:pt x="31976" y="23374"/>
                    <a:pt x="31916" y="23465"/>
                  </a:cubicBezTo>
                  <a:cubicBezTo>
                    <a:pt x="31217" y="24377"/>
                    <a:pt x="30609" y="25320"/>
                    <a:pt x="30001" y="26262"/>
                  </a:cubicBezTo>
                  <a:lnTo>
                    <a:pt x="29150" y="26687"/>
                  </a:lnTo>
                  <a:cubicBezTo>
                    <a:pt x="28137" y="27760"/>
                    <a:pt x="26803" y="28482"/>
                    <a:pt x="25806" y="28482"/>
                  </a:cubicBezTo>
                  <a:cubicBezTo>
                    <a:pt x="25786" y="28482"/>
                    <a:pt x="25766" y="28481"/>
                    <a:pt x="25745" y="28481"/>
                  </a:cubicBezTo>
                  <a:cubicBezTo>
                    <a:pt x="23982" y="30274"/>
                    <a:pt x="22554" y="31156"/>
                    <a:pt x="20244" y="32797"/>
                  </a:cubicBezTo>
                  <a:cubicBezTo>
                    <a:pt x="19727" y="33162"/>
                    <a:pt x="19149" y="33466"/>
                    <a:pt x="18542" y="33618"/>
                  </a:cubicBezTo>
                  <a:cubicBezTo>
                    <a:pt x="18146" y="33891"/>
                    <a:pt x="17812" y="34226"/>
                    <a:pt x="17538" y="34621"/>
                  </a:cubicBezTo>
                  <a:cubicBezTo>
                    <a:pt x="17569" y="34712"/>
                    <a:pt x="17599" y="34803"/>
                    <a:pt x="17630" y="34894"/>
                  </a:cubicBezTo>
                  <a:cubicBezTo>
                    <a:pt x="17417" y="34985"/>
                    <a:pt x="17204" y="35046"/>
                    <a:pt x="16991" y="35168"/>
                  </a:cubicBezTo>
                  <a:cubicBezTo>
                    <a:pt x="16657" y="35350"/>
                    <a:pt x="16323" y="35593"/>
                    <a:pt x="15988" y="35836"/>
                  </a:cubicBezTo>
                  <a:cubicBezTo>
                    <a:pt x="15745" y="36140"/>
                    <a:pt x="15502" y="36475"/>
                    <a:pt x="15228" y="36779"/>
                  </a:cubicBezTo>
                  <a:cubicBezTo>
                    <a:pt x="14803" y="36900"/>
                    <a:pt x="14438" y="37265"/>
                    <a:pt x="14286" y="37691"/>
                  </a:cubicBezTo>
                  <a:cubicBezTo>
                    <a:pt x="14195" y="37782"/>
                    <a:pt x="14104" y="37873"/>
                    <a:pt x="14043" y="37934"/>
                  </a:cubicBezTo>
                  <a:cubicBezTo>
                    <a:pt x="13405" y="38815"/>
                    <a:pt x="12858" y="39666"/>
                    <a:pt x="12250" y="40517"/>
                  </a:cubicBezTo>
                  <a:cubicBezTo>
                    <a:pt x="12858" y="40943"/>
                    <a:pt x="11490" y="41824"/>
                    <a:pt x="11125" y="42463"/>
                  </a:cubicBezTo>
                  <a:cubicBezTo>
                    <a:pt x="10608" y="42706"/>
                    <a:pt x="10183" y="43071"/>
                    <a:pt x="9909" y="43557"/>
                  </a:cubicBezTo>
                  <a:cubicBezTo>
                    <a:pt x="9575" y="44165"/>
                    <a:pt x="9240" y="44742"/>
                    <a:pt x="9362" y="45198"/>
                  </a:cubicBezTo>
                  <a:cubicBezTo>
                    <a:pt x="9757" y="46597"/>
                    <a:pt x="9696" y="46627"/>
                    <a:pt x="7326" y="47843"/>
                  </a:cubicBezTo>
                  <a:cubicBezTo>
                    <a:pt x="7204" y="47904"/>
                    <a:pt x="7082" y="47964"/>
                    <a:pt x="6961" y="48025"/>
                  </a:cubicBezTo>
                  <a:cubicBezTo>
                    <a:pt x="6809" y="48207"/>
                    <a:pt x="6505" y="48511"/>
                    <a:pt x="6535" y="48572"/>
                  </a:cubicBezTo>
                  <a:cubicBezTo>
                    <a:pt x="6657" y="48785"/>
                    <a:pt x="6535" y="49089"/>
                    <a:pt x="6322" y="49393"/>
                  </a:cubicBezTo>
                  <a:cubicBezTo>
                    <a:pt x="6292" y="49545"/>
                    <a:pt x="6231" y="49666"/>
                    <a:pt x="6140" y="49758"/>
                  </a:cubicBezTo>
                  <a:cubicBezTo>
                    <a:pt x="5867" y="49970"/>
                    <a:pt x="5593" y="50153"/>
                    <a:pt x="5289" y="50274"/>
                  </a:cubicBezTo>
                  <a:cubicBezTo>
                    <a:pt x="5198" y="50518"/>
                    <a:pt x="5046" y="50730"/>
                    <a:pt x="4863" y="50943"/>
                  </a:cubicBezTo>
                  <a:cubicBezTo>
                    <a:pt x="4316" y="51733"/>
                    <a:pt x="3708" y="52493"/>
                    <a:pt x="3009" y="53162"/>
                  </a:cubicBezTo>
                  <a:cubicBezTo>
                    <a:pt x="2888" y="53253"/>
                    <a:pt x="2736" y="53314"/>
                    <a:pt x="2553" y="53344"/>
                  </a:cubicBezTo>
                  <a:cubicBezTo>
                    <a:pt x="2401" y="53527"/>
                    <a:pt x="2189" y="53679"/>
                    <a:pt x="2006" y="53861"/>
                  </a:cubicBezTo>
                  <a:cubicBezTo>
                    <a:pt x="1702" y="54165"/>
                    <a:pt x="1459" y="54530"/>
                    <a:pt x="1398" y="54955"/>
                  </a:cubicBezTo>
                  <a:cubicBezTo>
                    <a:pt x="1338" y="55411"/>
                    <a:pt x="1094" y="55776"/>
                    <a:pt x="760" y="56050"/>
                  </a:cubicBezTo>
                  <a:cubicBezTo>
                    <a:pt x="517" y="56293"/>
                    <a:pt x="243" y="56536"/>
                    <a:pt x="0" y="56779"/>
                  </a:cubicBezTo>
                  <a:lnTo>
                    <a:pt x="0" y="58785"/>
                  </a:lnTo>
                  <a:lnTo>
                    <a:pt x="65169" y="58785"/>
                  </a:lnTo>
                  <a:lnTo>
                    <a:pt x="67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4"/>
            <p:cNvSpPr/>
            <p:nvPr/>
          </p:nvSpPr>
          <p:spPr>
            <a:xfrm rot="5400000">
              <a:off x="-92405" y="3364480"/>
              <a:ext cx="1881183" cy="1696417"/>
            </a:xfrm>
            <a:custGeom>
              <a:avLst/>
              <a:gdLst/>
              <a:ahLst/>
              <a:cxnLst/>
              <a:rect l="l" t="t" r="r" b="b"/>
              <a:pathLst>
                <a:path w="65200" h="58786" extrusionOk="0">
                  <a:moveTo>
                    <a:pt x="52767" y="0"/>
                  </a:moveTo>
                  <a:cubicBezTo>
                    <a:pt x="52342" y="486"/>
                    <a:pt x="51886" y="973"/>
                    <a:pt x="51399" y="1489"/>
                  </a:cubicBezTo>
                  <a:cubicBezTo>
                    <a:pt x="51308" y="1763"/>
                    <a:pt x="51156" y="2037"/>
                    <a:pt x="50943" y="2249"/>
                  </a:cubicBezTo>
                  <a:lnTo>
                    <a:pt x="51095" y="2280"/>
                  </a:lnTo>
                  <a:lnTo>
                    <a:pt x="50244" y="3496"/>
                  </a:lnTo>
                  <a:cubicBezTo>
                    <a:pt x="50184" y="3952"/>
                    <a:pt x="49940" y="4347"/>
                    <a:pt x="49576" y="4620"/>
                  </a:cubicBezTo>
                  <a:cubicBezTo>
                    <a:pt x="49454" y="4894"/>
                    <a:pt x="49302" y="5167"/>
                    <a:pt x="49211" y="5441"/>
                  </a:cubicBezTo>
                  <a:cubicBezTo>
                    <a:pt x="49120" y="5714"/>
                    <a:pt x="48937" y="5988"/>
                    <a:pt x="48694" y="6170"/>
                  </a:cubicBezTo>
                  <a:lnTo>
                    <a:pt x="48694" y="6140"/>
                  </a:lnTo>
                  <a:cubicBezTo>
                    <a:pt x="48658" y="6055"/>
                    <a:pt x="48588" y="6014"/>
                    <a:pt x="48486" y="6014"/>
                  </a:cubicBezTo>
                  <a:cubicBezTo>
                    <a:pt x="48332" y="6014"/>
                    <a:pt x="48106" y="6109"/>
                    <a:pt x="47813" y="6292"/>
                  </a:cubicBezTo>
                  <a:cubicBezTo>
                    <a:pt x="47600" y="6778"/>
                    <a:pt x="47357" y="7234"/>
                    <a:pt x="47083" y="7690"/>
                  </a:cubicBezTo>
                  <a:cubicBezTo>
                    <a:pt x="47205" y="8055"/>
                    <a:pt x="46901" y="8602"/>
                    <a:pt x="46779" y="9088"/>
                  </a:cubicBezTo>
                  <a:cubicBezTo>
                    <a:pt x="46718" y="9119"/>
                    <a:pt x="46658" y="9180"/>
                    <a:pt x="46567" y="9180"/>
                  </a:cubicBezTo>
                  <a:cubicBezTo>
                    <a:pt x="46415" y="9210"/>
                    <a:pt x="46202" y="9240"/>
                    <a:pt x="46019" y="9240"/>
                  </a:cubicBezTo>
                  <a:cubicBezTo>
                    <a:pt x="44956" y="10669"/>
                    <a:pt x="43679" y="12098"/>
                    <a:pt x="42433" y="13496"/>
                  </a:cubicBezTo>
                  <a:cubicBezTo>
                    <a:pt x="40913" y="15228"/>
                    <a:pt x="39575" y="16778"/>
                    <a:pt x="38208" y="18237"/>
                  </a:cubicBezTo>
                  <a:cubicBezTo>
                    <a:pt x="37904" y="18937"/>
                    <a:pt x="37387" y="19544"/>
                    <a:pt x="36749" y="19970"/>
                  </a:cubicBezTo>
                  <a:cubicBezTo>
                    <a:pt x="36627" y="20061"/>
                    <a:pt x="36475" y="20122"/>
                    <a:pt x="36323" y="20122"/>
                  </a:cubicBezTo>
                  <a:cubicBezTo>
                    <a:pt x="35199" y="21216"/>
                    <a:pt x="34013" y="22250"/>
                    <a:pt x="32767" y="23222"/>
                  </a:cubicBezTo>
                  <a:cubicBezTo>
                    <a:pt x="32524" y="23405"/>
                    <a:pt x="32281" y="23557"/>
                    <a:pt x="31977" y="23678"/>
                  </a:cubicBezTo>
                  <a:cubicBezTo>
                    <a:pt x="31946" y="23800"/>
                    <a:pt x="31885" y="23891"/>
                    <a:pt x="31825" y="23982"/>
                  </a:cubicBezTo>
                  <a:cubicBezTo>
                    <a:pt x="31095" y="25016"/>
                    <a:pt x="30487" y="26049"/>
                    <a:pt x="29818" y="27083"/>
                  </a:cubicBezTo>
                  <a:lnTo>
                    <a:pt x="28967" y="27630"/>
                  </a:lnTo>
                  <a:cubicBezTo>
                    <a:pt x="27873" y="28846"/>
                    <a:pt x="26384" y="29697"/>
                    <a:pt x="25320" y="29727"/>
                  </a:cubicBezTo>
                  <a:cubicBezTo>
                    <a:pt x="23435" y="31612"/>
                    <a:pt x="21916" y="32554"/>
                    <a:pt x="19423" y="34165"/>
                  </a:cubicBezTo>
                  <a:cubicBezTo>
                    <a:pt x="18876" y="34529"/>
                    <a:pt x="18268" y="34803"/>
                    <a:pt x="17630" y="34925"/>
                  </a:cubicBezTo>
                  <a:cubicBezTo>
                    <a:pt x="17235" y="35168"/>
                    <a:pt x="16870" y="35472"/>
                    <a:pt x="16596" y="35836"/>
                  </a:cubicBezTo>
                  <a:cubicBezTo>
                    <a:pt x="16627" y="35928"/>
                    <a:pt x="16657" y="36019"/>
                    <a:pt x="16688" y="36110"/>
                  </a:cubicBezTo>
                  <a:cubicBezTo>
                    <a:pt x="16475" y="36201"/>
                    <a:pt x="16262" y="36232"/>
                    <a:pt x="16049" y="36353"/>
                  </a:cubicBezTo>
                  <a:cubicBezTo>
                    <a:pt x="15684" y="36536"/>
                    <a:pt x="15350" y="36718"/>
                    <a:pt x="15046" y="36961"/>
                  </a:cubicBezTo>
                  <a:cubicBezTo>
                    <a:pt x="14803" y="37235"/>
                    <a:pt x="14560" y="37508"/>
                    <a:pt x="14317" y="37782"/>
                  </a:cubicBezTo>
                  <a:cubicBezTo>
                    <a:pt x="13861" y="37873"/>
                    <a:pt x="13496" y="38207"/>
                    <a:pt x="13374" y="38633"/>
                  </a:cubicBezTo>
                  <a:cubicBezTo>
                    <a:pt x="13283" y="38694"/>
                    <a:pt x="13192" y="38754"/>
                    <a:pt x="13131" y="38846"/>
                  </a:cubicBezTo>
                  <a:cubicBezTo>
                    <a:pt x="12523" y="39606"/>
                    <a:pt x="12007" y="40396"/>
                    <a:pt x="11459" y="41156"/>
                  </a:cubicBezTo>
                  <a:cubicBezTo>
                    <a:pt x="12098" y="41581"/>
                    <a:pt x="10791" y="42311"/>
                    <a:pt x="10426" y="42888"/>
                  </a:cubicBezTo>
                  <a:cubicBezTo>
                    <a:pt x="9970" y="43071"/>
                    <a:pt x="9545" y="43405"/>
                    <a:pt x="9301" y="43861"/>
                  </a:cubicBezTo>
                  <a:cubicBezTo>
                    <a:pt x="9028" y="44408"/>
                    <a:pt x="8724" y="44955"/>
                    <a:pt x="8876" y="45381"/>
                  </a:cubicBezTo>
                  <a:cubicBezTo>
                    <a:pt x="9332" y="46688"/>
                    <a:pt x="9301" y="46718"/>
                    <a:pt x="7022" y="47843"/>
                  </a:cubicBezTo>
                  <a:cubicBezTo>
                    <a:pt x="6900" y="47873"/>
                    <a:pt x="6779" y="47934"/>
                    <a:pt x="6687" y="47995"/>
                  </a:cubicBezTo>
                  <a:cubicBezTo>
                    <a:pt x="6505" y="48177"/>
                    <a:pt x="6231" y="48451"/>
                    <a:pt x="6262" y="48511"/>
                  </a:cubicBezTo>
                  <a:cubicBezTo>
                    <a:pt x="6444" y="48815"/>
                    <a:pt x="6231" y="49180"/>
                    <a:pt x="5897" y="49636"/>
                  </a:cubicBezTo>
                  <a:cubicBezTo>
                    <a:pt x="5836" y="49545"/>
                    <a:pt x="5836" y="49484"/>
                    <a:pt x="5836" y="49393"/>
                  </a:cubicBezTo>
                  <a:cubicBezTo>
                    <a:pt x="5502" y="49879"/>
                    <a:pt x="5016" y="50092"/>
                    <a:pt x="4803" y="50670"/>
                  </a:cubicBezTo>
                  <a:cubicBezTo>
                    <a:pt x="4590" y="51217"/>
                    <a:pt x="4225" y="51429"/>
                    <a:pt x="3921" y="51885"/>
                  </a:cubicBezTo>
                  <a:cubicBezTo>
                    <a:pt x="3374" y="52676"/>
                    <a:pt x="2706" y="53344"/>
                    <a:pt x="1915" y="53861"/>
                  </a:cubicBezTo>
                  <a:cubicBezTo>
                    <a:pt x="1611" y="54135"/>
                    <a:pt x="1459" y="54499"/>
                    <a:pt x="1398" y="54864"/>
                  </a:cubicBezTo>
                  <a:cubicBezTo>
                    <a:pt x="1338" y="55320"/>
                    <a:pt x="1095" y="55715"/>
                    <a:pt x="760" y="55989"/>
                  </a:cubicBezTo>
                  <a:cubicBezTo>
                    <a:pt x="517" y="56232"/>
                    <a:pt x="243" y="56475"/>
                    <a:pt x="0" y="56749"/>
                  </a:cubicBezTo>
                  <a:lnTo>
                    <a:pt x="0" y="58785"/>
                  </a:lnTo>
                  <a:lnTo>
                    <a:pt x="65199" y="58785"/>
                  </a:lnTo>
                  <a:lnTo>
                    <a:pt x="65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4"/>
            <p:cNvSpPr/>
            <p:nvPr/>
          </p:nvSpPr>
          <p:spPr>
            <a:xfrm rot="5400000">
              <a:off x="337714" y="3437770"/>
              <a:ext cx="14946" cy="690358"/>
            </a:xfrm>
            <a:custGeom>
              <a:avLst/>
              <a:gdLst/>
              <a:ahLst/>
              <a:cxnLst/>
              <a:rect l="l" t="t" r="r" b="b"/>
              <a:pathLst>
                <a:path w="518" h="23923" extrusionOk="0">
                  <a:moveTo>
                    <a:pt x="517" y="1"/>
                  </a:moveTo>
                  <a:cubicBezTo>
                    <a:pt x="396" y="31"/>
                    <a:pt x="274" y="62"/>
                    <a:pt x="152" y="62"/>
                  </a:cubicBezTo>
                  <a:lnTo>
                    <a:pt x="0" y="183"/>
                  </a:lnTo>
                  <a:lnTo>
                    <a:pt x="0" y="23922"/>
                  </a:lnTo>
                  <a:lnTo>
                    <a:pt x="517" y="23922"/>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4"/>
            <p:cNvSpPr/>
            <p:nvPr/>
          </p:nvSpPr>
          <p:spPr>
            <a:xfrm rot="5400000">
              <a:off x="396493" y="3557898"/>
              <a:ext cx="14917" cy="807895"/>
            </a:xfrm>
            <a:custGeom>
              <a:avLst/>
              <a:gdLst/>
              <a:ahLst/>
              <a:cxnLst/>
              <a:rect l="l" t="t" r="r" b="b"/>
              <a:pathLst>
                <a:path w="517" h="27996" extrusionOk="0">
                  <a:moveTo>
                    <a:pt x="517" y="1"/>
                  </a:moveTo>
                  <a:cubicBezTo>
                    <a:pt x="334" y="153"/>
                    <a:pt x="183" y="305"/>
                    <a:pt x="0" y="426"/>
                  </a:cubicBezTo>
                  <a:lnTo>
                    <a:pt x="0" y="27995"/>
                  </a:lnTo>
                  <a:lnTo>
                    <a:pt x="517" y="2799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4"/>
            <p:cNvSpPr/>
            <p:nvPr/>
          </p:nvSpPr>
          <p:spPr>
            <a:xfrm rot="5400000">
              <a:off x="123258" y="3294418"/>
              <a:ext cx="14946" cy="261420"/>
            </a:xfrm>
            <a:custGeom>
              <a:avLst/>
              <a:gdLst/>
              <a:ahLst/>
              <a:cxnLst/>
              <a:rect l="l" t="t" r="r" b="b"/>
              <a:pathLst>
                <a:path w="518" h="9059" extrusionOk="0">
                  <a:moveTo>
                    <a:pt x="518" y="0"/>
                  </a:moveTo>
                  <a:cubicBezTo>
                    <a:pt x="366" y="152"/>
                    <a:pt x="153" y="304"/>
                    <a:pt x="1" y="517"/>
                  </a:cubicBezTo>
                  <a:lnTo>
                    <a:pt x="1" y="9058"/>
                  </a:lnTo>
                  <a:lnTo>
                    <a:pt x="518" y="9058"/>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4"/>
            <p:cNvSpPr/>
            <p:nvPr/>
          </p:nvSpPr>
          <p:spPr>
            <a:xfrm rot="5400000">
              <a:off x="462255" y="3671013"/>
              <a:ext cx="14946" cy="939456"/>
            </a:xfrm>
            <a:custGeom>
              <a:avLst/>
              <a:gdLst/>
              <a:ahLst/>
              <a:cxnLst/>
              <a:rect l="l" t="t" r="r" b="b"/>
              <a:pathLst>
                <a:path w="518" h="32555" extrusionOk="0">
                  <a:moveTo>
                    <a:pt x="518" y="0"/>
                  </a:moveTo>
                  <a:lnTo>
                    <a:pt x="1" y="791"/>
                  </a:lnTo>
                  <a:lnTo>
                    <a:pt x="1" y="32554"/>
                  </a:lnTo>
                  <a:lnTo>
                    <a:pt x="518" y="32554"/>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4"/>
            <p:cNvSpPr/>
            <p:nvPr/>
          </p:nvSpPr>
          <p:spPr>
            <a:xfrm rot="5400000">
              <a:off x="252185" y="3344393"/>
              <a:ext cx="16706" cy="521051"/>
            </a:xfrm>
            <a:custGeom>
              <a:avLst/>
              <a:gdLst/>
              <a:ahLst/>
              <a:cxnLst/>
              <a:rect l="l" t="t" r="r" b="b"/>
              <a:pathLst>
                <a:path w="579" h="18056" extrusionOk="0">
                  <a:moveTo>
                    <a:pt x="517" y="0"/>
                  </a:moveTo>
                  <a:cubicBezTo>
                    <a:pt x="426" y="152"/>
                    <a:pt x="305" y="304"/>
                    <a:pt x="213" y="426"/>
                  </a:cubicBezTo>
                  <a:cubicBezTo>
                    <a:pt x="578" y="669"/>
                    <a:pt x="335" y="973"/>
                    <a:pt x="1" y="1338"/>
                  </a:cubicBezTo>
                  <a:lnTo>
                    <a:pt x="1" y="18055"/>
                  </a:lnTo>
                  <a:lnTo>
                    <a:pt x="517" y="180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4"/>
            <p:cNvSpPr/>
            <p:nvPr/>
          </p:nvSpPr>
          <p:spPr>
            <a:xfrm rot="5400000">
              <a:off x="755647" y="3915202"/>
              <a:ext cx="14051" cy="1525379"/>
            </a:xfrm>
            <a:custGeom>
              <a:avLst/>
              <a:gdLst/>
              <a:ahLst/>
              <a:cxnLst/>
              <a:rect l="l" t="t" r="r" b="b"/>
              <a:pathLst>
                <a:path w="487" h="52859" extrusionOk="0">
                  <a:moveTo>
                    <a:pt x="487" y="0"/>
                  </a:moveTo>
                  <a:cubicBezTo>
                    <a:pt x="426" y="91"/>
                    <a:pt x="335" y="152"/>
                    <a:pt x="244" y="243"/>
                  </a:cubicBezTo>
                  <a:cubicBezTo>
                    <a:pt x="244" y="243"/>
                    <a:pt x="244" y="213"/>
                    <a:pt x="244" y="213"/>
                  </a:cubicBezTo>
                  <a:cubicBezTo>
                    <a:pt x="183" y="122"/>
                    <a:pt x="92" y="91"/>
                    <a:pt x="0" y="91"/>
                  </a:cubicBezTo>
                  <a:lnTo>
                    <a:pt x="0" y="52858"/>
                  </a:lnTo>
                  <a:lnTo>
                    <a:pt x="487" y="52858"/>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4"/>
            <p:cNvSpPr/>
            <p:nvPr/>
          </p:nvSpPr>
          <p:spPr>
            <a:xfrm rot="5400000">
              <a:off x="551275" y="3760898"/>
              <a:ext cx="14946" cy="1117507"/>
            </a:xfrm>
            <a:custGeom>
              <a:avLst/>
              <a:gdLst/>
              <a:ahLst/>
              <a:cxnLst/>
              <a:rect l="l" t="t" r="r" b="b"/>
              <a:pathLst>
                <a:path w="518" h="38725" extrusionOk="0">
                  <a:moveTo>
                    <a:pt x="517" y="0"/>
                  </a:moveTo>
                  <a:cubicBezTo>
                    <a:pt x="426" y="31"/>
                    <a:pt x="365" y="61"/>
                    <a:pt x="274" y="61"/>
                  </a:cubicBezTo>
                  <a:lnTo>
                    <a:pt x="1" y="335"/>
                  </a:lnTo>
                  <a:lnTo>
                    <a:pt x="1" y="38724"/>
                  </a:lnTo>
                  <a:lnTo>
                    <a:pt x="517" y="38724"/>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4"/>
            <p:cNvSpPr/>
            <p:nvPr/>
          </p:nvSpPr>
          <p:spPr>
            <a:xfrm rot="5400000">
              <a:off x="841608" y="4187057"/>
              <a:ext cx="14051" cy="1695522"/>
            </a:xfrm>
            <a:custGeom>
              <a:avLst/>
              <a:gdLst/>
              <a:ahLst/>
              <a:cxnLst/>
              <a:rect l="l" t="t" r="r" b="b"/>
              <a:pathLst>
                <a:path w="487" h="58755" extrusionOk="0">
                  <a:moveTo>
                    <a:pt x="0" y="0"/>
                  </a:moveTo>
                  <a:lnTo>
                    <a:pt x="0" y="58755"/>
                  </a:lnTo>
                  <a:lnTo>
                    <a:pt x="487" y="58755"/>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4"/>
            <p:cNvSpPr/>
            <p:nvPr/>
          </p:nvSpPr>
          <p:spPr>
            <a:xfrm rot="5400000">
              <a:off x="841161" y="4008594"/>
              <a:ext cx="14946" cy="1695522"/>
            </a:xfrm>
            <a:custGeom>
              <a:avLst/>
              <a:gdLst/>
              <a:ahLst/>
              <a:cxnLst/>
              <a:rect l="l" t="t" r="r" b="b"/>
              <a:pathLst>
                <a:path w="518" h="58755" extrusionOk="0">
                  <a:moveTo>
                    <a:pt x="1" y="0"/>
                  </a:moveTo>
                  <a:lnTo>
                    <a:pt x="1" y="58755"/>
                  </a:lnTo>
                  <a:lnTo>
                    <a:pt x="517" y="587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4"/>
            <p:cNvSpPr/>
            <p:nvPr/>
          </p:nvSpPr>
          <p:spPr>
            <a:xfrm rot="5400000">
              <a:off x="651275" y="3839803"/>
              <a:ext cx="14946" cy="1317518"/>
            </a:xfrm>
            <a:custGeom>
              <a:avLst/>
              <a:gdLst/>
              <a:ahLst/>
              <a:cxnLst/>
              <a:rect l="l" t="t" r="r" b="b"/>
              <a:pathLst>
                <a:path w="518" h="45656" extrusionOk="0">
                  <a:moveTo>
                    <a:pt x="517" y="1"/>
                  </a:moveTo>
                  <a:cubicBezTo>
                    <a:pt x="395" y="123"/>
                    <a:pt x="274" y="244"/>
                    <a:pt x="183" y="366"/>
                  </a:cubicBezTo>
                  <a:lnTo>
                    <a:pt x="0" y="548"/>
                  </a:lnTo>
                  <a:lnTo>
                    <a:pt x="0" y="45655"/>
                  </a:lnTo>
                  <a:lnTo>
                    <a:pt x="517" y="4565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661" name="Google Shape;661;p14"/>
          <p:cNvPicPr preferRelativeResize="0"/>
          <p:nvPr/>
        </p:nvPicPr>
        <p:blipFill rotWithShape="1">
          <a:blip r:embed="rId3"/>
          <a:srcRect l="30185" t="-9840" r="-15502" b="-231"/>
          <a:stretch>
            <a:fillRect/>
          </a:stretch>
        </p:blipFill>
        <p:spPr>
          <a:xfrm rot="-12">
            <a:off x="-1" y="-89915"/>
            <a:ext cx="1023535" cy="1319131"/>
          </a:xfrm>
          <a:prstGeom prst="rect">
            <a:avLst/>
          </a:prstGeom>
          <a:noFill/>
          <a:ln>
            <a:noFill/>
          </a:ln>
        </p:spPr>
      </p:pic>
      <p:sp>
        <p:nvSpPr>
          <p:cNvPr id="662" name="Google Shape;662;p14"/>
          <p:cNvSpPr/>
          <p:nvPr/>
        </p:nvSpPr>
        <p:spPr>
          <a:xfrm rot="1741306" flipH="1">
            <a:off x="-423929" y="374924"/>
            <a:ext cx="858901" cy="689977"/>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768950">
              <a:alpha val="46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14"/>
          <p:cNvSpPr txBox="1">
            <a:spLocks noGrp="1"/>
          </p:cNvSpPr>
          <p:nvPr>
            <p:ph type="title"/>
          </p:nvPr>
        </p:nvSpPr>
        <p:spPr>
          <a:xfrm>
            <a:off x="548400" y="209884"/>
            <a:ext cx="11095200" cy="763600"/>
          </a:xfrm>
          <a:prstGeom prst="rect">
            <a:avLst/>
          </a:prstGeom>
        </p:spPr>
        <p:txBody>
          <a:bodyPr spcFirstLastPara="1" wrap="square" lIns="92500" tIns="92500" rIns="92500" bIns="9250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14"/>
        <p:cNvGrpSpPr/>
        <p:nvPr/>
      </p:nvGrpSpPr>
      <p:grpSpPr>
        <a:xfrm>
          <a:off x="0" y="0"/>
          <a:ext cx="0" cy="0"/>
          <a:chOff x="0" y="0"/>
          <a:chExt cx="0" cy="0"/>
        </a:xfrm>
      </p:grpSpPr>
      <p:pic>
        <p:nvPicPr>
          <p:cNvPr id="915" name="Google Shape;915;p21"/>
          <p:cNvPicPr preferRelativeResize="0"/>
          <p:nvPr/>
        </p:nvPicPr>
        <p:blipFill rotWithShape="1">
          <a:blip r:embed="rId2"/>
          <a:srcRect t="15597"/>
          <a:stretch>
            <a:fillRect/>
          </a:stretch>
        </p:blipFill>
        <p:spPr>
          <a:xfrm rot="10800000" flipH="1">
            <a:off x="-1" y="10368"/>
            <a:ext cx="12192004" cy="6858001"/>
          </a:xfrm>
          <a:prstGeom prst="rect">
            <a:avLst/>
          </a:prstGeom>
          <a:noFill/>
          <a:ln>
            <a:noFill/>
          </a:ln>
        </p:spPr>
      </p:pic>
      <p:grpSp>
        <p:nvGrpSpPr>
          <p:cNvPr id="916" name="Google Shape;916;p21"/>
          <p:cNvGrpSpPr/>
          <p:nvPr/>
        </p:nvGrpSpPr>
        <p:grpSpPr>
          <a:xfrm rot="-5400000" flipH="1">
            <a:off x="8869563" y="2009515"/>
            <a:ext cx="5686383" cy="1568272"/>
            <a:chOff x="-172728" y="4421068"/>
            <a:chExt cx="5175713" cy="1427432"/>
          </a:xfrm>
        </p:grpSpPr>
        <p:sp>
          <p:nvSpPr>
            <p:cNvPr id="917" name="Google Shape;917;p21"/>
            <p:cNvSpPr/>
            <p:nvPr/>
          </p:nvSpPr>
          <p:spPr>
            <a:xfrm rot="10800000">
              <a:off x="-172728" y="4421068"/>
              <a:ext cx="5175713" cy="1364634"/>
            </a:xfrm>
            <a:custGeom>
              <a:avLst/>
              <a:gdLst/>
              <a:ahLst/>
              <a:cxnLst/>
              <a:rect l="l" t="t" r="r" b="b"/>
              <a:pathLst>
                <a:path w="33050" h="8714" extrusionOk="0">
                  <a:moveTo>
                    <a:pt x="0" y="0"/>
                  </a:moveTo>
                  <a:lnTo>
                    <a:pt x="0" y="8705"/>
                  </a:lnTo>
                  <a:cubicBezTo>
                    <a:pt x="27" y="8711"/>
                    <a:pt x="54" y="8714"/>
                    <a:pt x="80" y="8714"/>
                  </a:cubicBezTo>
                  <a:cubicBezTo>
                    <a:pt x="199" y="8714"/>
                    <a:pt x="308" y="8657"/>
                    <a:pt x="418" y="8588"/>
                  </a:cubicBezTo>
                  <a:cubicBezTo>
                    <a:pt x="554" y="8452"/>
                    <a:pt x="622" y="8316"/>
                    <a:pt x="720" y="8316"/>
                  </a:cubicBezTo>
                  <a:cubicBezTo>
                    <a:pt x="730" y="8316"/>
                    <a:pt x="741" y="8318"/>
                    <a:pt x="752" y="8321"/>
                  </a:cubicBezTo>
                  <a:cubicBezTo>
                    <a:pt x="842" y="8332"/>
                    <a:pt x="887" y="8404"/>
                    <a:pt x="972" y="8404"/>
                  </a:cubicBezTo>
                  <a:cubicBezTo>
                    <a:pt x="1014" y="8404"/>
                    <a:pt x="1065" y="8387"/>
                    <a:pt x="1137" y="8338"/>
                  </a:cubicBezTo>
                  <a:cubicBezTo>
                    <a:pt x="1337" y="8187"/>
                    <a:pt x="1304" y="8104"/>
                    <a:pt x="1487" y="8104"/>
                  </a:cubicBezTo>
                  <a:cubicBezTo>
                    <a:pt x="1654" y="8104"/>
                    <a:pt x="1805" y="8070"/>
                    <a:pt x="1972" y="8003"/>
                  </a:cubicBezTo>
                  <a:cubicBezTo>
                    <a:pt x="2223" y="7953"/>
                    <a:pt x="2473" y="7903"/>
                    <a:pt x="2690" y="7770"/>
                  </a:cubicBezTo>
                  <a:cubicBezTo>
                    <a:pt x="2795" y="7686"/>
                    <a:pt x="2821" y="7648"/>
                    <a:pt x="2913" y="7648"/>
                  </a:cubicBezTo>
                  <a:cubicBezTo>
                    <a:pt x="2967" y="7648"/>
                    <a:pt x="3044" y="7661"/>
                    <a:pt x="3175" y="7686"/>
                  </a:cubicBezTo>
                  <a:cubicBezTo>
                    <a:pt x="3282" y="7706"/>
                    <a:pt x="3336" y="7713"/>
                    <a:pt x="3370" y="7713"/>
                  </a:cubicBezTo>
                  <a:cubicBezTo>
                    <a:pt x="3428" y="7713"/>
                    <a:pt x="3428" y="7694"/>
                    <a:pt x="3528" y="7694"/>
                  </a:cubicBezTo>
                  <a:cubicBezTo>
                    <a:pt x="3563" y="7694"/>
                    <a:pt x="3610" y="7697"/>
                    <a:pt x="3676" y="7703"/>
                  </a:cubicBezTo>
                  <a:cubicBezTo>
                    <a:pt x="3972" y="7743"/>
                    <a:pt x="4041" y="7859"/>
                    <a:pt x="4275" y="7859"/>
                  </a:cubicBezTo>
                  <a:cubicBezTo>
                    <a:pt x="4331" y="7859"/>
                    <a:pt x="4397" y="7853"/>
                    <a:pt x="4478" y="7836"/>
                  </a:cubicBezTo>
                  <a:cubicBezTo>
                    <a:pt x="4608" y="7810"/>
                    <a:pt x="4691" y="7802"/>
                    <a:pt x="4761" y="7802"/>
                  </a:cubicBezTo>
                  <a:cubicBezTo>
                    <a:pt x="4881" y="7802"/>
                    <a:pt x="4963" y="7827"/>
                    <a:pt x="5177" y="7827"/>
                  </a:cubicBezTo>
                  <a:cubicBezTo>
                    <a:pt x="5239" y="7827"/>
                    <a:pt x="5310" y="7825"/>
                    <a:pt x="5397" y="7820"/>
                  </a:cubicBezTo>
                  <a:cubicBezTo>
                    <a:pt x="5603" y="7780"/>
                    <a:pt x="5803" y="7764"/>
                    <a:pt x="6003" y="7764"/>
                  </a:cubicBezTo>
                  <a:cubicBezTo>
                    <a:pt x="6145" y="7764"/>
                    <a:pt x="6288" y="7772"/>
                    <a:pt x="6433" y="7786"/>
                  </a:cubicBezTo>
                  <a:cubicBezTo>
                    <a:pt x="6643" y="7810"/>
                    <a:pt x="6751" y="7839"/>
                    <a:pt x="6858" y="7839"/>
                  </a:cubicBezTo>
                  <a:cubicBezTo>
                    <a:pt x="6973" y="7839"/>
                    <a:pt x="7085" y="7806"/>
                    <a:pt x="7319" y="7703"/>
                  </a:cubicBezTo>
                  <a:cubicBezTo>
                    <a:pt x="7536" y="7594"/>
                    <a:pt x="7768" y="7542"/>
                    <a:pt x="8001" y="7542"/>
                  </a:cubicBezTo>
                  <a:cubicBezTo>
                    <a:pt x="8125" y="7542"/>
                    <a:pt x="8249" y="7557"/>
                    <a:pt x="8371" y="7586"/>
                  </a:cubicBezTo>
                  <a:cubicBezTo>
                    <a:pt x="8755" y="7666"/>
                    <a:pt x="8940" y="7837"/>
                    <a:pt x="9365" y="7837"/>
                  </a:cubicBezTo>
                  <a:cubicBezTo>
                    <a:pt x="9384" y="7837"/>
                    <a:pt x="9404" y="7837"/>
                    <a:pt x="9424" y="7836"/>
                  </a:cubicBezTo>
                  <a:cubicBezTo>
                    <a:pt x="9830" y="7806"/>
                    <a:pt x="10196" y="7438"/>
                    <a:pt x="10399" y="7438"/>
                  </a:cubicBezTo>
                  <a:cubicBezTo>
                    <a:pt x="10421" y="7438"/>
                    <a:pt x="10442" y="7442"/>
                    <a:pt x="10460" y="7452"/>
                  </a:cubicBezTo>
                  <a:cubicBezTo>
                    <a:pt x="10614" y="7529"/>
                    <a:pt x="10522" y="7635"/>
                    <a:pt x="10614" y="7635"/>
                  </a:cubicBezTo>
                  <a:cubicBezTo>
                    <a:pt x="10642" y="7635"/>
                    <a:pt x="10687" y="7626"/>
                    <a:pt x="10761" y="7602"/>
                  </a:cubicBezTo>
                  <a:cubicBezTo>
                    <a:pt x="11060" y="7508"/>
                    <a:pt x="11270" y="7384"/>
                    <a:pt x="11363" y="7384"/>
                  </a:cubicBezTo>
                  <a:cubicBezTo>
                    <a:pt x="11369" y="7384"/>
                    <a:pt x="11374" y="7384"/>
                    <a:pt x="11379" y="7385"/>
                  </a:cubicBezTo>
                  <a:cubicBezTo>
                    <a:pt x="11462" y="7419"/>
                    <a:pt x="11178" y="7435"/>
                    <a:pt x="11630" y="7536"/>
                  </a:cubicBezTo>
                  <a:cubicBezTo>
                    <a:pt x="11880" y="7602"/>
                    <a:pt x="12164" y="7619"/>
                    <a:pt x="12415" y="7619"/>
                  </a:cubicBezTo>
                  <a:cubicBezTo>
                    <a:pt x="12599" y="7602"/>
                    <a:pt x="12799" y="7552"/>
                    <a:pt x="13000" y="7502"/>
                  </a:cubicBezTo>
                  <a:cubicBezTo>
                    <a:pt x="13013" y="7500"/>
                    <a:pt x="13027" y="7499"/>
                    <a:pt x="13042" y="7499"/>
                  </a:cubicBezTo>
                  <a:cubicBezTo>
                    <a:pt x="13213" y="7499"/>
                    <a:pt x="13470" y="7637"/>
                    <a:pt x="13868" y="7637"/>
                  </a:cubicBezTo>
                  <a:cubicBezTo>
                    <a:pt x="13946" y="7637"/>
                    <a:pt x="14030" y="7632"/>
                    <a:pt x="14119" y="7619"/>
                  </a:cubicBezTo>
                  <a:cubicBezTo>
                    <a:pt x="14704" y="7536"/>
                    <a:pt x="14520" y="7368"/>
                    <a:pt x="15188" y="7368"/>
                  </a:cubicBezTo>
                  <a:lnTo>
                    <a:pt x="16274" y="7368"/>
                  </a:lnTo>
                  <a:cubicBezTo>
                    <a:pt x="16659" y="7368"/>
                    <a:pt x="16408" y="7352"/>
                    <a:pt x="16893" y="7352"/>
                  </a:cubicBezTo>
                  <a:cubicBezTo>
                    <a:pt x="17308" y="7352"/>
                    <a:pt x="17294" y="7610"/>
                    <a:pt x="17513" y="7610"/>
                  </a:cubicBezTo>
                  <a:cubicBezTo>
                    <a:pt x="17549" y="7610"/>
                    <a:pt x="17592" y="7602"/>
                    <a:pt x="17645" y="7586"/>
                  </a:cubicBezTo>
                  <a:cubicBezTo>
                    <a:pt x="17879" y="7469"/>
                    <a:pt x="18129" y="7419"/>
                    <a:pt x="18380" y="7368"/>
                  </a:cubicBezTo>
                  <a:cubicBezTo>
                    <a:pt x="18400" y="7367"/>
                    <a:pt x="18418" y="7366"/>
                    <a:pt x="18436" y="7366"/>
                  </a:cubicBezTo>
                  <a:cubicBezTo>
                    <a:pt x="18678" y="7366"/>
                    <a:pt x="18736" y="7531"/>
                    <a:pt x="18956" y="7531"/>
                  </a:cubicBezTo>
                  <a:cubicBezTo>
                    <a:pt x="19005" y="7531"/>
                    <a:pt x="19062" y="7522"/>
                    <a:pt x="19132" y="7502"/>
                  </a:cubicBezTo>
                  <a:cubicBezTo>
                    <a:pt x="19533" y="7368"/>
                    <a:pt x="19566" y="7118"/>
                    <a:pt x="20051" y="7118"/>
                  </a:cubicBezTo>
                  <a:cubicBezTo>
                    <a:pt x="20452" y="7101"/>
                    <a:pt x="20869" y="7034"/>
                    <a:pt x="21237" y="6934"/>
                  </a:cubicBezTo>
                  <a:cubicBezTo>
                    <a:pt x="21474" y="6893"/>
                    <a:pt x="21609" y="6814"/>
                    <a:pt x="21764" y="6814"/>
                  </a:cubicBezTo>
                  <a:cubicBezTo>
                    <a:pt x="21861" y="6814"/>
                    <a:pt x="21965" y="6844"/>
                    <a:pt x="22106" y="6934"/>
                  </a:cubicBezTo>
                  <a:cubicBezTo>
                    <a:pt x="22457" y="7168"/>
                    <a:pt x="22356" y="7536"/>
                    <a:pt x="22824" y="7602"/>
                  </a:cubicBezTo>
                  <a:cubicBezTo>
                    <a:pt x="23309" y="7669"/>
                    <a:pt x="23727" y="7886"/>
                    <a:pt x="23960" y="7886"/>
                  </a:cubicBezTo>
                  <a:cubicBezTo>
                    <a:pt x="24178" y="7886"/>
                    <a:pt x="24244" y="7870"/>
                    <a:pt x="24746" y="7870"/>
                  </a:cubicBezTo>
                  <a:cubicBezTo>
                    <a:pt x="25197" y="7870"/>
                    <a:pt x="25851" y="7748"/>
                    <a:pt x="26099" y="7748"/>
                  </a:cubicBezTo>
                  <a:cubicBezTo>
                    <a:pt x="26127" y="7748"/>
                    <a:pt x="26149" y="7749"/>
                    <a:pt x="26166" y="7753"/>
                  </a:cubicBezTo>
                  <a:cubicBezTo>
                    <a:pt x="26333" y="7770"/>
                    <a:pt x="26701" y="7770"/>
                    <a:pt x="26901" y="7836"/>
                  </a:cubicBezTo>
                  <a:cubicBezTo>
                    <a:pt x="27252" y="7937"/>
                    <a:pt x="27620" y="8003"/>
                    <a:pt x="27970" y="8037"/>
                  </a:cubicBezTo>
                  <a:cubicBezTo>
                    <a:pt x="27987" y="8039"/>
                    <a:pt x="28004" y="8039"/>
                    <a:pt x="28020" y="8039"/>
                  </a:cubicBezTo>
                  <a:cubicBezTo>
                    <a:pt x="28454" y="8039"/>
                    <a:pt x="28519" y="7431"/>
                    <a:pt x="29000" y="7431"/>
                  </a:cubicBezTo>
                  <a:cubicBezTo>
                    <a:pt x="29024" y="7431"/>
                    <a:pt x="29048" y="7432"/>
                    <a:pt x="29073" y="7435"/>
                  </a:cubicBezTo>
                  <a:cubicBezTo>
                    <a:pt x="29641" y="7502"/>
                    <a:pt x="29808" y="7636"/>
                    <a:pt x="30243" y="7703"/>
                  </a:cubicBezTo>
                  <a:cubicBezTo>
                    <a:pt x="30677" y="7770"/>
                    <a:pt x="30878" y="7870"/>
                    <a:pt x="31396" y="7920"/>
                  </a:cubicBezTo>
                  <a:cubicBezTo>
                    <a:pt x="31891" y="7952"/>
                    <a:pt x="32112" y="8121"/>
                    <a:pt x="32466" y="8121"/>
                  </a:cubicBezTo>
                  <a:cubicBezTo>
                    <a:pt x="32482" y="8121"/>
                    <a:pt x="32499" y="8121"/>
                    <a:pt x="32515" y="8120"/>
                  </a:cubicBezTo>
                  <a:cubicBezTo>
                    <a:pt x="32547" y="8116"/>
                    <a:pt x="32578" y="8113"/>
                    <a:pt x="32608" y="8113"/>
                  </a:cubicBezTo>
                  <a:cubicBezTo>
                    <a:pt x="32789" y="8113"/>
                    <a:pt x="32950" y="8197"/>
                    <a:pt x="33050" y="8354"/>
                  </a:cubicBezTo>
                  <a:lnTo>
                    <a:pt x="330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1"/>
            <p:cNvSpPr/>
            <p:nvPr/>
          </p:nvSpPr>
          <p:spPr>
            <a:xfrm rot="10800000">
              <a:off x="-167560" y="4479481"/>
              <a:ext cx="5170545" cy="1369019"/>
            </a:xfrm>
            <a:custGeom>
              <a:avLst/>
              <a:gdLst/>
              <a:ahLst/>
              <a:cxnLst/>
              <a:rect l="l" t="t" r="r" b="b"/>
              <a:pathLst>
                <a:path w="33017" h="8742" extrusionOk="0">
                  <a:moveTo>
                    <a:pt x="0" y="0"/>
                  </a:moveTo>
                  <a:lnTo>
                    <a:pt x="0" y="33"/>
                  </a:lnTo>
                  <a:lnTo>
                    <a:pt x="0" y="8739"/>
                  </a:lnTo>
                  <a:cubicBezTo>
                    <a:pt x="16" y="8740"/>
                    <a:pt x="32" y="8741"/>
                    <a:pt x="47" y="8741"/>
                  </a:cubicBezTo>
                  <a:cubicBezTo>
                    <a:pt x="179" y="8741"/>
                    <a:pt x="298" y="8680"/>
                    <a:pt x="418" y="8605"/>
                  </a:cubicBezTo>
                  <a:cubicBezTo>
                    <a:pt x="561" y="8478"/>
                    <a:pt x="628" y="8336"/>
                    <a:pt x="735" y="8336"/>
                  </a:cubicBezTo>
                  <a:cubicBezTo>
                    <a:pt x="740" y="8336"/>
                    <a:pt x="746" y="8337"/>
                    <a:pt x="752" y="8338"/>
                  </a:cubicBezTo>
                  <a:cubicBezTo>
                    <a:pt x="842" y="8349"/>
                    <a:pt x="887" y="8421"/>
                    <a:pt x="972" y="8421"/>
                  </a:cubicBezTo>
                  <a:cubicBezTo>
                    <a:pt x="1014" y="8421"/>
                    <a:pt x="1065" y="8404"/>
                    <a:pt x="1137" y="8354"/>
                  </a:cubicBezTo>
                  <a:cubicBezTo>
                    <a:pt x="1337" y="8221"/>
                    <a:pt x="1304" y="8137"/>
                    <a:pt x="1487" y="8137"/>
                  </a:cubicBezTo>
                  <a:cubicBezTo>
                    <a:pt x="1654" y="8137"/>
                    <a:pt x="1805" y="8087"/>
                    <a:pt x="1972" y="8020"/>
                  </a:cubicBezTo>
                  <a:cubicBezTo>
                    <a:pt x="2223" y="7987"/>
                    <a:pt x="2473" y="7920"/>
                    <a:pt x="2690" y="7786"/>
                  </a:cubicBezTo>
                  <a:cubicBezTo>
                    <a:pt x="2793" y="7714"/>
                    <a:pt x="2820" y="7680"/>
                    <a:pt x="2907" y="7680"/>
                  </a:cubicBezTo>
                  <a:cubicBezTo>
                    <a:pt x="2962" y="7680"/>
                    <a:pt x="3040" y="7694"/>
                    <a:pt x="3175" y="7719"/>
                  </a:cubicBezTo>
                  <a:cubicBezTo>
                    <a:pt x="3263" y="7732"/>
                    <a:pt x="3315" y="7736"/>
                    <a:pt x="3350" y="7736"/>
                  </a:cubicBezTo>
                  <a:cubicBezTo>
                    <a:pt x="3419" y="7736"/>
                    <a:pt x="3419" y="7719"/>
                    <a:pt x="3492" y="7719"/>
                  </a:cubicBezTo>
                  <a:cubicBezTo>
                    <a:pt x="3529" y="7719"/>
                    <a:pt x="3584" y="7724"/>
                    <a:pt x="3676" y="7736"/>
                  </a:cubicBezTo>
                  <a:cubicBezTo>
                    <a:pt x="3972" y="7763"/>
                    <a:pt x="4040" y="7876"/>
                    <a:pt x="4273" y="7876"/>
                  </a:cubicBezTo>
                  <a:cubicBezTo>
                    <a:pt x="4330" y="7876"/>
                    <a:pt x="4396" y="7869"/>
                    <a:pt x="4478" y="7853"/>
                  </a:cubicBezTo>
                  <a:cubicBezTo>
                    <a:pt x="4896" y="7769"/>
                    <a:pt x="4829" y="7586"/>
                    <a:pt x="5397" y="7552"/>
                  </a:cubicBezTo>
                  <a:cubicBezTo>
                    <a:pt x="5603" y="7513"/>
                    <a:pt x="5803" y="7497"/>
                    <a:pt x="6003" y="7497"/>
                  </a:cubicBezTo>
                  <a:cubicBezTo>
                    <a:pt x="6145" y="7497"/>
                    <a:pt x="6288" y="7505"/>
                    <a:pt x="6433" y="7519"/>
                  </a:cubicBezTo>
                  <a:cubicBezTo>
                    <a:pt x="6643" y="7543"/>
                    <a:pt x="6751" y="7571"/>
                    <a:pt x="6858" y="7571"/>
                  </a:cubicBezTo>
                  <a:cubicBezTo>
                    <a:pt x="6973" y="7571"/>
                    <a:pt x="7085" y="7539"/>
                    <a:pt x="7319" y="7435"/>
                  </a:cubicBezTo>
                  <a:cubicBezTo>
                    <a:pt x="7536" y="7326"/>
                    <a:pt x="7768" y="7274"/>
                    <a:pt x="8001" y="7274"/>
                  </a:cubicBezTo>
                  <a:cubicBezTo>
                    <a:pt x="8125" y="7274"/>
                    <a:pt x="8249" y="7289"/>
                    <a:pt x="8371" y="7318"/>
                  </a:cubicBezTo>
                  <a:cubicBezTo>
                    <a:pt x="8755" y="7398"/>
                    <a:pt x="8940" y="7570"/>
                    <a:pt x="9365" y="7570"/>
                  </a:cubicBezTo>
                  <a:cubicBezTo>
                    <a:pt x="9384" y="7570"/>
                    <a:pt x="9404" y="7570"/>
                    <a:pt x="9424" y="7569"/>
                  </a:cubicBezTo>
                  <a:cubicBezTo>
                    <a:pt x="9771" y="7543"/>
                    <a:pt x="10088" y="7458"/>
                    <a:pt x="10299" y="7458"/>
                  </a:cubicBezTo>
                  <a:cubicBezTo>
                    <a:pt x="10363" y="7458"/>
                    <a:pt x="10417" y="7466"/>
                    <a:pt x="10460" y="7485"/>
                  </a:cubicBezTo>
                  <a:cubicBezTo>
                    <a:pt x="10617" y="7551"/>
                    <a:pt x="10518" y="7667"/>
                    <a:pt x="10619" y="7667"/>
                  </a:cubicBezTo>
                  <a:cubicBezTo>
                    <a:pt x="10647" y="7667"/>
                    <a:pt x="10691" y="7658"/>
                    <a:pt x="10761" y="7636"/>
                  </a:cubicBezTo>
                  <a:cubicBezTo>
                    <a:pt x="11058" y="7526"/>
                    <a:pt x="11267" y="7417"/>
                    <a:pt x="11361" y="7417"/>
                  </a:cubicBezTo>
                  <a:cubicBezTo>
                    <a:pt x="11368" y="7417"/>
                    <a:pt x="11373" y="7418"/>
                    <a:pt x="11379" y="7419"/>
                  </a:cubicBezTo>
                  <a:cubicBezTo>
                    <a:pt x="11462" y="7435"/>
                    <a:pt x="11178" y="7469"/>
                    <a:pt x="11630" y="7569"/>
                  </a:cubicBezTo>
                  <a:cubicBezTo>
                    <a:pt x="11880" y="7636"/>
                    <a:pt x="12164" y="7653"/>
                    <a:pt x="12415" y="7653"/>
                  </a:cubicBezTo>
                  <a:cubicBezTo>
                    <a:pt x="12599" y="7619"/>
                    <a:pt x="12799" y="7586"/>
                    <a:pt x="13000" y="7519"/>
                  </a:cubicBezTo>
                  <a:cubicBezTo>
                    <a:pt x="13200" y="7502"/>
                    <a:pt x="13534" y="7419"/>
                    <a:pt x="14119" y="7352"/>
                  </a:cubicBezTo>
                  <a:cubicBezTo>
                    <a:pt x="14704" y="7285"/>
                    <a:pt x="14520" y="7101"/>
                    <a:pt x="15188" y="7101"/>
                  </a:cubicBezTo>
                  <a:cubicBezTo>
                    <a:pt x="15857" y="7101"/>
                    <a:pt x="15857" y="7402"/>
                    <a:pt x="16258" y="7402"/>
                  </a:cubicBezTo>
                  <a:cubicBezTo>
                    <a:pt x="16642" y="7402"/>
                    <a:pt x="16391" y="7368"/>
                    <a:pt x="16876" y="7368"/>
                  </a:cubicBezTo>
                  <a:cubicBezTo>
                    <a:pt x="17286" y="7368"/>
                    <a:pt x="17277" y="7632"/>
                    <a:pt x="17488" y="7632"/>
                  </a:cubicBezTo>
                  <a:cubicBezTo>
                    <a:pt x="17526" y="7632"/>
                    <a:pt x="17571" y="7623"/>
                    <a:pt x="17628" y="7602"/>
                  </a:cubicBezTo>
                  <a:cubicBezTo>
                    <a:pt x="17862" y="7502"/>
                    <a:pt x="18112" y="7435"/>
                    <a:pt x="18363" y="7402"/>
                  </a:cubicBezTo>
                  <a:cubicBezTo>
                    <a:pt x="18391" y="7398"/>
                    <a:pt x="18416" y="7396"/>
                    <a:pt x="18439" y="7396"/>
                  </a:cubicBezTo>
                  <a:cubicBezTo>
                    <a:pt x="18661" y="7396"/>
                    <a:pt x="18724" y="7553"/>
                    <a:pt x="18929" y="7553"/>
                  </a:cubicBezTo>
                  <a:cubicBezTo>
                    <a:pt x="18981" y="7553"/>
                    <a:pt x="19041" y="7544"/>
                    <a:pt x="19115" y="7519"/>
                  </a:cubicBezTo>
                  <a:cubicBezTo>
                    <a:pt x="19516" y="7402"/>
                    <a:pt x="19549" y="7151"/>
                    <a:pt x="20034" y="7151"/>
                  </a:cubicBezTo>
                  <a:cubicBezTo>
                    <a:pt x="20435" y="7118"/>
                    <a:pt x="20853" y="7068"/>
                    <a:pt x="21220" y="6951"/>
                  </a:cubicBezTo>
                  <a:cubicBezTo>
                    <a:pt x="21461" y="6919"/>
                    <a:pt x="21597" y="6842"/>
                    <a:pt x="21751" y="6842"/>
                  </a:cubicBezTo>
                  <a:cubicBezTo>
                    <a:pt x="21843" y="6842"/>
                    <a:pt x="21941" y="6870"/>
                    <a:pt x="22072" y="6951"/>
                  </a:cubicBezTo>
                  <a:cubicBezTo>
                    <a:pt x="22440" y="7185"/>
                    <a:pt x="22323" y="7185"/>
                    <a:pt x="22808" y="7252"/>
                  </a:cubicBezTo>
                  <a:cubicBezTo>
                    <a:pt x="23292" y="7318"/>
                    <a:pt x="23710" y="7536"/>
                    <a:pt x="23944" y="7536"/>
                  </a:cubicBezTo>
                  <a:cubicBezTo>
                    <a:pt x="24161" y="7536"/>
                    <a:pt x="24228" y="7519"/>
                    <a:pt x="24729" y="7519"/>
                  </a:cubicBezTo>
                  <a:cubicBezTo>
                    <a:pt x="25180" y="7519"/>
                    <a:pt x="25834" y="7397"/>
                    <a:pt x="26082" y="7397"/>
                  </a:cubicBezTo>
                  <a:cubicBezTo>
                    <a:pt x="26110" y="7397"/>
                    <a:pt x="26133" y="7399"/>
                    <a:pt x="26149" y="7402"/>
                  </a:cubicBezTo>
                  <a:cubicBezTo>
                    <a:pt x="26316" y="7419"/>
                    <a:pt x="26667" y="7419"/>
                    <a:pt x="26884" y="7485"/>
                  </a:cubicBezTo>
                  <a:cubicBezTo>
                    <a:pt x="27235" y="7569"/>
                    <a:pt x="27586" y="7653"/>
                    <a:pt x="27954" y="7686"/>
                  </a:cubicBezTo>
                  <a:cubicBezTo>
                    <a:pt x="28011" y="7692"/>
                    <a:pt x="28061" y="7694"/>
                    <a:pt x="28108" y="7694"/>
                  </a:cubicBezTo>
                  <a:cubicBezTo>
                    <a:pt x="28410" y="7694"/>
                    <a:pt x="28518" y="7589"/>
                    <a:pt x="28839" y="7589"/>
                  </a:cubicBezTo>
                  <a:cubicBezTo>
                    <a:pt x="28903" y="7589"/>
                    <a:pt x="28974" y="7593"/>
                    <a:pt x="29057" y="7602"/>
                  </a:cubicBezTo>
                  <a:cubicBezTo>
                    <a:pt x="29625" y="7669"/>
                    <a:pt x="29792" y="7820"/>
                    <a:pt x="30226" y="7870"/>
                  </a:cubicBezTo>
                  <a:cubicBezTo>
                    <a:pt x="30502" y="7907"/>
                    <a:pt x="30796" y="7926"/>
                    <a:pt x="31088" y="7926"/>
                  </a:cubicBezTo>
                  <a:cubicBezTo>
                    <a:pt x="31186" y="7926"/>
                    <a:pt x="31283" y="7924"/>
                    <a:pt x="31379" y="7920"/>
                  </a:cubicBezTo>
                  <a:cubicBezTo>
                    <a:pt x="31860" y="7935"/>
                    <a:pt x="32067" y="8124"/>
                    <a:pt x="32416" y="8124"/>
                  </a:cubicBezTo>
                  <a:cubicBezTo>
                    <a:pt x="32442" y="8124"/>
                    <a:pt x="32470" y="8123"/>
                    <a:pt x="32499" y="8120"/>
                  </a:cubicBezTo>
                  <a:cubicBezTo>
                    <a:pt x="32527" y="8116"/>
                    <a:pt x="32554" y="8114"/>
                    <a:pt x="32582" y="8114"/>
                  </a:cubicBezTo>
                  <a:cubicBezTo>
                    <a:pt x="32766" y="8114"/>
                    <a:pt x="32929" y="8209"/>
                    <a:pt x="33016" y="8354"/>
                  </a:cubicBezTo>
                  <a:lnTo>
                    <a:pt x="330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1"/>
            <p:cNvSpPr/>
            <p:nvPr/>
          </p:nvSpPr>
          <p:spPr>
            <a:xfrm rot="10800000">
              <a:off x="-167555" y="4488868"/>
              <a:ext cx="5165377" cy="1350227"/>
            </a:xfrm>
            <a:custGeom>
              <a:avLst/>
              <a:gdLst/>
              <a:ahLst/>
              <a:cxnLst/>
              <a:rect l="l" t="t" r="r" b="b"/>
              <a:pathLst>
                <a:path w="32984" h="8622" extrusionOk="0">
                  <a:moveTo>
                    <a:pt x="1070" y="451"/>
                  </a:moveTo>
                  <a:lnTo>
                    <a:pt x="1070" y="1120"/>
                  </a:lnTo>
                  <a:lnTo>
                    <a:pt x="401" y="1120"/>
                  </a:lnTo>
                  <a:lnTo>
                    <a:pt x="401" y="451"/>
                  </a:lnTo>
                  <a:close/>
                  <a:moveTo>
                    <a:pt x="1822" y="451"/>
                  </a:moveTo>
                  <a:lnTo>
                    <a:pt x="1822" y="1120"/>
                  </a:lnTo>
                  <a:lnTo>
                    <a:pt x="1153" y="1120"/>
                  </a:lnTo>
                  <a:lnTo>
                    <a:pt x="1153" y="451"/>
                  </a:lnTo>
                  <a:close/>
                  <a:moveTo>
                    <a:pt x="2573" y="451"/>
                  </a:moveTo>
                  <a:lnTo>
                    <a:pt x="2573" y="1120"/>
                  </a:lnTo>
                  <a:lnTo>
                    <a:pt x="1905" y="1120"/>
                  </a:lnTo>
                  <a:lnTo>
                    <a:pt x="1905" y="451"/>
                  </a:lnTo>
                  <a:close/>
                  <a:moveTo>
                    <a:pt x="3325" y="451"/>
                  </a:moveTo>
                  <a:lnTo>
                    <a:pt x="3325" y="1120"/>
                  </a:lnTo>
                  <a:lnTo>
                    <a:pt x="2657" y="1120"/>
                  </a:lnTo>
                  <a:lnTo>
                    <a:pt x="2657" y="451"/>
                  </a:lnTo>
                  <a:close/>
                  <a:moveTo>
                    <a:pt x="4077" y="451"/>
                  </a:moveTo>
                  <a:lnTo>
                    <a:pt x="4077" y="1120"/>
                  </a:lnTo>
                  <a:lnTo>
                    <a:pt x="3409" y="1120"/>
                  </a:lnTo>
                  <a:lnTo>
                    <a:pt x="3409" y="451"/>
                  </a:lnTo>
                  <a:close/>
                  <a:moveTo>
                    <a:pt x="4829" y="451"/>
                  </a:moveTo>
                  <a:lnTo>
                    <a:pt x="4829" y="1120"/>
                  </a:lnTo>
                  <a:lnTo>
                    <a:pt x="4161" y="1120"/>
                  </a:lnTo>
                  <a:lnTo>
                    <a:pt x="4161" y="451"/>
                  </a:lnTo>
                  <a:close/>
                  <a:moveTo>
                    <a:pt x="5564" y="451"/>
                  </a:moveTo>
                  <a:lnTo>
                    <a:pt x="5564" y="1120"/>
                  </a:lnTo>
                  <a:lnTo>
                    <a:pt x="4896" y="1120"/>
                  </a:lnTo>
                  <a:lnTo>
                    <a:pt x="4896" y="451"/>
                  </a:lnTo>
                  <a:close/>
                  <a:moveTo>
                    <a:pt x="6299" y="451"/>
                  </a:moveTo>
                  <a:lnTo>
                    <a:pt x="6299" y="1120"/>
                  </a:lnTo>
                  <a:lnTo>
                    <a:pt x="5648" y="1120"/>
                  </a:lnTo>
                  <a:lnTo>
                    <a:pt x="5648" y="451"/>
                  </a:lnTo>
                  <a:close/>
                  <a:moveTo>
                    <a:pt x="7068" y="451"/>
                  </a:moveTo>
                  <a:lnTo>
                    <a:pt x="7068" y="1120"/>
                  </a:lnTo>
                  <a:lnTo>
                    <a:pt x="6400" y="1120"/>
                  </a:lnTo>
                  <a:lnTo>
                    <a:pt x="6400" y="451"/>
                  </a:lnTo>
                  <a:close/>
                  <a:moveTo>
                    <a:pt x="7803" y="451"/>
                  </a:moveTo>
                  <a:lnTo>
                    <a:pt x="7803" y="1120"/>
                  </a:lnTo>
                  <a:lnTo>
                    <a:pt x="7135" y="1120"/>
                  </a:lnTo>
                  <a:lnTo>
                    <a:pt x="7135" y="451"/>
                  </a:lnTo>
                  <a:close/>
                  <a:moveTo>
                    <a:pt x="8572" y="451"/>
                  </a:moveTo>
                  <a:lnTo>
                    <a:pt x="8572" y="1120"/>
                  </a:lnTo>
                  <a:lnTo>
                    <a:pt x="7904" y="1120"/>
                  </a:lnTo>
                  <a:lnTo>
                    <a:pt x="7904" y="451"/>
                  </a:lnTo>
                  <a:close/>
                  <a:moveTo>
                    <a:pt x="9324" y="451"/>
                  </a:moveTo>
                  <a:lnTo>
                    <a:pt x="9324" y="1120"/>
                  </a:lnTo>
                  <a:lnTo>
                    <a:pt x="8655" y="1120"/>
                  </a:lnTo>
                  <a:lnTo>
                    <a:pt x="8655" y="451"/>
                  </a:lnTo>
                  <a:close/>
                  <a:moveTo>
                    <a:pt x="10076" y="451"/>
                  </a:moveTo>
                  <a:lnTo>
                    <a:pt x="10076" y="1120"/>
                  </a:lnTo>
                  <a:lnTo>
                    <a:pt x="9407" y="1120"/>
                  </a:lnTo>
                  <a:lnTo>
                    <a:pt x="9407" y="451"/>
                  </a:lnTo>
                  <a:close/>
                  <a:moveTo>
                    <a:pt x="10828" y="451"/>
                  </a:moveTo>
                  <a:lnTo>
                    <a:pt x="10828" y="1120"/>
                  </a:lnTo>
                  <a:lnTo>
                    <a:pt x="10159" y="1120"/>
                  </a:lnTo>
                  <a:lnTo>
                    <a:pt x="10159" y="451"/>
                  </a:lnTo>
                  <a:close/>
                  <a:moveTo>
                    <a:pt x="11546" y="451"/>
                  </a:moveTo>
                  <a:lnTo>
                    <a:pt x="11546" y="1120"/>
                  </a:lnTo>
                  <a:lnTo>
                    <a:pt x="10878" y="1120"/>
                  </a:lnTo>
                  <a:lnTo>
                    <a:pt x="10878" y="451"/>
                  </a:lnTo>
                  <a:close/>
                  <a:moveTo>
                    <a:pt x="12331" y="451"/>
                  </a:moveTo>
                  <a:lnTo>
                    <a:pt x="12298" y="1120"/>
                  </a:lnTo>
                  <a:lnTo>
                    <a:pt x="11663" y="1120"/>
                  </a:lnTo>
                  <a:lnTo>
                    <a:pt x="11663" y="451"/>
                  </a:lnTo>
                  <a:close/>
                  <a:moveTo>
                    <a:pt x="13050" y="451"/>
                  </a:moveTo>
                  <a:lnTo>
                    <a:pt x="13050" y="1120"/>
                  </a:lnTo>
                  <a:lnTo>
                    <a:pt x="12381" y="1120"/>
                  </a:lnTo>
                  <a:lnTo>
                    <a:pt x="12381" y="451"/>
                  </a:lnTo>
                  <a:close/>
                  <a:moveTo>
                    <a:pt x="13802" y="451"/>
                  </a:moveTo>
                  <a:lnTo>
                    <a:pt x="13802" y="1120"/>
                  </a:lnTo>
                  <a:lnTo>
                    <a:pt x="13133" y="1120"/>
                  </a:lnTo>
                  <a:lnTo>
                    <a:pt x="13133" y="451"/>
                  </a:lnTo>
                  <a:close/>
                  <a:moveTo>
                    <a:pt x="14587" y="451"/>
                  </a:moveTo>
                  <a:lnTo>
                    <a:pt x="14554" y="1120"/>
                  </a:lnTo>
                  <a:lnTo>
                    <a:pt x="13885" y="1120"/>
                  </a:lnTo>
                  <a:lnTo>
                    <a:pt x="13885" y="451"/>
                  </a:lnTo>
                  <a:close/>
                  <a:moveTo>
                    <a:pt x="15305" y="451"/>
                  </a:moveTo>
                  <a:lnTo>
                    <a:pt x="15305" y="1120"/>
                  </a:lnTo>
                  <a:lnTo>
                    <a:pt x="14637" y="1120"/>
                  </a:lnTo>
                  <a:lnTo>
                    <a:pt x="14637" y="451"/>
                  </a:lnTo>
                  <a:close/>
                  <a:moveTo>
                    <a:pt x="16057" y="451"/>
                  </a:moveTo>
                  <a:lnTo>
                    <a:pt x="16057" y="1120"/>
                  </a:lnTo>
                  <a:lnTo>
                    <a:pt x="15389" y="1120"/>
                  </a:lnTo>
                  <a:lnTo>
                    <a:pt x="15389" y="451"/>
                  </a:lnTo>
                  <a:close/>
                  <a:moveTo>
                    <a:pt x="16792" y="451"/>
                  </a:moveTo>
                  <a:lnTo>
                    <a:pt x="16792" y="1120"/>
                  </a:lnTo>
                  <a:lnTo>
                    <a:pt x="16124" y="1120"/>
                  </a:lnTo>
                  <a:lnTo>
                    <a:pt x="16124" y="451"/>
                  </a:lnTo>
                  <a:close/>
                  <a:moveTo>
                    <a:pt x="17544" y="451"/>
                  </a:moveTo>
                  <a:lnTo>
                    <a:pt x="17544" y="1120"/>
                  </a:lnTo>
                  <a:lnTo>
                    <a:pt x="16876" y="1120"/>
                  </a:lnTo>
                  <a:lnTo>
                    <a:pt x="16876" y="451"/>
                  </a:lnTo>
                  <a:close/>
                  <a:moveTo>
                    <a:pt x="18296" y="451"/>
                  </a:moveTo>
                  <a:lnTo>
                    <a:pt x="18296" y="1120"/>
                  </a:lnTo>
                  <a:lnTo>
                    <a:pt x="17628" y="1120"/>
                  </a:lnTo>
                  <a:lnTo>
                    <a:pt x="17628" y="451"/>
                  </a:lnTo>
                  <a:close/>
                  <a:moveTo>
                    <a:pt x="19048" y="451"/>
                  </a:moveTo>
                  <a:lnTo>
                    <a:pt x="19048" y="1120"/>
                  </a:lnTo>
                  <a:lnTo>
                    <a:pt x="18380" y="1120"/>
                  </a:lnTo>
                  <a:lnTo>
                    <a:pt x="18380" y="451"/>
                  </a:lnTo>
                  <a:close/>
                  <a:moveTo>
                    <a:pt x="19800" y="451"/>
                  </a:moveTo>
                  <a:lnTo>
                    <a:pt x="19800" y="1120"/>
                  </a:lnTo>
                  <a:lnTo>
                    <a:pt x="19132" y="1120"/>
                  </a:lnTo>
                  <a:lnTo>
                    <a:pt x="19132" y="451"/>
                  </a:lnTo>
                  <a:close/>
                  <a:moveTo>
                    <a:pt x="20552" y="451"/>
                  </a:moveTo>
                  <a:lnTo>
                    <a:pt x="20552" y="1120"/>
                  </a:lnTo>
                  <a:lnTo>
                    <a:pt x="19884" y="1120"/>
                  </a:lnTo>
                  <a:lnTo>
                    <a:pt x="19884" y="451"/>
                  </a:lnTo>
                  <a:close/>
                  <a:moveTo>
                    <a:pt x="21304" y="451"/>
                  </a:moveTo>
                  <a:lnTo>
                    <a:pt x="21304" y="1120"/>
                  </a:lnTo>
                  <a:lnTo>
                    <a:pt x="20635" y="1120"/>
                  </a:lnTo>
                  <a:lnTo>
                    <a:pt x="20635" y="451"/>
                  </a:lnTo>
                  <a:close/>
                  <a:moveTo>
                    <a:pt x="22039" y="451"/>
                  </a:moveTo>
                  <a:lnTo>
                    <a:pt x="22039" y="1120"/>
                  </a:lnTo>
                  <a:lnTo>
                    <a:pt x="21371" y="1120"/>
                  </a:lnTo>
                  <a:lnTo>
                    <a:pt x="21371" y="451"/>
                  </a:lnTo>
                  <a:close/>
                  <a:moveTo>
                    <a:pt x="22791" y="451"/>
                  </a:moveTo>
                  <a:lnTo>
                    <a:pt x="22791" y="1120"/>
                  </a:lnTo>
                  <a:lnTo>
                    <a:pt x="22122" y="1120"/>
                  </a:lnTo>
                  <a:lnTo>
                    <a:pt x="22122" y="451"/>
                  </a:lnTo>
                  <a:close/>
                  <a:moveTo>
                    <a:pt x="23559" y="451"/>
                  </a:moveTo>
                  <a:lnTo>
                    <a:pt x="23543" y="1120"/>
                  </a:lnTo>
                  <a:lnTo>
                    <a:pt x="22874" y="1120"/>
                  </a:lnTo>
                  <a:lnTo>
                    <a:pt x="22874" y="451"/>
                  </a:lnTo>
                  <a:close/>
                  <a:moveTo>
                    <a:pt x="24295" y="451"/>
                  </a:moveTo>
                  <a:lnTo>
                    <a:pt x="24295" y="1120"/>
                  </a:lnTo>
                  <a:lnTo>
                    <a:pt x="23626" y="1120"/>
                  </a:lnTo>
                  <a:lnTo>
                    <a:pt x="23626" y="451"/>
                  </a:lnTo>
                  <a:close/>
                  <a:moveTo>
                    <a:pt x="25046" y="451"/>
                  </a:moveTo>
                  <a:lnTo>
                    <a:pt x="25046" y="1120"/>
                  </a:lnTo>
                  <a:lnTo>
                    <a:pt x="24378" y="1120"/>
                  </a:lnTo>
                  <a:lnTo>
                    <a:pt x="24378" y="451"/>
                  </a:lnTo>
                  <a:close/>
                  <a:moveTo>
                    <a:pt x="25798" y="451"/>
                  </a:moveTo>
                  <a:lnTo>
                    <a:pt x="25798" y="1120"/>
                  </a:lnTo>
                  <a:lnTo>
                    <a:pt x="25130" y="1120"/>
                  </a:lnTo>
                  <a:lnTo>
                    <a:pt x="25130" y="451"/>
                  </a:lnTo>
                  <a:close/>
                  <a:moveTo>
                    <a:pt x="26550" y="451"/>
                  </a:moveTo>
                  <a:lnTo>
                    <a:pt x="26550" y="1120"/>
                  </a:lnTo>
                  <a:lnTo>
                    <a:pt x="25882" y="1120"/>
                  </a:lnTo>
                  <a:lnTo>
                    <a:pt x="25882" y="451"/>
                  </a:lnTo>
                  <a:close/>
                  <a:moveTo>
                    <a:pt x="27285" y="451"/>
                  </a:moveTo>
                  <a:lnTo>
                    <a:pt x="27285" y="1120"/>
                  </a:lnTo>
                  <a:lnTo>
                    <a:pt x="26617" y="1120"/>
                  </a:lnTo>
                  <a:lnTo>
                    <a:pt x="26617" y="451"/>
                  </a:lnTo>
                  <a:close/>
                  <a:moveTo>
                    <a:pt x="28037" y="451"/>
                  </a:moveTo>
                  <a:lnTo>
                    <a:pt x="28037" y="1120"/>
                  </a:lnTo>
                  <a:lnTo>
                    <a:pt x="27369" y="1120"/>
                  </a:lnTo>
                  <a:lnTo>
                    <a:pt x="27369" y="451"/>
                  </a:lnTo>
                  <a:close/>
                  <a:moveTo>
                    <a:pt x="28789" y="451"/>
                  </a:moveTo>
                  <a:lnTo>
                    <a:pt x="28789" y="1120"/>
                  </a:lnTo>
                  <a:lnTo>
                    <a:pt x="28121" y="1120"/>
                  </a:lnTo>
                  <a:lnTo>
                    <a:pt x="28121" y="451"/>
                  </a:lnTo>
                  <a:close/>
                  <a:moveTo>
                    <a:pt x="29541" y="451"/>
                  </a:moveTo>
                  <a:lnTo>
                    <a:pt x="29541" y="1120"/>
                  </a:lnTo>
                  <a:lnTo>
                    <a:pt x="28873" y="1120"/>
                  </a:lnTo>
                  <a:lnTo>
                    <a:pt x="28873" y="451"/>
                  </a:lnTo>
                  <a:close/>
                  <a:moveTo>
                    <a:pt x="30293" y="451"/>
                  </a:moveTo>
                  <a:lnTo>
                    <a:pt x="30293" y="1120"/>
                  </a:lnTo>
                  <a:lnTo>
                    <a:pt x="29625" y="1120"/>
                  </a:lnTo>
                  <a:lnTo>
                    <a:pt x="29625" y="451"/>
                  </a:lnTo>
                  <a:close/>
                  <a:moveTo>
                    <a:pt x="31045" y="451"/>
                  </a:moveTo>
                  <a:lnTo>
                    <a:pt x="31045" y="1120"/>
                  </a:lnTo>
                  <a:lnTo>
                    <a:pt x="30377" y="1120"/>
                  </a:lnTo>
                  <a:lnTo>
                    <a:pt x="30377" y="451"/>
                  </a:lnTo>
                  <a:close/>
                  <a:moveTo>
                    <a:pt x="31797" y="451"/>
                  </a:moveTo>
                  <a:lnTo>
                    <a:pt x="31797" y="1120"/>
                  </a:lnTo>
                  <a:lnTo>
                    <a:pt x="31128" y="1120"/>
                  </a:lnTo>
                  <a:lnTo>
                    <a:pt x="31128" y="451"/>
                  </a:lnTo>
                  <a:close/>
                  <a:moveTo>
                    <a:pt x="32549" y="451"/>
                  </a:moveTo>
                  <a:lnTo>
                    <a:pt x="32549" y="1120"/>
                  </a:lnTo>
                  <a:lnTo>
                    <a:pt x="31880" y="1120"/>
                  </a:lnTo>
                  <a:lnTo>
                    <a:pt x="31880" y="451"/>
                  </a:lnTo>
                  <a:close/>
                  <a:moveTo>
                    <a:pt x="1070" y="1203"/>
                  </a:moveTo>
                  <a:lnTo>
                    <a:pt x="1070" y="1872"/>
                  </a:lnTo>
                  <a:lnTo>
                    <a:pt x="401" y="1872"/>
                  </a:lnTo>
                  <a:lnTo>
                    <a:pt x="401" y="1203"/>
                  </a:lnTo>
                  <a:close/>
                  <a:moveTo>
                    <a:pt x="1822" y="1203"/>
                  </a:moveTo>
                  <a:lnTo>
                    <a:pt x="1822" y="1872"/>
                  </a:lnTo>
                  <a:lnTo>
                    <a:pt x="1153" y="1872"/>
                  </a:lnTo>
                  <a:lnTo>
                    <a:pt x="1153" y="1203"/>
                  </a:lnTo>
                  <a:close/>
                  <a:moveTo>
                    <a:pt x="2573" y="1203"/>
                  </a:moveTo>
                  <a:lnTo>
                    <a:pt x="2573" y="1872"/>
                  </a:lnTo>
                  <a:lnTo>
                    <a:pt x="1905" y="1872"/>
                  </a:lnTo>
                  <a:lnTo>
                    <a:pt x="1905" y="1203"/>
                  </a:lnTo>
                  <a:close/>
                  <a:moveTo>
                    <a:pt x="3325" y="1203"/>
                  </a:moveTo>
                  <a:lnTo>
                    <a:pt x="3325" y="1872"/>
                  </a:lnTo>
                  <a:lnTo>
                    <a:pt x="2657" y="1872"/>
                  </a:lnTo>
                  <a:lnTo>
                    <a:pt x="2657" y="1203"/>
                  </a:lnTo>
                  <a:close/>
                  <a:moveTo>
                    <a:pt x="4077" y="1203"/>
                  </a:moveTo>
                  <a:lnTo>
                    <a:pt x="4077" y="1872"/>
                  </a:lnTo>
                  <a:lnTo>
                    <a:pt x="3409" y="1872"/>
                  </a:lnTo>
                  <a:lnTo>
                    <a:pt x="3409" y="1203"/>
                  </a:lnTo>
                  <a:close/>
                  <a:moveTo>
                    <a:pt x="4829" y="1203"/>
                  </a:moveTo>
                  <a:lnTo>
                    <a:pt x="4829" y="1872"/>
                  </a:lnTo>
                  <a:lnTo>
                    <a:pt x="4161" y="1872"/>
                  </a:lnTo>
                  <a:lnTo>
                    <a:pt x="4161" y="1203"/>
                  </a:lnTo>
                  <a:close/>
                  <a:moveTo>
                    <a:pt x="5564" y="1203"/>
                  </a:moveTo>
                  <a:lnTo>
                    <a:pt x="5564" y="1872"/>
                  </a:lnTo>
                  <a:lnTo>
                    <a:pt x="4896" y="1872"/>
                  </a:lnTo>
                  <a:lnTo>
                    <a:pt x="4896" y="1203"/>
                  </a:lnTo>
                  <a:close/>
                  <a:moveTo>
                    <a:pt x="6333" y="1203"/>
                  </a:moveTo>
                  <a:lnTo>
                    <a:pt x="6333" y="1872"/>
                  </a:lnTo>
                  <a:lnTo>
                    <a:pt x="5665" y="1872"/>
                  </a:lnTo>
                  <a:lnTo>
                    <a:pt x="5665" y="1203"/>
                  </a:lnTo>
                  <a:close/>
                  <a:moveTo>
                    <a:pt x="7068" y="1203"/>
                  </a:moveTo>
                  <a:lnTo>
                    <a:pt x="7068" y="1872"/>
                  </a:lnTo>
                  <a:lnTo>
                    <a:pt x="6400" y="1872"/>
                  </a:lnTo>
                  <a:lnTo>
                    <a:pt x="6400" y="1203"/>
                  </a:lnTo>
                  <a:close/>
                  <a:moveTo>
                    <a:pt x="7820" y="1203"/>
                  </a:moveTo>
                  <a:lnTo>
                    <a:pt x="7820" y="1872"/>
                  </a:lnTo>
                  <a:lnTo>
                    <a:pt x="7152" y="1872"/>
                  </a:lnTo>
                  <a:lnTo>
                    <a:pt x="7152" y="1203"/>
                  </a:lnTo>
                  <a:close/>
                  <a:moveTo>
                    <a:pt x="8572" y="1203"/>
                  </a:moveTo>
                  <a:lnTo>
                    <a:pt x="8572" y="1872"/>
                  </a:lnTo>
                  <a:lnTo>
                    <a:pt x="7904" y="1872"/>
                  </a:lnTo>
                  <a:lnTo>
                    <a:pt x="7904" y="1203"/>
                  </a:lnTo>
                  <a:close/>
                  <a:moveTo>
                    <a:pt x="9324" y="1203"/>
                  </a:moveTo>
                  <a:lnTo>
                    <a:pt x="9324" y="1872"/>
                  </a:lnTo>
                  <a:lnTo>
                    <a:pt x="8655" y="1872"/>
                  </a:lnTo>
                  <a:lnTo>
                    <a:pt x="8655" y="1203"/>
                  </a:lnTo>
                  <a:close/>
                  <a:moveTo>
                    <a:pt x="10076" y="1203"/>
                  </a:moveTo>
                  <a:lnTo>
                    <a:pt x="10076" y="1872"/>
                  </a:lnTo>
                  <a:lnTo>
                    <a:pt x="9407" y="1872"/>
                  </a:lnTo>
                  <a:lnTo>
                    <a:pt x="9407" y="1203"/>
                  </a:lnTo>
                  <a:close/>
                  <a:moveTo>
                    <a:pt x="10828" y="1203"/>
                  </a:moveTo>
                  <a:lnTo>
                    <a:pt x="10828" y="1872"/>
                  </a:lnTo>
                  <a:lnTo>
                    <a:pt x="10159" y="1872"/>
                  </a:lnTo>
                  <a:lnTo>
                    <a:pt x="10159" y="1203"/>
                  </a:lnTo>
                  <a:close/>
                  <a:moveTo>
                    <a:pt x="11546" y="1203"/>
                  </a:moveTo>
                  <a:lnTo>
                    <a:pt x="11546" y="1872"/>
                  </a:lnTo>
                  <a:lnTo>
                    <a:pt x="10878" y="1872"/>
                  </a:lnTo>
                  <a:lnTo>
                    <a:pt x="10878" y="1203"/>
                  </a:lnTo>
                  <a:close/>
                  <a:moveTo>
                    <a:pt x="12331" y="1203"/>
                  </a:moveTo>
                  <a:lnTo>
                    <a:pt x="12298" y="1872"/>
                  </a:lnTo>
                  <a:lnTo>
                    <a:pt x="11663" y="1872"/>
                  </a:lnTo>
                  <a:lnTo>
                    <a:pt x="11663" y="1203"/>
                  </a:lnTo>
                  <a:close/>
                  <a:moveTo>
                    <a:pt x="13050" y="1203"/>
                  </a:moveTo>
                  <a:lnTo>
                    <a:pt x="13050" y="1872"/>
                  </a:lnTo>
                  <a:lnTo>
                    <a:pt x="12381" y="1872"/>
                  </a:lnTo>
                  <a:lnTo>
                    <a:pt x="12381" y="1203"/>
                  </a:lnTo>
                  <a:close/>
                  <a:moveTo>
                    <a:pt x="13802" y="1203"/>
                  </a:moveTo>
                  <a:lnTo>
                    <a:pt x="13802" y="1872"/>
                  </a:lnTo>
                  <a:lnTo>
                    <a:pt x="13133" y="1872"/>
                  </a:lnTo>
                  <a:lnTo>
                    <a:pt x="13133" y="1203"/>
                  </a:lnTo>
                  <a:close/>
                  <a:moveTo>
                    <a:pt x="14587" y="1203"/>
                  </a:moveTo>
                  <a:lnTo>
                    <a:pt x="14554" y="1872"/>
                  </a:lnTo>
                  <a:lnTo>
                    <a:pt x="13885" y="1872"/>
                  </a:lnTo>
                  <a:lnTo>
                    <a:pt x="13885" y="1203"/>
                  </a:lnTo>
                  <a:close/>
                  <a:moveTo>
                    <a:pt x="15305" y="1203"/>
                  </a:moveTo>
                  <a:lnTo>
                    <a:pt x="15305" y="1872"/>
                  </a:lnTo>
                  <a:lnTo>
                    <a:pt x="14637" y="1872"/>
                  </a:lnTo>
                  <a:lnTo>
                    <a:pt x="14637" y="1203"/>
                  </a:lnTo>
                  <a:close/>
                  <a:moveTo>
                    <a:pt x="16057" y="1203"/>
                  </a:moveTo>
                  <a:lnTo>
                    <a:pt x="16057" y="1872"/>
                  </a:lnTo>
                  <a:lnTo>
                    <a:pt x="15389" y="1872"/>
                  </a:lnTo>
                  <a:lnTo>
                    <a:pt x="15389" y="1203"/>
                  </a:lnTo>
                  <a:close/>
                  <a:moveTo>
                    <a:pt x="16809" y="1203"/>
                  </a:moveTo>
                  <a:lnTo>
                    <a:pt x="16809" y="1872"/>
                  </a:lnTo>
                  <a:lnTo>
                    <a:pt x="16141" y="1872"/>
                  </a:lnTo>
                  <a:lnTo>
                    <a:pt x="16141" y="1203"/>
                  </a:lnTo>
                  <a:close/>
                  <a:moveTo>
                    <a:pt x="17544" y="1203"/>
                  </a:moveTo>
                  <a:lnTo>
                    <a:pt x="17544" y="1872"/>
                  </a:lnTo>
                  <a:lnTo>
                    <a:pt x="16876" y="1872"/>
                  </a:lnTo>
                  <a:lnTo>
                    <a:pt x="16876" y="1203"/>
                  </a:lnTo>
                  <a:close/>
                  <a:moveTo>
                    <a:pt x="18296" y="1203"/>
                  </a:moveTo>
                  <a:lnTo>
                    <a:pt x="18296" y="1872"/>
                  </a:lnTo>
                  <a:lnTo>
                    <a:pt x="17628" y="1872"/>
                  </a:lnTo>
                  <a:lnTo>
                    <a:pt x="17628" y="1203"/>
                  </a:lnTo>
                  <a:close/>
                  <a:moveTo>
                    <a:pt x="19048" y="1203"/>
                  </a:moveTo>
                  <a:lnTo>
                    <a:pt x="19048" y="1872"/>
                  </a:lnTo>
                  <a:lnTo>
                    <a:pt x="18380" y="1872"/>
                  </a:lnTo>
                  <a:lnTo>
                    <a:pt x="18380" y="1203"/>
                  </a:lnTo>
                  <a:close/>
                  <a:moveTo>
                    <a:pt x="19800" y="1203"/>
                  </a:moveTo>
                  <a:lnTo>
                    <a:pt x="19800" y="1872"/>
                  </a:lnTo>
                  <a:lnTo>
                    <a:pt x="19132" y="1872"/>
                  </a:lnTo>
                  <a:lnTo>
                    <a:pt x="19132" y="1203"/>
                  </a:lnTo>
                  <a:close/>
                  <a:moveTo>
                    <a:pt x="20552" y="1203"/>
                  </a:moveTo>
                  <a:lnTo>
                    <a:pt x="20552" y="1872"/>
                  </a:lnTo>
                  <a:lnTo>
                    <a:pt x="19884" y="1872"/>
                  </a:lnTo>
                  <a:lnTo>
                    <a:pt x="19884" y="1203"/>
                  </a:lnTo>
                  <a:close/>
                  <a:moveTo>
                    <a:pt x="21304" y="1203"/>
                  </a:moveTo>
                  <a:lnTo>
                    <a:pt x="21304" y="1872"/>
                  </a:lnTo>
                  <a:lnTo>
                    <a:pt x="20635" y="1872"/>
                  </a:lnTo>
                  <a:lnTo>
                    <a:pt x="20635" y="1203"/>
                  </a:lnTo>
                  <a:close/>
                  <a:moveTo>
                    <a:pt x="22039" y="1203"/>
                  </a:moveTo>
                  <a:lnTo>
                    <a:pt x="22039" y="1872"/>
                  </a:lnTo>
                  <a:lnTo>
                    <a:pt x="21371" y="1872"/>
                  </a:lnTo>
                  <a:lnTo>
                    <a:pt x="21371" y="1203"/>
                  </a:lnTo>
                  <a:close/>
                  <a:moveTo>
                    <a:pt x="22808" y="1203"/>
                  </a:moveTo>
                  <a:lnTo>
                    <a:pt x="22808" y="1872"/>
                  </a:lnTo>
                  <a:lnTo>
                    <a:pt x="22139" y="1872"/>
                  </a:lnTo>
                  <a:lnTo>
                    <a:pt x="22139" y="1203"/>
                  </a:lnTo>
                  <a:close/>
                  <a:moveTo>
                    <a:pt x="23559" y="1203"/>
                  </a:moveTo>
                  <a:lnTo>
                    <a:pt x="23543" y="1872"/>
                  </a:lnTo>
                  <a:lnTo>
                    <a:pt x="22874" y="1872"/>
                  </a:lnTo>
                  <a:lnTo>
                    <a:pt x="22874" y="1203"/>
                  </a:lnTo>
                  <a:close/>
                  <a:moveTo>
                    <a:pt x="24295" y="1203"/>
                  </a:moveTo>
                  <a:lnTo>
                    <a:pt x="24295" y="1872"/>
                  </a:lnTo>
                  <a:lnTo>
                    <a:pt x="23626" y="1872"/>
                  </a:lnTo>
                  <a:lnTo>
                    <a:pt x="23626" y="1203"/>
                  </a:lnTo>
                  <a:close/>
                  <a:moveTo>
                    <a:pt x="25046" y="1203"/>
                  </a:moveTo>
                  <a:lnTo>
                    <a:pt x="25046" y="1872"/>
                  </a:lnTo>
                  <a:lnTo>
                    <a:pt x="24378" y="1872"/>
                  </a:lnTo>
                  <a:lnTo>
                    <a:pt x="24378" y="1203"/>
                  </a:lnTo>
                  <a:close/>
                  <a:moveTo>
                    <a:pt x="25798" y="1203"/>
                  </a:moveTo>
                  <a:lnTo>
                    <a:pt x="25798" y="1872"/>
                  </a:lnTo>
                  <a:lnTo>
                    <a:pt x="25130" y="1872"/>
                  </a:lnTo>
                  <a:lnTo>
                    <a:pt x="25130" y="1203"/>
                  </a:lnTo>
                  <a:close/>
                  <a:moveTo>
                    <a:pt x="26550" y="1203"/>
                  </a:moveTo>
                  <a:lnTo>
                    <a:pt x="26550" y="1872"/>
                  </a:lnTo>
                  <a:lnTo>
                    <a:pt x="25882" y="1872"/>
                  </a:lnTo>
                  <a:lnTo>
                    <a:pt x="25882" y="1203"/>
                  </a:lnTo>
                  <a:close/>
                  <a:moveTo>
                    <a:pt x="27302" y="1203"/>
                  </a:moveTo>
                  <a:lnTo>
                    <a:pt x="27302" y="1872"/>
                  </a:lnTo>
                  <a:lnTo>
                    <a:pt x="26634" y="1872"/>
                  </a:lnTo>
                  <a:lnTo>
                    <a:pt x="26634" y="1203"/>
                  </a:lnTo>
                  <a:close/>
                  <a:moveTo>
                    <a:pt x="28037" y="1203"/>
                  </a:moveTo>
                  <a:lnTo>
                    <a:pt x="28037" y="1872"/>
                  </a:lnTo>
                  <a:lnTo>
                    <a:pt x="27369" y="1872"/>
                  </a:lnTo>
                  <a:lnTo>
                    <a:pt x="27369" y="1203"/>
                  </a:lnTo>
                  <a:close/>
                  <a:moveTo>
                    <a:pt x="28789" y="1203"/>
                  </a:moveTo>
                  <a:lnTo>
                    <a:pt x="28789" y="1872"/>
                  </a:lnTo>
                  <a:lnTo>
                    <a:pt x="28121" y="1872"/>
                  </a:lnTo>
                  <a:lnTo>
                    <a:pt x="28121" y="1203"/>
                  </a:lnTo>
                  <a:close/>
                  <a:moveTo>
                    <a:pt x="29541" y="1203"/>
                  </a:moveTo>
                  <a:lnTo>
                    <a:pt x="29541" y="1872"/>
                  </a:lnTo>
                  <a:lnTo>
                    <a:pt x="28873" y="1872"/>
                  </a:lnTo>
                  <a:lnTo>
                    <a:pt x="28873" y="1203"/>
                  </a:lnTo>
                  <a:close/>
                  <a:moveTo>
                    <a:pt x="30293" y="1203"/>
                  </a:moveTo>
                  <a:lnTo>
                    <a:pt x="30293" y="1872"/>
                  </a:lnTo>
                  <a:lnTo>
                    <a:pt x="29625" y="1872"/>
                  </a:lnTo>
                  <a:lnTo>
                    <a:pt x="29625" y="1203"/>
                  </a:lnTo>
                  <a:close/>
                  <a:moveTo>
                    <a:pt x="31045" y="1203"/>
                  </a:moveTo>
                  <a:lnTo>
                    <a:pt x="31045" y="1872"/>
                  </a:lnTo>
                  <a:lnTo>
                    <a:pt x="30377" y="1872"/>
                  </a:lnTo>
                  <a:lnTo>
                    <a:pt x="30377" y="1203"/>
                  </a:lnTo>
                  <a:close/>
                  <a:moveTo>
                    <a:pt x="31797" y="1203"/>
                  </a:moveTo>
                  <a:lnTo>
                    <a:pt x="31797" y="1872"/>
                  </a:lnTo>
                  <a:lnTo>
                    <a:pt x="31128" y="1872"/>
                  </a:lnTo>
                  <a:lnTo>
                    <a:pt x="31128" y="1203"/>
                  </a:lnTo>
                  <a:close/>
                  <a:moveTo>
                    <a:pt x="32549" y="1203"/>
                  </a:moveTo>
                  <a:lnTo>
                    <a:pt x="32549" y="1872"/>
                  </a:lnTo>
                  <a:lnTo>
                    <a:pt x="31847" y="1872"/>
                  </a:lnTo>
                  <a:lnTo>
                    <a:pt x="31847" y="1203"/>
                  </a:lnTo>
                  <a:close/>
                  <a:moveTo>
                    <a:pt x="1070" y="1955"/>
                  </a:moveTo>
                  <a:lnTo>
                    <a:pt x="1070" y="2623"/>
                  </a:lnTo>
                  <a:lnTo>
                    <a:pt x="401" y="2623"/>
                  </a:lnTo>
                  <a:lnTo>
                    <a:pt x="401" y="1955"/>
                  </a:lnTo>
                  <a:close/>
                  <a:moveTo>
                    <a:pt x="1822" y="1955"/>
                  </a:moveTo>
                  <a:lnTo>
                    <a:pt x="1822" y="2623"/>
                  </a:lnTo>
                  <a:lnTo>
                    <a:pt x="1153" y="2623"/>
                  </a:lnTo>
                  <a:lnTo>
                    <a:pt x="1153" y="1955"/>
                  </a:lnTo>
                  <a:close/>
                  <a:moveTo>
                    <a:pt x="2573" y="1955"/>
                  </a:moveTo>
                  <a:lnTo>
                    <a:pt x="2573" y="2623"/>
                  </a:lnTo>
                  <a:lnTo>
                    <a:pt x="1905" y="2623"/>
                  </a:lnTo>
                  <a:lnTo>
                    <a:pt x="1905" y="1955"/>
                  </a:lnTo>
                  <a:close/>
                  <a:moveTo>
                    <a:pt x="3325" y="1955"/>
                  </a:moveTo>
                  <a:lnTo>
                    <a:pt x="3325" y="2623"/>
                  </a:lnTo>
                  <a:lnTo>
                    <a:pt x="2657" y="2623"/>
                  </a:lnTo>
                  <a:lnTo>
                    <a:pt x="2657" y="1955"/>
                  </a:lnTo>
                  <a:close/>
                  <a:moveTo>
                    <a:pt x="4077" y="1955"/>
                  </a:moveTo>
                  <a:lnTo>
                    <a:pt x="4077" y="2623"/>
                  </a:lnTo>
                  <a:lnTo>
                    <a:pt x="3409" y="2623"/>
                  </a:lnTo>
                  <a:lnTo>
                    <a:pt x="3409" y="1955"/>
                  </a:lnTo>
                  <a:close/>
                  <a:moveTo>
                    <a:pt x="4829" y="1955"/>
                  </a:moveTo>
                  <a:lnTo>
                    <a:pt x="4829" y="2623"/>
                  </a:lnTo>
                  <a:lnTo>
                    <a:pt x="4161" y="2623"/>
                  </a:lnTo>
                  <a:lnTo>
                    <a:pt x="4161" y="1955"/>
                  </a:lnTo>
                  <a:close/>
                  <a:moveTo>
                    <a:pt x="5564" y="1955"/>
                  </a:moveTo>
                  <a:lnTo>
                    <a:pt x="5564" y="2623"/>
                  </a:lnTo>
                  <a:lnTo>
                    <a:pt x="4896" y="2623"/>
                  </a:lnTo>
                  <a:lnTo>
                    <a:pt x="4896" y="1955"/>
                  </a:lnTo>
                  <a:close/>
                  <a:moveTo>
                    <a:pt x="6299" y="1955"/>
                  </a:moveTo>
                  <a:lnTo>
                    <a:pt x="6299" y="2623"/>
                  </a:lnTo>
                  <a:lnTo>
                    <a:pt x="5648" y="2623"/>
                  </a:lnTo>
                  <a:lnTo>
                    <a:pt x="5648" y="1955"/>
                  </a:lnTo>
                  <a:close/>
                  <a:moveTo>
                    <a:pt x="7068" y="1955"/>
                  </a:moveTo>
                  <a:lnTo>
                    <a:pt x="7068" y="2623"/>
                  </a:lnTo>
                  <a:lnTo>
                    <a:pt x="6400" y="2623"/>
                  </a:lnTo>
                  <a:lnTo>
                    <a:pt x="6400" y="1955"/>
                  </a:lnTo>
                  <a:close/>
                  <a:moveTo>
                    <a:pt x="7803" y="1955"/>
                  </a:moveTo>
                  <a:lnTo>
                    <a:pt x="7803" y="2623"/>
                  </a:lnTo>
                  <a:lnTo>
                    <a:pt x="7135" y="2623"/>
                  </a:lnTo>
                  <a:lnTo>
                    <a:pt x="7135" y="1955"/>
                  </a:lnTo>
                  <a:close/>
                  <a:moveTo>
                    <a:pt x="8572" y="1955"/>
                  </a:moveTo>
                  <a:lnTo>
                    <a:pt x="8572" y="2623"/>
                  </a:lnTo>
                  <a:lnTo>
                    <a:pt x="7904" y="2623"/>
                  </a:lnTo>
                  <a:lnTo>
                    <a:pt x="7904" y="1955"/>
                  </a:lnTo>
                  <a:close/>
                  <a:moveTo>
                    <a:pt x="9324" y="1955"/>
                  </a:moveTo>
                  <a:lnTo>
                    <a:pt x="9324" y="2623"/>
                  </a:lnTo>
                  <a:lnTo>
                    <a:pt x="8655" y="2623"/>
                  </a:lnTo>
                  <a:lnTo>
                    <a:pt x="8655" y="1955"/>
                  </a:lnTo>
                  <a:close/>
                  <a:moveTo>
                    <a:pt x="10076" y="1955"/>
                  </a:moveTo>
                  <a:lnTo>
                    <a:pt x="10076" y="2623"/>
                  </a:lnTo>
                  <a:lnTo>
                    <a:pt x="9407" y="2623"/>
                  </a:lnTo>
                  <a:lnTo>
                    <a:pt x="9407" y="1955"/>
                  </a:lnTo>
                  <a:close/>
                  <a:moveTo>
                    <a:pt x="10828" y="1955"/>
                  </a:moveTo>
                  <a:lnTo>
                    <a:pt x="10828" y="2623"/>
                  </a:lnTo>
                  <a:lnTo>
                    <a:pt x="10159" y="2623"/>
                  </a:lnTo>
                  <a:lnTo>
                    <a:pt x="10159" y="1955"/>
                  </a:lnTo>
                  <a:close/>
                  <a:moveTo>
                    <a:pt x="11546" y="1955"/>
                  </a:moveTo>
                  <a:lnTo>
                    <a:pt x="11546" y="2623"/>
                  </a:lnTo>
                  <a:lnTo>
                    <a:pt x="10878" y="2623"/>
                  </a:lnTo>
                  <a:lnTo>
                    <a:pt x="10878" y="1955"/>
                  </a:lnTo>
                  <a:close/>
                  <a:moveTo>
                    <a:pt x="12331" y="1955"/>
                  </a:moveTo>
                  <a:lnTo>
                    <a:pt x="12298" y="2623"/>
                  </a:lnTo>
                  <a:lnTo>
                    <a:pt x="11663" y="2623"/>
                  </a:lnTo>
                  <a:lnTo>
                    <a:pt x="11663" y="1955"/>
                  </a:lnTo>
                  <a:close/>
                  <a:moveTo>
                    <a:pt x="13050" y="1955"/>
                  </a:moveTo>
                  <a:lnTo>
                    <a:pt x="13050" y="2623"/>
                  </a:lnTo>
                  <a:lnTo>
                    <a:pt x="12381" y="2623"/>
                  </a:lnTo>
                  <a:lnTo>
                    <a:pt x="12381" y="1955"/>
                  </a:lnTo>
                  <a:close/>
                  <a:moveTo>
                    <a:pt x="13802" y="1955"/>
                  </a:moveTo>
                  <a:lnTo>
                    <a:pt x="13802" y="2623"/>
                  </a:lnTo>
                  <a:lnTo>
                    <a:pt x="13133" y="2623"/>
                  </a:lnTo>
                  <a:lnTo>
                    <a:pt x="13133" y="1955"/>
                  </a:lnTo>
                  <a:close/>
                  <a:moveTo>
                    <a:pt x="14587" y="1955"/>
                  </a:moveTo>
                  <a:lnTo>
                    <a:pt x="14554" y="2623"/>
                  </a:lnTo>
                  <a:lnTo>
                    <a:pt x="13885" y="2623"/>
                  </a:lnTo>
                  <a:lnTo>
                    <a:pt x="13885" y="1955"/>
                  </a:lnTo>
                  <a:close/>
                  <a:moveTo>
                    <a:pt x="15305" y="1955"/>
                  </a:moveTo>
                  <a:lnTo>
                    <a:pt x="15305" y="2623"/>
                  </a:lnTo>
                  <a:lnTo>
                    <a:pt x="14637" y="2623"/>
                  </a:lnTo>
                  <a:lnTo>
                    <a:pt x="14637" y="1955"/>
                  </a:lnTo>
                  <a:close/>
                  <a:moveTo>
                    <a:pt x="16057" y="1955"/>
                  </a:moveTo>
                  <a:lnTo>
                    <a:pt x="16057" y="2623"/>
                  </a:lnTo>
                  <a:lnTo>
                    <a:pt x="15389" y="2623"/>
                  </a:lnTo>
                  <a:lnTo>
                    <a:pt x="15389" y="1955"/>
                  </a:lnTo>
                  <a:close/>
                  <a:moveTo>
                    <a:pt x="16792" y="1955"/>
                  </a:moveTo>
                  <a:lnTo>
                    <a:pt x="16792" y="2623"/>
                  </a:lnTo>
                  <a:lnTo>
                    <a:pt x="16124" y="2623"/>
                  </a:lnTo>
                  <a:lnTo>
                    <a:pt x="16124" y="1955"/>
                  </a:lnTo>
                  <a:close/>
                  <a:moveTo>
                    <a:pt x="17544" y="1955"/>
                  </a:moveTo>
                  <a:lnTo>
                    <a:pt x="17544" y="2623"/>
                  </a:lnTo>
                  <a:lnTo>
                    <a:pt x="16876" y="2623"/>
                  </a:lnTo>
                  <a:lnTo>
                    <a:pt x="16876" y="1955"/>
                  </a:lnTo>
                  <a:close/>
                  <a:moveTo>
                    <a:pt x="18296" y="1955"/>
                  </a:moveTo>
                  <a:lnTo>
                    <a:pt x="18296" y="2623"/>
                  </a:lnTo>
                  <a:lnTo>
                    <a:pt x="17628" y="2623"/>
                  </a:lnTo>
                  <a:lnTo>
                    <a:pt x="17628" y="1955"/>
                  </a:lnTo>
                  <a:close/>
                  <a:moveTo>
                    <a:pt x="19048" y="1955"/>
                  </a:moveTo>
                  <a:lnTo>
                    <a:pt x="19048" y="2623"/>
                  </a:lnTo>
                  <a:lnTo>
                    <a:pt x="18380" y="2623"/>
                  </a:lnTo>
                  <a:lnTo>
                    <a:pt x="18380" y="1955"/>
                  </a:lnTo>
                  <a:close/>
                  <a:moveTo>
                    <a:pt x="19800" y="1955"/>
                  </a:moveTo>
                  <a:lnTo>
                    <a:pt x="19800" y="2623"/>
                  </a:lnTo>
                  <a:lnTo>
                    <a:pt x="19132" y="2623"/>
                  </a:lnTo>
                  <a:lnTo>
                    <a:pt x="19132" y="1955"/>
                  </a:lnTo>
                  <a:close/>
                  <a:moveTo>
                    <a:pt x="20552" y="1955"/>
                  </a:moveTo>
                  <a:lnTo>
                    <a:pt x="20552" y="2623"/>
                  </a:lnTo>
                  <a:lnTo>
                    <a:pt x="19884" y="2623"/>
                  </a:lnTo>
                  <a:lnTo>
                    <a:pt x="19884" y="1955"/>
                  </a:lnTo>
                  <a:close/>
                  <a:moveTo>
                    <a:pt x="21304" y="1955"/>
                  </a:moveTo>
                  <a:lnTo>
                    <a:pt x="21304" y="2623"/>
                  </a:lnTo>
                  <a:lnTo>
                    <a:pt x="20635" y="2623"/>
                  </a:lnTo>
                  <a:lnTo>
                    <a:pt x="20635" y="1955"/>
                  </a:lnTo>
                  <a:close/>
                  <a:moveTo>
                    <a:pt x="22039" y="1955"/>
                  </a:moveTo>
                  <a:lnTo>
                    <a:pt x="22039" y="2623"/>
                  </a:lnTo>
                  <a:lnTo>
                    <a:pt x="21371" y="2623"/>
                  </a:lnTo>
                  <a:lnTo>
                    <a:pt x="21371" y="1955"/>
                  </a:lnTo>
                  <a:close/>
                  <a:moveTo>
                    <a:pt x="22791" y="1955"/>
                  </a:moveTo>
                  <a:lnTo>
                    <a:pt x="22791" y="2623"/>
                  </a:lnTo>
                  <a:lnTo>
                    <a:pt x="22122" y="2623"/>
                  </a:lnTo>
                  <a:lnTo>
                    <a:pt x="22122" y="1955"/>
                  </a:lnTo>
                  <a:close/>
                  <a:moveTo>
                    <a:pt x="23559" y="1955"/>
                  </a:moveTo>
                  <a:lnTo>
                    <a:pt x="23543" y="2623"/>
                  </a:lnTo>
                  <a:lnTo>
                    <a:pt x="22874" y="2623"/>
                  </a:lnTo>
                  <a:lnTo>
                    <a:pt x="22874" y="1955"/>
                  </a:lnTo>
                  <a:close/>
                  <a:moveTo>
                    <a:pt x="24295" y="1955"/>
                  </a:moveTo>
                  <a:lnTo>
                    <a:pt x="24295" y="2623"/>
                  </a:lnTo>
                  <a:lnTo>
                    <a:pt x="23626" y="2623"/>
                  </a:lnTo>
                  <a:lnTo>
                    <a:pt x="23626" y="1955"/>
                  </a:lnTo>
                  <a:close/>
                  <a:moveTo>
                    <a:pt x="25046" y="1955"/>
                  </a:moveTo>
                  <a:lnTo>
                    <a:pt x="25046" y="2623"/>
                  </a:lnTo>
                  <a:lnTo>
                    <a:pt x="24378" y="2623"/>
                  </a:lnTo>
                  <a:lnTo>
                    <a:pt x="24378" y="1955"/>
                  </a:lnTo>
                  <a:close/>
                  <a:moveTo>
                    <a:pt x="25798" y="1955"/>
                  </a:moveTo>
                  <a:lnTo>
                    <a:pt x="25798" y="2623"/>
                  </a:lnTo>
                  <a:lnTo>
                    <a:pt x="25130" y="2623"/>
                  </a:lnTo>
                  <a:lnTo>
                    <a:pt x="25130" y="1955"/>
                  </a:lnTo>
                  <a:close/>
                  <a:moveTo>
                    <a:pt x="26550" y="1955"/>
                  </a:moveTo>
                  <a:lnTo>
                    <a:pt x="26550" y="2623"/>
                  </a:lnTo>
                  <a:lnTo>
                    <a:pt x="25882" y="2623"/>
                  </a:lnTo>
                  <a:lnTo>
                    <a:pt x="25882" y="1955"/>
                  </a:lnTo>
                  <a:close/>
                  <a:moveTo>
                    <a:pt x="27285" y="1955"/>
                  </a:moveTo>
                  <a:lnTo>
                    <a:pt x="27285" y="2623"/>
                  </a:lnTo>
                  <a:lnTo>
                    <a:pt x="26617" y="2623"/>
                  </a:lnTo>
                  <a:lnTo>
                    <a:pt x="26617" y="1955"/>
                  </a:lnTo>
                  <a:close/>
                  <a:moveTo>
                    <a:pt x="28037" y="1955"/>
                  </a:moveTo>
                  <a:lnTo>
                    <a:pt x="28037" y="2623"/>
                  </a:lnTo>
                  <a:lnTo>
                    <a:pt x="27369" y="2623"/>
                  </a:lnTo>
                  <a:lnTo>
                    <a:pt x="27369" y="1955"/>
                  </a:lnTo>
                  <a:close/>
                  <a:moveTo>
                    <a:pt x="28789" y="1955"/>
                  </a:moveTo>
                  <a:lnTo>
                    <a:pt x="28789" y="2623"/>
                  </a:lnTo>
                  <a:lnTo>
                    <a:pt x="28121" y="2623"/>
                  </a:lnTo>
                  <a:lnTo>
                    <a:pt x="28121" y="1955"/>
                  </a:lnTo>
                  <a:close/>
                  <a:moveTo>
                    <a:pt x="29541" y="1955"/>
                  </a:moveTo>
                  <a:lnTo>
                    <a:pt x="29541" y="2623"/>
                  </a:lnTo>
                  <a:lnTo>
                    <a:pt x="28873" y="2623"/>
                  </a:lnTo>
                  <a:lnTo>
                    <a:pt x="28873" y="1955"/>
                  </a:lnTo>
                  <a:close/>
                  <a:moveTo>
                    <a:pt x="30293" y="1955"/>
                  </a:moveTo>
                  <a:lnTo>
                    <a:pt x="30293" y="2623"/>
                  </a:lnTo>
                  <a:lnTo>
                    <a:pt x="29625" y="2623"/>
                  </a:lnTo>
                  <a:lnTo>
                    <a:pt x="29625" y="1955"/>
                  </a:lnTo>
                  <a:close/>
                  <a:moveTo>
                    <a:pt x="31045" y="1955"/>
                  </a:moveTo>
                  <a:lnTo>
                    <a:pt x="31045" y="2623"/>
                  </a:lnTo>
                  <a:lnTo>
                    <a:pt x="30377" y="2623"/>
                  </a:lnTo>
                  <a:lnTo>
                    <a:pt x="30377" y="1955"/>
                  </a:lnTo>
                  <a:close/>
                  <a:moveTo>
                    <a:pt x="31797" y="1955"/>
                  </a:moveTo>
                  <a:lnTo>
                    <a:pt x="31797" y="2623"/>
                  </a:lnTo>
                  <a:lnTo>
                    <a:pt x="31128" y="2623"/>
                  </a:lnTo>
                  <a:lnTo>
                    <a:pt x="31128" y="1955"/>
                  </a:lnTo>
                  <a:close/>
                  <a:moveTo>
                    <a:pt x="32549" y="1955"/>
                  </a:moveTo>
                  <a:lnTo>
                    <a:pt x="32549" y="2623"/>
                  </a:lnTo>
                  <a:lnTo>
                    <a:pt x="31847" y="2623"/>
                  </a:lnTo>
                  <a:lnTo>
                    <a:pt x="31847" y="1955"/>
                  </a:lnTo>
                  <a:close/>
                  <a:moveTo>
                    <a:pt x="1070" y="2707"/>
                  </a:moveTo>
                  <a:lnTo>
                    <a:pt x="1070" y="3375"/>
                  </a:lnTo>
                  <a:lnTo>
                    <a:pt x="401" y="3375"/>
                  </a:lnTo>
                  <a:lnTo>
                    <a:pt x="401" y="2707"/>
                  </a:lnTo>
                  <a:close/>
                  <a:moveTo>
                    <a:pt x="1822" y="2707"/>
                  </a:moveTo>
                  <a:lnTo>
                    <a:pt x="1822" y="3375"/>
                  </a:lnTo>
                  <a:lnTo>
                    <a:pt x="1153" y="3375"/>
                  </a:lnTo>
                  <a:lnTo>
                    <a:pt x="1153" y="2707"/>
                  </a:lnTo>
                  <a:close/>
                  <a:moveTo>
                    <a:pt x="2573" y="2707"/>
                  </a:moveTo>
                  <a:lnTo>
                    <a:pt x="2573" y="3375"/>
                  </a:lnTo>
                  <a:lnTo>
                    <a:pt x="1905" y="3375"/>
                  </a:lnTo>
                  <a:lnTo>
                    <a:pt x="1905" y="2707"/>
                  </a:lnTo>
                  <a:close/>
                  <a:moveTo>
                    <a:pt x="3325" y="2707"/>
                  </a:moveTo>
                  <a:lnTo>
                    <a:pt x="3325" y="3375"/>
                  </a:lnTo>
                  <a:lnTo>
                    <a:pt x="2657" y="3375"/>
                  </a:lnTo>
                  <a:lnTo>
                    <a:pt x="2657" y="2707"/>
                  </a:lnTo>
                  <a:close/>
                  <a:moveTo>
                    <a:pt x="4077" y="2707"/>
                  </a:moveTo>
                  <a:lnTo>
                    <a:pt x="4077" y="3375"/>
                  </a:lnTo>
                  <a:lnTo>
                    <a:pt x="3409" y="3375"/>
                  </a:lnTo>
                  <a:lnTo>
                    <a:pt x="3409" y="2707"/>
                  </a:lnTo>
                  <a:close/>
                  <a:moveTo>
                    <a:pt x="4829" y="2707"/>
                  </a:moveTo>
                  <a:lnTo>
                    <a:pt x="4829" y="3375"/>
                  </a:lnTo>
                  <a:lnTo>
                    <a:pt x="4161" y="3375"/>
                  </a:lnTo>
                  <a:lnTo>
                    <a:pt x="4161" y="2707"/>
                  </a:lnTo>
                  <a:close/>
                  <a:moveTo>
                    <a:pt x="5564" y="2707"/>
                  </a:moveTo>
                  <a:lnTo>
                    <a:pt x="5564" y="3375"/>
                  </a:lnTo>
                  <a:lnTo>
                    <a:pt x="4896" y="3375"/>
                  </a:lnTo>
                  <a:lnTo>
                    <a:pt x="4896" y="2707"/>
                  </a:lnTo>
                  <a:close/>
                  <a:moveTo>
                    <a:pt x="6299" y="2707"/>
                  </a:moveTo>
                  <a:lnTo>
                    <a:pt x="6299" y="3375"/>
                  </a:lnTo>
                  <a:lnTo>
                    <a:pt x="5648" y="3375"/>
                  </a:lnTo>
                  <a:lnTo>
                    <a:pt x="5648" y="2707"/>
                  </a:lnTo>
                  <a:close/>
                  <a:moveTo>
                    <a:pt x="7068" y="2707"/>
                  </a:moveTo>
                  <a:lnTo>
                    <a:pt x="7068" y="3375"/>
                  </a:lnTo>
                  <a:lnTo>
                    <a:pt x="6400" y="3375"/>
                  </a:lnTo>
                  <a:lnTo>
                    <a:pt x="6400" y="2707"/>
                  </a:lnTo>
                  <a:close/>
                  <a:moveTo>
                    <a:pt x="7803" y="2707"/>
                  </a:moveTo>
                  <a:lnTo>
                    <a:pt x="7803" y="3375"/>
                  </a:lnTo>
                  <a:lnTo>
                    <a:pt x="7135" y="3375"/>
                  </a:lnTo>
                  <a:lnTo>
                    <a:pt x="7135" y="2707"/>
                  </a:lnTo>
                  <a:close/>
                  <a:moveTo>
                    <a:pt x="8572" y="2707"/>
                  </a:moveTo>
                  <a:lnTo>
                    <a:pt x="8572" y="3375"/>
                  </a:lnTo>
                  <a:lnTo>
                    <a:pt x="7904" y="3375"/>
                  </a:lnTo>
                  <a:lnTo>
                    <a:pt x="7904" y="2707"/>
                  </a:lnTo>
                  <a:close/>
                  <a:moveTo>
                    <a:pt x="9324" y="2707"/>
                  </a:moveTo>
                  <a:lnTo>
                    <a:pt x="9324" y="3375"/>
                  </a:lnTo>
                  <a:lnTo>
                    <a:pt x="8655" y="3375"/>
                  </a:lnTo>
                  <a:lnTo>
                    <a:pt x="8655" y="2707"/>
                  </a:lnTo>
                  <a:close/>
                  <a:moveTo>
                    <a:pt x="10076" y="2707"/>
                  </a:moveTo>
                  <a:lnTo>
                    <a:pt x="10076" y="3375"/>
                  </a:lnTo>
                  <a:lnTo>
                    <a:pt x="9407" y="3375"/>
                  </a:lnTo>
                  <a:lnTo>
                    <a:pt x="9407" y="2707"/>
                  </a:lnTo>
                  <a:close/>
                  <a:moveTo>
                    <a:pt x="10828" y="2707"/>
                  </a:moveTo>
                  <a:lnTo>
                    <a:pt x="10828" y="3375"/>
                  </a:lnTo>
                  <a:lnTo>
                    <a:pt x="10159" y="3375"/>
                  </a:lnTo>
                  <a:lnTo>
                    <a:pt x="10159" y="2707"/>
                  </a:lnTo>
                  <a:close/>
                  <a:moveTo>
                    <a:pt x="11546" y="2707"/>
                  </a:moveTo>
                  <a:lnTo>
                    <a:pt x="11546" y="3375"/>
                  </a:lnTo>
                  <a:lnTo>
                    <a:pt x="10878" y="3375"/>
                  </a:lnTo>
                  <a:lnTo>
                    <a:pt x="10878" y="2707"/>
                  </a:lnTo>
                  <a:close/>
                  <a:moveTo>
                    <a:pt x="12331" y="2707"/>
                  </a:moveTo>
                  <a:lnTo>
                    <a:pt x="12298" y="3375"/>
                  </a:lnTo>
                  <a:lnTo>
                    <a:pt x="11663" y="3375"/>
                  </a:lnTo>
                  <a:lnTo>
                    <a:pt x="11663" y="2707"/>
                  </a:lnTo>
                  <a:close/>
                  <a:moveTo>
                    <a:pt x="13050" y="2707"/>
                  </a:moveTo>
                  <a:lnTo>
                    <a:pt x="13050" y="3375"/>
                  </a:lnTo>
                  <a:lnTo>
                    <a:pt x="12381" y="3375"/>
                  </a:lnTo>
                  <a:lnTo>
                    <a:pt x="12381" y="2707"/>
                  </a:lnTo>
                  <a:close/>
                  <a:moveTo>
                    <a:pt x="13802" y="2707"/>
                  </a:moveTo>
                  <a:lnTo>
                    <a:pt x="13802" y="3375"/>
                  </a:lnTo>
                  <a:lnTo>
                    <a:pt x="13133" y="3375"/>
                  </a:lnTo>
                  <a:lnTo>
                    <a:pt x="13133" y="2707"/>
                  </a:lnTo>
                  <a:close/>
                  <a:moveTo>
                    <a:pt x="14587" y="2707"/>
                  </a:moveTo>
                  <a:lnTo>
                    <a:pt x="14554" y="3375"/>
                  </a:lnTo>
                  <a:lnTo>
                    <a:pt x="13885" y="3375"/>
                  </a:lnTo>
                  <a:lnTo>
                    <a:pt x="13885" y="2707"/>
                  </a:lnTo>
                  <a:close/>
                  <a:moveTo>
                    <a:pt x="15305" y="2707"/>
                  </a:moveTo>
                  <a:lnTo>
                    <a:pt x="15305" y="3375"/>
                  </a:lnTo>
                  <a:lnTo>
                    <a:pt x="14637" y="3375"/>
                  </a:lnTo>
                  <a:lnTo>
                    <a:pt x="14637" y="2707"/>
                  </a:lnTo>
                  <a:close/>
                  <a:moveTo>
                    <a:pt x="16057" y="2707"/>
                  </a:moveTo>
                  <a:lnTo>
                    <a:pt x="16057" y="3375"/>
                  </a:lnTo>
                  <a:lnTo>
                    <a:pt x="15389" y="3375"/>
                  </a:lnTo>
                  <a:lnTo>
                    <a:pt x="15389" y="2707"/>
                  </a:lnTo>
                  <a:close/>
                  <a:moveTo>
                    <a:pt x="16792" y="2707"/>
                  </a:moveTo>
                  <a:lnTo>
                    <a:pt x="16792" y="3375"/>
                  </a:lnTo>
                  <a:lnTo>
                    <a:pt x="16124" y="3375"/>
                  </a:lnTo>
                  <a:lnTo>
                    <a:pt x="16124" y="2707"/>
                  </a:lnTo>
                  <a:close/>
                  <a:moveTo>
                    <a:pt x="17544" y="2707"/>
                  </a:moveTo>
                  <a:lnTo>
                    <a:pt x="17544" y="3375"/>
                  </a:lnTo>
                  <a:lnTo>
                    <a:pt x="16876" y="3375"/>
                  </a:lnTo>
                  <a:lnTo>
                    <a:pt x="16876" y="2707"/>
                  </a:lnTo>
                  <a:close/>
                  <a:moveTo>
                    <a:pt x="18296" y="2707"/>
                  </a:moveTo>
                  <a:lnTo>
                    <a:pt x="18296" y="3375"/>
                  </a:lnTo>
                  <a:lnTo>
                    <a:pt x="17628" y="3375"/>
                  </a:lnTo>
                  <a:lnTo>
                    <a:pt x="17628" y="2707"/>
                  </a:lnTo>
                  <a:close/>
                  <a:moveTo>
                    <a:pt x="19048" y="2707"/>
                  </a:moveTo>
                  <a:lnTo>
                    <a:pt x="19048" y="3375"/>
                  </a:lnTo>
                  <a:lnTo>
                    <a:pt x="18380" y="3375"/>
                  </a:lnTo>
                  <a:lnTo>
                    <a:pt x="18380" y="2707"/>
                  </a:lnTo>
                  <a:close/>
                  <a:moveTo>
                    <a:pt x="19800" y="2707"/>
                  </a:moveTo>
                  <a:lnTo>
                    <a:pt x="19800" y="3375"/>
                  </a:lnTo>
                  <a:lnTo>
                    <a:pt x="19132" y="3375"/>
                  </a:lnTo>
                  <a:lnTo>
                    <a:pt x="19132" y="2707"/>
                  </a:lnTo>
                  <a:close/>
                  <a:moveTo>
                    <a:pt x="20552" y="2707"/>
                  </a:moveTo>
                  <a:lnTo>
                    <a:pt x="20552" y="3375"/>
                  </a:lnTo>
                  <a:lnTo>
                    <a:pt x="19884" y="3375"/>
                  </a:lnTo>
                  <a:lnTo>
                    <a:pt x="19884" y="2707"/>
                  </a:lnTo>
                  <a:close/>
                  <a:moveTo>
                    <a:pt x="21304" y="2707"/>
                  </a:moveTo>
                  <a:lnTo>
                    <a:pt x="21304" y="3375"/>
                  </a:lnTo>
                  <a:lnTo>
                    <a:pt x="20635" y="3375"/>
                  </a:lnTo>
                  <a:lnTo>
                    <a:pt x="20635" y="2707"/>
                  </a:lnTo>
                  <a:close/>
                  <a:moveTo>
                    <a:pt x="22039" y="2707"/>
                  </a:moveTo>
                  <a:lnTo>
                    <a:pt x="22039" y="3375"/>
                  </a:lnTo>
                  <a:lnTo>
                    <a:pt x="21371" y="3375"/>
                  </a:lnTo>
                  <a:lnTo>
                    <a:pt x="21371" y="2707"/>
                  </a:lnTo>
                  <a:close/>
                  <a:moveTo>
                    <a:pt x="22791" y="2707"/>
                  </a:moveTo>
                  <a:lnTo>
                    <a:pt x="22791" y="3375"/>
                  </a:lnTo>
                  <a:lnTo>
                    <a:pt x="22122" y="3375"/>
                  </a:lnTo>
                  <a:lnTo>
                    <a:pt x="22122" y="2707"/>
                  </a:lnTo>
                  <a:close/>
                  <a:moveTo>
                    <a:pt x="23559" y="2707"/>
                  </a:moveTo>
                  <a:lnTo>
                    <a:pt x="23543" y="3375"/>
                  </a:lnTo>
                  <a:lnTo>
                    <a:pt x="22874" y="3375"/>
                  </a:lnTo>
                  <a:lnTo>
                    <a:pt x="22874" y="2707"/>
                  </a:lnTo>
                  <a:close/>
                  <a:moveTo>
                    <a:pt x="24295" y="2707"/>
                  </a:moveTo>
                  <a:lnTo>
                    <a:pt x="24295" y="3375"/>
                  </a:lnTo>
                  <a:lnTo>
                    <a:pt x="23626" y="3375"/>
                  </a:lnTo>
                  <a:lnTo>
                    <a:pt x="23626" y="2707"/>
                  </a:lnTo>
                  <a:close/>
                  <a:moveTo>
                    <a:pt x="25046" y="2707"/>
                  </a:moveTo>
                  <a:lnTo>
                    <a:pt x="25046" y="3375"/>
                  </a:lnTo>
                  <a:lnTo>
                    <a:pt x="24378" y="3375"/>
                  </a:lnTo>
                  <a:lnTo>
                    <a:pt x="24378" y="2707"/>
                  </a:lnTo>
                  <a:close/>
                  <a:moveTo>
                    <a:pt x="25798" y="2707"/>
                  </a:moveTo>
                  <a:lnTo>
                    <a:pt x="25798" y="3375"/>
                  </a:lnTo>
                  <a:lnTo>
                    <a:pt x="25130" y="3375"/>
                  </a:lnTo>
                  <a:lnTo>
                    <a:pt x="25130" y="2707"/>
                  </a:lnTo>
                  <a:close/>
                  <a:moveTo>
                    <a:pt x="26550" y="2707"/>
                  </a:moveTo>
                  <a:lnTo>
                    <a:pt x="26550" y="3375"/>
                  </a:lnTo>
                  <a:lnTo>
                    <a:pt x="25882" y="3375"/>
                  </a:lnTo>
                  <a:lnTo>
                    <a:pt x="25882" y="2707"/>
                  </a:lnTo>
                  <a:close/>
                  <a:moveTo>
                    <a:pt x="27285" y="2707"/>
                  </a:moveTo>
                  <a:lnTo>
                    <a:pt x="27285" y="3375"/>
                  </a:lnTo>
                  <a:lnTo>
                    <a:pt x="26617" y="3375"/>
                  </a:lnTo>
                  <a:lnTo>
                    <a:pt x="26617" y="2707"/>
                  </a:lnTo>
                  <a:close/>
                  <a:moveTo>
                    <a:pt x="28037" y="2707"/>
                  </a:moveTo>
                  <a:lnTo>
                    <a:pt x="28037" y="3375"/>
                  </a:lnTo>
                  <a:lnTo>
                    <a:pt x="27369" y="3375"/>
                  </a:lnTo>
                  <a:lnTo>
                    <a:pt x="27369" y="2707"/>
                  </a:lnTo>
                  <a:close/>
                  <a:moveTo>
                    <a:pt x="28789" y="2707"/>
                  </a:moveTo>
                  <a:lnTo>
                    <a:pt x="28789" y="3375"/>
                  </a:lnTo>
                  <a:lnTo>
                    <a:pt x="28121" y="3375"/>
                  </a:lnTo>
                  <a:lnTo>
                    <a:pt x="28121" y="2707"/>
                  </a:lnTo>
                  <a:close/>
                  <a:moveTo>
                    <a:pt x="29541" y="2707"/>
                  </a:moveTo>
                  <a:lnTo>
                    <a:pt x="29541" y="3375"/>
                  </a:lnTo>
                  <a:lnTo>
                    <a:pt x="28873" y="3375"/>
                  </a:lnTo>
                  <a:lnTo>
                    <a:pt x="28873" y="2707"/>
                  </a:lnTo>
                  <a:close/>
                  <a:moveTo>
                    <a:pt x="30293" y="2707"/>
                  </a:moveTo>
                  <a:lnTo>
                    <a:pt x="30293" y="3375"/>
                  </a:lnTo>
                  <a:lnTo>
                    <a:pt x="29625" y="3375"/>
                  </a:lnTo>
                  <a:lnTo>
                    <a:pt x="29625" y="2707"/>
                  </a:lnTo>
                  <a:close/>
                  <a:moveTo>
                    <a:pt x="31045" y="2707"/>
                  </a:moveTo>
                  <a:lnTo>
                    <a:pt x="31045" y="3375"/>
                  </a:lnTo>
                  <a:lnTo>
                    <a:pt x="30377" y="3375"/>
                  </a:lnTo>
                  <a:lnTo>
                    <a:pt x="30377" y="2707"/>
                  </a:lnTo>
                  <a:close/>
                  <a:moveTo>
                    <a:pt x="31797" y="2707"/>
                  </a:moveTo>
                  <a:lnTo>
                    <a:pt x="31797" y="3375"/>
                  </a:lnTo>
                  <a:lnTo>
                    <a:pt x="31128" y="3375"/>
                  </a:lnTo>
                  <a:lnTo>
                    <a:pt x="31128" y="2707"/>
                  </a:lnTo>
                  <a:close/>
                  <a:moveTo>
                    <a:pt x="32549" y="2707"/>
                  </a:moveTo>
                  <a:lnTo>
                    <a:pt x="32549" y="3375"/>
                  </a:lnTo>
                  <a:lnTo>
                    <a:pt x="31847" y="3375"/>
                  </a:lnTo>
                  <a:lnTo>
                    <a:pt x="31847" y="2707"/>
                  </a:lnTo>
                  <a:close/>
                  <a:moveTo>
                    <a:pt x="1070" y="3442"/>
                  </a:moveTo>
                  <a:lnTo>
                    <a:pt x="1070" y="4110"/>
                  </a:lnTo>
                  <a:lnTo>
                    <a:pt x="401" y="4110"/>
                  </a:lnTo>
                  <a:lnTo>
                    <a:pt x="401" y="3442"/>
                  </a:lnTo>
                  <a:close/>
                  <a:moveTo>
                    <a:pt x="1822" y="3442"/>
                  </a:moveTo>
                  <a:lnTo>
                    <a:pt x="1822" y="4110"/>
                  </a:lnTo>
                  <a:lnTo>
                    <a:pt x="1153" y="4110"/>
                  </a:lnTo>
                  <a:lnTo>
                    <a:pt x="1153" y="3442"/>
                  </a:lnTo>
                  <a:close/>
                  <a:moveTo>
                    <a:pt x="2573" y="3442"/>
                  </a:moveTo>
                  <a:lnTo>
                    <a:pt x="2573" y="4110"/>
                  </a:lnTo>
                  <a:lnTo>
                    <a:pt x="1905" y="4110"/>
                  </a:lnTo>
                  <a:lnTo>
                    <a:pt x="1905" y="3442"/>
                  </a:lnTo>
                  <a:close/>
                  <a:moveTo>
                    <a:pt x="4077" y="3442"/>
                  </a:moveTo>
                  <a:lnTo>
                    <a:pt x="4077" y="4110"/>
                  </a:lnTo>
                  <a:lnTo>
                    <a:pt x="3409" y="4110"/>
                  </a:lnTo>
                  <a:lnTo>
                    <a:pt x="3409" y="3442"/>
                  </a:lnTo>
                  <a:close/>
                  <a:moveTo>
                    <a:pt x="4829" y="3442"/>
                  </a:moveTo>
                  <a:lnTo>
                    <a:pt x="4829" y="4110"/>
                  </a:lnTo>
                  <a:lnTo>
                    <a:pt x="4161" y="4110"/>
                  </a:lnTo>
                  <a:lnTo>
                    <a:pt x="4161" y="3442"/>
                  </a:lnTo>
                  <a:close/>
                  <a:moveTo>
                    <a:pt x="5564" y="3442"/>
                  </a:moveTo>
                  <a:lnTo>
                    <a:pt x="5564" y="4110"/>
                  </a:lnTo>
                  <a:lnTo>
                    <a:pt x="4896" y="4110"/>
                  </a:lnTo>
                  <a:lnTo>
                    <a:pt x="4896" y="3442"/>
                  </a:lnTo>
                  <a:close/>
                  <a:moveTo>
                    <a:pt x="7068" y="3442"/>
                  </a:moveTo>
                  <a:lnTo>
                    <a:pt x="7068" y="4110"/>
                  </a:lnTo>
                  <a:lnTo>
                    <a:pt x="6400" y="4110"/>
                  </a:lnTo>
                  <a:lnTo>
                    <a:pt x="6400" y="3442"/>
                  </a:lnTo>
                  <a:close/>
                  <a:moveTo>
                    <a:pt x="8572" y="3442"/>
                  </a:moveTo>
                  <a:lnTo>
                    <a:pt x="8572" y="4110"/>
                  </a:lnTo>
                  <a:lnTo>
                    <a:pt x="7904" y="4110"/>
                  </a:lnTo>
                  <a:lnTo>
                    <a:pt x="7904" y="3442"/>
                  </a:lnTo>
                  <a:close/>
                  <a:moveTo>
                    <a:pt x="10076" y="3442"/>
                  </a:moveTo>
                  <a:lnTo>
                    <a:pt x="10076" y="4110"/>
                  </a:lnTo>
                  <a:lnTo>
                    <a:pt x="9407" y="4110"/>
                  </a:lnTo>
                  <a:lnTo>
                    <a:pt x="9407" y="3442"/>
                  </a:lnTo>
                  <a:close/>
                  <a:moveTo>
                    <a:pt x="11546" y="3442"/>
                  </a:moveTo>
                  <a:lnTo>
                    <a:pt x="11546" y="4110"/>
                  </a:lnTo>
                  <a:lnTo>
                    <a:pt x="10878" y="4110"/>
                  </a:lnTo>
                  <a:lnTo>
                    <a:pt x="10878" y="3442"/>
                  </a:lnTo>
                  <a:close/>
                  <a:moveTo>
                    <a:pt x="12331" y="3442"/>
                  </a:moveTo>
                  <a:lnTo>
                    <a:pt x="12298" y="4110"/>
                  </a:lnTo>
                  <a:lnTo>
                    <a:pt x="11663" y="4110"/>
                  </a:lnTo>
                  <a:lnTo>
                    <a:pt x="11663" y="3442"/>
                  </a:lnTo>
                  <a:close/>
                  <a:moveTo>
                    <a:pt x="13050" y="3442"/>
                  </a:moveTo>
                  <a:lnTo>
                    <a:pt x="13050" y="4110"/>
                  </a:lnTo>
                  <a:lnTo>
                    <a:pt x="12381" y="4110"/>
                  </a:lnTo>
                  <a:lnTo>
                    <a:pt x="12381" y="3442"/>
                  </a:lnTo>
                  <a:close/>
                  <a:moveTo>
                    <a:pt x="14587" y="3442"/>
                  </a:moveTo>
                  <a:lnTo>
                    <a:pt x="14554" y="4110"/>
                  </a:lnTo>
                  <a:lnTo>
                    <a:pt x="13885" y="4110"/>
                  </a:lnTo>
                  <a:lnTo>
                    <a:pt x="13885" y="3442"/>
                  </a:lnTo>
                  <a:close/>
                  <a:moveTo>
                    <a:pt x="16057" y="3442"/>
                  </a:moveTo>
                  <a:lnTo>
                    <a:pt x="16057" y="4110"/>
                  </a:lnTo>
                  <a:lnTo>
                    <a:pt x="15389" y="4110"/>
                  </a:lnTo>
                  <a:lnTo>
                    <a:pt x="15389" y="3442"/>
                  </a:lnTo>
                  <a:close/>
                  <a:moveTo>
                    <a:pt x="17544" y="3442"/>
                  </a:moveTo>
                  <a:lnTo>
                    <a:pt x="17544" y="4110"/>
                  </a:lnTo>
                  <a:lnTo>
                    <a:pt x="16876" y="4110"/>
                  </a:lnTo>
                  <a:lnTo>
                    <a:pt x="16876" y="3442"/>
                  </a:lnTo>
                  <a:close/>
                  <a:moveTo>
                    <a:pt x="19048" y="3442"/>
                  </a:moveTo>
                  <a:lnTo>
                    <a:pt x="19048" y="4110"/>
                  </a:lnTo>
                  <a:lnTo>
                    <a:pt x="18380" y="4110"/>
                  </a:lnTo>
                  <a:lnTo>
                    <a:pt x="18380" y="3442"/>
                  </a:lnTo>
                  <a:close/>
                  <a:moveTo>
                    <a:pt x="20552" y="3442"/>
                  </a:moveTo>
                  <a:lnTo>
                    <a:pt x="20552" y="4110"/>
                  </a:lnTo>
                  <a:lnTo>
                    <a:pt x="19884" y="4110"/>
                  </a:lnTo>
                  <a:lnTo>
                    <a:pt x="19884" y="3442"/>
                  </a:lnTo>
                  <a:close/>
                  <a:moveTo>
                    <a:pt x="21304" y="3442"/>
                  </a:moveTo>
                  <a:lnTo>
                    <a:pt x="21304" y="4110"/>
                  </a:lnTo>
                  <a:lnTo>
                    <a:pt x="20635" y="4110"/>
                  </a:lnTo>
                  <a:lnTo>
                    <a:pt x="20635" y="3442"/>
                  </a:lnTo>
                  <a:close/>
                  <a:moveTo>
                    <a:pt x="22039" y="3442"/>
                  </a:moveTo>
                  <a:lnTo>
                    <a:pt x="22039" y="4110"/>
                  </a:lnTo>
                  <a:lnTo>
                    <a:pt x="21371" y="4110"/>
                  </a:lnTo>
                  <a:lnTo>
                    <a:pt x="21371" y="3442"/>
                  </a:lnTo>
                  <a:close/>
                  <a:moveTo>
                    <a:pt x="23559" y="3442"/>
                  </a:moveTo>
                  <a:lnTo>
                    <a:pt x="23543" y="4110"/>
                  </a:lnTo>
                  <a:lnTo>
                    <a:pt x="22874" y="4110"/>
                  </a:lnTo>
                  <a:lnTo>
                    <a:pt x="22874" y="3442"/>
                  </a:lnTo>
                  <a:close/>
                  <a:moveTo>
                    <a:pt x="25046" y="3442"/>
                  </a:moveTo>
                  <a:lnTo>
                    <a:pt x="25046" y="4110"/>
                  </a:lnTo>
                  <a:lnTo>
                    <a:pt x="24378" y="4110"/>
                  </a:lnTo>
                  <a:lnTo>
                    <a:pt x="24378" y="3442"/>
                  </a:lnTo>
                  <a:close/>
                  <a:moveTo>
                    <a:pt x="26550" y="3442"/>
                  </a:moveTo>
                  <a:lnTo>
                    <a:pt x="26550" y="4110"/>
                  </a:lnTo>
                  <a:lnTo>
                    <a:pt x="25882" y="4110"/>
                  </a:lnTo>
                  <a:lnTo>
                    <a:pt x="25882" y="3442"/>
                  </a:lnTo>
                  <a:close/>
                  <a:moveTo>
                    <a:pt x="28037" y="3442"/>
                  </a:moveTo>
                  <a:lnTo>
                    <a:pt x="28037" y="4110"/>
                  </a:lnTo>
                  <a:lnTo>
                    <a:pt x="27369" y="4110"/>
                  </a:lnTo>
                  <a:lnTo>
                    <a:pt x="27369" y="3442"/>
                  </a:lnTo>
                  <a:close/>
                  <a:moveTo>
                    <a:pt x="30293" y="3442"/>
                  </a:moveTo>
                  <a:lnTo>
                    <a:pt x="30293" y="4110"/>
                  </a:lnTo>
                  <a:lnTo>
                    <a:pt x="29625" y="4110"/>
                  </a:lnTo>
                  <a:lnTo>
                    <a:pt x="29625" y="3442"/>
                  </a:lnTo>
                  <a:close/>
                  <a:moveTo>
                    <a:pt x="31045" y="3442"/>
                  </a:moveTo>
                  <a:lnTo>
                    <a:pt x="31045" y="4110"/>
                  </a:lnTo>
                  <a:lnTo>
                    <a:pt x="30377" y="4110"/>
                  </a:lnTo>
                  <a:lnTo>
                    <a:pt x="30377" y="3442"/>
                  </a:lnTo>
                  <a:close/>
                  <a:moveTo>
                    <a:pt x="31797" y="3442"/>
                  </a:moveTo>
                  <a:lnTo>
                    <a:pt x="31797" y="4110"/>
                  </a:lnTo>
                  <a:lnTo>
                    <a:pt x="31128" y="4110"/>
                  </a:lnTo>
                  <a:lnTo>
                    <a:pt x="31128" y="3442"/>
                  </a:lnTo>
                  <a:close/>
                  <a:moveTo>
                    <a:pt x="32549" y="3442"/>
                  </a:moveTo>
                  <a:lnTo>
                    <a:pt x="32549" y="4110"/>
                  </a:lnTo>
                  <a:lnTo>
                    <a:pt x="31847" y="4110"/>
                  </a:lnTo>
                  <a:lnTo>
                    <a:pt x="31847" y="3442"/>
                  </a:lnTo>
                  <a:close/>
                  <a:moveTo>
                    <a:pt x="3325" y="3459"/>
                  </a:moveTo>
                  <a:lnTo>
                    <a:pt x="3325" y="4127"/>
                  </a:lnTo>
                  <a:lnTo>
                    <a:pt x="2657" y="4127"/>
                  </a:lnTo>
                  <a:lnTo>
                    <a:pt x="2657" y="3459"/>
                  </a:lnTo>
                  <a:close/>
                  <a:moveTo>
                    <a:pt x="6333" y="3459"/>
                  </a:moveTo>
                  <a:lnTo>
                    <a:pt x="6333" y="4127"/>
                  </a:lnTo>
                  <a:lnTo>
                    <a:pt x="5665" y="4127"/>
                  </a:lnTo>
                  <a:lnTo>
                    <a:pt x="5665" y="3459"/>
                  </a:lnTo>
                  <a:close/>
                  <a:moveTo>
                    <a:pt x="7820" y="3459"/>
                  </a:moveTo>
                  <a:lnTo>
                    <a:pt x="7820" y="4127"/>
                  </a:lnTo>
                  <a:lnTo>
                    <a:pt x="7152" y="4127"/>
                  </a:lnTo>
                  <a:lnTo>
                    <a:pt x="7152" y="3459"/>
                  </a:lnTo>
                  <a:close/>
                  <a:moveTo>
                    <a:pt x="9324" y="3459"/>
                  </a:moveTo>
                  <a:lnTo>
                    <a:pt x="9324" y="4127"/>
                  </a:lnTo>
                  <a:lnTo>
                    <a:pt x="8655" y="4127"/>
                  </a:lnTo>
                  <a:lnTo>
                    <a:pt x="8655" y="3459"/>
                  </a:lnTo>
                  <a:close/>
                  <a:moveTo>
                    <a:pt x="10844" y="3459"/>
                  </a:moveTo>
                  <a:lnTo>
                    <a:pt x="10828" y="4127"/>
                  </a:lnTo>
                  <a:lnTo>
                    <a:pt x="10159" y="4127"/>
                  </a:lnTo>
                  <a:lnTo>
                    <a:pt x="10159" y="3459"/>
                  </a:lnTo>
                  <a:close/>
                  <a:moveTo>
                    <a:pt x="13802" y="3459"/>
                  </a:moveTo>
                  <a:lnTo>
                    <a:pt x="13802" y="4127"/>
                  </a:lnTo>
                  <a:lnTo>
                    <a:pt x="13133" y="4127"/>
                  </a:lnTo>
                  <a:lnTo>
                    <a:pt x="13133" y="3459"/>
                  </a:lnTo>
                  <a:close/>
                  <a:moveTo>
                    <a:pt x="15305" y="3459"/>
                  </a:moveTo>
                  <a:lnTo>
                    <a:pt x="15305" y="4127"/>
                  </a:lnTo>
                  <a:lnTo>
                    <a:pt x="14637" y="4127"/>
                  </a:lnTo>
                  <a:lnTo>
                    <a:pt x="14637" y="3459"/>
                  </a:lnTo>
                  <a:close/>
                  <a:moveTo>
                    <a:pt x="16809" y="3459"/>
                  </a:moveTo>
                  <a:lnTo>
                    <a:pt x="16809" y="4127"/>
                  </a:lnTo>
                  <a:lnTo>
                    <a:pt x="16141" y="4127"/>
                  </a:lnTo>
                  <a:lnTo>
                    <a:pt x="16141" y="3459"/>
                  </a:lnTo>
                  <a:close/>
                  <a:moveTo>
                    <a:pt x="18296" y="3459"/>
                  </a:moveTo>
                  <a:lnTo>
                    <a:pt x="18296" y="4127"/>
                  </a:lnTo>
                  <a:lnTo>
                    <a:pt x="17628" y="4127"/>
                  </a:lnTo>
                  <a:lnTo>
                    <a:pt x="17628" y="3459"/>
                  </a:lnTo>
                  <a:close/>
                  <a:moveTo>
                    <a:pt x="19800" y="3459"/>
                  </a:moveTo>
                  <a:lnTo>
                    <a:pt x="19800" y="4127"/>
                  </a:lnTo>
                  <a:lnTo>
                    <a:pt x="19132" y="4127"/>
                  </a:lnTo>
                  <a:lnTo>
                    <a:pt x="19132" y="3459"/>
                  </a:lnTo>
                  <a:close/>
                  <a:moveTo>
                    <a:pt x="22808" y="3459"/>
                  </a:moveTo>
                  <a:lnTo>
                    <a:pt x="22808" y="4127"/>
                  </a:lnTo>
                  <a:lnTo>
                    <a:pt x="22139" y="4127"/>
                  </a:lnTo>
                  <a:lnTo>
                    <a:pt x="22139" y="3459"/>
                  </a:lnTo>
                  <a:close/>
                  <a:moveTo>
                    <a:pt x="24295" y="3459"/>
                  </a:moveTo>
                  <a:lnTo>
                    <a:pt x="24295" y="4127"/>
                  </a:lnTo>
                  <a:lnTo>
                    <a:pt x="23626" y="4127"/>
                  </a:lnTo>
                  <a:lnTo>
                    <a:pt x="23626" y="3459"/>
                  </a:lnTo>
                  <a:close/>
                  <a:moveTo>
                    <a:pt x="25798" y="3459"/>
                  </a:moveTo>
                  <a:lnTo>
                    <a:pt x="25798" y="4127"/>
                  </a:lnTo>
                  <a:lnTo>
                    <a:pt x="25130" y="4127"/>
                  </a:lnTo>
                  <a:lnTo>
                    <a:pt x="25130" y="3459"/>
                  </a:lnTo>
                  <a:close/>
                  <a:moveTo>
                    <a:pt x="27302" y="3459"/>
                  </a:moveTo>
                  <a:lnTo>
                    <a:pt x="27302" y="4127"/>
                  </a:lnTo>
                  <a:lnTo>
                    <a:pt x="26634" y="4127"/>
                  </a:lnTo>
                  <a:lnTo>
                    <a:pt x="26634" y="3459"/>
                  </a:lnTo>
                  <a:close/>
                  <a:moveTo>
                    <a:pt x="28789" y="3459"/>
                  </a:moveTo>
                  <a:lnTo>
                    <a:pt x="28789" y="4127"/>
                  </a:lnTo>
                  <a:lnTo>
                    <a:pt x="28121" y="4127"/>
                  </a:lnTo>
                  <a:lnTo>
                    <a:pt x="28121" y="3459"/>
                  </a:lnTo>
                  <a:close/>
                  <a:moveTo>
                    <a:pt x="29558" y="3459"/>
                  </a:moveTo>
                  <a:lnTo>
                    <a:pt x="29558" y="4127"/>
                  </a:lnTo>
                  <a:lnTo>
                    <a:pt x="28889" y="4127"/>
                  </a:lnTo>
                  <a:lnTo>
                    <a:pt x="28889" y="3459"/>
                  </a:lnTo>
                  <a:close/>
                  <a:moveTo>
                    <a:pt x="1070" y="4194"/>
                  </a:moveTo>
                  <a:lnTo>
                    <a:pt x="1070" y="4862"/>
                  </a:lnTo>
                  <a:lnTo>
                    <a:pt x="401" y="4862"/>
                  </a:lnTo>
                  <a:lnTo>
                    <a:pt x="401" y="4194"/>
                  </a:lnTo>
                  <a:close/>
                  <a:moveTo>
                    <a:pt x="1822" y="4194"/>
                  </a:moveTo>
                  <a:lnTo>
                    <a:pt x="1822" y="4862"/>
                  </a:lnTo>
                  <a:lnTo>
                    <a:pt x="1153" y="4862"/>
                  </a:lnTo>
                  <a:lnTo>
                    <a:pt x="1153" y="4194"/>
                  </a:lnTo>
                  <a:close/>
                  <a:moveTo>
                    <a:pt x="2573" y="4194"/>
                  </a:moveTo>
                  <a:lnTo>
                    <a:pt x="2573" y="4862"/>
                  </a:lnTo>
                  <a:lnTo>
                    <a:pt x="1905" y="4862"/>
                  </a:lnTo>
                  <a:lnTo>
                    <a:pt x="1905" y="4194"/>
                  </a:lnTo>
                  <a:close/>
                  <a:moveTo>
                    <a:pt x="4077" y="4194"/>
                  </a:moveTo>
                  <a:lnTo>
                    <a:pt x="4077" y="4862"/>
                  </a:lnTo>
                  <a:lnTo>
                    <a:pt x="3409" y="4862"/>
                  </a:lnTo>
                  <a:lnTo>
                    <a:pt x="3409" y="4194"/>
                  </a:lnTo>
                  <a:close/>
                  <a:moveTo>
                    <a:pt x="4829" y="4194"/>
                  </a:moveTo>
                  <a:lnTo>
                    <a:pt x="4829" y="4862"/>
                  </a:lnTo>
                  <a:lnTo>
                    <a:pt x="4161" y="4862"/>
                  </a:lnTo>
                  <a:lnTo>
                    <a:pt x="4161" y="4194"/>
                  </a:lnTo>
                  <a:close/>
                  <a:moveTo>
                    <a:pt x="5564" y="4194"/>
                  </a:moveTo>
                  <a:lnTo>
                    <a:pt x="5564" y="4862"/>
                  </a:lnTo>
                  <a:lnTo>
                    <a:pt x="4896" y="4862"/>
                  </a:lnTo>
                  <a:lnTo>
                    <a:pt x="4896" y="4194"/>
                  </a:lnTo>
                  <a:close/>
                  <a:moveTo>
                    <a:pt x="7068" y="4194"/>
                  </a:moveTo>
                  <a:lnTo>
                    <a:pt x="7068" y="4862"/>
                  </a:lnTo>
                  <a:lnTo>
                    <a:pt x="6400" y="4862"/>
                  </a:lnTo>
                  <a:lnTo>
                    <a:pt x="6400" y="4194"/>
                  </a:lnTo>
                  <a:close/>
                  <a:moveTo>
                    <a:pt x="8572" y="4194"/>
                  </a:moveTo>
                  <a:lnTo>
                    <a:pt x="8572" y="4862"/>
                  </a:lnTo>
                  <a:lnTo>
                    <a:pt x="7904" y="4862"/>
                  </a:lnTo>
                  <a:lnTo>
                    <a:pt x="7904" y="4194"/>
                  </a:lnTo>
                  <a:close/>
                  <a:moveTo>
                    <a:pt x="10076" y="4194"/>
                  </a:moveTo>
                  <a:lnTo>
                    <a:pt x="10076" y="4862"/>
                  </a:lnTo>
                  <a:lnTo>
                    <a:pt x="9407" y="4862"/>
                  </a:lnTo>
                  <a:lnTo>
                    <a:pt x="9407" y="4194"/>
                  </a:lnTo>
                  <a:close/>
                  <a:moveTo>
                    <a:pt x="11546" y="4194"/>
                  </a:moveTo>
                  <a:lnTo>
                    <a:pt x="11546" y="4862"/>
                  </a:lnTo>
                  <a:lnTo>
                    <a:pt x="10878" y="4862"/>
                  </a:lnTo>
                  <a:lnTo>
                    <a:pt x="10878" y="4194"/>
                  </a:lnTo>
                  <a:close/>
                  <a:moveTo>
                    <a:pt x="12298" y="4194"/>
                  </a:moveTo>
                  <a:lnTo>
                    <a:pt x="12298" y="4862"/>
                  </a:lnTo>
                  <a:lnTo>
                    <a:pt x="11663" y="4862"/>
                  </a:lnTo>
                  <a:lnTo>
                    <a:pt x="11630" y="4194"/>
                  </a:lnTo>
                  <a:close/>
                  <a:moveTo>
                    <a:pt x="13050" y="4194"/>
                  </a:moveTo>
                  <a:lnTo>
                    <a:pt x="13050" y="4862"/>
                  </a:lnTo>
                  <a:lnTo>
                    <a:pt x="12381" y="4862"/>
                  </a:lnTo>
                  <a:lnTo>
                    <a:pt x="12381" y="4194"/>
                  </a:lnTo>
                  <a:close/>
                  <a:moveTo>
                    <a:pt x="14587" y="4194"/>
                  </a:moveTo>
                  <a:lnTo>
                    <a:pt x="14587" y="4862"/>
                  </a:lnTo>
                  <a:lnTo>
                    <a:pt x="13919" y="4862"/>
                  </a:lnTo>
                  <a:lnTo>
                    <a:pt x="13885" y="4194"/>
                  </a:lnTo>
                  <a:close/>
                  <a:moveTo>
                    <a:pt x="16057" y="4194"/>
                  </a:moveTo>
                  <a:lnTo>
                    <a:pt x="16057" y="4862"/>
                  </a:lnTo>
                  <a:lnTo>
                    <a:pt x="15389" y="4862"/>
                  </a:lnTo>
                  <a:lnTo>
                    <a:pt x="15389" y="4194"/>
                  </a:lnTo>
                  <a:close/>
                  <a:moveTo>
                    <a:pt x="17544" y="4194"/>
                  </a:moveTo>
                  <a:lnTo>
                    <a:pt x="17544" y="4862"/>
                  </a:lnTo>
                  <a:lnTo>
                    <a:pt x="16876" y="4862"/>
                  </a:lnTo>
                  <a:lnTo>
                    <a:pt x="16876" y="4194"/>
                  </a:lnTo>
                  <a:close/>
                  <a:moveTo>
                    <a:pt x="19048" y="4194"/>
                  </a:moveTo>
                  <a:lnTo>
                    <a:pt x="19048" y="4862"/>
                  </a:lnTo>
                  <a:lnTo>
                    <a:pt x="18380" y="4862"/>
                  </a:lnTo>
                  <a:lnTo>
                    <a:pt x="18380" y="4194"/>
                  </a:lnTo>
                  <a:close/>
                  <a:moveTo>
                    <a:pt x="20552" y="4194"/>
                  </a:moveTo>
                  <a:lnTo>
                    <a:pt x="20552" y="4862"/>
                  </a:lnTo>
                  <a:lnTo>
                    <a:pt x="19884" y="4862"/>
                  </a:lnTo>
                  <a:lnTo>
                    <a:pt x="19884" y="4194"/>
                  </a:lnTo>
                  <a:close/>
                  <a:moveTo>
                    <a:pt x="21304" y="4194"/>
                  </a:moveTo>
                  <a:lnTo>
                    <a:pt x="21304" y="4862"/>
                  </a:lnTo>
                  <a:lnTo>
                    <a:pt x="20635" y="4862"/>
                  </a:lnTo>
                  <a:lnTo>
                    <a:pt x="20635" y="4194"/>
                  </a:lnTo>
                  <a:close/>
                  <a:moveTo>
                    <a:pt x="22039" y="4194"/>
                  </a:moveTo>
                  <a:lnTo>
                    <a:pt x="22039" y="4862"/>
                  </a:lnTo>
                  <a:lnTo>
                    <a:pt x="21371" y="4862"/>
                  </a:lnTo>
                  <a:lnTo>
                    <a:pt x="21371" y="4194"/>
                  </a:lnTo>
                  <a:close/>
                  <a:moveTo>
                    <a:pt x="23559" y="4194"/>
                  </a:moveTo>
                  <a:lnTo>
                    <a:pt x="23559" y="4862"/>
                  </a:lnTo>
                  <a:lnTo>
                    <a:pt x="22891" y="4862"/>
                  </a:lnTo>
                  <a:lnTo>
                    <a:pt x="22874" y="4194"/>
                  </a:lnTo>
                  <a:close/>
                  <a:moveTo>
                    <a:pt x="25046" y="4194"/>
                  </a:moveTo>
                  <a:lnTo>
                    <a:pt x="25046" y="4862"/>
                  </a:lnTo>
                  <a:lnTo>
                    <a:pt x="24378" y="4862"/>
                  </a:lnTo>
                  <a:lnTo>
                    <a:pt x="24378" y="4194"/>
                  </a:lnTo>
                  <a:close/>
                  <a:moveTo>
                    <a:pt x="26550" y="4194"/>
                  </a:moveTo>
                  <a:lnTo>
                    <a:pt x="26550" y="4862"/>
                  </a:lnTo>
                  <a:lnTo>
                    <a:pt x="25882" y="4862"/>
                  </a:lnTo>
                  <a:lnTo>
                    <a:pt x="25882" y="4194"/>
                  </a:lnTo>
                  <a:close/>
                  <a:moveTo>
                    <a:pt x="28037" y="4194"/>
                  </a:moveTo>
                  <a:lnTo>
                    <a:pt x="28037" y="4862"/>
                  </a:lnTo>
                  <a:lnTo>
                    <a:pt x="27369" y="4862"/>
                  </a:lnTo>
                  <a:lnTo>
                    <a:pt x="27369" y="4194"/>
                  </a:lnTo>
                  <a:close/>
                  <a:moveTo>
                    <a:pt x="29541" y="4194"/>
                  </a:moveTo>
                  <a:lnTo>
                    <a:pt x="29541" y="4862"/>
                  </a:lnTo>
                  <a:lnTo>
                    <a:pt x="28873" y="4862"/>
                  </a:lnTo>
                  <a:lnTo>
                    <a:pt x="28873" y="4194"/>
                  </a:lnTo>
                  <a:close/>
                  <a:moveTo>
                    <a:pt x="30293" y="4194"/>
                  </a:moveTo>
                  <a:lnTo>
                    <a:pt x="30293" y="4862"/>
                  </a:lnTo>
                  <a:lnTo>
                    <a:pt x="29625" y="4862"/>
                  </a:lnTo>
                  <a:lnTo>
                    <a:pt x="29625" y="4194"/>
                  </a:lnTo>
                  <a:close/>
                  <a:moveTo>
                    <a:pt x="31045" y="4194"/>
                  </a:moveTo>
                  <a:lnTo>
                    <a:pt x="31045" y="4862"/>
                  </a:lnTo>
                  <a:lnTo>
                    <a:pt x="30377" y="4862"/>
                  </a:lnTo>
                  <a:lnTo>
                    <a:pt x="30377" y="4194"/>
                  </a:lnTo>
                  <a:close/>
                  <a:moveTo>
                    <a:pt x="31797" y="4194"/>
                  </a:moveTo>
                  <a:lnTo>
                    <a:pt x="31797" y="4862"/>
                  </a:lnTo>
                  <a:lnTo>
                    <a:pt x="31128" y="4862"/>
                  </a:lnTo>
                  <a:lnTo>
                    <a:pt x="31128" y="4194"/>
                  </a:lnTo>
                  <a:close/>
                  <a:moveTo>
                    <a:pt x="32549" y="4194"/>
                  </a:moveTo>
                  <a:lnTo>
                    <a:pt x="32549" y="4862"/>
                  </a:lnTo>
                  <a:lnTo>
                    <a:pt x="31847" y="4862"/>
                  </a:lnTo>
                  <a:lnTo>
                    <a:pt x="31847" y="4194"/>
                  </a:lnTo>
                  <a:close/>
                  <a:moveTo>
                    <a:pt x="3325" y="4194"/>
                  </a:moveTo>
                  <a:lnTo>
                    <a:pt x="3325" y="4879"/>
                  </a:lnTo>
                  <a:lnTo>
                    <a:pt x="2657" y="4879"/>
                  </a:lnTo>
                  <a:lnTo>
                    <a:pt x="2657" y="4194"/>
                  </a:lnTo>
                  <a:close/>
                  <a:moveTo>
                    <a:pt x="6333" y="4194"/>
                  </a:moveTo>
                  <a:lnTo>
                    <a:pt x="6333" y="4879"/>
                  </a:lnTo>
                  <a:lnTo>
                    <a:pt x="5665" y="4879"/>
                  </a:lnTo>
                  <a:lnTo>
                    <a:pt x="5665" y="4194"/>
                  </a:lnTo>
                  <a:close/>
                  <a:moveTo>
                    <a:pt x="7820" y="4194"/>
                  </a:moveTo>
                  <a:lnTo>
                    <a:pt x="7820" y="4879"/>
                  </a:lnTo>
                  <a:lnTo>
                    <a:pt x="7152" y="4879"/>
                  </a:lnTo>
                  <a:lnTo>
                    <a:pt x="7152" y="4194"/>
                  </a:lnTo>
                  <a:close/>
                  <a:moveTo>
                    <a:pt x="9324" y="4194"/>
                  </a:moveTo>
                  <a:lnTo>
                    <a:pt x="9324" y="4879"/>
                  </a:lnTo>
                  <a:lnTo>
                    <a:pt x="8655" y="4879"/>
                  </a:lnTo>
                  <a:lnTo>
                    <a:pt x="8655" y="4194"/>
                  </a:lnTo>
                  <a:close/>
                  <a:moveTo>
                    <a:pt x="10844" y="4211"/>
                  </a:moveTo>
                  <a:lnTo>
                    <a:pt x="10844" y="4879"/>
                  </a:lnTo>
                  <a:lnTo>
                    <a:pt x="10159" y="4879"/>
                  </a:lnTo>
                  <a:lnTo>
                    <a:pt x="10159" y="4211"/>
                  </a:lnTo>
                  <a:close/>
                  <a:moveTo>
                    <a:pt x="13802" y="4194"/>
                  </a:moveTo>
                  <a:lnTo>
                    <a:pt x="13802" y="4879"/>
                  </a:lnTo>
                  <a:lnTo>
                    <a:pt x="13133" y="4879"/>
                  </a:lnTo>
                  <a:lnTo>
                    <a:pt x="13133" y="4194"/>
                  </a:lnTo>
                  <a:close/>
                  <a:moveTo>
                    <a:pt x="15305" y="4194"/>
                  </a:moveTo>
                  <a:lnTo>
                    <a:pt x="15305" y="4879"/>
                  </a:lnTo>
                  <a:lnTo>
                    <a:pt x="14637" y="4879"/>
                  </a:lnTo>
                  <a:lnTo>
                    <a:pt x="14637" y="4194"/>
                  </a:lnTo>
                  <a:close/>
                  <a:moveTo>
                    <a:pt x="16809" y="4194"/>
                  </a:moveTo>
                  <a:lnTo>
                    <a:pt x="16809" y="4879"/>
                  </a:lnTo>
                  <a:lnTo>
                    <a:pt x="16141" y="4879"/>
                  </a:lnTo>
                  <a:lnTo>
                    <a:pt x="16141" y="4194"/>
                  </a:lnTo>
                  <a:close/>
                  <a:moveTo>
                    <a:pt x="18296" y="4194"/>
                  </a:moveTo>
                  <a:lnTo>
                    <a:pt x="18296" y="4879"/>
                  </a:lnTo>
                  <a:lnTo>
                    <a:pt x="17628" y="4879"/>
                  </a:lnTo>
                  <a:lnTo>
                    <a:pt x="17628" y="4194"/>
                  </a:lnTo>
                  <a:close/>
                  <a:moveTo>
                    <a:pt x="19800" y="4194"/>
                  </a:moveTo>
                  <a:lnTo>
                    <a:pt x="19800" y="4879"/>
                  </a:lnTo>
                  <a:lnTo>
                    <a:pt x="19132" y="4879"/>
                  </a:lnTo>
                  <a:lnTo>
                    <a:pt x="19132" y="4194"/>
                  </a:lnTo>
                  <a:close/>
                  <a:moveTo>
                    <a:pt x="22808" y="4194"/>
                  </a:moveTo>
                  <a:lnTo>
                    <a:pt x="22808" y="4879"/>
                  </a:lnTo>
                  <a:lnTo>
                    <a:pt x="22139" y="4879"/>
                  </a:lnTo>
                  <a:lnTo>
                    <a:pt x="22139" y="4194"/>
                  </a:lnTo>
                  <a:close/>
                  <a:moveTo>
                    <a:pt x="24295" y="4194"/>
                  </a:moveTo>
                  <a:lnTo>
                    <a:pt x="24295" y="4879"/>
                  </a:lnTo>
                  <a:lnTo>
                    <a:pt x="23626" y="4879"/>
                  </a:lnTo>
                  <a:lnTo>
                    <a:pt x="23626" y="4194"/>
                  </a:lnTo>
                  <a:close/>
                  <a:moveTo>
                    <a:pt x="25798" y="4194"/>
                  </a:moveTo>
                  <a:lnTo>
                    <a:pt x="25798" y="4879"/>
                  </a:lnTo>
                  <a:lnTo>
                    <a:pt x="25130" y="4879"/>
                  </a:lnTo>
                  <a:lnTo>
                    <a:pt x="25130" y="4194"/>
                  </a:lnTo>
                  <a:close/>
                  <a:moveTo>
                    <a:pt x="27302" y="4194"/>
                  </a:moveTo>
                  <a:lnTo>
                    <a:pt x="27302" y="4879"/>
                  </a:lnTo>
                  <a:lnTo>
                    <a:pt x="26634" y="4879"/>
                  </a:lnTo>
                  <a:lnTo>
                    <a:pt x="26634" y="4194"/>
                  </a:lnTo>
                  <a:close/>
                  <a:moveTo>
                    <a:pt x="28789" y="4194"/>
                  </a:moveTo>
                  <a:lnTo>
                    <a:pt x="28789" y="4879"/>
                  </a:lnTo>
                  <a:lnTo>
                    <a:pt x="28121" y="4879"/>
                  </a:lnTo>
                  <a:lnTo>
                    <a:pt x="28121" y="4194"/>
                  </a:lnTo>
                  <a:close/>
                  <a:moveTo>
                    <a:pt x="1070" y="4946"/>
                  </a:moveTo>
                  <a:lnTo>
                    <a:pt x="1070" y="5614"/>
                  </a:lnTo>
                  <a:lnTo>
                    <a:pt x="401" y="5614"/>
                  </a:lnTo>
                  <a:lnTo>
                    <a:pt x="401" y="4946"/>
                  </a:lnTo>
                  <a:close/>
                  <a:moveTo>
                    <a:pt x="1822" y="4946"/>
                  </a:moveTo>
                  <a:lnTo>
                    <a:pt x="1822" y="5614"/>
                  </a:lnTo>
                  <a:lnTo>
                    <a:pt x="1153" y="5614"/>
                  </a:lnTo>
                  <a:lnTo>
                    <a:pt x="1153" y="4946"/>
                  </a:lnTo>
                  <a:close/>
                  <a:moveTo>
                    <a:pt x="2573" y="4946"/>
                  </a:moveTo>
                  <a:lnTo>
                    <a:pt x="2573" y="5614"/>
                  </a:lnTo>
                  <a:lnTo>
                    <a:pt x="1905" y="5614"/>
                  </a:lnTo>
                  <a:lnTo>
                    <a:pt x="1905" y="4946"/>
                  </a:lnTo>
                  <a:close/>
                  <a:moveTo>
                    <a:pt x="3325" y="4946"/>
                  </a:moveTo>
                  <a:lnTo>
                    <a:pt x="3325" y="5614"/>
                  </a:lnTo>
                  <a:lnTo>
                    <a:pt x="2657" y="5614"/>
                  </a:lnTo>
                  <a:lnTo>
                    <a:pt x="2657" y="4946"/>
                  </a:lnTo>
                  <a:close/>
                  <a:moveTo>
                    <a:pt x="4077" y="4946"/>
                  </a:moveTo>
                  <a:lnTo>
                    <a:pt x="4077" y="5614"/>
                  </a:lnTo>
                  <a:lnTo>
                    <a:pt x="3409" y="5614"/>
                  </a:lnTo>
                  <a:lnTo>
                    <a:pt x="3409" y="4946"/>
                  </a:lnTo>
                  <a:close/>
                  <a:moveTo>
                    <a:pt x="4829" y="4946"/>
                  </a:moveTo>
                  <a:lnTo>
                    <a:pt x="4829" y="5614"/>
                  </a:lnTo>
                  <a:lnTo>
                    <a:pt x="4161" y="5614"/>
                  </a:lnTo>
                  <a:lnTo>
                    <a:pt x="4161" y="4946"/>
                  </a:lnTo>
                  <a:close/>
                  <a:moveTo>
                    <a:pt x="5564" y="4946"/>
                  </a:moveTo>
                  <a:lnTo>
                    <a:pt x="5564" y="5614"/>
                  </a:lnTo>
                  <a:lnTo>
                    <a:pt x="4896" y="5614"/>
                  </a:lnTo>
                  <a:lnTo>
                    <a:pt x="4896" y="4946"/>
                  </a:lnTo>
                  <a:close/>
                  <a:moveTo>
                    <a:pt x="6299" y="4946"/>
                  </a:moveTo>
                  <a:lnTo>
                    <a:pt x="6299" y="5614"/>
                  </a:lnTo>
                  <a:lnTo>
                    <a:pt x="5648" y="5614"/>
                  </a:lnTo>
                  <a:lnTo>
                    <a:pt x="5648" y="4946"/>
                  </a:lnTo>
                  <a:close/>
                  <a:moveTo>
                    <a:pt x="7068" y="4946"/>
                  </a:moveTo>
                  <a:lnTo>
                    <a:pt x="7068" y="5614"/>
                  </a:lnTo>
                  <a:lnTo>
                    <a:pt x="6400" y="5614"/>
                  </a:lnTo>
                  <a:lnTo>
                    <a:pt x="6400" y="4946"/>
                  </a:lnTo>
                  <a:close/>
                  <a:moveTo>
                    <a:pt x="7803" y="4946"/>
                  </a:moveTo>
                  <a:lnTo>
                    <a:pt x="7803" y="5614"/>
                  </a:lnTo>
                  <a:lnTo>
                    <a:pt x="7135" y="5614"/>
                  </a:lnTo>
                  <a:lnTo>
                    <a:pt x="7135" y="4946"/>
                  </a:lnTo>
                  <a:close/>
                  <a:moveTo>
                    <a:pt x="8572" y="4946"/>
                  </a:moveTo>
                  <a:lnTo>
                    <a:pt x="8572" y="5614"/>
                  </a:lnTo>
                  <a:lnTo>
                    <a:pt x="7904" y="5614"/>
                  </a:lnTo>
                  <a:lnTo>
                    <a:pt x="7904" y="4946"/>
                  </a:lnTo>
                  <a:close/>
                  <a:moveTo>
                    <a:pt x="9324" y="4946"/>
                  </a:moveTo>
                  <a:lnTo>
                    <a:pt x="9324" y="5614"/>
                  </a:lnTo>
                  <a:lnTo>
                    <a:pt x="8655" y="5614"/>
                  </a:lnTo>
                  <a:lnTo>
                    <a:pt x="8655" y="4946"/>
                  </a:lnTo>
                  <a:close/>
                  <a:moveTo>
                    <a:pt x="10076" y="4946"/>
                  </a:moveTo>
                  <a:lnTo>
                    <a:pt x="10076" y="5614"/>
                  </a:lnTo>
                  <a:lnTo>
                    <a:pt x="9407" y="5614"/>
                  </a:lnTo>
                  <a:lnTo>
                    <a:pt x="9407" y="4946"/>
                  </a:lnTo>
                  <a:close/>
                  <a:moveTo>
                    <a:pt x="10828" y="4946"/>
                  </a:moveTo>
                  <a:lnTo>
                    <a:pt x="10828" y="5614"/>
                  </a:lnTo>
                  <a:lnTo>
                    <a:pt x="10159" y="5614"/>
                  </a:lnTo>
                  <a:lnTo>
                    <a:pt x="10159" y="4946"/>
                  </a:lnTo>
                  <a:close/>
                  <a:moveTo>
                    <a:pt x="11546" y="4946"/>
                  </a:moveTo>
                  <a:lnTo>
                    <a:pt x="11546" y="5614"/>
                  </a:lnTo>
                  <a:lnTo>
                    <a:pt x="10878" y="5614"/>
                  </a:lnTo>
                  <a:lnTo>
                    <a:pt x="10878" y="4946"/>
                  </a:lnTo>
                  <a:close/>
                  <a:moveTo>
                    <a:pt x="12298" y="4946"/>
                  </a:moveTo>
                  <a:lnTo>
                    <a:pt x="12298" y="5614"/>
                  </a:lnTo>
                  <a:lnTo>
                    <a:pt x="11663" y="5614"/>
                  </a:lnTo>
                  <a:lnTo>
                    <a:pt x="11630" y="4946"/>
                  </a:lnTo>
                  <a:close/>
                  <a:moveTo>
                    <a:pt x="13050" y="4946"/>
                  </a:moveTo>
                  <a:lnTo>
                    <a:pt x="13050" y="5614"/>
                  </a:lnTo>
                  <a:lnTo>
                    <a:pt x="12381" y="5614"/>
                  </a:lnTo>
                  <a:lnTo>
                    <a:pt x="12381" y="4946"/>
                  </a:lnTo>
                  <a:close/>
                  <a:moveTo>
                    <a:pt x="13802" y="4946"/>
                  </a:moveTo>
                  <a:lnTo>
                    <a:pt x="13802" y="5614"/>
                  </a:lnTo>
                  <a:lnTo>
                    <a:pt x="13133" y="5614"/>
                  </a:lnTo>
                  <a:lnTo>
                    <a:pt x="13133" y="4946"/>
                  </a:lnTo>
                  <a:close/>
                  <a:moveTo>
                    <a:pt x="14587" y="4946"/>
                  </a:moveTo>
                  <a:lnTo>
                    <a:pt x="14587" y="5614"/>
                  </a:lnTo>
                  <a:lnTo>
                    <a:pt x="13919" y="5614"/>
                  </a:lnTo>
                  <a:lnTo>
                    <a:pt x="13885" y="4946"/>
                  </a:lnTo>
                  <a:close/>
                  <a:moveTo>
                    <a:pt x="15305" y="4946"/>
                  </a:moveTo>
                  <a:lnTo>
                    <a:pt x="15305" y="5614"/>
                  </a:lnTo>
                  <a:lnTo>
                    <a:pt x="14637" y="5614"/>
                  </a:lnTo>
                  <a:lnTo>
                    <a:pt x="14637" y="4946"/>
                  </a:lnTo>
                  <a:close/>
                  <a:moveTo>
                    <a:pt x="16057" y="4946"/>
                  </a:moveTo>
                  <a:lnTo>
                    <a:pt x="16057" y="5614"/>
                  </a:lnTo>
                  <a:lnTo>
                    <a:pt x="15389" y="5614"/>
                  </a:lnTo>
                  <a:lnTo>
                    <a:pt x="15389" y="4946"/>
                  </a:lnTo>
                  <a:close/>
                  <a:moveTo>
                    <a:pt x="16792" y="4946"/>
                  </a:moveTo>
                  <a:lnTo>
                    <a:pt x="16792" y="5614"/>
                  </a:lnTo>
                  <a:lnTo>
                    <a:pt x="16124" y="5614"/>
                  </a:lnTo>
                  <a:lnTo>
                    <a:pt x="16124" y="4946"/>
                  </a:lnTo>
                  <a:close/>
                  <a:moveTo>
                    <a:pt x="17544" y="4946"/>
                  </a:moveTo>
                  <a:lnTo>
                    <a:pt x="17544" y="5614"/>
                  </a:lnTo>
                  <a:lnTo>
                    <a:pt x="16876" y="5614"/>
                  </a:lnTo>
                  <a:lnTo>
                    <a:pt x="16876" y="4946"/>
                  </a:lnTo>
                  <a:close/>
                  <a:moveTo>
                    <a:pt x="18296" y="4946"/>
                  </a:moveTo>
                  <a:lnTo>
                    <a:pt x="18296" y="5614"/>
                  </a:lnTo>
                  <a:lnTo>
                    <a:pt x="17628" y="5614"/>
                  </a:lnTo>
                  <a:lnTo>
                    <a:pt x="17628" y="4946"/>
                  </a:lnTo>
                  <a:close/>
                  <a:moveTo>
                    <a:pt x="19048" y="4946"/>
                  </a:moveTo>
                  <a:lnTo>
                    <a:pt x="19048" y="5614"/>
                  </a:lnTo>
                  <a:lnTo>
                    <a:pt x="18380" y="5614"/>
                  </a:lnTo>
                  <a:lnTo>
                    <a:pt x="18380" y="4946"/>
                  </a:lnTo>
                  <a:close/>
                  <a:moveTo>
                    <a:pt x="19800" y="4946"/>
                  </a:moveTo>
                  <a:lnTo>
                    <a:pt x="19800" y="5614"/>
                  </a:lnTo>
                  <a:lnTo>
                    <a:pt x="19132" y="5614"/>
                  </a:lnTo>
                  <a:lnTo>
                    <a:pt x="19132" y="4946"/>
                  </a:lnTo>
                  <a:close/>
                  <a:moveTo>
                    <a:pt x="20552" y="4946"/>
                  </a:moveTo>
                  <a:lnTo>
                    <a:pt x="20552" y="5614"/>
                  </a:lnTo>
                  <a:lnTo>
                    <a:pt x="19884" y="5614"/>
                  </a:lnTo>
                  <a:lnTo>
                    <a:pt x="19884" y="4946"/>
                  </a:lnTo>
                  <a:close/>
                  <a:moveTo>
                    <a:pt x="21304" y="4946"/>
                  </a:moveTo>
                  <a:lnTo>
                    <a:pt x="21304" y="5614"/>
                  </a:lnTo>
                  <a:lnTo>
                    <a:pt x="20635" y="5614"/>
                  </a:lnTo>
                  <a:lnTo>
                    <a:pt x="20635" y="4946"/>
                  </a:lnTo>
                  <a:close/>
                  <a:moveTo>
                    <a:pt x="22039" y="4946"/>
                  </a:moveTo>
                  <a:lnTo>
                    <a:pt x="22039" y="5614"/>
                  </a:lnTo>
                  <a:lnTo>
                    <a:pt x="21371" y="5614"/>
                  </a:lnTo>
                  <a:lnTo>
                    <a:pt x="21371" y="4946"/>
                  </a:lnTo>
                  <a:close/>
                  <a:moveTo>
                    <a:pt x="22791" y="4946"/>
                  </a:moveTo>
                  <a:lnTo>
                    <a:pt x="22791" y="5614"/>
                  </a:lnTo>
                  <a:lnTo>
                    <a:pt x="22122" y="5614"/>
                  </a:lnTo>
                  <a:lnTo>
                    <a:pt x="22122" y="4946"/>
                  </a:lnTo>
                  <a:close/>
                  <a:moveTo>
                    <a:pt x="23559" y="4946"/>
                  </a:moveTo>
                  <a:lnTo>
                    <a:pt x="23559" y="5614"/>
                  </a:lnTo>
                  <a:lnTo>
                    <a:pt x="22891" y="5614"/>
                  </a:lnTo>
                  <a:lnTo>
                    <a:pt x="22874" y="4946"/>
                  </a:lnTo>
                  <a:close/>
                  <a:moveTo>
                    <a:pt x="24295" y="4946"/>
                  </a:moveTo>
                  <a:lnTo>
                    <a:pt x="24295" y="5614"/>
                  </a:lnTo>
                  <a:lnTo>
                    <a:pt x="23626" y="5614"/>
                  </a:lnTo>
                  <a:lnTo>
                    <a:pt x="23626" y="4946"/>
                  </a:lnTo>
                  <a:close/>
                  <a:moveTo>
                    <a:pt x="25046" y="4946"/>
                  </a:moveTo>
                  <a:lnTo>
                    <a:pt x="25046" y="5614"/>
                  </a:lnTo>
                  <a:lnTo>
                    <a:pt x="24378" y="5614"/>
                  </a:lnTo>
                  <a:lnTo>
                    <a:pt x="24378" y="4946"/>
                  </a:lnTo>
                  <a:close/>
                  <a:moveTo>
                    <a:pt x="25798" y="4946"/>
                  </a:moveTo>
                  <a:lnTo>
                    <a:pt x="25798" y="5614"/>
                  </a:lnTo>
                  <a:lnTo>
                    <a:pt x="25130" y="5614"/>
                  </a:lnTo>
                  <a:lnTo>
                    <a:pt x="25130" y="4946"/>
                  </a:lnTo>
                  <a:close/>
                  <a:moveTo>
                    <a:pt x="26550" y="4946"/>
                  </a:moveTo>
                  <a:lnTo>
                    <a:pt x="26550" y="5614"/>
                  </a:lnTo>
                  <a:lnTo>
                    <a:pt x="25882" y="5614"/>
                  </a:lnTo>
                  <a:lnTo>
                    <a:pt x="25882" y="4946"/>
                  </a:lnTo>
                  <a:close/>
                  <a:moveTo>
                    <a:pt x="27285" y="4946"/>
                  </a:moveTo>
                  <a:lnTo>
                    <a:pt x="27285" y="5614"/>
                  </a:lnTo>
                  <a:lnTo>
                    <a:pt x="26617" y="5614"/>
                  </a:lnTo>
                  <a:lnTo>
                    <a:pt x="26617" y="4946"/>
                  </a:lnTo>
                  <a:close/>
                  <a:moveTo>
                    <a:pt x="28037" y="4946"/>
                  </a:moveTo>
                  <a:lnTo>
                    <a:pt x="28037" y="5614"/>
                  </a:lnTo>
                  <a:lnTo>
                    <a:pt x="27369" y="5614"/>
                  </a:lnTo>
                  <a:lnTo>
                    <a:pt x="27369" y="4946"/>
                  </a:lnTo>
                  <a:close/>
                  <a:moveTo>
                    <a:pt x="28789" y="4946"/>
                  </a:moveTo>
                  <a:lnTo>
                    <a:pt x="28789" y="5614"/>
                  </a:lnTo>
                  <a:lnTo>
                    <a:pt x="28121" y="5614"/>
                  </a:lnTo>
                  <a:lnTo>
                    <a:pt x="28121" y="4946"/>
                  </a:lnTo>
                  <a:close/>
                  <a:moveTo>
                    <a:pt x="29541" y="4946"/>
                  </a:moveTo>
                  <a:lnTo>
                    <a:pt x="29541" y="5614"/>
                  </a:lnTo>
                  <a:lnTo>
                    <a:pt x="28873" y="5614"/>
                  </a:lnTo>
                  <a:lnTo>
                    <a:pt x="28873" y="4946"/>
                  </a:lnTo>
                  <a:close/>
                  <a:moveTo>
                    <a:pt x="30293" y="4946"/>
                  </a:moveTo>
                  <a:lnTo>
                    <a:pt x="30293" y="5614"/>
                  </a:lnTo>
                  <a:lnTo>
                    <a:pt x="29625" y="5614"/>
                  </a:lnTo>
                  <a:lnTo>
                    <a:pt x="29625" y="4946"/>
                  </a:lnTo>
                  <a:close/>
                  <a:moveTo>
                    <a:pt x="31045" y="4946"/>
                  </a:moveTo>
                  <a:lnTo>
                    <a:pt x="31045" y="5614"/>
                  </a:lnTo>
                  <a:lnTo>
                    <a:pt x="30377" y="5614"/>
                  </a:lnTo>
                  <a:lnTo>
                    <a:pt x="30377" y="4946"/>
                  </a:lnTo>
                  <a:close/>
                  <a:moveTo>
                    <a:pt x="31797" y="4946"/>
                  </a:moveTo>
                  <a:lnTo>
                    <a:pt x="31797" y="5614"/>
                  </a:lnTo>
                  <a:lnTo>
                    <a:pt x="31128" y="5614"/>
                  </a:lnTo>
                  <a:lnTo>
                    <a:pt x="31128" y="4946"/>
                  </a:lnTo>
                  <a:close/>
                  <a:moveTo>
                    <a:pt x="32549" y="4946"/>
                  </a:moveTo>
                  <a:lnTo>
                    <a:pt x="32549" y="5614"/>
                  </a:lnTo>
                  <a:lnTo>
                    <a:pt x="31847" y="5614"/>
                  </a:lnTo>
                  <a:lnTo>
                    <a:pt x="31847" y="4946"/>
                  </a:lnTo>
                  <a:close/>
                  <a:moveTo>
                    <a:pt x="1070" y="5698"/>
                  </a:moveTo>
                  <a:lnTo>
                    <a:pt x="1070" y="6366"/>
                  </a:lnTo>
                  <a:lnTo>
                    <a:pt x="401" y="6366"/>
                  </a:lnTo>
                  <a:lnTo>
                    <a:pt x="401" y="5698"/>
                  </a:lnTo>
                  <a:close/>
                  <a:moveTo>
                    <a:pt x="1822" y="5698"/>
                  </a:moveTo>
                  <a:lnTo>
                    <a:pt x="1822" y="6366"/>
                  </a:lnTo>
                  <a:lnTo>
                    <a:pt x="1153" y="6366"/>
                  </a:lnTo>
                  <a:lnTo>
                    <a:pt x="1153" y="5698"/>
                  </a:lnTo>
                  <a:close/>
                  <a:moveTo>
                    <a:pt x="2573" y="5698"/>
                  </a:moveTo>
                  <a:lnTo>
                    <a:pt x="2573" y="6366"/>
                  </a:lnTo>
                  <a:lnTo>
                    <a:pt x="1905" y="6366"/>
                  </a:lnTo>
                  <a:lnTo>
                    <a:pt x="1905" y="5698"/>
                  </a:lnTo>
                  <a:close/>
                  <a:moveTo>
                    <a:pt x="3325" y="5698"/>
                  </a:moveTo>
                  <a:lnTo>
                    <a:pt x="3325" y="6366"/>
                  </a:lnTo>
                  <a:lnTo>
                    <a:pt x="2657" y="6366"/>
                  </a:lnTo>
                  <a:lnTo>
                    <a:pt x="2657" y="5698"/>
                  </a:lnTo>
                  <a:close/>
                  <a:moveTo>
                    <a:pt x="4077" y="5698"/>
                  </a:moveTo>
                  <a:lnTo>
                    <a:pt x="4077" y="6366"/>
                  </a:lnTo>
                  <a:lnTo>
                    <a:pt x="3409" y="6366"/>
                  </a:lnTo>
                  <a:lnTo>
                    <a:pt x="3409" y="5698"/>
                  </a:lnTo>
                  <a:close/>
                  <a:moveTo>
                    <a:pt x="4829" y="5698"/>
                  </a:moveTo>
                  <a:lnTo>
                    <a:pt x="4829" y="6366"/>
                  </a:lnTo>
                  <a:lnTo>
                    <a:pt x="4161" y="6366"/>
                  </a:lnTo>
                  <a:lnTo>
                    <a:pt x="4161" y="5698"/>
                  </a:lnTo>
                  <a:close/>
                  <a:moveTo>
                    <a:pt x="5564" y="5698"/>
                  </a:moveTo>
                  <a:lnTo>
                    <a:pt x="5564" y="6366"/>
                  </a:lnTo>
                  <a:lnTo>
                    <a:pt x="4896" y="6366"/>
                  </a:lnTo>
                  <a:lnTo>
                    <a:pt x="4896" y="5698"/>
                  </a:lnTo>
                  <a:close/>
                  <a:moveTo>
                    <a:pt x="6333" y="5698"/>
                  </a:moveTo>
                  <a:lnTo>
                    <a:pt x="6333" y="6366"/>
                  </a:lnTo>
                  <a:lnTo>
                    <a:pt x="5665" y="6366"/>
                  </a:lnTo>
                  <a:lnTo>
                    <a:pt x="5665" y="5698"/>
                  </a:lnTo>
                  <a:close/>
                  <a:moveTo>
                    <a:pt x="7068" y="5698"/>
                  </a:moveTo>
                  <a:lnTo>
                    <a:pt x="7068" y="6366"/>
                  </a:lnTo>
                  <a:lnTo>
                    <a:pt x="6400" y="6366"/>
                  </a:lnTo>
                  <a:lnTo>
                    <a:pt x="6400" y="5698"/>
                  </a:lnTo>
                  <a:close/>
                  <a:moveTo>
                    <a:pt x="7820" y="5698"/>
                  </a:moveTo>
                  <a:lnTo>
                    <a:pt x="7820" y="6366"/>
                  </a:lnTo>
                  <a:lnTo>
                    <a:pt x="7152" y="6366"/>
                  </a:lnTo>
                  <a:lnTo>
                    <a:pt x="7152" y="5698"/>
                  </a:lnTo>
                  <a:close/>
                  <a:moveTo>
                    <a:pt x="8572" y="5698"/>
                  </a:moveTo>
                  <a:lnTo>
                    <a:pt x="8572" y="6366"/>
                  </a:lnTo>
                  <a:lnTo>
                    <a:pt x="7904" y="6366"/>
                  </a:lnTo>
                  <a:lnTo>
                    <a:pt x="7904" y="5698"/>
                  </a:lnTo>
                  <a:close/>
                  <a:moveTo>
                    <a:pt x="9324" y="5698"/>
                  </a:moveTo>
                  <a:lnTo>
                    <a:pt x="9324" y="6366"/>
                  </a:lnTo>
                  <a:lnTo>
                    <a:pt x="8655" y="6366"/>
                  </a:lnTo>
                  <a:lnTo>
                    <a:pt x="8655" y="5698"/>
                  </a:lnTo>
                  <a:close/>
                  <a:moveTo>
                    <a:pt x="10076" y="5698"/>
                  </a:moveTo>
                  <a:lnTo>
                    <a:pt x="10076" y="6366"/>
                  </a:lnTo>
                  <a:lnTo>
                    <a:pt x="9407" y="6366"/>
                  </a:lnTo>
                  <a:lnTo>
                    <a:pt x="9407" y="5698"/>
                  </a:lnTo>
                  <a:close/>
                  <a:moveTo>
                    <a:pt x="10844" y="5698"/>
                  </a:moveTo>
                  <a:lnTo>
                    <a:pt x="10844" y="6366"/>
                  </a:lnTo>
                  <a:lnTo>
                    <a:pt x="10159" y="6366"/>
                  </a:lnTo>
                  <a:lnTo>
                    <a:pt x="10159" y="5698"/>
                  </a:lnTo>
                  <a:close/>
                  <a:moveTo>
                    <a:pt x="11546" y="5698"/>
                  </a:moveTo>
                  <a:lnTo>
                    <a:pt x="11546" y="6366"/>
                  </a:lnTo>
                  <a:lnTo>
                    <a:pt x="10878" y="6366"/>
                  </a:lnTo>
                  <a:lnTo>
                    <a:pt x="10878" y="5698"/>
                  </a:lnTo>
                  <a:close/>
                  <a:moveTo>
                    <a:pt x="12298" y="5698"/>
                  </a:moveTo>
                  <a:lnTo>
                    <a:pt x="12298" y="6366"/>
                  </a:lnTo>
                  <a:lnTo>
                    <a:pt x="11663" y="6366"/>
                  </a:lnTo>
                  <a:lnTo>
                    <a:pt x="11630" y="5698"/>
                  </a:lnTo>
                  <a:close/>
                  <a:moveTo>
                    <a:pt x="13050" y="5698"/>
                  </a:moveTo>
                  <a:lnTo>
                    <a:pt x="13050" y="6366"/>
                  </a:lnTo>
                  <a:lnTo>
                    <a:pt x="12381" y="6366"/>
                  </a:lnTo>
                  <a:lnTo>
                    <a:pt x="12381" y="5698"/>
                  </a:lnTo>
                  <a:close/>
                  <a:moveTo>
                    <a:pt x="13802" y="5698"/>
                  </a:moveTo>
                  <a:lnTo>
                    <a:pt x="13802" y="6366"/>
                  </a:lnTo>
                  <a:lnTo>
                    <a:pt x="13133" y="6366"/>
                  </a:lnTo>
                  <a:lnTo>
                    <a:pt x="13133" y="5698"/>
                  </a:lnTo>
                  <a:close/>
                  <a:moveTo>
                    <a:pt x="14587" y="5698"/>
                  </a:moveTo>
                  <a:lnTo>
                    <a:pt x="14587" y="6366"/>
                  </a:lnTo>
                  <a:lnTo>
                    <a:pt x="13919" y="6366"/>
                  </a:lnTo>
                  <a:lnTo>
                    <a:pt x="13885" y="5698"/>
                  </a:lnTo>
                  <a:close/>
                  <a:moveTo>
                    <a:pt x="15305" y="5698"/>
                  </a:moveTo>
                  <a:lnTo>
                    <a:pt x="15305" y="6366"/>
                  </a:lnTo>
                  <a:lnTo>
                    <a:pt x="14637" y="6366"/>
                  </a:lnTo>
                  <a:lnTo>
                    <a:pt x="14637" y="5698"/>
                  </a:lnTo>
                  <a:close/>
                  <a:moveTo>
                    <a:pt x="16057" y="5698"/>
                  </a:moveTo>
                  <a:lnTo>
                    <a:pt x="16057" y="6366"/>
                  </a:lnTo>
                  <a:lnTo>
                    <a:pt x="15389" y="6366"/>
                  </a:lnTo>
                  <a:lnTo>
                    <a:pt x="15389" y="5698"/>
                  </a:lnTo>
                  <a:close/>
                  <a:moveTo>
                    <a:pt x="16809" y="5698"/>
                  </a:moveTo>
                  <a:lnTo>
                    <a:pt x="16809" y="6366"/>
                  </a:lnTo>
                  <a:lnTo>
                    <a:pt x="16141" y="6366"/>
                  </a:lnTo>
                  <a:lnTo>
                    <a:pt x="16141" y="5698"/>
                  </a:lnTo>
                  <a:close/>
                  <a:moveTo>
                    <a:pt x="17544" y="5698"/>
                  </a:moveTo>
                  <a:lnTo>
                    <a:pt x="17544" y="6366"/>
                  </a:lnTo>
                  <a:lnTo>
                    <a:pt x="16876" y="6366"/>
                  </a:lnTo>
                  <a:lnTo>
                    <a:pt x="16876" y="5698"/>
                  </a:lnTo>
                  <a:close/>
                  <a:moveTo>
                    <a:pt x="18296" y="5698"/>
                  </a:moveTo>
                  <a:lnTo>
                    <a:pt x="18296" y="6366"/>
                  </a:lnTo>
                  <a:lnTo>
                    <a:pt x="17628" y="6366"/>
                  </a:lnTo>
                  <a:lnTo>
                    <a:pt x="17628" y="5698"/>
                  </a:lnTo>
                  <a:close/>
                  <a:moveTo>
                    <a:pt x="19048" y="5698"/>
                  </a:moveTo>
                  <a:lnTo>
                    <a:pt x="19048" y="6366"/>
                  </a:lnTo>
                  <a:lnTo>
                    <a:pt x="18380" y="6366"/>
                  </a:lnTo>
                  <a:lnTo>
                    <a:pt x="18380" y="5698"/>
                  </a:lnTo>
                  <a:close/>
                  <a:moveTo>
                    <a:pt x="19800" y="5698"/>
                  </a:moveTo>
                  <a:lnTo>
                    <a:pt x="19800" y="6366"/>
                  </a:lnTo>
                  <a:lnTo>
                    <a:pt x="19132" y="6366"/>
                  </a:lnTo>
                  <a:lnTo>
                    <a:pt x="19132" y="5698"/>
                  </a:lnTo>
                  <a:close/>
                  <a:moveTo>
                    <a:pt x="20552" y="5698"/>
                  </a:moveTo>
                  <a:lnTo>
                    <a:pt x="20552" y="6366"/>
                  </a:lnTo>
                  <a:lnTo>
                    <a:pt x="19884" y="6366"/>
                  </a:lnTo>
                  <a:lnTo>
                    <a:pt x="19884" y="5698"/>
                  </a:lnTo>
                  <a:close/>
                  <a:moveTo>
                    <a:pt x="21304" y="5698"/>
                  </a:moveTo>
                  <a:lnTo>
                    <a:pt x="21304" y="6366"/>
                  </a:lnTo>
                  <a:lnTo>
                    <a:pt x="20635" y="6366"/>
                  </a:lnTo>
                  <a:lnTo>
                    <a:pt x="20635" y="5698"/>
                  </a:lnTo>
                  <a:close/>
                  <a:moveTo>
                    <a:pt x="22039" y="5698"/>
                  </a:moveTo>
                  <a:lnTo>
                    <a:pt x="22039" y="6366"/>
                  </a:lnTo>
                  <a:lnTo>
                    <a:pt x="21371" y="6366"/>
                  </a:lnTo>
                  <a:lnTo>
                    <a:pt x="21371" y="5698"/>
                  </a:lnTo>
                  <a:close/>
                  <a:moveTo>
                    <a:pt x="22808" y="5698"/>
                  </a:moveTo>
                  <a:lnTo>
                    <a:pt x="22808" y="6366"/>
                  </a:lnTo>
                  <a:lnTo>
                    <a:pt x="22139" y="6366"/>
                  </a:lnTo>
                  <a:lnTo>
                    <a:pt x="22139" y="5698"/>
                  </a:lnTo>
                  <a:close/>
                  <a:moveTo>
                    <a:pt x="23559" y="5698"/>
                  </a:moveTo>
                  <a:lnTo>
                    <a:pt x="23559" y="6366"/>
                  </a:lnTo>
                  <a:lnTo>
                    <a:pt x="22891" y="6366"/>
                  </a:lnTo>
                  <a:lnTo>
                    <a:pt x="22874" y="5698"/>
                  </a:lnTo>
                  <a:close/>
                  <a:moveTo>
                    <a:pt x="24295" y="5698"/>
                  </a:moveTo>
                  <a:lnTo>
                    <a:pt x="24295" y="6366"/>
                  </a:lnTo>
                  <a:lnTo>
                    <a:pt x="23626" y="6366"/>
                  </a:lnTo>
                  <a:lnTo>
                    <a:pt x="23626" y="5698"/>
                  </a:lnTo>
                  <a:close/>
                  <a:moveTo>
                    <a:pt x="25046" y="5698"/>
                  </a:moveTo>
                  <a:lnTo>
                    <a:pt x="25046" y="6366"/>
                  </a:lnTo>
                  <a:lnTo>
                    <a:pt x="24378" y="6366"/>
                  </a:lnTo>
                  <a:lnTo>
                    <a:pt x="24378" y="5698"/>
                  </a:lnTo>
                  <a:close/>
                  <a:moveTo>
                    <a:pt x="25798" y="5698"/>
                  </a:moveTo>
                  <a:lnTo>
                    <a:pt x="25798" y="6366"/>
                  </a:lnTo>
                  <a:lnTo>
                    <a:pt x="25130" y="6366"/>
                  </a:lnTo>
                  <a:lnTo>
                    <a:pt x="25130" y="5698"/>
                  </a:lnTo>
                  <a:close/>
                  <a:moveTo>
                    <a:pt x="26550" y="5698"/>
                  </a:moveTo>
                  <a:lnTo>
                    <a:pt x="26550" y="6366"/>
                  </a:lnTo>
                  <a:lnTo>
                    <a:pt x="25882" y="6366"/>
                  </a:lnTo>
                  <a:lnTo>
                    <a:pt x="25882" y="5698"/>
                  </a:lnTo>
                  <a:close/>
                  <a:moveTo>
                    <a:pt x="27302" y="5698"/>
                  </a:moveTo>
                  <a:lnTo>
                    <a:pt x="27302" y="6366"/>
                  </a:lnTo>
                  <a:lnTo>
                    <a:pt x="26634" y="6366"/>
                  </a:lnTo>
                  <a:lnTo>
                    <a:pt x="26634" y="5698"/>
                  </a:lnTo>
                  <a:close/>
                  <a:moveTo>
                    <a:pt x="28037" y="5698"/>
                  </a:moveTo>
                  <a:lnTo>
                    <a:pt x="28037" y="6366"/>
                  </a:lnTo>
                  <a:lnTo>
                    <a:pt x="27369" y="6366"/>
                  </a:lnTo>
                  <a:lnTo>
                    <a:pt x="27369" y="5698"/>
                  </a:lnTo>
                  <a:close/>
                  <a:moveTo>
                    <a:pt x="28789" y="5698"/>
                  </a:moveTo>
                  <a:lnTo>
                    <a:pt x="28789" y="6366"/>
                  </a:lnTo>
                  <a:lnTo>
                    <a:pt x="28121" y="6366"/>
                  </a:lnTo>
                  <a:lnTo>
                    <a:pt x="28121" y="5698"/>
                  </a:lnTo>
                  <a:close/>
                  <a:moveTo>
                    <a:pt x="29541" y="5698"/>
                  </a:moveTo>
                  <a:lnTo>
                    <a:pt x="29541" y="6366"/>
                  </a:lnTo>
                  <a:lnTo>
                    <a:pt x="28873" y="6366"/>
                  </a:lnTo>
                  <a:lnTo>
                    <a:pt x="28873" y="5698"/>
                  </a:lnTo>
                  <a:close/>
                  <a:moveTo>
                    <a:pt x="30293" y="5698"/>
                  </a:moveTo>
                  <a:lnTo>
                    <a:pt x="30293" y="6366"/>
                  </a:lnTo>
                  <a:lnTo>
                    <a:pt x="29625" y="6366"/>
                  </a:lnTo>
                  <a:lnTo>
                    <a:pt x="29625" y="5698"/>
                  </a:lnTo>
                  <a:close/>
                  <a:moveTo>
                    <a:pt x="31045" y="5698"/>
                  </a:moveTo>
                  <a:lnTo>
                    <a:pt x="31045" y="6366"/>
                  </a:lnTo>
                  <a:lnTo>
                    <a:pt x="30377" y="6366"/>
                  </a:lnTo>
                  <a:lnTo>
                    <a:pt x="30377" y="5698"/>
                  </a:lnTo>
                  <a:close/>
                  <a:moveTo>
                    <a:pt x="31797" y="5698"/>
                  </a:moveTo>
                  <a:lnTo>
                    <a:pt x="31797" y="6366"/>
                  </a:lnTo>
                  <a:lnTo>
                    <a:pt x="31128" y="6366"/>
                  </a:lnTo>
                  <a:lnTo>
                    <a:pt x="31128" y="5698"/>
                  </a:lnTo>
                  <a:close/>
                  <a:moveTo>
                    <a:pt x="32549" y="5698"/>
                  </a:moveTo>
                  <a:lnTo>
                    <a:pt x="32549" y="6366"/>
                  </a:lnTo>
                  <a:lnTo>
                    <a:pt x="31880" y="6366"/>
                  </a:lnTo>
                  <a:lnTo>
                    <a:pt x="31847" y="5698"/>
                  </a:lnTo>
                  <a:close/>
                  <a:moveTo>
                    <a:pt x="1070" y="6450"/>
                  </a:moveTo>
                  <a:lnTo>
                    <a:pt x="1070" y="7118"/>
                  </a:lnTo>
                  <a:lnTo>
                    <a:pt x="401" y="7118"/>
                  </a:lnTo>
                  <a:lnTo>
                    <a:pt x="401" y="6450"/>
                  </a:lnTo>
                  <a:close/>
                  <a:moveTo>
                    <a:pt x="1822" y="6450"/>
                  </a:moveTo>
                  <a:lnTo>
                    <a:pt x="1822" y="7118"/>
                  </a:lnTo>
                  <a:lnTo>
                    <a:pt x="1153" y="7118"/>
                  </a:lnTo>
                  <a:lnTo>
                    <a:pt x="1153" y="6450"/>
                  </a:lnTo>
                  <a:close/>
                  <a:moveTo>
                    <a:pt x="2573" y="6450"/>
                  </a:moveTo>
                  <a:lnTo>
                    <a:pt x="2573" y="7118"/>
                  </a:lnTo>
                  <a:lnTo>
                    <a:pt x="1905" y="7118"/>
                  </a:lnTo>
                  <a:lnTo>
                    <a:pt x="1905" y="6450"/>
                  </a:lnTo>
                  <a:close/>
                  <a:moveTo>
                    <a:pt x="3325" y="6450"/>
                  </a:moveTo>
                  <a:lnTo>
                    <a:pt x="3325" y="7118"/>
                  </a:lnTo>
                  <a:lnTo>
                    <a:pt x="2657" y="7118"/>
                  </a:lnTo>
                  <a:lnTo>
                    <a:pt x="2657" y="6450"/>
                  </a:lnTo>
                  <a:close/>
                  <a:moveTo>
                    <a:pt x="4077" y="6450"/>
                  </a:moveTo>
                  <a:lnTo>
                    <a:pt x="4077" y="7118"/>
                  </a:lnTo>
                  <a:lnTo>
                    <a:pt x="3409" y="7118"/>
                  </a:lnTo>
                  <a:lnTo>
                    <a:pt x="3409" y="6450"/>
                  </a:lnTo>
                  <a:close/>
                  <a:moveTo>
                    <a:pt x="4829" y="6450"/>
                  </a:moveTo>
                  <a:lnTo>
                    <a:pt x="4829" y="7118"/>
                  </a:lnTo>
                  <a:lnTo>
                    <a:pt x="4161" y="7118"/>
                  </a:lnTo>
                  <a:lnTo>
                    <a:pt x="4161" y="6450"/>
                  </a:lnTo>
                  <a:close/>
                  <a:moveTo>
                    <a:pt x="5564" y="6450"/>
                  </a:moveTo>
                  <a:lnTo>
                    <a:pt x="5564" y="7118"/>
                  </a:lnTo>
                  <a:lnTo>
                    <a:pt x="4896" y="7118"/>
                  </a:lnTo>
                  <a:lnTo>
                    <a:pt x="4896" y="6450"/>
                  </a:lnTo>
                  <a:close/>
                  <a:moveTo>
                    <a:pt x="6333" y="6450"/>
                  </a:moveTo>
                  <a:lnTo>
                    <a:pt x="6333" y="7118"/>
                  </a:lnTo>
                  <a:lnTo>
                    <a:pt x="5665" y="7118"/>
                  </a:lnTo>
                  <a:lnTo>
                    <a:pt x="5665" y="6450"/>
                  </a:lnTo>
                  <a:close/>
                  <a:moveTo>
                    <a:pt x="7068" y="6450"/>
                  </a:moveTo>
                  <a:lnTo>
                    <a:pt x="7068" y="7118"/>
                  </a:lnTo>
                  <a:lnTo>
                    <a:pt x="6400" y="7118"/>
                  </a:lnTo>
                  <a:lnTo>
                    <a:pt x="6400" y="6450"/>
                  </a:lnTo>
                  <a:close/>
                  <a:moveTo>
                    <a:pt x="7820" y="6450"/>
                  </a:moveTo>
                  <a:lnTo>
                    <a:pt x="7820" y="7118"/>
                  </a:lnTo>
                  <a:lnTo>
                    <a:pt x="7152" y="7118"/>
                  </a:lnTo>
                  <a:lnTo>
                    <a:pt x="7152" y="6450"/>
                  </a:lnTo>
                  <a:close/>
                  <a:moveTo>
                    <a:pt x="8572" y="6450"/>
                  </a:moveTo>
                  <a:lnTo>
                    <a:pt x="8572" y="7118"/>
                  </a:lnTo>
                  <a:lnTo>
                    <a:pt x="7904" y="7118"/>
                  </a:lnTo>
                  <a:lnTo>
                    <a:pt x="7904" y="6450"/>
                  </a:lnTo>
                  <a:close/>
                  <a:moveTo>
                    <a:pt x="9324" y="6450"/>
                  </a:moveTo>
                  <a:lnTo>
                    <a:pt x="9324" y="7118"/>
                  </a:lnTo>
                  <a:lnTo>
                    <a:pt x="8655" y="7118"/>
                  </a:lnTo>
                  <a:lnTo>
                    <a:pt x="8655" y="6450"/>
                  </a:lnTo>
                  <a:close/>
                  <a:moveTo>
                    <a:pt x="10076" y="6450"/>
                  </a:moveTo>
                  <a:lnTo>
                    <a:pt x="10076" y="7118"/>
                  </a:lnTo>
                  <a:lnTo>
                    <a:pt x="9407" y="7118"/>
                  </a:lnTo>
                  <a:lnTo>
                    <a:pt x="9407" y="6450"/>
                  </a:lnTo>
                  <a:close/>
                  <a:moveTo>
                    <a:pt x="10844" y="6450"/>
                  </a:moveTo>
                  <a:lnTo>
                    <a:pt x="10844" y="7118"/>
                  </a:lnTo>
                  <a:lnTo>
                    <a:pt x="10159" y="7118"/>
                  </a:lnTo>
                  <a:lnTo>
                    <a:pt x="10159" y="6450"/>
                  </a:lnTo>
                  <a:close/>
                  <a:moveTo>
                    <a:pt x="11546" y="6450"/>
                  </a:moveTo>
                  <a:lnTo>
                    <a:pt x="11546" y="7118"/>
                  </a:lnTo>
                  <a:lnTo>
                    <a:pt x="10878" y="7118"/>
                  </a:lnTo>
                  <a:lnTo>
                    <a:pt x="10878" y="6450"/>
                  </a:lnTo>
                  <a:close/>
                  <a:moveTo>
                    <a:pt x="12298" y="6450"/>
                  </a:moveTo>
                  <a:lnTo>
                    <a:pt x="12298" y="7118"/>
                  </a:lnTo>
                  <a:lnTo>
                    <a:pt x="11663" y="7118"/>
                  </a:lnTo>
                  <a:lnTo>
                    <a:pt x="11630" y="6450"/>
                  </a:lnTo>
                  <a:close/>
                  <a:moveTo>
                    <a:pt x="13050" y="6450"/>
                  </a:moveTo>
                  <a:lnTo>
                    <a:pt x="13050" y="7118"/>
                  </a:lnTo>
                  <a:lnTo>
                    <a:pt x="12381" y="7118"/>
                  </a:lnTo>
                  <a:lnTo>
                    <a:pt x="12381" y="6450"/>
                  </a:lnTo>
                  <a:close/>
                  <a:moveTo>
                    <a:pt x="13802" y="6450"/>
                  </a:moveTo>
                  <a:lnTo>
                    <a:pt x="13802" y="7118"/>
                  </a:lnTo>
                  <a:lnTo>
                    <a:pt x="13133" y="7118"/>
                  </a:lnTo>
                  <a:lnTo>
                    <a:pt x="13133" y="6450"/>
                  </a:lnTo>
                  <a:close/>
                  <a:moveTo>
                    <a:pt x="14587" y="6450"/>
                  </a:moveTo>
                  <a:lnTo>
                    <a:pt x="14587" y="7118"/>
                  </a:lnTo>
                  <a:lnTo>
                    <a:pt x="13919" y="7118"/>
                  </a:lnTo>
                  <a:lnTo>
                    <a:pt x="13885" y="6450"/>
                  </a:lnTo>
                  <a:close/>
                  <a:moveTo>
                    <a:pt x="16809" y="6450"/>
                  </a:moveTo>
                  <a:lnTo>
                    <a:pt x="16809" y="7118"/>
                  </a:lnTo>
                  <a:lnTo>
                    <a:pt x="16141" y="7118"/>
                  </a:lnTo>
                  <a:lnTo>
                    <a:pt x="16141" y="6450"/>
                  </a:lnTo>
                  <a:close/>
                  <a:moveTo>
                    <a:pt x="17544" y="6450"/>
                  </a:moveTo>
                  <a:lnTo>
                    <a:pt x="17544" y="7118"/>
                  </a:lnTo>
                  <a:lnTo>
                    <a:pt x="16876" y="7118"/>
                  </a:lnTo>
                  <a:lnTo>
                    <a:pt x="16876" y="6450"/>
                  </a:lnTo>
                  <a:close/>
                  <a:moveTo>
                    <a:pt x="18296" y="6450"/>
                  </a:moveTo>
                  <a:lnTo>
                    <a:pt x="18296" y="7118"/>
                  </a:lnTo>
                  <a:lnTo>
                    <a:pt x="17628" y="7118"/>
                  </a:lnTo>
                  <a:lnTo>
                    <a:pt x="17628" y="6450"/>
                  </a:lnTo>
                  <a:close/>
                  <a:moveTo>
                    <a:pt x="19048" y="6450"/>
                  </a:moveTo>
                  <a:lnTo>
                    <a:pt x="19048" y="7118"/>
                  </a:lnTo>
                  <a:lnTo>
                    <a:pt x="18380" y="7118"/>
                  </a:lnTo>
                  <a:lnTo>
                    <a:pt x="18380" y="6450"/>
                  </a:lnTo>
                  <a:close/>
                  <a:moveTo>
                    <a:pt x="19800" y="7117"/>
                  </a:moveTo>
                  <a:lnTo>
                    <a:pt x="19800" y="7117"/>
                  </a:lnTo>
                  <a:cubicBezTo>
                    <a:pt x="19799" y="7118"/>
                    <a:pt x="19798" y="7118"/>
                    <a:pt x="19797" y="7118"/>
                  </a:cubicBezTo>
                  <a:lnTo>
                    <a:pt x="19800" y="7118"/>
                  </a:lnTo>
                  <a:lnTo>
                    <a:pt x="19800" y="7117"/>
                  </a:lnTo>
                  <a:close/>
                  <a:moveTo>
                    <a:pt x="23559" y="6450"/>
                  </a:moveTo>
                  <a:lnTo>
                    <a:pt x="23559" y="7118"/>
                  </a:lnTo>
                  <a:lnTo>
                    <a:pt x="22891" y="7118"/>
                  </a:lnTo>
                  <a:lnTo>
                    <a:pt x="22874" y="6450"/>
                  </a:lnTo>
                  <a:close/>
                  <a:moveTo>
                    <a:pt x="24295" y="6450"/>
                  </a:moveTo>
                  <a:lnTo>
                    <a:pt x="24295" y="7118"/>
                  </a:lnTo>
                  <a:lnTo>
                    <a:pt x="23626" y="7118"/>
                  </a:lnTo>
                  <a:lnTo>
                    <a:pt x="23626" y="6450"/>
                  </a:lnTo>
                  <a:close/>
                  <a:moveTo>
                    <a:pt x="25046" y="6450"/>
                  </a:moveTo>
                  <a:lnTo>
                    <a:pt x="25046" y="7118"/>
                  </a:lnTo>
                  <a:lnTo>
                    <a:pt x="24378" y="7118"/>
                  </a:lnTo>
                  <a:lnTo>
                    <a:pt x="24378" y="6450"/>
                  </a:lnTo>
                  <a:close/>
                  <a:moveTo>
                    <a:pt x="25798" y="6450"/>
                  </a:moveTo>
                  <a:lnTo>
                    <a:pt x="25798" y="7118"/>
                  </a:lnTo>
                  <a:lnTo>
                    <a:pt x="25130" y="7118"/>
                  </a:lnTo>
                  <a:lnTo>
                    <a:pt x="25130" y="6450"/>
                  </a:lnTo>
                  <a:close/>
                  <a:moveTo>
                    <a:pt x="26550" y="6450"/>
                  </a:moveTo>
                  <a:lnTo>
                    <a:pt x="26550" y="7118"/>
                  </a:lnTo>
                  <a:lnTo>
                    <a:pt x="25882" y="7118"/>
                  </a:lnTo>
                  <a:lnTo>
                    <a:pt x="25882" y="6450"/>
                  </a:lnTo>
                  <a:close/>
                  <a:moveTo>
                    <a:pt x="27302" y="6450"/>
                  </a:moveTo>
                  <a:lnTo>
                    <a:pt x="27302" y="7118"/>
                  </a:lnTo>
                  <a:lnTo>
                    <a:pt x="26634" y="7118"/>
                  </a:lnTo>
                  <a:lnTo>
                    <a:pt x="26634" y="6450"/>
                  </a:lnTo>
                  <a:close/>
                  <a:moveTo>
                    <a:pt x="28037" y="6450"/>
                  </a:moveTo>
                  <a:lnTo>
                    <a:pt x="28037" y="7118"/>
                  </a:lnTo>
                  <a:lnTo>
                    <a:pt x="27369" y="7118"/>
                  </a:lnTo>
                  <a:lnTo>
                    <a:pt x="27369" y="6450"/>
                  </a:lnTo>
                  <a:close/>
                  <a:moveTo>
                    <a:pt x="28789" y="6450"/>
                  </a:moveTo>
                  <a:lnTo>
                    <a:pt x="28789" y="7118"/>
                  </a:lnTo>
                  <a:lnTo>
                    <a:pt x="28121" y="7118"/>
                  </a:lnTo>
                  <a:lnTo>
                    <a:pt x="28121" y="6450"/>
                  </a:lnTo>
                  <a:close/>
                  <a:moveTo>
                    <a:pt x="29541" y="6450"/>
                  </a:moveTo>
                  <a:lnTo>
                    <a:pt x="29541" y="7118"/>
                  </a:lnTo>
                  <a:lnTo>
                    <a:pt x="28873" y="7118"/>
                  </a:lnTo>
                  <a:lnTo>
                    <a:pt x="28873" y="6450"/>
                  </a:lnTo>
                  <a:close/>
                  <a:moveTo>
                    <a:pt x="30293" y="6450"/>
                  </a:moveTo>
                  <a:lnTo>
                    <a:pt x="30293" y="7118"/>
                  </a:lnTo>
                  <a:lnTo>
                    <a:pt x="29625" y="7118"/>
                  </a:lnTo>
                  <a:lnTo>
                    <a:pt x="29625" y="6450"/>
                  </a:lnTo>
                  <a:close/>
                  <a:moveTo>
                    <a:pt x="31045" y="6450"/>
                  </a:moveTo>
                  <a:lnTo>
                    <a:pt x="31045" y="7118"/>
                  </a:lnTo>
                  <a:lnTo>
                    <a:pt x="30377" y="7118"/>
                  </a:lnTo>
                  <a:lnTo>
                    <a:pt x="30377" y="6450"/>
                  </a:lnTo>
                  <a:close/>
                  <a:moveTo>
                    <a:pt x="31797" y="6450"/>
                  </a:moveTo>
                  <a:lnTo>
                    <a:pt x="31797" y="7118"/>
                  </a:lnTo>
                  <a:lnTo>
                    <a:pt x="31128" y="7118"/>
                  </a:lnTo>
                  <a:lnTo>
                    <a:pt x="31128" y="6450"/>
                  </a:lnTo>
                  <a:close/>
                  <a:moveTo>
                    <a:pt x="32549" y="6450"/>
                  </a:moveTo>
                  <a:lnTo>
                    <a:pt x="32549" y="7118"/>
                  </a:lnTo>
                  <a:lnTo>
                    <a:pt x="31880" y="7118"/>
                  </a:lnTo>
                  <a:lnTo>
                    <a:pt x="31847" y="6450"/>
                  </a:lnTo>
                  <a:close/>
                  <a:moveTo>
                    <a:pt x="1070" y="7202"/>
                  </a:moveTo>
                  <a:lnTo>
                    <a:pt x="1070" y="7870"/>
                  </a:lnTo>
                  <a:lnTo>
                    <a:pt x="401" y="7870"/>
                  </a:lnTo>
                  <a:lnTo>
                    <a:pt x="401" y="7202"/>
                  </a:lnTo>
                  <a:close/>
                  <a:moveTo>
                    <a:pt x="1822" y="7202"/>
                  </a:moveTo>
                  <a:lnTo>
                    <a:pt x="1822" y="7870"/>
                  </a:lnTo>
                  <a:lnTo>
                    <a:pt x="1153" y="7870"/>
                  </a:lnTo>
                  <a:lnTo>
                    <a:pt x="1153" y="7202"/>
                  </a:lnTo>
                  <a:close/>
                  <a:moveTo>
                    <a:pt x="31797" y="7202"/>
                  </a:moveTo>
                  <a:lnTo>
                    <a:pt x="31797" y="7870"/>
                  </a:lnTo>
                  <a:lnTo>
                    <a:pt x="31128" y="7870"/>
                  </a:lnTo>
                  <a:lnTo>
                    <a:pt x="31128" y="7202"/>
                  </a:lnTo>
                  <a:close/>
                  <a:moveTo>
                    <a:pt x="32549" y="7202"/>
                  </a:moveTo>
                  <a:lnTo>
                    <a:pt x="32549" y="7870"/>
                  </a:lnTo>
                  <a:lnTo>
                    <a:pt x="31880" y="7870"/>
                  </a:lnTo>
                  <a:lnTo>
                    <a:pt x="31847" y="7202"/>
                  </a:lnTo>
                  <a:close/>
                  <a:moveTo>
                    <a:pt x="351" y="0"/>
                  </a:moveTo>
                  <a:lnTo>
                    <a:pt x="351" y="401"/>
                  </a:lnTo>
                  <a:lnTo>
                    <a:pt x="17" y="401"/>
                  </a:lnTo>
                  <a:lnTo>
                    <a:pt x="17" y="451"/>
                  </a:lnTo>
                  <a:lnTo>
                    <a:pt x="351" y="451"/>
                  </a:lnTo>
                  <a:lnTo>
                    <a:pt x="351" y="1120"/>
                  </a:lnTo>
                  <a:lnTo>
                    <a:pt x="17" y="1120"/>
                  </a:lnTo>
                  <a:lnTo>
                    <a:pt x="17" y="1203"/>
                  </a:lnTo>
                  <a:lnTo>
                    <a:pt x="351" y="1203"/>
                  </a:lnTo>
                  <a:lnTo>
                    <a:pt x="351" y="1872"/>
                  </a:lnTo>
                  <a:lnTo>
                    <a:pt x="17" y="1872"/>
                  </a:lnTo>
                  <a:lnTo>
                    <a:pt x="17" y="1955"/>
                  </a:lnTo>
                  <a:lnTo>
                    <a:pt x="351" y="1955"/>
                  </a:lnTo>
                  <a:lnTo>
                    <a:pt x="351" y="2623"/>
                  </a:lnTo>
                  <a:lnTo>
                    <a:pt x="17" y="2623"/>
                  </a:lnTo>
                  <a:lnTo>
                    <a:pt x="17" y="2707"/>
                  </a:lnTo>
                  <a:lnTo>
                    <a:pt x="351" y="2707"/>
                  </a:lnTo>
                  <a:lnTo>
                    <a:pt x="351" y="3375"/>
                  </a:lnTo>
                  <a:lnTo>
                    <a:pt x="17" y="3375"/>
                  </a:lnTo>
                  <a:lnTo>
                    <a:pt x="17" y="3459"/>
                  </a:lnTo>
                  <a:lnTo>
                    <a:pt x="351" y="3459"/>
                  </a:lnTo>
                  <a:lnTo>
                    <a:pt x="351" y="4127"/>
                  </a:lnTo>
                  <a:lnTo>
                    <a:pt x="17" y="4127"/>
                  </a:lnTo>
                  <a:lnTo>
                    <a:pt x="17" y="4194"/>
                  </a:lnTo>
                  <a:lnTo>
                    <a:pt x="351" y="4194"/>
                  </a:lnTo>
                  <a:lnTo>
                    <a:pt x="351" y="4862"/>
                  </a:lnTo>
                  <a:lnTo>
                    <a:pt x="17" y="4862"/>
                  </a:lnTo>
                  <a:lnTo>
                    <a:pt x="17" y="4946"/>
                  </a:lnTo>
                  <a:lnTo>
                    <a:pt x="351" y="4946"/>
                  </a:lnTo>
                  <a:lnTo>
                    <a:pt x="351" y="5614"/>
                  </a:lnTo>
                  <a:lnTo>
                    <a:pt x="17" y="5614"/>
                  </a:lnTo>
                  <a:lnTo>
                    <a:pt x="17" y="5698"/>
                  </a:lnTo>
                  <a:lnTo>
                    <a:pt x="351" y="5698"/>
                  </a:lnTo>
                  <a:lnTo>
                    <a:pt x="351" y="6366"/>
                  </a:lnTo>
                  <a:lnTo>
                    <a:pt x="17" y="6366"/>
                  </a:lnTo>
                  <a:lnTo>
                    <a:pt x="17" y="6450"/>
                  </a:lnTo>
                  <a:lnTo>
                    <a:pt x="351" y="6450"/>
                  </a:lnTo>
                  <a:lnTo>
                    <a:pt x="351" y="7135"/>
                  </a:lnTo>
                  <a:lnTo>
                    <a:pt x="17" y="7135"/>
                  </a:lnTo>
                  <a:lnTo>
                    <a:pt x="17" y="7218"/>
                  </a:lnTo>
                  <a:lnTo>
                    <a:pt x="351" y="7218"/>
                  </a:lnTo>
                  <a:lnTo>
                    <a:pt x="351" y="7887"/>
                  </a:lnTo>
                  <a:lnTo>
                    <a:pt x="0" y="7887"/>
                  </a:lnTo>
                  <a:lnTo>
                    <a:pt x="0" y="7953"/>
                  </a:lnTo>
                  <a:lnTo>
                    <a:pt x="335" y="7953"/>
                  </a:lnTo>
                  <a:lnTo>
                    <a:pt x="335" y="8622"/>
                  </a:lnTo>
                  <a:cubicBezTo>
                    <a:pt x="351" y="8605"/>
                    <a:pt x="385" y="8605"/>
                    <a:pt x="401" y="8588"/>
                  </a:cubicBezTo>
                  <a:lnTo>
                    <a:pt x="401" y="7953"/>
                  </a:lnTo>
                  <a:lnTo>
                    <a:pt x="1070" y="7953"/>
                  </a:lnTo>
                  <a:lnTo>
                    <a:pt x="1070" y="8354"/>
                  </a:lnTo>
                  <a:cubicBezTo>
                    <a:pt x="1086" y="8354"/>
                    <a:pt x="1086" y="8321"/>
                    <a:pt x="1103" y="8321"/>
                  </a:cubicBezTo>
                  <a:cubicBezTo>
                    <a:pt x="1137" y="8321"/>
                    <a:pt x="1137" y="8304"/>
                    <a:pt x="1153" y="8304"/>
                  </a:cubicBezTo>
                  <a:lnTo>
                    <a:pt x="1153" y="7953"/>
                  </a:lnTo>
                  <a:lnTo>
                    <a:pt x="1822" y="7953"/>
                  </a:lnTo>
                  <a:lnTo>
                    <a:pt x="1822" y="8037"/>
                  </a:lnTo>
                  <a:cubicBezTo>
                    <a:pt x="1838" y="8037"/>
                    <a:pt x="1855" y="8020"/>
                    <a:pt x="1888" y="8020"/>
                  </a:cubicBezTo>
                  <a:lnTo>
                    <a:pt x="1888" y="7953"/>
                  </a:lnTo>
                  <a:lnTo>
                    <a:pt x="2172" y="7953"/>
                  </a:lnTo>
                  <a:cubicBezTo>
                    <a:pt x="2256" y="7937"/>
                    <a:pt x="2340" y="7920"/>
                    <a:pt x="2423" y="7870"/>
                  </a:cubicBezTo>
                  <a:lnTo>
                    <a:pt x="1905" y="7870"/>
                  </a:lnTo>
                  <a:lnTo>
                    <a:pt x="1905" y="7202"/>
                  </a:lnTo>
                  <a:lnTo>
                    <a:pt x="2573" y="7202"/>
                  </a:lnTo>
                  <a:lnTo>
                    <a:pt x="2573" y="7803"/>
                  </a:lnTo>
                  <a:cubicBezTo>
                    <a:pt x="2590" y="7786"/>
                    <a:pt x="2607" y="7786"/>
                    <a:pt x="2657" y="7770"/>
                  </a:cubicBezTo>
                  <a:lnTo>
                    <a:pt x="2657" y="7185"/>
                  </a:lnTo>
                  <a:lnTo>
                    <a:pt x="3325" y="7185"/>
                  </a:lnTo>
                  <a:lnTo>
                    <a:pt x="3325" y="7703"/>
                  </a:lnTo>
                  <a:cubicBezTo>
                    <a:pt x="3359" y="7703"/>
                    <a:pt x="3359" y="7703"/>
                    <a:pt x="3409" y="7686"/>
                  </a:cubicBezTo>
                  <a:lnTo>
                    <a:pt x="3409" y="7168"/>
                  </a:lnTo>
                  <a:lnTo>
                    <a:pt x="4077" y="7168"/>
                  </a:lnTo>
                  <a:lnTo>
                    <a:pt x="4077" y="7803"/>
                  </a:lnTo>
                  <a:cubicBezTo>
                    <a:pt x="4094" y="7803"/>
                    <a:pt x="4127" y="7836"/>
                    <a:pt x="4161" y="7836"/>
                  </a:cubicBezTo>
                  <a:lnTo>
                    <a:pt x="4161" y="7168"/>
                  </a:lnTo>
                  <a:lnTo>
                    <a:pt x="4829" y="7168"/>
                  </a:lnTo>
                  <a:lnTo>
                    <a:pt x="4829" y="7636"/>
                  </a:lnTo>
                  <a:cubicBezTo>
                    <a:pt x="4846" y="7619"/>
                    <a:pt x="4863" y="7619"/>
                    <a:pt x="4913" y="7603"/>
                  </a:cubicBezTo>
                  <a:lnTo>
                    <a:pt x="4913" y="7168"/>
                  </a:lnTo>
                  <a:lnTo>
                    <a:pt x="5581" y="7168"/>
                  </a:lnTo>
                  <a:lnTo>
                    <a:pt x="5581" y="7452"/>
                  </a:lnTo>
                  <a:lnTo>
                    <a:pt x="5665" y="7452"/>
                  </a:lnTo>
                  <a:lnTo>
                    <a:pt x="5665" y="7168"/>
                  </a:lnTo>
                  <a:lnTo>
                    <a:pt x="6333" y="7168"/>
                  </a:lnTo>
                  <a:lnTo>
                    <a:pt x="6333" y="7452"/>
                  </a:lnTo>
                  <a:lnTo>
                    <a:pt x="6416" y="7452"/>
                  </a:lnTo>
                  <a:lnTo>
                    <a:pt x="6416" y="7168"/>
                  </a:lnTo>
                  <a:lnTo>
                    <a:pt x="7085" y="7168"/>
                  </a:lnTo>
                  <a:lnTo>
                    <a:pt x="7085" y="7469"/>
                  </a:lnTo>
                  <a:cubicBezTo>
                    <a:pt x="7101" y="7469"/>
                    <a:pt x="7118" y="7452"/>
                    <a:pt x="7168" y="7452"/>
                  </a:cubicBezTo>
                  <a:lnTo>
                    <a:pt x="7168" y="7185"/>
                  </a:lnTo>
                  <a:lnTo>
                    <a:pt x="7837" y="7185"/>
                  </a:lnTo>
                  <a:lnTo>
                    <a:pt x="7837" y="7252"/>
                  </a:lnTo>
                  <a:lnTo>
                    <a:pt x="7920" y="7252"/>
                  </a:lnTo>
                  <a:lnTo>
                    <a:pt x="7920" y="7185"/>
                  </a:lnTo>
                  <a:lnTo>
                    <a:pt x="8589" y="7185"/>
                  </a:lnTo>
                  <a:lnTo>
                    <a:pt x="8589" y="7352"/>
                  </a:lnTo>
                  <a:cubicBezTo>
                    <a:pt x="8605" y="7352"/>
                    <a:pt x="8622" y="7369"/>
                    <a:pt x="8672" y="7369"/>
                  </a:cubicBezTo>
                  <a:lnTo>
                    <a:pt x="8672" y="7185"/>
                  </a:lnTo>
                  <a:lnTo>
                    <a:pt x="9340" y="7185"/>
                  </a:lnTo>
                  <a:lnTo>
                    <a:pt x="9340" y="7536"/>
                  </a:lnTo>
                  <a:lnTo>
                    <a:pt x="9424" y="7536"/>
                  </a:lnTo>
                  <a:lnTo>
                    <a:pt x="9424" y="7185"/>
                  </a:lnTo>
                  <a:lnTo>
                    <a:pt x="10092" y="7185"/>
                  </a:lnTo>
                  <a:lnTo>
                    <a:pt x="10092" y="7435"/>
                  </a:lnTo>
                  <a:lnTo>
                    <a:pt x="10176" y="7435"/>
                  </a:lnTo>
                  <a:lnTo>
                    <a:pt x="10176" y="7185"/>
                  </a:lnTo>
                  <a:lnTo>
                    <a:pt x="10861" y="7185"/>
                  </a:lnTo>
                  <a:lnTo>
                    <a:pt x="10861" y="7586"/>
                  </a:lnTo>
                  <a:cubicBezTo>
                    <a:pt x="10878" y="7586"/>
                    <a:pt x="10894" y="7552"/>
                    <a:pt x="10928" y="7552"/>
                  </a:cubicBezTo>
                  <a:lnTo>
                    <a:pt x="10928" y="7185"/>
                  </a:lnTo>
                  <a:lnTo>
                    <a:pt x="11596" y="7185"/>
                  </a:lnTo>
                  <a:lnTo>
                    <a:pt x="11596" y="7536"/>
                  </a:lnTo>
                  <a:cubicBezTo>
                    <a:pt x="11613" y="7536"/>
                    <a:pt x="11630" y="7536"/>
                    <a:pt x="11646" y="7552"/>
                  </a:cubicBezTo>
                  <a:lnTo>
                    <a:pt x="11680" y="7552"/>
                  </a:lnTo>
                  <a:lnTo>
                    <a:pt x="11680" y="7185"/>
                  </a:lnTo>
                  <a:lnTo>
                    <a:pt x="12348" y="7185"/>
                  </a:lnTo>
                  <a:lnTo>
                    <a:pt x="12348" y="7619"/>
                  </a:lnTo>
                  <a:lnTo>
                    <a:pt x="12432" y="7619"/>
                  </a:lnTo>
                  <a:lnTo>
                    <a:pt x="12432" y="7185"/>
                  </a:lnTo>
                  <a:lnTo>
                    <a:pt x="13100" y="7185"/>
                  </a:lnTo>
                  <a:lnTo>
                    <a:pt x="13100" y="7469"/>
                  </a:lnTo>
                  <a:cubicBezTo>
                    <a:pt x="13117" y="7469"/>
                    <a:pt x="13133" y="7469"/>
                    <a:pt x="13183" y="7452"/>
                  </a:cubicBezTo>
                  <a:lnTo>
                    <a:pt x="13183" y="7168"/>
                  </a:lnTo>
                  <a:lnTo>
                    <a:pt x="13852" y="7168"/>
                  </a:lnTo>
                  <a:lnTo>
                    <a:pt x="13852" y="7352"/>
                  </a:lnTo>
                  <a:cubicBezTo>
                    <a:pt x="13868" y="7352"/>
                    <a:pt x="13885" y="7352"/>
                    <a:pt x="13935" y="7318"/>
                  </a:cubicBezTo>
                  <a:lnTo>
                    <a:pt x="13935" y="7151"/>
                  </a:lnTo>
                  <a:lnTo>
                    <a:pt x="14604" y="7151"/>
                  </a:lnTo>
                  <a:cubicBezTo>
                    <a:pt x="14654" y="7135"/>
                    <a:pt x="14721" y="7101"/>
                    <a:pt x="14804" y="7068"/>
                  </a:cubicBezTo>
                  <a:lnTo>
                    <a:pt x="14654" y="7068"/>
                  </a:lnTo>
                  <a:lnTo>
                    <a:pt x="14654" y="6400"/>
                  </a:lnTo>
                  <a:lnTo>
                    <a:pt x="15322" y="6400"/>
                  </a:lnTo>
                  <a:lnTo>
                    <a:pt x="15322" y="7051"/>
                  </a:lnTo>
                  <a:lnTo>
                    <a:pt x="15406" y="7051"/>
                  </a:lnTo>
                  <a:lnTo>
                    <a:pt x="15406" y="6400"/>
                  </a:lnTo>
                  <a:lnTo>
                    <a:pt x="16074" y="6400"/>
                  </a:lnTo>
                  <a:lnTo>
                    <a:pt x="16074" y="7068"/>
                  </a:lnTo>
                  <a:lnTo>
                    <a:pt x="15523" y="7068"/>
                  </a:lnTo>
                  <a:cubicBezTo>
                    <a:pt x="15623" y="7101"/>
                    <a:pt x="15690" y="7118"/>
                    <a:pt x="15740" y="7151"/>
                  </a:cubicBezTo>
                  <a:lnTo>
                    <a:pt x="16074" y="7151"/>
                  </a:lnTo>
                  <a:lnTo>
                    <a:pt x="16074" y="7318"/>
                  </a:lnTo>
                  <a:cubicBezTo>
                    <a:pt x="16107" y="7318"/>
                    <a:pt x="16124" y="7352"/>
                    <a:pt x="16141" y="7352"/>
                  </a:cubicBezTo>
                  <a:lnTo>
                    <a:pt x="16141" y="7168"/>
                  </a:lnTo>
                  <a:lnTo>
                    <a:pt x="16809" y="7168"/>
                  </a:lnTo>
                  <a:lnTo>
                    <a:pt x="16809" y="7335"/>
                  </a:lnTo>
                  <a:lnTo>
                    <a:pt x="16893" y="7335"/>
                  </a:lnTo>
                  <a:lnTo>
                    <a:pt x="16893" y="7168"/>
                  </a:lnTo>
                  <a:lnTo>
                    <a:pt x="17561" y="7168"/>
                  </a:lnTo>
                  <a:lnTo>
                    <a:pt x="17561" y="7552"/>
                  </a:lnTo>
                  <a:cubicBezTo>
                    <a:pt x="17578" y="7552"/>
                    <a:pt x="17611" y="7552"/>
                    <a:pt x="17628" y="7536"/>
                  </a:cubicBezTo>
                  <a:lnTo>
                    <a:pt x="17645" y="7536"/>
                  </a:lnTo>
                  <a:lnTo>
                    <a:pt x="17645" y="7151"/>
                  </a:lnTo>
                  <a:lnTo>
                    <a:pt x="18313" y="7151"/>
                  </a:lnTo>
                  <a:lnTo>
                    <a:pt x="18313" y="7352"/>
                  </a:lnTo>
                  <a:lnTo>
                    <a:pt x="18396" y="7352"/>
                  </a:lnTo>
                  <a:lnTo>
                    <a:pt x="18396" y="7151"/>
                  </a:lnTo>
                  <a:lnTo>
                    <a:pt x="19065" y="7151"/>
                  </a:lnTo>
                  <a:lnTo>
                    <a:pt x="19065" y="7469"/>
                  </a:lnTo>
                  <a:lnTo>
                    <a:pt x="19115" y="7469"/>
                  </a:lnTo>
                  <a:cubicBezTo>
                    <a:pt x="19132" y="7469"/>
                    <a:pt x="19132" y="7452"/>
                    <a:pt x="19148" y="7452"/>
                  </a:cubicBezTo>
                  <a:lnTo>
                    <a:pt x="19148" y="7151"/>
                  </a:lnTo>
                  <a:lnTo>
                    <a:pt x="19666" y="7151"/>
                  </a:lnTo>
                  <a:cubicBezTo>
                    <a:pt x="19702" y="7137"/>
                    <a:pt x="19746" y="7126"/>
                    <a:pt x="19797" y="7118"/>
                  </a:cubicBezTo>
                  <a:lnTo>
                    <a:pt x="19132" y="7118"/>
                  </a:lnTo>
                  <a:lnTo>
                    <a:pt x="19132" y="6450"/>
                  </a:lnTo>
                  <a:lnTo>
                    <a:pt x="19800" y="6450"/>
                  </a:lnTo>
                  <a:lnTo>
                    <a:pt x="19800" y="7117"/>
                  </a:lnTo>
                  <a:lnTo>
                    <a:pt x="19800" y="7117"/>
                  </a:lnTo>
                  <a:cubicBezTo>
                    <a:pt x="19869" y="7107"/>
                    <a:pt x="19949" y="7101"/>
                    <a:pt x="20034" y="7101"/>
                  </a:cubicBezTo>
                  <a:lnTo>
                    <a:pt x="19900" y="7101"/>
                  </a:lnTo>
                  <a:lnTo>
                    <a:pt x="19900" y="6433"/>
                  </a:lnTo>
                  <a:lnTo>
                    <a:pt x="20569" y="6433"/>
                  </a:lnTo>
                  <a:lnTo>
                    <a:pt x="20569" y="7051"/>
                  </a:lnTo>
                  <a:cubicBezTo>
                    <a:pt x="20585" y="7051"/>
                    <a:pt x="20635" y="7051"/>
                    <a:pt x="20652" y="7034"/>
                  </a:cubicBezTo>
                  <a:lnTo>
                    <a:pt x="20652" y="6433"/>
                  </a:lnTo>
                  <a:lnTo>
                    <a:pt x="21320" y="6433"/>
                  </a:lnTo>
                  <a:lnTo>
                    <a:pt x="21320" y="6901"/>
                  </a:lnTo>
                  <a:cubicBezTo>
                    <a:pt x="21337" y="6901"/>
                    <a:pt x="21371" y="6884"/>
                    <a:pt x="21404" y="6884"/>
                  </a:cubicBezTo>
                  <a:lnTo>
                    <a:pt x="21404" y="6433"/>
                  </a:lnTo>
                  <a:lnTo>
                    <a:pt x="22072" y="6433"/>
                  </a:lnTo>
                  <a:lnTo>
                    <a:pt x="22072" y="6901"/>
                  </a:lnTo>
                  <a:cubicBezTo>
                    <a:pt x="22089" y="6934"/>
                    <a:pt x="22122" y="6951"/>
                    <a:pt x="22139" y="6951"/>
                  </a:cubicBezTo>
                  <a:lnTo>
                    <a:pt x="22139" y="6400"/>
                  </a:lnTo>
                  <a:lnTo>
                    <a:pt x="22808" y="6400"/>
                  </a:lnTo>
                  <a:lnTo>
                    <a:pt x="22808" y="7068"/>
                  </a:lnTo>
                  <a:lnTo>
                    <a:pt x="22306" y="7068"/>
                  </a:lnTo>
                  <a:cubicBezTo>
                    <a:pt x="22373" y="7118"/>
                    <a:pt x="22440" y="7135"/>
                    <a:pt x="22540" y="7151"/>
                  </a:cubicBezTo>
                  <a:lnTo>
                    <a:pt x="22791" y="7151"/>
                  </a:lnTo>
                  <a:lnTo>
                    <a:pt x="22791" y="7202"/>
                  </a:lnTo>
                  <a:cubicBezTo>
                    <a:pt x="22808" y="7202"/>
                    <a:pt x="22824" y="7202"/>
                    <a:pt x="22874" y="7218"/>
                  </a:cubicBezTo>
                  <a:lnTo>
                    <a:pt x="22874" y="7185"/>
                  </a:lnTo>
                  <a:lnTo>
                    <a:pt x="23559" y="7185"/>
                  </a:lnTo>
                  <a:lnTo>
                    <a:pt x="23559" y="7435"/>
                  </a:lnTo>
                  <a:cubicBezTo>
                    <a:pt x="23576" y="7435"/>
                    <a:pt x="23610" y="7452"/>
                    <a:pt x="23626" y="7452"/>
                  </a:cubicBezTo>
                  <a:lnTo>
                    <a:pt x="23626" y="7185"/>
                  </a:lnTo>
                  <a:lnTo>
                    <a:pt x="24295" y="7185"/>
                  </a:lnTo>
                  <a:lnTo>
                    <a:pt x="24295" y="7486"/>
                  </a:lnTo>
                  <a:lnTo>
                    <a:pt x="24361" y="7486"/>
                  </a:lnTo>
                  <a:lnTo>
                    <a:pt x="24361" y="7185"/>
                  </a:lnTo>
                  <a:lnTo>
                    <a:pt x="25030" y="7185"/>
                  </a:lnTo>
                  <a:lnTo>
                    <a:pt x="25030" y="7469"/>
                  </a:lnTo>
                  <a:lnTo>
                    <a:pt x="25113" y="7469"/>
                  </a:lnTo>
                  <a:lnTo>
                    <a:pt x="25113" y="7202"/>
                  </a:lnTo>
                  <a:lnTo>
                    <a:pt x="25782" y="7202"/>
                  </a:lnTo>
                  <a:lnTo>
                    <a:pt x="25782" y="7402"/>
                  </a:lnTo>
                  <a:lnTo>
                    <a:pt x="25849" y="7402"/>
                  </a:lnTo>
                  <a:lnTo>
                    <a:pt x="25849" y="7218"/>
                  </a:lnTo>
                  <a:lnTo>
                    <a:pt x="26517" y="7218"/>
                  </a:lnTo>
                  <a:lnTo>
                    <a:pt x="26517" y="7435"/>
                  </a:lnTo>
                  <a:lnTo>
                    <a:pt x="26600" y="7435"/>
                  </a:lnTo>
                  <a:lnTo>
                    <a:pt x="26600" y="7202"/>
                  </a:lnTo>
                  <a:lnTo>
                    <a:pt x="27269" y="7202"/>
                  </a:lnTo>
                  <a:lnTo>
                    <a:pt x="27269" y="7552"/>
                  </a:lnTo>
                  <a:cubicBezTo>
                    <a:pt x="27302" y="7552"/>
                    <a:pt x="27319" y="7569"/>
                    <a:pt x="27352" y="7569"/>
                  </a:cubicBezTo>
                  <a:lnTo>
                    <a:pt x="27352" y="7202"/>
                  </a:lnTo>
                  <a:lnTo>
                    <a:pt x="28021" y="7202"/>
                  </a:lnTo>
                  <a:lnTo>
                    <a:pt x="28021" y="7653"/>
                  </a:lnTo>
                  <a:lnTo>
                    <a:pt x="28104" y="7653"/>
                  </a:lnTo>
                  <a:lnTo>
                    <a:pt x="28104" y="7202"/>
                  </a:lnTo>
                  <a:lnTo>
                    <a:pt x="28773" y="7202"/>
                  </a:lnTo>
                  <a:lnTo>
                    <a:pt x="28773" y="7552"/>
                  </a:lnTo>
                  <a:lnTo>
                    <a:pt x="28856" y="7552"/>
                  </a:lnTo>
                  <a:lnTo>
                    <a:pt x="28856" y="7202"/>
                  </a:lnTo>
                  <a:lnTo>
                    <a:pt x="29524" y="7202"/>
                  </a:lnTo>
                  <a:lnTo>
                    <a:pt x="29524" y="7686"/>
                  </a:lnTo>
                  <a:cubicBezTo>
                    <a:pt x="29558" y="7686"/>
                    <a:pt x="29575" y="7703"/>
                    <a:pt x="29608" y="7703"/>
                  </a:cubicBezTo>
                  <a:lnTo>
                    <a:pt x="29608" y="7202"/>
                  </a:lnTo>
                  <a:lnTo>
                    <a:pt x="30276" y="7202"/>
                  </a:lnTo>
                  <a:lnTo>
                    <a:pt x="30276" y="7870"/>
                  </a:lnTo>
                  <a:lnTo>
                    <a:pt x="30343" y="7870"/>
                  </a:lnTo>
                  <a:lnTo>
                    <a:pt x="30343" y="7202"/>
                  </a:lnTo>
                  <a:lnTo>
                    <a:pt x="31011" y="7202"/>
                  </a:lnTo>
                  <a:lnTo>
                    <a:pt x="31011" y="7870"/>
                  </a:lnTo>
                  <a:lnTo>
                    <a:pt x="30443" y="7870"/>
                  </a:lnTo>
                  <a:cubicBezTo>
                    <a:pt x="30656" y="7882"/>
                    <a:pt x="30860" y="7894"/>
                    <a:pt x="31068" y="7894"/>
                  </a:cubicBezTo>
                  <a:cubicBezTo>
                    <a:pt x="31154" y="7894"/>
                    <a:pt x="31241" y="7891"/>
                    <a:pt x="31329" y="7887"/>
                  </a:cubicBezTo>
                  <a:cubicBezTo>
                    <a:pt x="31446" y="7887"/>
                    <a:pt x="31580" y="7903"/>
                    <a:pt x="31663" y="7937"/>
                  </a:cubicBezTo>
                  <a:lnTo>
                    <a:pt x="31763" y="7937"/>
                  </a:lnTo>
                  <a:lnTo>
                    <a:pt x="31763" y="7953"/>
                  </a:lnTo>
                  <a:cubicBezTo>
                    <a:pt x="31780" y="7953"/>
                    <a:pt x="31813" y="7970"/>
                    <a:pt x="31847" y="7970"/>
                  </a:cubicBezTo>
                  <a:lnTo>
                    <a:pt x="31847" y="7937"/>
                  </a:lnTo>
                  <a:lnTo>
                    <a:pt x="32532" y="7937"/>
                  </a:lnTo>
                  <a:lnTo>
                    <a:pt x="32532" y="8087"/>
                  </a:lnTo>
                  <a:lnTo>
                    <a:pt x="32599" y="8087"/>
                  </a:lnTo>
                  <a:lnTo>
                    <a:pt x="32599" y="7953"/>
                  </a:lnTo>
                  <a:lnTo>
                    <a:pt x="32983" y="7953"/>
                  </a:lnTo>
                  <a:lnTo>
                    <a:pt x="32983" y="7870"/>
                  </a:lnTo>
                  <a:lnTo>
                    <a:pt x="32599" y="7870"/>
                  </a:lnTo>
                  <a:lnTo>
                    <a:pt x="32599" y="7202"/>
                  </a:lnTo>
                  <a:lnTo>
                    <a:pt x="32983" y="7202"/>
                  </a:lnTo>
                  <a:lnTo>
                    <a:pt x="32983" y="7118"/>
                  </a:lnTo>
                  <a:lnTo>
                    <a:pt x="32599" y="7118"/>
                  </a:lnTo>
                  <a:lnTo>
                    <a:pt x="32599" y="6450"/>
                  </a:lnTo>
                  <a:lnTo>
                    <a:pt x="32983" y="6450"/>
                  </a:lnTo>
                  <a:lnTo>
                    <a:pt x="32983" y="6383"/>
                  </a:lnTo>
                  <a:lnTo>
                    <a:pt x="32599" y="6383"/>
                  </a:lnTo>
                  <a:lnTo>
                    <a:pt x="32599" y="5714"/>
                  </a:lnTo>
                  <a:lnTo>
                    <a:pt x="32983" y="5714"/>
                  </a:lnTo>
                  <a:lnTo>
                    <a:pt x="32983" y="5631"/>
                  </a:lnTo>
                  <a:lnTo>
                    <a:pt x="32599" y="5631"/>
                  </a:lnTo>
                  <a:lnTo>
                    <a:pt x="32599" y="4963"/>
                  </a:lnTo>
                  <a:lnTo>
                    <a:pt x="32983" y="4963"/>
                  </a:lnTo>
                  <a:lnTo>
                    <a:pt x="32983" y="4879"/>
                  </a:lnTo>
                  <a:lnTo>
                    <a:pt x="32599" y="4879"/>
                  </a:lnTo>
                  <a:lnTo>
                    <a:pt x="32599" y="4194"/>
                  </a:lnTo>
                  <a:lnTo>
                    <a:pt x="32983" y="4194"/>
                  </a:lnTo>
                  <a:lnTo>
                    <a:pt x="32983" y="4127"/>
                  </a:lnTo>
                  <a:lnTo>
                    <a:pt x="32599" y="4127"/>
                  </a:lnTo>
                  <a:lnTo>
                    <a:pt x="32599" y="3459"/>
                  </a:lnTo>
                  <a:lnTo>
                    <a:pt x="32983" y="3459"/>
                  </a:lnTo>
                  <a:lnTo>
                    <a:pt x="32983" y="3375"/>
                  </a:lnTo>
                  <a:lnTo>
                    <a:pt x="32599" y="3375"/>
                  </a:lnTo>
                  <a:lnTo>
                    <a:pt x="32599" y="2707"/>
                  </a:lnTo>
                  <a:lnTo>
                    <a:pt x="32983" y="2707"/>
                  </a:lnTo>
                  <a:lnTo>
                    <a:pt x="32983" y="2623"/>
                  </a:lnTo>
                  <a:lnTo>
                    <a:pt x="32599" y="2623"/>
                  </a:lnTo>
                  <a:lnTo>
                    <a:pt x="32599" y="1955"/>
                  </a:lnTo>
                  <a:lnTo>
                    <a:pt x="32983" y="1955"/>
                  </a:lnTo>
                  <a:lnTo>
                    <a:pt x="32983" y="1872"/>
                  </a:lnTo>
                  <a:lnTo>
                    <a:pt x="32599" y="1872"/>
                  </a:lnTo>
                  <a:lnTo>
                    <a:pt x="32599" y="1203"/>
                  </a:lnTo>
                  <a:lnTo>
                    <a:pt x="32983" y="1203"/>
                  </a:lnTo>
                  <a:lnTo>
                    <a:pt x="32983" y="1120"/>
                  </a:lnTo>
                  <a:lnTo>
                    <a:pt x="32599" y="1120"/>
                  </a:lnTo>
                  <a:lnTo>
                    <a:pt x="32599" y="451"/>
                  </a:lnTo>
                  <a:lnTo>
                    <a:pt x="32983" y="451"/>
                  </a:lnTo>
                  <a:lnTo>
                    <a:pt x="32983" y="401"/>
                  </a:lnTo>
                  <a:lnTo>
                    <a:pt x="32599" y="401"/>
                  </a:lnTo>
                  <a:lnTo>
                    <a:pt x="32599" y="0"/>
                  </a:lnTo>
                  <a:lnTo>
                    <a:pt x="32549" y="0"/>
                  </a:lnTo>
                  <a:lnTo>
                    <a:pt x="32549" y="401"/>
                  </a:lnTo>
                  <a:lnTo>
                    <a:pt x="31880" y="401"/>
                  </a:lnTo>
                  <a:lnTo>
                    <a:pt x="31880" y="0"/>
                  </a:lnTo>
                  <a:lnTo>
                    <a:pt x="31797" y="0"/>
                  </a:lnTo>
                  <a:lnTo>
                    <a:pt x="31797" y="401"/>
                  </a:lnTo>
                  <a:lnTo>
                    <a:pt x="31128" y="401"/>
                  </a:lnTo>
                  <a:lnTo>
                    <a:pt x="31128" y="0"/>
                  </a:lnTo>
                  <a:lnTo>
                    <a:pt x="31045" y="0"/>
                  </a:lnTo>
                  <a:lnTo>
                    <a:pt x="31045" y="401"/>
                  </a:lnTo>
                  <a:lnTo>
                    <a:pt x="30377" y="401"/>
                  </a:lnTo>
                  <a:lnTo>
                    <a:pt x="30377" y="0"/>
                  </a:lnTo>
                  <a:lnTo>
                    <a:pt x="30310" y="0"/>
                  </a:lnTo>
                  <a:lnTo>
                    <a:pt x="30310" y="401"/>
                  </a:lnTo>
                  <a:lnTo>
                    <a:pt x="29625" y="401"/>
                  </a:lnTo>
                  <a:lnTo>
                    <a:pt x="29625" y="0"/>
                  </a:lnTo>
                  <a:lnTo>
                    <a:pt x="29541" y="0"/>
                  </a:lnTo>
                  <a:lnTo>
                    <a:pt x="29541" y="401"/>
                  </a:lnTo>
                  <a:lnTo>
                    <a:pt x="28873" y="401"/>
                  </a:lnTo>
                  <a:lnTo>
                    <a:pt x="28873" y="0"/>
                  </a:lnTo>
                  <a:lnTo>
                    <a:pt x="28789" y="0"/>
                  </a:lnTo>
                  <a:lnTo>
                    <a:pt x="28789" y="401"/>
                  </a:lnTo>
                  <a:lnTo>
                    <a:pt x="28121" y="401"/>
                  </a:lnTo>
                  <a:lnTo>
                    <a:pt x="28121" y="0"/>
                  </a:lnTo>
                  <a:lnTo>
                    <a:pt x="28037" y="0"/>
                  </a:lnTo>
                  <a:lnTo>
                    <a:pt x="28037" y="401"/>
                  </a:lnTo>
                  <a:lnTo>
                    <a:pt x="27369" y="401"/>
                  </a:lnTo>
                  <a:lnTo>
                    <a:pt x="27369" y="0"/>
                  </a:lnTo>
                  <a:lnTo>
                    <a:pt x="27285" y="0"/>
                  </a:lnTo>
                  <a:lnTo>
                    <a:pt x="27285" y="401"/>
                  </a:lnTo>
                  <a:lnTo>
                    <a:pt x="26617" y="401"/>
                  </a:lnTo>
                  <a:lnTo>
                    <a:pt x="26617" y="0"/>
                  </a:lnTo>
                  <a:lnTo>
                    <a:pt x="26534" y="0"/>
                  </a:lnTo>
                  <a:lnTo>
                    <a:pt x="26534" y="401"/>
                  </a:lnTo>
                  <a:lnTo>
                    <a:pt x="25865" y="401"/>
                  </a:lnTo>
                  <a:lnTo>
                    <a:pt x="25865" y="0"/>
                  </a:lnTo>
                  <a:lnTo>
                    <a:pt x="25782" y="0"/>
                  </a:lnTo>
                  <a:lnTo>
                    <a:pt x="25782" y="401"/>
                  </a:lnTo>
                  <a:lnTo>
                    <a:pt x="25113" y="401"/>
                  </a:lnTo>
                  <a:lnTo>
                    <a:pt x="25113" y="0"/>
                  </a:lnTo>
                  <a:lnTo>
                    <a:pt x="25030" y="0"/>
                  </a:lnTo>
                  <a:lnTo>
                    <a:pt x="25030" y="401"/>
                  </a:lnTo>
                  <a:lnTo>
                    <a:pt x="24361" y="401"/>
                  </a:lnTo>
                  <a:lnTo>
                    <a:pt x="24361" y="0"/>
                  </a:lnTo>
                  <a:lnTo>
                    <a:pt x="24295" y="0"/>
                  </a:lnTo>
                  <a:lnTo>
                    <a:pt x="24295" y="401"/>
                  </a:lnTo>
                  <a:lnTo>
                    <a:pt x="23626" y="401"/>
                  </a:lnTo>
                  <a:lnTo>
                    <a:pt x="23626" y="0"/>
                  </a:lnTo>
                  <a:lnTo>
                    <a:pt x="23559" y="0"/>
                  </a:lnTo>
                  <a:lnTo>
                    <a:pt x="23559" y="401"/>
                  </a:lnTo>
                  <a:lnTo>
                    <a:pt x="22891" y="401"/>
                  </a:lnTo>
                  <a:lnTo>
                    <a:pt x="22891" y="0"/>
                  </a:lnTo>
                  <a:lnTo>
                    <a:pt x="22808" y="0"/>
                  </a:lnTo>
                  <a:lnTo>
                    <a:pt x="22808" y="401"/>
                  </a:lnTo>
                  <a:lnTo>
                    <a:pt x="22139" y="401"/>
                  </a:lnTo>
                  <a:lnTo>
                    <a:pt x="22139" y="0"/>
                  </a:lnTo>
                  <a:lnTo>
                    <a:pt x="22056" y="0"/>
                  </a:lnTo>
                  <a:lnTo>
                    <a:pt x="22056" y="401"/>
                  </a:lnTo>
                  <a:lnTo>
                    <a:pt x="21387" y="401"/>
                  </a:lnTo>
                  <a:lnTo>
                    <a:pt x="21387" y="0"/>
                  </a:lnTo>
                  <a:lnTo>
                    <a:pt x="21320" y="0"/>
                  </a:lnTo>
                  <a:lnTo>
                    <a:pt x="21320" y="401"/>
                  </a:lnTo>
                  <a:lnTo>
                    <a:pt x="20635" y="401"/>
                  </a:lnTo>
                  <a:lnTo>
                    <a:pt x="20635" y="0"/>
                  </a:lnTo>
                  <a:lnTo>
                    <a:pt x="20552" y="0"/>
                  </a:lnTo>
                  <a:lnTo>
                    <a:pt x="20552" y="401"/>
                  </a:lnTo>
                  <a:lnTo>
                    <a:pt x="19884" y="401"/>
                  </a:lnTo>
                  <a:lnTo>
                    <a:pt x="19884" y="0"/>
                  </a:lnTo>
                  <a:lnTo>
                    <a:pt x="19800" y="0"/>
                  </a:lnTo>
                  <a:lnTo>
                    <a:pt x="19800" y="401"/>
                  </a:lnTo>
                  <a:lnTo>
                    <a:pt x="19132" y="401"/>
                  </a:lnTo>
                  <a:lnTo>
                    <a:pt x="19132" y="0"/>
                  </a:lnTo>
                  <a:lnTo>
                    <a:pt x="19048" y="0"/>
                  </a:lnTo>
                  <a:lnTo>
                    <a:pt x="19048" y="401"/>
                  </a:lnTo>
                  <a:lnTo>
                    <a:pt x="18380" y="401"/>
                  </a:lnTo>
                  <a:lnTo>
                    <a:pt x="18380" y="0"/>
                  </a:lnTo>
                  <a:lnTo>
                    <a:pt x="18313" y="0"/>
                  </a:lnTo>
                  <a:lnTo>
                    <a:pt x="18313" y="401"/>
                  </a:lnTo>
                  <a:lnTo>
                    <a:pt x="17645" y="401"/>
                  </a:lnTo>
                  <a:lnTo>
                    <a:pt x="17645" y="0"/>
                  </a:lnTo>
                  <a:lnTo>
                    <a:pt x="17561" y="0"/>
                  </a:lnTo>
                  <a:lnTo>
                    <a:pt x="17561" y="401"/>
                  </a:lnTo>
                  <a:lnTo>
                    <a:pt x="16876" y="401"/>
                  </a:lnTo>
                  <a:lnTo>
                    <a:pt x="16876" y="0"/>
                  </a:lnTo>
                  <a:lnTo>
                    <a:pt x="16792" y="0"/>
                  </a:lnTo>
                  <a:lnTo>
                    <a:pt x="16792" y="401"/>
                  </a:lnTo>
                  <a:lnTo>
                    <a:pt x="16124" y="401"/>
                  </a:lnTo>
                  <a:lnTo>
                    <a:pt x="16124" y="0"/>
                  </a:lnTo>
                  <a:lnTo>
                    <a:pt x="16057" y="0"/>
                  </a:lnTo>
                  <a:lnTo>
                    <a:pt x="16057" y="401"/>
                  </a:lnTo>
                  <a:lnTo>
                    <a:pt x="15389" y="401"/>
                  </a:lnTo>
                  <a:lnTo>
                    <a:pt x="15389" y="0"/>
                  </a:lnTo>
                  <a:lnTo>
                    <a:pt x="15305" y="0"/>
                  </a:lnTo>
                  <a:lnTo>
                    <a:pt x="15305" y="401"/>
                  </a:lnTo>
                  <a:lnTo>
                    <a:pt x="14637" y="401"/>
                  </a:lnTo>
                  <a:lnTo>
                    <a:pt x="14637" y="0"/>
                  </a:lnTo>
                  <a:lnTo>
                    <a:pt x="14587" y="0"/>
                  </a:lnTo>
                  <a:lnTo>
                    <a:pt x="14554" y="401"/>
                  </a:lnTo>
                  <a:lnTo>
                    <a:pt x="13885" y="401"/>
                  </a:lnTo>
                  <a:lnTo>
                    <a:pt x="13885" y="0"/>
                  </a:lnTo>
                  <a:lnTo>
                    <a:pt x="13802" y="0"/>
                  </a:lnTo>
                  <a:lnTo>
                    <a:pt x="13802" y="401"/>
                  </a:lnTo>
                  <a:lnTo>
                    <a:pt x="13133" y="401"/>
                  </a:lnTo>
                  <a:lnTo>
                    <a:pt x="13133" y="0"/>
                  </a:lnTo>
                  <a:lnTo>
                    <a:pt x="13050" y="0"/>
                  </a:lnTo>
                  <a:lnTo>
                    <a:pt x="13050" y="401"/>
                  </a:lnTo>
                  <a:lnTo>
                    <a:pt x="12381" y="401"/>
                  </a:lnTo>
                  <a:lnTo>
                    <a:pt x="12381" y="0"/>
                  </a:lnTo>
                  <a:lnTo>
                    <a:pt x="12331" y="0"/>
                  </a:lnTo>
                  <a:lnTo>
                    <a:pt x="12331" y="401"/>
                  </a:lnTo>
                  <a:lnTo>
                    <a:pt x="11663" y="401"/>
                  </a:lnTo>
                  <a:lnTo>
                    <a:pt x="11663" y="0"/>
                  </a:lnTo>
                  <a:lnTo>
                    <a:pt x="11579" y="0"/>
                  </a:lnTo>
                  <a:lnTo>
                    <a:pt x="11579" y="401"/>
                  </a:lnTo>
                  <a:lnTo>
                    <a:pt x="10911" y="401"/>
                  </a:lnTo>
                  <a:lnTo>
                    <a:pt x="10911" y="0"/>
                  </a:lnTo>
                  <a:lnTo>
                    <a:pt x="10828" y="0"/>
                  </a:lnTo>
                  <a:lnTo>
                    <a:pt x="10828" y="401"/>
                  </a:lnTo>
                  <a:lnTo>
                    <a:pt x="10159" y="401"/>
                  </a:lnTo>
                  <a:lnTo>
                    <a:pt x="10159" y="0"/>
                  </a:lnTo>
                  <a:lnTo>
                    <a:pt x="10092" y="0"/>
                  </a:lnTo>
                  <a:lnTo>
                    <a:pt x="10092" y="401"/>
                  </a:lnTo>
                  <a:lnTo>
                    <a:pt x="9424" y="401"/>
                  </a:lnTo>
                  <a:lnTo>
                    <a:pt x="9424" y="0"/>
                  </a:lnTo>
                  <a:lnTo>
                    <a:pt x="9340" y="0"/>
                  </a:lnTo>
                  <a:lnTo>
                    <a:pt x="9340" y="401"/>
                  </a:lnTo>
                  <a:lnTo>
                    <a:pt x="8672" y="401"/>
                  </a:lnTo>
                  <a:lnTo>
                    <a:pt x="8672" y="0"/>
                  </a:lnTo>
                  <a:lnTo>
                    <a:pt x="8589" y="0"/>
                  </a:lnTo>
                  <a:lnTo>
                    <a:pt x="8589" y="401"/>
                  </a:lnTo>
                  <a:lnTo>
                    <a:pt x="7904" y="401"/>
                  </a:lnTo>
                  <a:lnTo>
                    <a:pt x="7904" y="0"/>
                  </a:lnTo>
                  <a:lnTo>
                    <a:pt x="7820" y="0"/>
                  </a:lnTo>
                  <a:lnTo>
                    <a:pt x="7820" y="401"/>
                  </a:lnTo>
                  <a:lnTo>
                    <a:pt x="7152" y="401"/>
                  </a:lnTo>
                  <a:lnTo>
                    <a:pt x="7152" y="0"/>
                  </a:lnTo>
                  <a:lnTo>
                    <a:pt x="7068" y="0"/>
                  </a:lnTo>
                  <a:lnTo>
                    <a:pt x="7068" y="401"/>
                  </a:lnTo>
                  <a:lnTo>
                    <a:pt x="6400" y="401"/>
                  </a:lnTo>
                  <a:lnTo>
                    <a:pt x="6400" y="0"/>
                  </a:lnTo>
                  <a:lnTo>
                    <a:pt x="6316" y="0"/>
                  </a:lnTo>
                  <a:lnTo>
                    <a:pt x="6316" y="401"/>
                  </a:lnTo>
                  <a:lnTo>
                    <a:pt x="5648" y="401"/>
                  </a:lnTo>
                  <a:lnTo>
                    <a:pt x="5648" y="0"/>
                  </a:lnTo>
                  <a:lnTo>
                    <a:pt x="5564" y="0"/>
                  </a:lnTo>
                  <a:lnTo>
                    <a:pt x="5564" y="401"/>
                  </a:lnTo>
                  <a:lnTo>
                    <a:pt x="4896" y="401"/>
                  </a:lnTo>
                  <a:lnTo>
                    <a:pt x="4896" y="0"/>
                  </a:lnTo>
                  <a:lnTo>
                    <a:pt x="4829" y="0"/>
                  </a:lnTo>
                  <a:lnTo>
                    <a:pt x="4829" y="401"/>
                  </a:lnTo>
                  <a:lnTo>
                    <a:pt x="4161" y="401"/>
                  </a:lnTo>
                  <a:lnTo>
                    <a:pt x="4161" y="0"/>
                  </a:lnTo>
                  <a:lnTo>
                    <a:pt x="4077" y="0"/>
                  </a:lnTo>
                  <a:lnTo>
                    <a:pt x="4077" y="401"/>
                  </a:lnTo>
                  <a:lnTo>
                    <a:pt x="3409" y="401"/>
                  </a:lnTo>
                  <a:lnTo>
                    <a:pt x="3409" y="0"/>
                  </a:lnTo>
                  <a:lnTo>
                    <a:pt x="3325" y="0"/>
                  </a:lnTo>
                  <a:lnTo>
                    <a:pt x="3325" y="401"/>
                  </a:lnTo>
                  <a:lnTo>
                    <a:pt x="2657" y="401"/>
                  </a:lnTo>
                  <a:lnTo>
                    <a:pt x="2657" y="0"/>
                  </a:lnTo>
                  <a:lnTo>
                    <a:pt x="2573" y="0"/>
                  </a:lnTo>
                  <a:lnTo>
                    <a:pt x="2573" y="401"/>
                  </a:lnTo>
                  <a:lnTo>
                    <a:pt x="1905" y="401"/>
                  </a:lnTo>
                  <a:lnTo>
                    <a:pt x="1905" y="0"/>
                  </a:lnTo>
                  <a:lnTo>
                    <a:pt x="1838" y="0"/>
                  </a:lnTo>
                  <a:lnTo>
                    <a:pt x="1838" y="401"/>
                  </a:lnTo>
                  <a:lnTo>
                    <a:pt x="1170" y="401"/>
                  </a:lnTo>
                  <a:lnTo>
                    <a:pt x="1170" y="0"/>
                  </a:lnTo>
                  <a:lnTo>
                    <a:pt x="1086" y="0"/>
                  </a:lnTo>
                  <a:lnTo>
                    <a:pt x="1086" y="401"/>
                  </a:lnTo>
                  <a:lnTo>
                    <a:pt x="418" y="401"/>
                  </a:lnTo>
                  <a:lnTo>
                    <a:pt x="4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920" name="Google Shape;920;p21"/>
          <p:cNvPicPr preferRelativeResize="0"/>
          <p:nvPr/>
        </p:nvPicPr>
        <p:blipFill rotWithShape="1">
          <a:blip r:embed="rId3"/>
          <a:srcRect l="-11024" t="46059"/>
          <a:stretch>
            <a:fillRect/>
          </a:stretch>
        </p:blipFill>
        <p:spPr>
          <a:xfrm rot="-5400000" flipH="1">
            <a:off x="9812665" y="621233"/>
            <a:ext cx="2687665" cy="1304668"/>
          </a:xfrm>
          <a:prstGeom prst="rect">
            <a:avLst/>
          </a:prstGeom>
          <a:noFill/>
          <a:ln>
            <a:noFill/>
          </a:ln>
        </p:spPr>
      </p:pic>
      <p:grpSp>
        <p:nvGrpSpPr>
          <p:cNvPr id="921" name="Google Shape;921;p21"/>
          <p:cNvGrpSpPr/>
          <p:nvPr/>
        </p:nvGrpSpPr>
        <p:grpSpPr>
          <a:xfrm>
            <a:off x="-54357" y="5909811"/>
            <a:ext cx="2706876" cy="948357"/>
            <a:chOff x="-1618822" y="1926548"/>
            <a:chExt cx="2684682" cy="940582"/>
          </a:xfrm>
        </p:grpSpPr>
        <p:sp>
          <p:nvSpPr>
            <p:cNvPr id="922" name="Google Shape;922;p21"/>
            <p:cNvSpPr/>
            <p:nvPr/>
          </p:nvSpPr>
          <p:spPr>
            <a:xfrm>
              <a:off x="-1618822" y="1926548"/>
              <a:ext cx="2684682" cy="940581"/>
            </a:xfrm>
            <a:custGeom>
              <a:avLst/>
              <a:gdLst/>
              <a:ahLst/>
              <a:cxnLst/>
              <a:rect l="l" t="t" r="r" b="b"/>
              <a:pathLst>
                <a:path w="19509" h="6835" extrusionOk="0">
                  <a:moveTo>
                    <a:pt x="0" y="1"/>
                  </a:moveTo>
                  <a:lnTo>
                    <a:pt x="0" y="6338"/>
                  </a:lnTo>
                  <a:lnTo>
                    <a:pt x="19509" y="6835"/>
                  </a:lnTo>
                  <a:cubicBezTo>
                    <a:pt x="19509" y="6835"/>
                    <a:pt x="18534" y="5816"/>
                    <a:pt x="18095" y="5816"/>
                  </a:cubicBezTo>
                  <a:cubicBezTo>
                    <a:pt x="18073" y="5816"/>
                    <a:pt x="18052" y="5819"/>
                    <a:pt x="18033" y="5824"/>
                  </a:cubicBezTo>
                  <a:cubicBezTo>
                    <a:pt x="17963" y="5841"/>
                    <a:pt x="17894" y="5849"/>
                    <a:pt x="17824" y="5849"/>
                  </a:cubicBezTo>
                  <a:cubicBezTo>
                    <a:pt x="17495" y="5849"/>
                    <a:pt x="17178" y="5678"/>
                    <a:pt x="16926" y="5519"/>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6"/>
                    <a:pt x="14616" y="4621"/>
                  </a:cubicBezTo>
                  <a:cubicBezTo>
                    <a:pt x="14022" y="4108"/>
                    <a:pt x="14022" y="3707"/>
                    <a:pt x="13108" y="3418"/>
                  </a:cubicBezTo>
                  <a:cubicBezTo>
                    <a:pt x="12939" y="3361"/>
                    <a:pt x="12795" y="3339"/>
                    <a:pt x="12669" y="3339"/>
                  </a:cubicBezTo>
                  <a:cubicBezTo>
                    <a:pt x="12279" y="3339"/>
                    <a:pt x="12055" y="3545"/>
                    <a:pt x="11780" y="3545"/>
                  </a:cubicBezTo>
                  <a:cubicBezTo>
                    <a:pt x="11669" y="3545"/>
                    <a:pt x="11549" y="3511"/>
                    <a:pt x="11407" y="3418"/>
                  </a:cubicBezTo>
                  <a:cubicBezTo>
                    <a:pt x="10813" y="3017"/>
                    <a:pt x="10428" y="3225"/>
                    <a:pt x="9771" y="2776"/>
                  </a:cubicBezTo>
                  <a:cubicBezTo>
                    <a:pt x="9097" y="2311"/>
                    <a:pt x="8696" y="2006"/>
                    <a:pt x="8407" y="2006"/>
                  </a:cubicBezTo>
                  <a:cubicBezTo>
                    <a:pt x="8204" y="2006"/>
                    <a:pt x="7737" y="2099"/>
                    <a:pt x="7296" y="2099"/>
                  </a:cubicBezTo>
                  <a:cubicBezTo>
                    <a:pt x="7075" y="2099"/>
                    <a:pt x="6861" y="2075"/>
                    <a:pt x="6690" y="2006"/>
                  </a:cubicBezTo>
                  <a:cubicBezTo>
                    <a:pt x="6193" y="1813"/>
                    <a:pt x="5888" y="1300"/>
                    <a:pt x="5487" y="1300"/>
                  </a:cubicBezTo>
                  <a:cubicBezTo>
                    <a:pt x="5121" y="1300"/>
                    <a:pt x="4596" y="887"/>
                    <a:pt x="3971" y="887"/>
                  </a:cubicBezTo>
                  <a:cubicBezTo>
                    <a:pt x="3910" y="887"/>
                    <a:pt x="3849" y="890"/>
                    <a:pt x="3786" y="899"/>
                  </a:cubicBezTo>
                  <a:cubicBezTo>
                    <a:pt x="3343" y="970"/>
                    <a:pt x="3019" y="1154"/>
                    <a:pt x="2717" y="1154"/>
                  </a:cubicBezTo>
                  <a:cubicBezTo>
                    <a:pt x="2538" y="1154"/>
                    <a:pt x="2367" y="1090"/>
                    <a:pt x="2182" y="899"/>
                  </a:cubicBezTo>
                  <a:cubicBezTo>
                    <a:pt x="1701" y="402"/>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1"/>
            <p:cNvSpPr/>
            <p:nvPr/>
          </p:nvSpPr>
          <p:spPr>
            <a:xfrm>
              <a:off x="-1618822" y="1994942"/>
              <a:ext cx="2684682" cy="872188"/>
            </a:xfrm>
            <a:custGeom>
              <a:avLst/>
              <a:gdLst/>
              <a:ahLst/>
              <a:cxnLst/>
              <a:rect l="l" t="t" r="r" b="b"/>
              <a:pathLst>
                <a:path w="19509" h="6338" extrusionOk="0">
                  <a:moveTo>
                    <a:pt x="0" y="1"/>
                  </a:moveTo>
                  <a:lnTo>
                    <a:pt x="0" y="6338"/>
                  </a:lnTo>
                  <a:lnTo>
                    <a:pt x="19509" y="6338"/>
                  </a:lnTo>
                  <a:cubicBezTo>
                    <a:pt x="19509" y="6338"/>
                    <a:pt x="18604" y="5811"/>
                    <a:pt x="18145" y="5811"/>
                  </a:cubicBezTo>
                  <a:cubicBezTo>
                    <a:pt x="18104" y="5811"/>
                    <a:pt x="18066" y="5815"/>
                    <a:pt x="18033" y="5825"/>
                  </a:cubicBezTo>
                  <a:cubicBezTo>
                    <a:pt x="17963" y="5841"/>
                    <a:pt x="17894" y="5849"/>
                    <a:pt x="17824" y="5849"/>
                  </a:cubicBezTo>
                  <a:cubicBezTo>
                    <a:pt x="17495" y="5849"/>
                    <a:pt x="17178" y="5679"/>
                    <a:pt x="16926" y="5520"/>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7"/>
                    <a:pt x="14616" y="4621"/>
                  </a:cubicBezTo>
                  <a:cubicBezTo>
                    <a:pt x="14022" y="4108"/>
                    <a:pt x="14022" y="4108"/>
                    <a:pt x="13108" y="3819"/>
                  </a:cubicBezTo>
                  <a:cubicBezTo>
                    <a:pt x="12939" y="3762"/>
                    <a:pt x="12795" y="3740"/>
                    <a:pt x="12669" y="3740"/>
                  </a:cubicBezTo>
                  <a:cubicBezTo>
                    <a:pt x="12279" y="3740"/>
                    <a:pt x="12055" y="3946"/>
                    <a:pt x="11780" y="3946"/>
                  </a:cubicBezTo>
                  <a:cubicBezTo>
                    <a:pt x="11669" y="3946"/>
                    <a:pt x="11549" y="3913"/>
                    <a:pt x="11407" y="3819"/>
                  </a:cubicBezTo>
                  <a:cubicBezTo>
                    <a:pt x="10813" y="3418"/>
                    <a:pt x="10428" y="3627"/>
                    <a:pt x="9771" y="3177"/>
                  </a:cubicBezTo>
                  <a:cubicBezTo>
                    <a:pt x="9097" y="2712"/>
                    <a:pt x="8696" y="2407"/>
                    <a:pt x="8407" y="2407"/>
                  </a:cubicBezTo>
                  <a:cubicBezTo>
                    <a:pt x="8102" y="2407"/>
                    <a:pt x="7204" y="2215"/>
                    <a:pt x="6690" y="2006"/>
                  </a:cubicBezTo>
                  <a:cubicBezTo>
                    <a:pt x="6193" y="1814"/>
                    <a:pt x="5888" y="1300"/>
                    <a:pt x="5487" y="1300"/>
                  </a:cubicBezTo>
                  <a:cubicBezTo>
                    <a:pt x="5121" y="1300"/>
                    <a:pt x="4596" y="887"/>
                    <a:pt x="3971" y="887"/>
                  </a:cubicBezTo>
                  <a:cubicBezTo>
                    <a:pt x="3910" y="887"/>
                    <a:pt x="3849" y="891"/>
                    <a:pt x="3786" y="899"/>
                  </a:cubicBezTo>
                  <a:cubicBezTo>
                    <a:pt x="3343" y="970"/>
                    <a:pt x="3019" y="1155"/>
                    <a:pt x="2717" y="1155"/>
                  </a:cubicBezTo>
                  <a:cubicBezTo>
                    <a:pt x="2538" y="1155"/>
                    <a:pt x="2367" y="1090"/>
                    <a:pt x="2182" y="899"/>
                  </a:cubicBezTo>
                  <a:cubicBezTo>
                    <a:pt x="1701" y="402"/>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924" name="Google Shape;924;p21"/>
          <p:cNvPicPr preferRelativeResize="0"/>
          <p:nvPr/>
        </p:nvPicPr>
        <p:blipFill>
          <a:blip r:embed="rId4"/>
          <a:stretch>
            <a:fillRect/>
          </a:stretch>
        </p:blipFill>
        <p:spPr>
          <a:xfrm rot="-6016684" flipH="1">
            <a:off x="417421" y="5575645"/>
            <a:ext cx="1104113" cy="1103057"/>
          </a:xfrm>
          <a:prstGeom prst="rect">
            <a:avLst/>
          </a:prstGeom>
          <a:noFill/>
          <a:ln>
            <a:noFill/>
          </a:ln>
        </p:spPr>
      </p:pic>
      <p:sp>
        <p:nvSpPr>
          <p:cNvPr id="925" name="Google Shape;925;p21"/>
          <p:cNvSpPr/>
          <p:nvPr/>
        </p:nvSpPr>
        <p:spPr>
          <a:xfrm flipH="1">
            <a:off x="84957" y="6088167"/>
            <a:ext cx="897780" cy="769863"/>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768950">
              <a:alpha val="46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6" name="Google Shape;926;p21"/>
          <p:cNvGrpSpPr/>
          <p:nvPr/>
        </p:nvGrpSpPr>
        <p:grpSpPr>
          <a:xfrm rot="-5400000" flipH="1">
            <a:off x="11412684" y="5482144"/>
            <a:ext cx="708675" cy="316469"/>
            <a:chOff x="-937330" y="2132492"/>
            <a:chExt cx="1437281" cy="495310"/>
          </a:xfrm>
        </p:grpSpPr>
        <p:sp>
          <p:nvSpPr>
            <p:cNvPr id="927" name="Google Shape;927;p21"/>
            <p:cNvSpPr/>
            <p:nvPr/>
          </p:nvSpPr>
          <p:spPr>
            <a:xfrm>
              <a:off x="-891600" y="2132500"/>
              <a:ext cx="1346400" cy="495300"/>
            </a:xfrm>
            <a:prstGeom prst="rect">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8" name="Google Shape;928;p21"/>
            <p:cNvGrpSpPr/>
            <p:nvPr/>
          </p:nvGrpSpPr>
          <p:grpSpPr>
            <a:xfrm>
              <a:off x="451820" y="2132492"/>
              <a:ext cx="48131" cy="495310"/>
              <a:chOff x="451820" y="2132492"/>
              <a:chExt cx="48131" cy="495310"/>
            </a:xfrm>
          </p:grpSpPr>
          <p:grpSp>
            <p:nvGrpSpPr>
              <p:cNvPr id="929" name="Google Shape;929;p21"/>
              <p:cNvGrpSpPr/>
              <p:nvPr/>
            </p:nvGrpSpPr>
            <p:grpSpPr>
              <a:xfrm>
                <a:off x="451820" y="2132492"/>
                <a:ext cx="48131" cy="249125"/>
                <a:chOff x="456350" y="2132500"/>
                <a:chExt cx="96300" cy="498450"/>
              </a:xfrm>
            </p:grpSpPr>
            <p:sp>
              <p:nvSpPr>
                <p:cNvPr id="930" name="Google Shape;930;p21"/>
                <p:cNvSpPr/>
                <p:nvPr/>
              </p:nvSpPr>
              <p:spPr>
                <a:xfrm rot="5400000">
                  <a:off x="449450" y="2139400"/>
                  <a:ext cx="110100" cy="96300"/>
                </a:xfrm>
                <a:prstGeom prst="triangle">
                  <a:avLst>
                    <a:gd name="adj" fmla="val 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21"/>
                <p:cNvSpPr/>
                <p:nvPr/>
              </p:nvSpPr>
              <p:spPr>
                <a:xfrm rot="5400000">
                  <a:off x="449450" y="252775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21"/>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21"/>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1"/>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5" name="Google Shape;935;p21"/>
              <p:cNvGrpSpPr/>
              <p:nvPr/>
            </p:nvGrpSpPr>
            <p:grpSpPr>
              <a:xfrm>
                <a:off x="451820" y="2378676"/>
                <a:ext cx="48131" cy="249125"/>
                <a:chOff x="456350" y="2132500"/>
                <a:chExt cx="96300" cy="498450"/>
              </a:xfrm>
            </p:grpSpPr>
            <p:sp>
              <p:nvSpPr>
                <p:cNvPr id="936" name="Google Shape;936;p21"/>
                <p:cNvSpPr/>
                <p:nvPr/>
              </p:nvSpPr>
              <p:spPr>
                <a:xfrm rot="5400000">
                  <a:off x="449450" y="213940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1"/>
                <p:cNvSpPr/>
                <p:nvPr/>
              </p:nvSpPr>
              <p:spPr>
                <a:xfrm rot="5400000">
                  <a:off x="449450" y="2527750"/>
                  <a:ext cx="110100" cy="96300"/>
                </a:xfrm>
                <a:prstGeom prst="triangle">
                  <a:avLst>
                    <a:gd name="adj" fmla="val 10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1"/>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1"/>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1"/>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41" name="Google Shape;941;p21"/>
            <p:cNvGrpSpPr/>
            <p:nvPr/>
          </p:nvGrpSpPr>
          <p:grpSpPr>
            <a:xfrm rot="10800000">
              <a:off x="-937330" y="2132492"/>
              <a:ext cx="48131" cy="495310"/>
              <a:chOff x="451820" y="2132492"/>
              <a:chExt cx="48131" cy="495310"/>
            </a:xfrm>
          </p:grpSpPr>
          <p:grpSp>
            <p:nvGrpSpPr>
              <p:cNvPr id="942" name="Google Shape;942;p21"/>
              <p:cNvGrpSpPr/>
              <p:nvPr/>
            </p:nvGrpSpPr>
            <p:grpSpPr>
              <a:xfrm>
                <a:off x="451820" y="2132492"/>
                <a:ext cx="48131" cy="249125"/>
                <a:chOff x="456350" y="2132500"/>
                <a:chExt cx="96300" cy="498450"/>
              </a:xfrm>
            </p:grpSpPr>
            <p:sp>
              <p:nvSpPr>
                <p:cNvPr id="943" name="Google Shape;943;p21"/>
                <p:cNvSpPr/>
                <p:nvPr/>
              </p:nvSpPr>
              <p:spPr>
                <a:xfrm rot="5400000">
                  <a:off x="449450" y="2139400"/>
                  <a:ext cx="110100" cy="96300"/>
                </a:xfrm>
                <a:prstGeom prst="triangle">
                  <a:avLst>
                    <a:gd name="adj" fmla="val 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1"/>
                <p:cNvSpPr/>
                <p:nvPr/>
              </p:nvSpPr>
              <p:spPr>
                <a:xfrm rot="5400000">
                  <a:off x="449450" y="252775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1"/>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1"/>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1"/>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8" name="Google Shape;948;p21"/>
              <p:cNvGrpSpPr/>
              <p:nvPr/>
            </p:nvGrpSpPr>
            <p:grpSpPr>
              <a:xfrm>
                <a:off x="451820" y="2378676"/>
                <a:ext cx="48131" cy="249125"/>
                <a:chOff x="456350" y="2132500"/>
                <a:chExt cx="96300" cy="498450"/>
              </a:xfrm>
            </p:grpSpPr>
            <p:sp>
              <p:nvSpPr>
                <p:cNvPr id="949" name="Google Shape;949;p21"/>
                <p:cNvSpPr/>
                <p:nvPr/>
              </p:nvSpPr>
              <p:spPr>
                <a:xfrm rot="5400000">
                  <a:off x="449450" y="213940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1"/>
                <p:cNvSpPr/>
                <p:nvPr/>
              </p:nvSpPr>
              <p:spPr>
                <a:xfrm rot="5400000">
                  <a:off x="449450" y="2527750"/>
                  <a:ext cx="110100" cy="96300"/>
                </a:xfrm>
                <a:prstGeom prst="triangle">
                  <a:avLst>
                    <a:gd name="adj" fmla="val 10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1"/>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1"/>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1"/>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pic>
        <p:nvPicPr>
          <p:cNvPr id="954" name="Google Shape;954;p21"/>
          <p:cNvPicPr preferRelativeResize="0"/>
          <p:nvPr/>
        </p:nvPicPr>
        <p:blipFill>
          <a:blip r:embed="rId5"/>
          <a:stretch>
            <a:fillRect/>
          </a:stretch>
        </p:blipFill>
        <p:spPr>
          <a:xfrm>
            <a:off x="84970" y="-70266"/>
            <a:ext cx="1419001" cy="141764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55"/>
        <p:cNvGrpSpPr/>
        <p:nvPr/>
      </p:nvGrpSpPr>
      <p:grpSpPr>
        <a:xfrm>
          <a:off x="0" y="0"/>
          <a:ext cx="0" cy="0"/>
          <a:chOff x="0" y="0"/>
          <a:chExt cx="0" cy="0"/>
        </a:xfrm>
      </p:grpSpPr>
      <p:pic>
        <p:nvPicPr>
          <p:cNvPr id="956" name="Google Shape;956;p22"/>
          <p:cNvPicPr preferRelativeResize="0"/>
          <p:nvPr/>
        </p:nvPicPr>
        <p:blipFill rotWithShape="1">
          <a:blip r:embed="rId2"/>
          <a:srcRect t="15597"/>
          <a:stretch>
            <a:fillRect/>
          </a:stretch>
        </p:blipFill>
        <p:spPr>
          <a:xfrm flipH="1">
            <a:off x="-1" y="1"/>
            <a:ext cx="12192004" cy="6858001"/>
          </a:xfrm>
          <a:prstGeom prst="rect">
            <a:avLst/>
          </a:prstGeom>
          <a:noFill/>
          <a:ln>
            <a:noFill/>
          </a:ln>
        </p:spPr>
      </p:pic>
      <p:grpSp>
        <p:nvGrpSpPr>
          <p:cNvPr id="957" name="Google Shape;957;p22"/>
          <p:cNvGrpSpPr/>
          <p:nvPr/>
        </p:nvGrpSpPr>
        <p:grpSpPr>
          <a:xfrm flipH="1">
            <a:off x="9963578" y="5350552"/>
            <a:ext cx="2261889" cy="1909569"/>
            <a:chOff x="-22" y="3172125"/>
            <a:chExt cx="1696417" cy="1981155"/>
          </a:xfrm>
        </p:grpSpPr>
        <p:sp>
          <p:nvSpPr>
            <p:cNvPr id="958" name="Google Shape;958;p22"/>
            <p:cNvSpPr/>
            <p:nvPr/>
          </p:nvSpPr>
          <p:spPr>
            <a:xfrm rot="5400000">
              <a:off x="-118704" y="3290807"/>
              <a:ext cx="1933781" cy="1696417"/>
            </a:xfrm>
            <a:custGeom>
              <a:avLst/>
              <a:gdLst/>
              <a:ahLst/>
              <a:cxnLst/>
              <a:rect l="l" t="t" r="r" b="b"/>
              <a:pathLst>
                <a:path w="67023" h="58786" extrusionOk="0">
                  <a:moveTo>
                    <a:pt x="55047" y="0"/>
                  </a:moveTo>
                  <a:cubicBezTo>
                    <a:pt x="54712" y="61"/>
                    <a:pt x="54408" y="182"/>
                    <a:pt x="54135" y="365"/>
                  </a:cubicBezTo>
                  <a:cubicBezTo>
                    <a:pt x="53649" y="790"/>
                    <a:pt x="53557" y="1641"/>
                    <a:pt x="53253" y="2189"/>
                  </a:cubicBezTo>
                  <a:cubicBezTo>
                    <a:pt x="52980" y="2675"/>
                    <a:pt x="52554" y="3100"/>
                    <a:pt x="52038" y="3313"/>
                  </a:cubicBezTo>
                  <a:cubicBezTo>
                    <a:pt x="51946" y="3374"/>
                    <a:pt x="51825" y="3404"/>
                    <a:pt x="51703" y="3404"/>
                  </a:cubicBezTo>
                  <a:cubicBezTo>
                    <a:pt x="51673" y="3465"/>
                    <a:pt x="51612" y="3526"/>
                    <a:pt x="51582" y="3556"/>
                  </a:cubicBezTo>
                  <a:cubicBezTo>
                    <a:pt x="51490" y="4012"/>
                    <a:pt x="51247" y="4438"/>
                    <a:pt x="50852" y="4711"/>
                  </a:cubicBezTo>
                  <a:cubicBezTo>
                    <a:pt x="50700" y="4985"/>
                    <a:pt x="50548" y="5259"/>
                    <a:pt x="50427" y="5562"/>
                  </a:cubicBezTo>
                  <a:cubicBezTo>
                    <a:pt x="50335" y="5866"/>
                    <a:pt x="50123" y="6110"/>
                    <a:pt x="49880" y="6322"/>
                  </a:cubicBezTo>
                  <a:cubicBezTo>
                    <a:pt x="49880" y="6292"/>
                    <a:pt x="49880" y="6292"/>
                    <a:pt x="49880" y="6262"/>
                  </a:cubicBezTo>
                  <a:cubicBezTo>
                    <a:pt x="49846" y="6183"/>
                    <a:pt x="49774" y="6146"/>
                    <a:pt x="49673" y="6146"/>
                  </a:cubicBezTo>
                  <a:cubicBezTo>
                    <a:pt x="49501" y="6146"/>
                    <a:pt x="49243" y="6253"/>
                    <a:pt x="48937" y="6444"/>
                  </a:cubicBezTo>
                  <a:cubicBezTo>
                    <a:pt x="48694" y="6930"/>
                    <a:pt x="48421" y="7386"/>
                    <a:pt x="48117" y="7842"/>
                  </a:cubicBezTo>
                  <a:cubicBezTo>
                    <a:pt x="48238" y="8237"/>
                    <a:pt x="47904" y="8815"/>
                    <a:pt x="47752" y="9301"/>
                  </a:cubicBezTo>
                  <a:cubicBezTo>
                    <a:pt x="47661" y="9332"/>
                    <a:pt x="47600" y="9362"/>
                    <a:pt x="47509" y="9392"/>
                  </a:cubicBezTo>
                  <a:cubicBezTo>
                    <a:pt x="47357" y="9423"/>
                    <a:pt x="47144" y="9423"/>
                    <a:pt x="46962" y="9453"/>
                  </a:cubicBezTo>
                  <a:cubicBezTo>
                    <a:pt x="45776" y="10882"/>
                    <a:pt x="44348" y="12310"/>
                    <a:pt x="42980" y="13739"/>
                  </a:cubicBezTo>
                  <a:cubicBezTo>
                    <a:pt x="41308" y="15471"/>
                    <a:pt x="39849" y="16991"/>
                    <a:pt x="38420" y="18359"/>
                  </a:cubicBezTo>
                  <a:cubicBezTo>
                    <a:pt x="38086" y="19058"/>
                    <a:pt x="37569" y="19605"/>
                    <a:pt x="36901" y="19970"/>
                  </a:cubicBezTo>
                  <a:cubicBezTo>
                    <a:pt x="36779" y="20031"/>
                    <a:pt x="36627" y="20092"/>
                    <a:pt x="36475" y="20092"/>
                  </a:cubicBezTo>
                  <a:cubicBezTo>
                    <a:pt x="35320" y="21064"/>
                    <a:pt x="34135" y="21976"/>
                    <a:pt x="32888" y="22797"/>
                  </a:cubicBezTo>
                  <a:cubicBezTo>
                    <a:pt x="32645" y="22949"/>
                    <a:pt x="32372" y="23101"/>
                    <a:pt x="32098" y="23192"/>
                  </a:cubicBezTo>
                  <a:cubicBezTo>
                    <a:pt x="32037" y="23283"/>
                    <a:pt x="31976" y="23374"/>
                    <a:pt x="31916" y="23465"/>
                  </a:cubicBezTo>
                  <a:cubicBezTo>
                    <a:pt x="31217" y="24377"/>
                    <a:pt x="30609" y="25320"/>
                    <a:pt x="30001" y="26262"/>
                  </a:cubicBezTo>
                  <a:lnTo>
                    <a:pt x="29150" y="26687"/>
                  </a:lnTo>
                  <a:cubicBezTo>
                    <a:pt x="28137" y="27760"/>
                    <a:pt x="26803" y="28482"/>
                    <a:pt x="25806" y="28482"/>
                  </a:cubicBezTo>
                  <a:cubicBezTo>
                    <a:pt x="25786" y="28482"/>
                    <a:pt x="25766" y="28481"/>
                    <a:pt x="25745" y="28481"/>
                  </a:cubicBezTo>
                  <a:cubicBezTo>
                    <a:pt x="23982" y="30274"/>
                    <a:pt x="22554" y="31156"/>
                    <a:pt x="20244" y="32797"/>
                  </a:cubicBezTo>
                  <a:cubicBezTo>
                    <a:pt x="19727" y="33162"/>
                    <a:pt x="19149" y="33466"/>
                    <a:pt x="18542" y="33618"/>
                  </a:cubicBezTo>
                  <a:cubicBezTo>
                    <a:pt x="18146" y="33891"/>
                    <a:pt x="17812" y="34226"/>
                    <a:pt x="17538" y="34621"/>
                  </a:cubicBezTo>
                  <a:cubicBezTo>
                    <a:pt x="17569" y="34712"/>
                    <a:pt x="17599" y="34803"/>
                    <a:pt x="17630" y="34894"/>
                  </a:cubicBezTo>
                  <a:cubicBezTo>
                    <a:pt x="17417" y="34985"/>
                    <a:pt x="17204" y="35046"/>
                    <a:pt x="16991" y="35168"/>
                  </a:cubicBezTo>
                  <a:cubicBezTo>
                    <a:pt x="16657" y="35350"/>
                    <a:pt x="16323" y="35593"/>
                    <a:pt x="15988" y="35836"/>
                  </a:cubicBezTo>
                  <a:cubicBezTo>
                    <a:pt x="15745" y="36140"/>
                    <a:pt x="15502" y="36475"/>
                    <a:pt x="15228" y="36779"/>
                  </a:cubicBezTo>
                  <a:cubicBezTo>
                    <a:pt x="14803" y="36900"/>
                    <a:pt x="14438" y="37265"/>
                    <a:pt x="14286" y="37691"/>
                  </a:cubicBezTo>
                  <a:cubicBezTo>
                    <a:pt x="14195" y="37782"/>
                    <a:pt x="14104" y="37873"/>
                    <a:pt x="14043" y="37934"/>
                  </a:cubicBezTo>
                  <a:cubicBezTo>
                    <a:pt x="13405" y="38815"/>
                    <a:pt x="12858" y="39666"/>
                    <a:pt x="12250" y="40517"/>
                  </a:cubicBezTo>
                  <a:cubicBezTo>
                    <a:pt x="12858" y="40943"/>
                    <a:pt x="11490" y="41824"/>
                    <a:pt x="11125" y="42463"/>
                  </a:cubicBezTo>
                  <a:cubicBezTo>
                    <a:pt x="10608" y="42706"/>
                    <a:pt x="10183" y="43071"/>
                    <a:pt x="9909" y="43557"/>
                  </a:cubicBezTo>
                  <a:cubicBezTo>
                    <a:pt x="9575" y="44165"/>
                    <a:pt x="9240" y="44742"/>
                    <a:pt x="9362" y="45198"/>
                  </a:cubicBezTo>
                  <a:cubicBezTo>
                    <a:pt x="9757" y="46597"/>
                    <a:pt x="9696" y="46627"/>
                    <a:pt x="7326" y="47843"/>
                  </a:cubicBezTo>
                  <a:cubicBezTo>
                    <a:pt x="7204" y="47904"/>
                    <a:pt x="7082" y="47964"/>
                    <a:pt x="6961" y="48025"/>
                  </a:cubicBezTo>
                  <a:cubicBezTo>
                    <a:pt x="6809" y="48207"/>
                    <a:pt x="6505" y="48511"/>
                    <a:pt x="6535" y="48572"/>
                  </a:cubicBezTo>
                  <a:cubicBezTo>
                    <a:pt x="6657" y="48785"/>
                    <a:pt x="6535" y="49089"/>
                    <a:pt x="6322" y="49393"/>
                  </a:cubicBezTo>
                  <a:cubicBezTo>
                    <a:pt x="6292" y="49545"/>
                    <a:pt x="6231" y="49666"/>
                    <a:pt x="6140" y="49758"/>
                  </a:cubicBezTo>
                  <a:cubicBezTo>
                    <a:pt x="5867" y="49970"/>
                    <a:pt x="5593" y="50153"/>
                    <a:pt x="5289" y="50274"/>
                  </a:cubicBezTo>
                  <a:cubicBezTo>
                    <a:pt x="5198" y="50518"/>
                    <a:pt x="5046" y="50730"/>
                    <a:pt x="4863" y="50943"/>
                  </a:cubicBezTo>
                  <a:cubicBezTo>
                    <a:pt x="4316" y="51733"/>
                    <a:pt x="3708" y="52493"/>
                    <a:pt x="3009" y="53162"/>
                  </a:cubicBezTo>
                  <a:cubicBezTo>
                    <a:pt x="2888" y="53253"/>
                    <a:pt x="2736" y="53314"/>
                    <a:pt x="2553" y="53344"/>
                  </a:cubicBezTo>
                  <a:cubicBezTo>
                    <a:pt x="2401" y="53527"/>
                    <a:pt x="2189" y="53679"/>
                    <a:pt x="2006" y="53861"/>
                  </a:cubicBezTo>
                  <a:cubicBezTo>
                    <a:pt x="1702" y="54165"/>
                    <a:pt x="1459" y="54530"/>
                    <a:pt x="1398" y="54955"/>
                  </a:cubicBezTo>
                  <a:cubicBezTo>
                    <a:pt x="1338" y="55411"/>
                    <a:pt x="1094" y="55776"/>
                    <a:pt x="760" y="56050"/>
                  </a:cubicBezTo>
                  <a:cubicBezTo>
                    <a:pt x="517" y="56293"/>
                    <a:pt x="243" y="56536"/>
                    <a:pt x="0" y="56779"/>
                  </a:cubicBezTo>
                  <a:lnTo>
                    <a:pt x="0" y="58785"/>
                  </a:lnTo>
                  <a:lnTo>
                    <a:pt x="65169" y="58785"/>
                  </a:lnTo>
                  <a:lnTo>
                    <a:pt x="67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2"/>
            <p:cNvSpPr/>
            <p:nvPr/>
          </p:nvSpPr>
          <p:spPr>
            <a:xfrm rot="5400000">
              <a:off x="-92405" y="3364480"/>
              <a:ext cx="1881183" cy="1696417"/>
            </a:xfrm>
            <a:custGeom>
              <a:avLst/>
              <a:gdLst/>
              <a:ahLst/>
              <a:cxnLst/>
              <a:rect l="l" t="t" r="r" b="b"/>
              <a:pathLst>
                <a:path w="65200" h="58786" extrusionOk="0">
                  <a:moveTo>
                    <a:pt x="52767" y="0"/>
                  </a:moveTo>
                  <a:cubicBezTo>
                    <a:pt x="52342" y="486"/>
                    <a:pt x="51886" y="973"/>
                    <a:pt x="51399" y="1489"/>
                  </a:cubicBezTo>
                  <a:cubicBezTo>
                    <a:pt x="51308" y="1763"/>
                    <a:pt x="51156" y="2037"/>
                    <a:pt x="50943" y="2249"/>
                  </a:cubicBezTo>
                  <a:lnTo>
                    <a:pt x="51095" y="2280"/>
                  </a:lnTo>
                  <a:lnTo>
                    <a:pt x="50244" y="3496"/>
                  </a:lnTo>
                  <a:cubicBezTo>
                    <a:pt x="50184" y="3952"/>
                    <a:pt x="49940" y="4347"/>
                    <a:pt x="49576" y="4620"/>
                  </a:cubicBezTo>
                  <a:cubicBezTo>
                    <a:pt x="49454" y="4894"/>
                    <a:pt x="49302" y="5167"/>
                    <a:pt x="49211" y="5441"/>
                  </a:cubicBezTo>
                  <a:cubicBezTo>
                    <a:pt x="49120" y="5714"/>
                    <a:pt x="48937" y="5988"/>
                    <a:pt x="48694" y="6170"/>
                  </a:cubicBezTo>
                  <a:lnTo>
                    <a:pt x="48694" y="6140"/>
                  </a:lnTo>
                  <a:cubicBezTo>
                    <a:pt x="48658" y="6055"/>
                    <a:pt x="48588" y="6014"/>
                    <a:pt x="48486" y="6014"/>
                  </a:cubicBezTo>
                  <a:cubicBezTo>
                    <a:pt x="48332" y="6014"/>
                    <a:pt x="48106" y="6109"/>
                    <a:pt x="47813" y="6292"/>
                  </a:cubicBezTo>
                  <a:cubicBezTo>
                    <a:pt x="47600" y="6778"/>
                    <a:pt x="47357" y="7234"/>
                    <a:pt x="47083" y="7690"/>
                  </a:cubicBezTo>
                  <a:cubicBezTo>
                    <a:pt x="47205" y="8055"/>
                    <a:pt x="46901" y="8602"/>
                    <a:pt x="46779" y="9088"/>
                  </a:cubicBezTo>
                  <a:cubicBezTo>
                    <a:pt x="46718" y="9119"/>
                    <a:pt x="46658" y="9180"/>
                    <a:pt x="46567" y="9180"/>
                  </a:cubicBezTo>
                  <a:cubicBezTo>
                    <a:pt x="46415" y="9210"/>
                    <a:pt x="46202" y="9240"/>
                    <a:pt x="46019" y="9240"/>
                  </a:cubicBezTo>
                  <a:cubicBezTo>
                    <a:pt x="44956" y="10669"/>
                    <a:pt x="43679" y="12098"/>
                    <a:pt x="42433" y="13496"/>
                  </a:cubicBezTo>
                  <a:cubicBezTo>
                    <a:pt x="40913" y="15228"/>
                    <a:pt x="39575" y="16778"/>
                    <a:pt x="38208" y="18237"/>
                  </a:cubicBezTo>
                  <a:cubicBezTo>
                    <a:pt x="37904" y="18937"/>
                    <a:pt x="37387" y="19544"/>
                    <a:pt x="36749" y="19970"/>
                  </a:cubicBezTo>
                  <a:cubicBezTo>
                    <a:pt x="36627" y="20061"/>
                    <a:pt x="36475" y="20122"/>
                    <a:pt x="36323" y="20122"/>
                  </a:cubicBezTo>
                  <a:cubicBezTo>
                    <a:pt x="35199" y="21216"/>
                    <a:pt x="34013" y="22250"/>
                    <a:pt x="32767" y="23222"/>
                  </a:cubicBezTo>
                  <a:cubicBezTo>
                    <a:pt x="32524" y="23405"/>
                    <a:pt x="32281" y="23557"/>
                    <a:pt x="31977" y="23678"/>
                  </a:cubicBezTo>
                  <a:cubicBezTo>
                    <a:pt x="31946" y="23800"/>
                    <a:pt x="31885" y="23891"/>
                    <a:pt x="31825" y="23982"/>
                  </a:cubicBezTo>
                  <a:cubicBezTo>
                    <a:pt x="31095" y="25016"/>
                    <a:pt x="30487" y="26049"/>
                    <a:pt x="29818" y="27083"/>
                  </a:cubicBezTo>
                  <a:lnTo>
                    <a:pt x="28967" y="27630"/>
                  </a:lnTo>
                  <a:cubicBezTo>
                    <a:pt x="27873" y="28846"/>
                    <a:pt x="26384" y="29697"/>
                    <a:pt x="25320" y="29727"/>
                  </a:cubicBezTo>
                  <a:cubicBezTo>
                    <a:pt x="23435" y="31612"/>
                    <a:pt x="21916" y="32554"/>
                    <a:pt x="19423" y="34165"/>
                  </a:cubicBezTo>
                  <a:cubicBezTo>
                    <a:pt x="18876" y="34529"/>
                    <a:pt x="18268" y="34803"/>
                    <a:pt x="17630" y="34925"/>
                  </a:cubicBezTo>
                  <a:cubicBezTo>
                    <a:pt x="17235" y="35168"/>
                    <a:pt x="16870" y="35472"/>
                    <a:pt x="16596" y="35836"/>
                  </a:cubicBezTo>
                  <a:cubicBezTo>
                    <a:pt x="16627" y="35928"/>
                    <a:pt x="16657" y="36019"/>
                    <a:pt x="16688" y="36110"/>
                  </a:cubicBezTo>
                  <a:cubicBezTo>
                    <a:pt x="16475" y="36201"/>
                    <a:pt x="16262" y="36232"/>
                    <a:pt x="16049" y="36353"/>
                  </a:cubicBezTo>
                  <a:cubicBezTo>
                    <a:pt x="15684" y="36536"/>
                    <a:pt x="15350" y="36718"/>
                    <a:pt x="15046" y="36961"/>
                  </a:cubicBezTo>
                  <a:cubicBezTo>
                    <a:pt x="14803" y="37235"/>
                    <a:pt x="14560" y="37508"/>
                    <a:pt x="14317" y="37782"/>
                  </a:cubicBezTo>
                  <a:cubicBezTo>
                    <a:pt x="13861" y="37873"/>
                    <a:pt x="13496" y="38207"/>
                    <a:pt x="13374" y="38633"/>
                  </a:cubicBezTo>
                  <a:cubicBezTo>
                    <a:pt x="13283" y="38694"/>
                    <a:pt x="13192" y="38754"/>
                    <a:pt x="13131" y="38846"/>
                  </a:cubicBezTo>
                  <a:cubicBezTo>
                    <a:pt x="12523" y="39606"/>
                    <a:pt x="12007" y="40396"/>
                    <a:pt x="11459" y="41156"/>
                  </a:cubicBezTo>
                  <a:cubicBezTo>
                    <a:pt x="12098" y="41581"/>
                    <a:pt x="10791" y="42311"/>
                    <a:pt x="10426" y="42888"/>
                  </a:cubicBezTo>
                  <a:cubicBezTo>
                    <a:pt x="9970" y="43071"/>
                    <a:pt x="9545" y="43405"/>
                    <a:pt x="9301" y="43861"/>
                  </a:cubicBezTo>
                  <a:cubicBezTo>
                    <a:pt x="9028" y="44408"/>
                    <a:pt x="8724" y="44955"/>
                    <a:pt x="8876" y="45381"/>
                  </a:cubicBezTo>
                  <a:cubicBezTo>
                    <a:pt x="9332" y="46688"/>
                    <a:pt x="9301" y="46718"/>
                    <a:pt x="7022" y="47843"/>
                  </a:cubicBezTo>
                  <a:cubicBezTo>
                    <a:pt x="6900" y="47873"/>
                    <a:pt x="6779" y="47934"/>
                    <a:pt x="6687" y="47995"/>
                  </a:cubicBezTo>
                  <a:cubicBezTo>
                    <a:pt x="6505" y="48177"/>
                    <a:pt x="6231" y="48451"/>
                    <a:pt x="6262" y="48511"/>
                  </a:cubicBezTo>
                  <a:cubicBezTo>
                    <a:pt x="6444" y="48815"/>
                    <a:pt x="6231" y="49180"/>
                    <a:pt x="5897" y="49636"/>
                  </a:cubicBezTo>
                  <a:cubicBezTo>
                    <a:pt x="5836" y="49545"/>
                    <a:pt x="5836" y="49484"/>
                    <a:pt x="5836" y="49393"/>
                  </a:cubicBezTo>
                  <a:cubicBezTo>
                    <a:pt x="5502" y="49879"/>
                    <a:pt x="5016" y="50092"/>
                    <a:pt x="4803" y="50670"/>
                  </a:cubicBezTo>
                  <a:cubicBezTo>
                    <a:pt x="4590" y="51217"/>
                    <a:pt x="4225" y="51429"/>
                    <a:pt x="3921" y="51885"/>
                  </a:cubicBezTo>
                  <a:cubicBezTo>
                    <a:pt x="3374" y="52676"/>
                    <a:pt x="2706" y="53344"/>
                    <a:pt x="1915" y="53861"/>
                  </a:cubicBezTo>
                  <a:cubicBezTo>
                    <a:pt x="1611" y="54135"/>
                    <a:pt x="1459" y="54499"/>
                    <a:pt x="1398" y="54864"/>
                  </a:cubicBezTo>
                  <a:cubicBezTo>
                    <a:pt x="1338" y="55320"/>
                    <a:pt x="1095" y="55715"/>
                    <a:pt x="760" y="55989"/>
                  </a:cubicBezTo>
                  <a:cubicBezTo>
                    <a:pt x="517" y="56232"/>
                    <a:pt x="243" y="56475"/>
                    <a:pt x="0" y="56749"/>
                  </a:cubicBezTo>
                  <a:lnTo>
                    <a:pt x="0" y="58785"/>
                  </a:lnTo>
                  <a:lnTo>
                    <a:pt x="65199" y="58785"/>
                  </a:lnTo>
                  <a:lnTo>
                    <a:pt x="65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2"/>
            <p:cNvSpPr/>
            <p:nvPr/>
          </p:nvSpPr>
          <p:spPr>
            <a:xfrm rot="5400000">
              <a:off x="337714" y="3437770"/>
              <a:ext cx="14946" cy="690358"/>
            </a:xfrm>
            <a:custGeom>
              <a:avLst/>
              <a:gdLst/>
              <a:ahLst/>
              <a:cxnLst/>
              <a:rect l="l" t="t" r="r" b="b"/>
              <a:pathLst>
                <a:path w="518" h="23923" extrusionOk="0">
                  <a:moveTo>
                    <a:pt x="517" y="1"/>
                  </a:moveTo>
                  <a:cubicBezTo>
                    <a:pt x="396" y="31"/>
                    <a:pt x="274" y="62"/>
                    <a:pt x="152" y="62"/>
                  </a:cubicBezTo>
                  <a:lnTo>
                    <a:pt x="0" y="183"/>
                  </a:lnTo>
                  <a:lnTo>
                    <a:pt x="0" y="23922"/>
                  </a:lnTo>
                  <a:lnTo>
                    <a:pt x="517" y="23922"/>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22"/>
            <p:cNvSpPr/>
            <p:nvPr/>
          </p:nvSpPr>
          <p:spPr>
            <a:xfrm rot="5400000">
              <a:off x="396493" y="3557898"/>
              <a:ext cx="14917" cy="807895"/>
            </a:xfrm>
            <a:custGeom>
              <a:avLst/>
              <a:gdLst/>
              <a:ahLst/>
              <a:cxnLst/>
              <a:rect l="l" t="t" r="r" b="b"/>
              <a:pathLst>
                <a:path w="517" h="27996" extrusionOk="0">
                  <a:moveTo>
                    <a:pt x="517" y="1"/>
                  </a:moveTo>
                  <a:cubicBezTo>
                    <a:pt x="334" y="153"/>
                    <a:pt x="183" y="305"/>
                    <a:pt x="0" y="426"/>
                  </a:cubicBezTo>
                  <a:lnTo>
                    <a:pt x="0" y="27995"/>
                  </a:lnTo>
                  <a:lnTo>
                    <a:pt x="517" y="2799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22"/>
            <p:cNvSpPr/>
            <p:nvPr/>
          </p:nvSpPr>
          <p:spPr>
            <a:xfrm rot="5400000">
              <a:off x="123258" y="3294418"/>
              <a:ext cx="14946" cy="261420"/>
            </a:xfrm>
            <a:custGeom>
              <a:avLst/>
              <a:gdLst/>
              <a:ahLst/>
              <a:cxnLst/>
              <a:rect l="l" t="t" r="r" b="b"/>
              <a:pathLst>
                <a:path w="518" h="9059" extrusionOk="0">
                  <a:moveTo>
                    <a:pt x="518" y="0"/>
                  </a:moveTo>
                  <a:cubicBezTo>
                    <a:pt x="366" y="152"/>
                    <a:pt x="153" y="304"/>
                    <a:pt x="1" y="517"/>
                  </a:cubicBezTo>
                  <a:lnTo>
                    <a:pt x="1" y="9058"/>
                  </a:lnTo>
                  <a:lnTo>
                    <a:pt x="518" y="9058"/>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2"/>
            <p:cNvSpPr/>
            <p:nvPr/>
          </p:nvSpPr>
          <p:spPr>
            <a:xfrm rot="5400000">
              <a:off x="462255" y="3671013"/>
              <a:ext cx="14946" cy="939456"/>
            </a:xfrm>
            <a:custGeom>
              <a:avLst/>
              <a:gdLst/>
              <a:ahLst/>
              <a:cxnLst/>
              <a:rect l="l" t="t" r="r" b="b"/>
              <a:pathLst>
                <a:path w="518" h="32555" extrusionOk="0">
                  <a:moveTo>
                    <a:pt x="518" y="0"/>
                  </a:moveTo>
                  <a:lnTo>
                    <a:pt x="1" y="791"/>
                  </a:lnTo>
                  <a:lnTo>
                    <a:pt x="1" y="32554"/>
                  </a:lnTo>
                  <a:lnTo>
                    <a:pt x="518" y="32554"/>
                  </a:lnTo>
                  <a:lnTo>
                    <a:pt x="518"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2"/>
            <p:cNvSpPr/>
            <p:nvPr/>
          </p:nvSpPr>
          <p:spPr>
            <a:xfrm rot="5400000">
              <a:off x="252185" y="3344393"/>
              <a:ext cx="16706" cy="521051"/>
            </a:xfrm>
            <a:custGeom>
              <a:avLst/>
              <a:gdLst/>
              <a:ahLst/>
              <a:cxnLst/>
              <a:rect l="l" t="t" r="r" b="b"/>
              <a:pathLst>
                <a:path w="579" h="18056" extrusionOk="0">
                  <a:moveTo>
                    <a:pt x="517" y="0"/>
                  </a:moveTo>
                  <a:cubicBezTo>
                    <a:pt x="426" y="152"/>
                    <a:pt x="305" y="304"/>
                    <a:pt x="213" y="426"/>
                  </a:cubicBezTo>
                  <a:cubicBezTo>
                    <a:pt x="578" y="669"/>
                    <a:pt x="335" y="973"/>
                    <a:pt x="1" y="1338"/>
                  </a:cubicBezTo>
                  <a:lnTo>
                    <a:pt x="1" y="18055"/>
                  </a:lnTo>
                  <a:lnTo>
                    <a:pt x="517" y="180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2"/>
            <p:cNvSpPr/>
            <p:nvPr/>
          </p:nvSpPr>
          <p:spPr>
            <a:xfrm rot="5400000">
              <a:off x="755647" y="3915202"/>
              <a:ext cx="14051" cy="1525379"/>
            </a:xfrm>
            <a:custGeom>
              <a:avLst/>
              <a:gdLst/>
              <a:ahLst/>
              <a:cxnLst/>
              <a:rect l="l" t="t" r="r" b="b"/>
              <a:pathLst>
                <a:path w="487" h="52859" extrusionOk="0">
                  <a:moveTo>
                    <a:pt x="487" y="0"/>
                  </a:moveTo>
                  <a:cubicBezTo>
                    <a:pt x="426" y="91"/>
                    <a:pt x="335" y="152"/>
                    <a:pt x="244" y="243"/>
                  </a:cubicBezTo>
                  <a:cubicBezTo>
                    <a:pt x="244" y="243"/>
                    <a:pt x="244" y="213"/>
                    <a:pt x="244" y="213"/>
                  </a:cubicBezTo>
                  <a:cubicBezTo>
                    <a:pt x="183" y="122"/>
                    <a:pt x="92" y="91"/>
                    <a:pt x="0" y="91"/>
                  </a:cubicBezTo>
                  <a:lnTo>
                    <a:pt x="0" y="52858"/>
                  </a:lnTo>
                  <a:lnTo>
                    <a:pt x="487" y="52858"/>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2"/>
            <p:cNvSpPr/>
            <p:nvPr/>
          </p:nvSpPr>
          <p:spPr>
            <a:xfrm rot="5400000">
              <a:off x="551275" y="3760898"/>
              <a:ext cx="14946" cy="1117507"/>
            </a:xfrm>
            <a:custGeom>
              <a:avLst/>
              <a:gdLst/>
              <a:ahLst/>
              <a:cxnLst/>
              <a:rect l="l" t="t" r="r" b="b"/>
              <a:pathLst>
                <a:path w="518" h="38725" extrusionOk="0">
                  <a:moveTo>
                    <a:pt x="517" y="0"/>
                  </a:moveTo>
                  <a:cubicBezTo>
                    <a:pt x="426" y="31"/>
                    <a:pt x="365" y="61"/>
                    <a:pt x="274" y="61"/>
                  </a:cubicBezTo>
                  <a:lnTo>
                    <a:pt x="1" y="335"/>
                  </a:lnTo>
                  <a:lnTo>
                    <a:pt x="1" y="38724"/>
                  </a:lnTo>
                  <a:lnTo>
                    <a:pt x="517" y="38724"/>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2"/>
            <p:cNvSpPr/>
            <p:nvPr/>
          </p:nvSpPr>
          <p:spPr>
            <a:xfrm rot="5400000">
              <a:off x="841608" y="4187057"/>
              <a:ext cx="14051" cy="1695522"/>
            </a:xfrm>
            <a:custGeom>
              <a:avLst/>
              <a:gdLst/>
              <a:ahLst/>
              <a:cxnLst/>
              <a:rect l="l" t="t" r="r" b="b"/>
              <a:pathLst>
                <a:path w="487" h="58755" extrusionOk="0">
                  <a:moveTo>
                    <a:pt x="0" y="0"/>
                  </a:moveTo>
                  <a:lnTo>
                    <a:pt x="0" y="58755"/>
                  </a:lnTo>
                  <a:lnTo>
                    <a:pt x="487" y="58755"/>
                  </a:lnTo>
                  <a:lnTo>
                    <a:pt x="48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2"/>
            <p:cNvSpPr/>
            <p:nvPr/>
          </p:nvSpPr>
          <p:spPr>
            <a:xfrm rot="5400000">
              <a:off x="841161" y="4008594"/>
              <a:ext cx="14946" cy="1695522"/>
            </a:xfrm>
            <a:custGeom>
              <a:avLst/>
              <a:gdLst/>
              <a:ahLst/>
              <a:cxnLst/>
              <a:rect l="l" t="t" r="r" b="b"/>
              <a:pathLst>
                <a:path w="518" h="58755" extrusionOk="0">
                  <a:moveTo>
                    <a:pt x="1" y="0"/>
                  </a:moveTo>
                  <a:lnTo>
                    <a:pt x="1" y="58755"/>
                  </a:lnTo>
                  <a:lnTo>
                    <a:pt x="517" y="58755"/>
                  </a:lnTo>
                  <a:lnTo>
                    <a:pt x="517" y="0"/>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2"/>
            <p:cNvSpPr/>
            <p:nvPr/>
          </p:nvSpPr>
          <p:spPr>
            <a:xfrm rot="5400000">
              <a:off x="651275" y="3839803"/>
              <a:ext cx="14946" cy="1317518"/>
            </a:xfrm>
            <a:custGeom>
              <a:avLst/>
              <a:gdLst/>
              <a:ahLst/>
              <a:cxnLst/>
              <a:rect l="l" t="t" r="r" b="b"/>
              <a:pathLst>
                <a:path w="518" h="45656" extrusionOk="0">
                  <a:moveTo>
                    <a:pt x="517" y="1"/>
                  </a:moveTo>
                  <a:cubicBezTo>
                    <a:pt x="395" y="123"/>
                    <a:pt x="274" y="244"/>
                    <a:pt x="183" y="366"/>
                  </a:cubicBezTo>
                  <a:lnTo>
                    <a:pt x="0" y="548"/>
                  </a:lnTo>
                  <a:lnTo>
                    <a:pt x="0" y="45655"/>
                  </a:lnTo>
                  <a:lnTo>
                    <a:pt x="517" y="45655"/>
                  </a:lnTo>
                  <a:lnTo>
                    <a:pt x="517" y="1"/>
                  </a:lnTo>
                  <a:close/>
                </a:path>
              </a:pathLst>
            </a:custGeom>
            <a:solidFill>
              <a:srgbClr val="523F33">
                <a:alpha val="23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0" name="Google Shape;970;p22"/>
          <p:cNvGrpSpPr/>
          <p:nvPr/>
        </p:nvGrpSpPr>
        <p:grpSpPr>
          <a:xfrm rot="10800000" flipH="1">
            <a:off x="-71413" y="-59893"/>
            <a:ext cx="2835383" cy="1017333"/>
            <a:chOff x="-1618822" y="1926548"/>
            <a:chExt cx="2684682" cy="940582"/>
          </a:xfrm>
        </p:grpSpPr>
        <p:sp>
          <p:nvSpPr>
            <p:cNvPr id="971" name="Google Shape;971;p22"/>
            <p:cNvSpPr/>
            <p:nvPr/>
          </p:nvSpPr>
          <p:spPr>
            <a:xfrm>
              <a:off x="-1618822" y="1926548"/>
              <a:ext cx="2684682" cy="940581"/>
            </a:xfrm>
            <a:custGeom>
              <a:avLst/>
              <a:gdLst/>
              <a:ahLst/>
              <a:cxnLst/>
              <a:rect l="l" t="t" r="r" b="b"/>
              <a:pathLst>
                <a:path w="19509" h="6835" extrusionOk="0">
                  <a:moveTo>
                    <a:pt x="0" y="1"/>
                  </a:moveTo>
                  <a:lnTo>
                    <a:pt x="0" y="6338"/>
                  </a:lnTo>
                  <a:lnTo>
                    <a:pt x="19509" y="6835"/>
                  </a:lnTo>
                  <a:cubicBezTo>
                    <a:pt x="19509" y="6835"/>
                    <a:pt x="18534" y="5816"/>
                    <a:pt x="18095" y="5816"/>
                  </a:cubicBezTo>
                  <a:cubicBezTo>
                    <a:pt x="18073" y="5816"/>
                    <a:pt x="18052" y="5819"/>
                    <a:pt x="18033" y="5824"/>
                  </a:cubicBezTo>
                  <a:cubicBezTo>
                    <a:pt x="17963" y="5841"/>
                    <a:pt x="17894" y="5849"/>
                    <a:pt x="17824" y="5849"/>
                  </a:cubicBezTo>
                  <a:cubicBezTo>
                    <a:pt x="17495" y="5849"/>
                    <a:pt x="17178" y="5678"/>
                    <a:pt x="16926" y="5519"/>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6"/>
                    <a:pt x="14616" y="4621"/>
                  </a:cubicBezTo>
                  <a:cubicBezTo>
                    <a:pt x="14022" y="4108"/>
                    <a:pt x="14022" y="3707"/>
                    <a:pt x="13108" y="3418"/>
                  </a:cubicBezTo>
                  <a:cubicBezTo>
                    <a:pt x="12939" y="3361"/>
                    <a:pt x="12795" y="3339"/>
                    <a:pt x="12669" y="3339"/>
                  </a:cubicBezTo>
                  <a:cubicBezTo>
                    <a:pt x="12279" y="3339"/>
                    <a:pt x="12055" y="3545"/>
                    <a:pt x="11780" y="3545"/>
                  </a:cubicBezTo>
                  <a:cubicBezTo>
                    <a:pt x="11669" y="3545"/>
                    <a:pt x="11549" y="3511"/>
                    <a:pt x="11407" y="3418"/>
                  </a:cubicBezTo>
                  <a:cubicBezTo>
                    <a:pt x="10813" y="3017"/>
                    <a:pt x="10428" y="3225"/>
                    <a:pt x="9771" y="2776"/>
                  </a:cubicBezTo>
                  <a:cubicBezTo>
                    <a:pt x="9097" y="2311"/>
                    <a:pt x="8696" y="2006"/>
                    <a:pt x="8407" y="2006"/>
                  </a:cubicBezTo>
                  <a:cubicBezTo>
                    <a:pt x="8204" y="2006"/>
                    <a:pt x="7737" y="2099"/>
                    <a:pt x="7296" y="2099"/>
                  </a:cubicBezTo>
                  <a:cubicBezTo>
                    <a:pt x="7075" y="2099"/>
                    <a:pt x="6861" y="2075"/>
                    <a:pt x="6690" y="2006"/>
                  </a:cubicBezTo>
                  <a:cubicBezTo>
                    <a:pt x="6193" y="1813"/>
                    <a:pt x="5888" y="1300"/>
                    <a:pt x="5487" y="1300"/>
                  </a:cubicBezTo>
                  <a:cubicBezTo>
                    <a:pt x="5121" y="1300"/>
                    <a:pt x="4596" y="887"/>
                    <a:pt x="3971" y="887"/>
                  </a:cubicBezTo>
                  <a:cubicBezTo>
                    <a:pt x="3910" y="887"/>
                    <a:pt x="3849" y="890"/>
                    <a:pt x="3786" y="899"/>
                  </a:cubicBezTo>
                  <a:cubicBezTo>
                    <a:pt x="3343" y="970"/>
                    <a:pt x="3019" y="1154"/>
                    <a:pt x="2717" y="1154"/>
                  </a:cubicBezTo>
                  <a:cubicBezTo>
                    <a:pt x="2538" y="1154"/>
                    <a:pt x="2367" y="1090"/>
                    <a:pt x="2182" y="899"/>
                  </a:cubicBezTo>
                  <a:cubicBezTo>
                    <a:pt x="1701" y="402"/>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2"/>
            <p:cNvSpPr/>
            <p:nvPr/>
          </p:nvSpPr>
          <p:spPr>
            <a:xfrm>
              <a:off x="-1618822" y="1994942"/>
              <a:ext cx="2684682" cy="872188"/>
            </a:xfrm>
            <a:custGeom>
              <a:avLst/>
              <a:gdLst/>
              <a:ahLst/>
              <a:cxnLst/>
              <a:rect l="l" t="t" r="r" b="b"/>
              <a:pathLst>
                <a:path w="19509" h="6338" extrusionOk="0">
                  <a:moveTo>
                    <a:pt x="0" y="1"/>
                  </a:moveTo>
                  <a:lnTo>
                    <a:pt x="0" y="6338"/>
                  </a:lnTo>
                  <a:lnTo>
                    <a:pt x="19509" y="6338"/>
                  </a:lnTo>
                  <a:cubicBezTo>
                    <a:pt x="19509" y="6338"/>
                    <a:pt x="18604" y="5811"/>
                    <a:pt x="18145" y="5811"/>
                  </a:cubicBezTo>
                  <a:cubicBezTo>
                    <a:pt x="18104" y="5811"/>
                    <a:pt x="18066" y="5815"/>
                    <a:pt x="18033" y="5825"/>
                  </a:cubicBezTo>
                  <a:cubicBezTo>
                    <a:pt x="17963" y="5841"/>
                    <a:pt x="17894" y="5849"/>
                    <a:pt x="17824" y="5849"/>
                  </a:cubicBezTo>
                  <a:cubicBezTo>
                    <a:pt x="17495" y="5849"/>
                    <a:pt x="17178" y="5679"/>
                    <a:pt x="16926" y="5520"/>
                  </a:cubicBezTo>
                  <a:cubicBezTo>
                    <a:pt x="16657" y="5336"/>
                    <a:pt x="16700" y="5003"/>
                    <a:pt x="16308" y="5003"/>
                  </a:cubicBezTo>
                  <a:cubicBezTo>
                    <a:pt x="16255" y="5003"/>
                    <a:pt x="16194" y="5009"/>
                    <a:pt x="16124" y="5022"/>
                  </a:cubicBezTo>
                  <a:cubicBezTo>
                    <a:pt x="15937" y="5052"/>
                    <a:pt x="15781" y="5072"/>
                    <a:pt x="15637" y="5072"/>
                  </a:cubicBezTo>
                  <a:cubicBezTo>
                    <a:pt x="15308" y="5072"/>
                    <a:pt x="15039" y="4967"/>
                    <a:pt x="14616" y="4621"/>
                  </a:cubicBezTo>
                  <a:cubicBezTo>
                    <a:pt x="14022" y="4108"/>
                    <a:pt x="14022" y="4108"/>
                    <a:pt x="13108" y="3819"/>
                  </a:cubicBezTo>
                  <a:cubicBezTo>
                    <a:pt x="12939" y="3762"/>
                    <a:pt x="12795" y="3740"/>
                    <a:pt x="12669" y="3740"/>
                  </a:cubicBezTo>
                  <a:cubicBezTo>
                    <a:pt x="12279" y="3740"/>
                    <a:pt x="12055" y="3946"/>
                    <a:pt x="11780" y="3946"/>
                  </a:cubicBezTo>
                  <a:cubicBezTo>
                    <a:pt x="11669" y="3946"/>
                    <a:pt x="11549" y="3913"/>
                    <a:pt x="11407" y="3819"/>
                  </a:cubicBezTo>
                  <a:cubicBezTo>
                    <a:pt x="10813" y="3418"/>
                    <a:pt x="10428" y="3627"/>
                    <a:pt x="9771" y="3177"/>
                  </a:cubicBezTo>
                  <a:cubicBezTo>
                    <a:pt x="9097" y="2712"/>
                    <a:pt x="8696" y="2407"/>
                    <a:pt x="8407" y="2407"/>
                  </a:cubicBezTo>
                  <a:cubicBezTo>
                    <a:pt x="8102" y="2407"/>
                    <a:pt x="7204" y="2215"/>
                    <a:pt x="6690" y="2006"/>
                  </a:cubicBezTo>
                  <a:cubicBezTo>
                    <a:pt x="6193" y="1814"/>
                    <a:pt x="5888" y="1300"/>
                    <a:pt x="5487" y="1300"/>
                  </a:cubicBezTo>
                  <a:cubicBezTo>
                    <a:pt x="5121" y="1300"/>
                    <a:pt x="4596" y="887"/>
                    <a:pt x="3971" y="887"/>
                  </a:cubicBezTo>
                  <a:cubicBezTo>
                    <a:pt x="3910" y="887"/>
                    <a:pt x="3849" y="891"/>
                    <a:pt x="3786" y="899"/>
                  </a:cubicBezTo>
                  <a:cubicBezTo>
                    <a:pt x="3343" y="970"/>
                    <a:pt x="3019" y="1155"/>
                    <a:pt x="2717" y="1155"/>
                  </a:cubicBezTo>
                  <a:cubicBezTo>
                    <a:pt x="2538" y="1155"/>
                    <a:pt x="2367" y="1090"/>
                    <a:pt x="2182" y="899"/>
                  </a:cubicBezTo>
                  <a:cubicBezTo>
                    <a:pt x="1701" y="402"/>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973" name="Google Shape;973;p22"/>
          <p:cNvPicPr preferRelativeResize="0"/>
          <p:nvPr/>
        </p:nvPicPr>
        <p:blipFill rotWithShape="1">
          <a:blip r:embed="rId3"/>
          <a:srcRect r="54237"/>
          <a:stretch>
            <a:fillRect/>
          </a:stretch>
        </p:blipFill>
        <p:spPr>
          <a:xfrm flipH="1">
            <a:off x="11019870" y="4741335"/>
            <a:ext cx="1042135" cy="2275068"/>
          </a:xfrm>
          <a:prstGeom prst="rect">
            <a:avLst/>
          </a:prstGeom>
          <a:noFill/>
          <a:ln>
            <a:noFill/>
          </a:ln>
        </p:spPr>
      </p:pic>
      <p:grpSp>
        <p:nvGrpSpPr>
          <p:cNvPr id="974" name="Google Shape;974;p22"/>
          <p:cNvGrpSpPr/>
          <p:nvPr/>
        </p:nvGrpSpPr>
        <p:grpSpPr>
          <a:xfrm rot="943765" flipH="1">
            <a:off x="11050543" y="6357903"/>
            <a:ext cx="747196" cy="329605"/>
            <a:chOff x="-937330" y="2132492"/>
            <a:chExt cx="1437281" cy="495310"/>
          </a:xfrm>
        </p:grpSpPr>
        <p:sp>
          <p:nvSpPr>
            <p:cNvPr id="975" name="Google Shape;975;p22"/>
            <p:cNvSpPr/>
            <p:nvPr/>
          </p:nvSpPr>
          <p:spPr>
            <a:xfrm>
              <a:off x="-891600" y="2132500"/>
              <a:ext cx="1346400" cy="495300"/>
            </a:xfrm>
            <a:prstGeom prst="rect">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76" name="Google Shape;976;p22"/>
            <p:cNvGrpSpPr/>
            <p:nvPr/>
          </p:nvGrpSpPr>
          <p:grpSpPr>
            <a:xfrm>
              <a:off x="451820" y="2132492"/>
              <a:ext cx="48131" cy="495310"/>
              <a:chOff x="451820" y="2132492"/>
              <a:chExt cx="48131" cy="495310"/>
            </a:xfrm>
          </p:grpSpPr>
          <p:grpSp>
            <p:nvGrpSpPr>
              <p:cNvPr id="977" name="Google Shape;977;p22"/>
              <p:cNvGrpSpPr/>
              <p:nvPr/>
            </p:nvGrpSpPr>
            <p:grpSpPr>
              <a:xfrm>
                <a:off x="451820" y="2132492"/>
                <a:ext cx="48131" cy="249125"/>
                <a:chOff x="456350" y="2132500"/>
                <a:chExt cx="96300" cy="498450"/>
              </a:xfrm>
            </p:grpSpPr>
            <p:sp>
              <p:nvSpPr>
                <p:cNvPr id="978" name="Google Shape;978;p22"/>
                <p:cNvSpPr/>
                <p:nvPr/>
              </p:nvSpPr>
              <p:spPr>
                <a:xfrm rot="5400000">
                  <a:off x="449450" y="2139400"/>
                  <a:ext cx="110100" cy="96300"/>
                </a:xfrm>
                <a:prstGeom prst="triangle">
                  <a:avLst>
                    <a:gd name="adj" fmla="val 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2"/>
                <p:cNvSpPr/>
                <p:nvPr/>
              </p:nvSpPr>
              <p:spPr>
                <a:xfrm rot="5400000">
                  <a:off x="449450" y="252775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2"/>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2"/>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2"/>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3" name="Google Shape;983;p22"/>
              <p:cNvGrpSpPr/>
              <p:nvPr/>
            </p:nvGrpSpPr>
            <p:grpSpPr>
              <a:xfrm>
                <a:off x="451820" y="2378676"/>
                <a:ext cx="48131" cy="249125"/>
                <a:chOff x="456350" y="2132500"/>
                <a:chExt cx="96300" cy="498450"/>
              </a:xfrm>
            </p:grpSpPr>
            <p:sp>
              <p:nvSpPr>
                <p:cNvPr id="984" name="Google Shape;984;p22"/>
                <p:cNvSpPr/>
                <p:nvPr/>
              </p:nvSpPr>
              <p:spPr>
                <a:xfrm rot="5400000">
                  <a:off x="449450" y="213940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2"/>
                <p:cNvSpPr/>
                <p:nvPr/>
              </p:nvSpPr>
              <p:spPr>
                <a:xfrm rot="5400000">
                  <a:off x="449450" y="2527750"/>
                  <a:ext cx="110100" cy="96300"/>
                </a:xfrm>
                <a:prstGeom prst="triangle">
                  <a:avLst>
                    <a:gd name="adj" fmla="val 10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2"/>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2"/>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2"/>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89" name="Google Shape;989;p22"/>
            <p:cNvGrpSpPr/>
            <p:nvPr/>
          </p:nvGrpSpPr>
          <p:grpSpPr>
            <a:xfrm rot="10800000">
              <a:off x="-937330" y="2132492"/>
              <a:ext cx="48131" cy="495310"/>
              <a:chOff x="451820" y="2132492"/>
              <a:chExt cx="48131" cy="495310"/>
            </a:xfrm>
          </p:grpSpPr>
          <p:grpSp>
            <p:nvGrpSpPr>
              <p:cNvPr id="990" name="Google Shape;990;p22"/>
              <p:cNvGrpSpPr/>
              <p:nvPr/>
            </p:nvGrpSpPr>
            <p:grpSpPr>
              <a:xfrm>
                <a:off x="451820" y="2132492"/>
                <a:ext cx="48131" cy="249125"/>
                <a:chOff x="456350" y="2132500"/>
                <a:chExt cx="96300" cy="498450"/>
              </a:xfrm>
            </p:grpSpPr>
            <p:sp>
              <p:nvSpPr>
                <p:cNvPr id="991" name="Google Shape;991;p22"/>
                <p:cNvSpPr/>
                <p:nvPr/>
              </p:nvSpPr>
              <p:spPr>
                <a:xfrm rot="5400000">
                  <a:off x="449450" y="2139400"/>
                  <a:ext cx="110100" cy="96300"/>
                </a:xfrm>
                <a:prstGeom prst="triangle">
                  <a:avLst>
                    <a:gd name="adj" fmla="val 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2"/>
                <p:cNvSpPr/>
                <p:nvPr/>
              </p:nvSpPr>
              <p:spPr>
                <a:xfrm rot="5400000">
                  <a:off x="449450" y="252775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2"/>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2"/>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2"/>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6" name="Google Shape;996;p22"/>
              <p:cNvGrpSpPr/>
              <p:nvPr/>
            </p:nvGrpSpPr>
            <p:grpSpPr>
              <a:xfrm>
                <a:off x="451820" y="2378676"/>
                <a:ext cx="48131" cy="249125"/>
                <a:chOff x="456350" y="2132500"/>
                <a:chExt cx="96300" cy="498450"/>
              </a:xfrm>
            </p:grpSpPr>
            <p:sp>
              <p:nvSpPr>
                <p:cNvPr id="997" name="Google Shape;997;p22"/>
                <p:cNvSpPr/>
                <p:nvPr/>
              </p:nvSpPr>
              <p:spPr>
                <a:xfrm rot="5400000">
                  <a:off x="449450" y="2139400"/>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2"/>
                <p:cNvSpPr/>
                <p:nvPr/>
              </p:nvSpPr>
              <p:spPr>
                <a:xfrm rot="5400000">
                  <a:off x="449450" y="2527750"/>
                  <a:ext cx="110100" cy="96300"/>
                </a:xfrm>
                <a:prstGeom prst="triangle">
                  <a:avLst>
                    <a:gd name="adj" fmla="val 10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2"/>
                <p:cNvSpPr/>
                <p:nvPr/>
              </p:nvSpPr>
              <p:spPr>
                <a:xfrm rot="5400000">
                  <a:off x="449450" y="2430663"/>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2"/>
                <p:cNvSpPr/>
                <p:nvPr/>
              </p:nvSpPr>
              <p:spPr>
                <a:xfrm rot="5400000">
                  <a:off x="449450" y="2333575"/>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2"/>
                <p:cNvSpPr/>
                <p:nvPr/>
              </p:nvSpPr>
              <p:spPr>
                <a:xfrm rot="5400000">
                  <a:off x="449450" y="2236488"/>
                  <a:ext cx="110100" cy="96300"/>
                </a:xfrm>
                <a:prstGeom prst="triangle">
                  <a:avLst>
                    <a:gd name="adj" fmla="val 50000"/>
                  </a:avLst>
                </a:prstGeom>
                <a:solidFill>
                  <a:srgbClr val="EEB087">
                    <a:alpha val="50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pic>
        <p:nvPicPr>
          <p:cNvPr id="1002" name="Google Shape;1002;p22"/>
          <p:cNvPicPr preferRelativeResize="0"/>
          <p:nvPr/>
        </p:nvPicPr>
        <p:blipFill rotWithShape="1">
          <a:blip r:embed="rId4"/>
          <a:srcRect l="15654"/>
          <a:stretch>
            <a:fillRect/>
          </a:stretch>
        </p:blipFill>
        <p:spPr>
          <a:xfrm rot="5400000" flipH="1">
            <a:off x="223383" y="-388817"/>
            <a:ext cx="1576067" cy="1866767"/>
          </a:xfrm>
          <a:prstGeom prst="rect">
            <a:avLst/>
          </a:prstGeom>
          <a:noFill/>
          <a:ln>
            <a:noFill/>
          </a:ln>
        </p:spPr>
      </p:pic>
      <p:grpSp>
        <p:nvGrpSpPr>
          <p:cNvPr id="1003" name="Google Shape;1003;p22"/>
          <p:cNvGrpSpPr/>
          <p:nvPr/>
        </p:nvGrpSpPr>
        <p:grpSpPr>
          <a:xfrm rot="-3958312" flipH="1">
            <a:off x="149101" y="401155"/>
            <a:ext cx="815148" cy="286827"/>
            <a:chOff x="-937330" y="2132492"/>
            <a:chExt cx="1437281" cy="495310"/>
          </a:xfrm>
        </p:grpSpPr>
        <p:sp>
          <p:nvSpPr>
            <p:cNvPr id="1004" name="Google Shape;1004;p22"/>
            <p:cNvSpPr/>
            <p:nvPr/>
          </p:nvSpPr>
          <p:spPr>
            <a:xfrm>
              <a:off x="-891600" y="2132500"/>
              <a:ext cx="1346400" cy="495300"/>
            </a:xfrm>
            <a:prstGeom prst="rect">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05" name="Google Shape;1005;p22"/>
            <p:cNvGrpSpPr/>
            <p:nvPr/>
          </p:nvGrpSpPr>
          <p:grpSpPr>
            <a:xfrm>
              <a:off x="451820" y="2132492"/>
              <a:ext cx="48131" cy="495310"/>
              <a:chOff x="451820" y="2132492"/>
              <a:chExt cx="48131" cy="495310"/>
            </a:xfrm>
          </p:grpSpPr>
          <p:grpSp>
            <p:nvGrpSpPr>
              <p:cNvPr id="1006" name="Google Shape;1006;p22"/>
              <p:cNvGrpSpPr/>
              <p:nvPr/>
            </p:nvGrpSpPr>
            <p:grpSpPr>
              <a:xfrm>
                <a:off x="451820" y="2132492"/>
                <a:ext cx="48131" cy="249125"/>
                <a:chOff x="456350" y="2132500"/>
                <a:chExt cx="96300" cy="498450"/>
              </a:xfrm>
            </p:grpSpPr>
            <p:sp>
              <p:nvSpPr>
                <p:cNvPr id="1007" name="Google Shape;1007;p22"/>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2"/>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2"/>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2"/>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2"/>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2" name="Google Shape;1012;p22"/>
              <p:cNvGrpSpPr/>
              <p:nvPr/>
            </p:nvGrpSpPr>
            <p:grpSpPr>
              <a:xfrm>
                <a:off x="451820" y="2378676"/>
                <a:ext cx="48131" cy="249125"/>
                <a:chOff x="456350" y="2132500"/>
                <a:chExt cx="96300" cy="498450"/>
              </a:xfrm>
            </p:grpSpPr>
            <p:sp>
              <p:nvSpPr>
                <p:cNvPr id="1013" name="Google Shape;1013;p22"/>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2"/>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2"/>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2"/>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2"/>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18" name="Google Shape;1018;p22"/>
            <p:cNvGrpSpPr/>
            <p:nvPr/>
          </p:nvGrpSpPr>
          <p:grpSpPr>
            <a:xfrm rot="10800000">
              <a:off x="-937330" y="2132492"/>
              <a:ext cx="48131" cy="495310"/>
              <a:chOff x="451820" y="2132492"/>
              <a:chExt cx="48131" cy="495310"/>
            </a:xfrm>
          </p:grpSpPr>
          <p:grpSp>
            <p:nvGrpSpPr>
              <p:cNvPr id="1019" name="Google Shape;1019;p22"/>
              <p:cNvGrpSpPr/>
              <p:nvPr/>
            </p:nvGrpSpPr>
            <p:grpSpPr>
              <a:xfrm>
                <a:off x="451820" y="2132492"/>
                <a:ext cx="48131" cy="249125"/>
                <a:chOff x="456350" y="2132500"/>
                <a:chExt cx="96300" cy="498450"/>
              </a:xfrm>
            </p:grpSpPr>
            <p:sp>
              <p:nvSpPr>
                <p:cNvPr id="1020" name="Google Shape;1020;p22"/>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2"/>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2"/>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2"/>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2"/>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5" name="Google Shape;1025;p22"/>
              <p:cNvGrpSpPr/>
              <p:nvPr/>
            </p:nvGrpSpPr>
            <p:grpSpPr>
              <a:xfrm>
                <a:off x="451820" y="2378676"/>
                <a:ext cx="48131" cy="249125"/>
                <a:chOff x="456350" y="2132500"/>
                <a:chExt cx="96300" cy="498450"/>
              </a:xfrm>
            </p:grpSpPr>
            <p:sp>
              <p:nvSpPr>
                <p:cNvPr id="1026" name="Google Shape;1026;p22"/>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2"/>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2"/>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2"/>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2"/>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pic>
        <p:nvPicPr>
          <p:cNvPr id="1031" name="Google Shape;1031;p22"/>
          <p:cNvPicPr preferRelativeResize="0"/>
          <p:nvPr/>
        </p:nvPicPr>
        <p:blipFill rotWithShape="1">
          <a:blip r:embed="rId5"/>
          <a:srcRect l="16793" r="16566"/>
          <a:stretch>
            <a:fillRect/>
          </a:stretch>
        </p:blipFill>
        <p:spPr>
          <a:xfrm rot="125075">
            <a:off x="-23567" y="4868668"/>
            <a:ext cx="1389333" cy="208280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2B547976-0043-44B8-B2DF-69514E19BF62}" type="slidenum">
              <a:rPr lang="en-US">
                <a:solidFill>
                  <a:srgbClr val="000000"/>
                </a:solidFill>
              </a:r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13067" y="1371500"/>
            <a:ext cx="11968800" cy="1762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22133" y="5030733"/>
            <a:ext cx="8966400" cy="1711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a:off x="115152" y="3133645"/>
            <a:ext cx="11968736" cy="81897"/>
            <a:chOff x="86364" y="2175271"/>
            <a:chExt cx="8976552" cy="61423"/>
          </a:xfrm>
        </p:grpSpPr>
        <p:grpSp>
          <p:nvGrpSpPr>
            <p:cNvPr id="12" name="Google Shape;12;p2"/>
            <p:cNvGrpSpPr/>
            <p:nvPr/>
          </p:nvGrpSpPr>
          <p:grpSpPr>
            <a:xfrm rot="10800000" flipH="1">
              <a:off x="86364" y="2175271"/>
              <a:ext cx="744708" cy="61423"/>
              <a:chOff x="620190" y="1079573"/>
              <a:chExt cx="1113000" cy="91800"/>
            </a:xfrm>
          </p:grpSpPr>
          <p:sp>
            <p:nvSpPr>
              <p:cNvPr id="13" name="Google Shape;13;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834713" y="2175271"/>
              <a:ext cx="744708" cy="61423"/>
              <a:chOff x="620190" y="1079573"/>
              <a:chExt cx="1113000" cy="91800"/>
            </a:xfrm>
          </p:grpSpPr>
          <p:sp>
            <p:nvSpPr>
              <p:cNvPr id="16" name="Google Shape;16;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rot="10800000" flipH="1">
              <a:off x="1583062" y="2175271"/>
              <a:ext cx="744708" cy="61423"/>
              <a:chOff x="620190" y="1079573"/>
              <a:chExt cx="1113000" cy="91800"/>
            </a:xfrm>
          </p:grpSpPr>
          <p:sp>
            <p:nvSpPr>
              <p:cNvPr id="19" name="Google Shape;19;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2"/>
            <p:cNvGrpSpPr/>
            <p:nvPr/>
          </p:nvGrpSpPr>
          <p:grpSpPr>
            <a:xfrm rot="10800000" flipH="1">
              <a:off x="2331412" y="2175271"/>
              <a:ext cx="744708" cy="61423"/>
              <a:chOff x="620190" y="1079573"/>
              <a:chExt cx="1113000" cy="91800"/>
            </a:xfrm>
          </p:grpSpPr>
          <p:sp>
            <p:nvSpPr>
              <p:cNvPr id="22" name="Google Shape;22;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2"/>
            <p:cNvGrpSpPr/>
            <p:nvPr/>
          </p:nvGrpSpPr>
          <p:grpSpPr>
            <a:xfrm rot="10800000" flipH="1">
              <a:off x="3079761" y="2175271"/>
              <a:ext cx="744708" cy="61423"/>
              <a:chOff x="620190" y="1079573"/>
              <a:chExt cx="1113000" cy="91800"/>
            </a:xfrm>
          </p:grpSpPr>
          <p:sp>
            <p:nvSpPr>
              <p:cNvPr id="25" name="Google Shape;25;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rot="10800000" flipH="1">
              <a:off x="3828111" y="2175271"/>
              <a:ext cx="744708" cy="61423"/>
              <a:chOff x="620190" y="1079573"/>
              <a:chExt cx="1113000" cy="91800"/>
            </a:xfrm>
          </p:grpSpPr>
          <p:sp>
            <p:nvSpPr>
              <p:cNvPr id="28" name="Google Shape;28;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rot="10800000" flipH="1">
              <a:off x="4576460" y="2175271"/>
              <a:ext cx="744708" cy="61423"/>
              <a:chOff x="620190" y="1079573"/>
              <a:chExt cx="1113000" cy="91800"/>
            </a:xfrm>
          </p:grpSpPr>
          <p:sp>
            <p:nvSpPr>
              <p:cNvPr id="31" name="Google Shape;31;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2"/>
            <p:cNvGrpSpPr/>
            <p:nvPr/>
          </p:nvGrpSpPr>
          <p:grpSpPr>
            <a:xfrm rot="10800000" flipH="1">
              <a:off x="5324810" y="2175271"/>
              <a:ext cx="744708" cy="61423"/>
              <a:chOff x="620190" y="1079573"/>
              <a:chExt cx="1113000" cy="91800"/>
            </a:xfrm>
          </p:grpSpPr>
          <p:sp>
            <p:nvSpPr>
              <p:cNvPr id="34" name="Google Shape;34;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2"/>
            <p:cNvGrpSpPr/>
            <p:nvPr/>
          </p:nvGrpSpPr>
          <p:grpSpPr>
            <a:xfrm rot="10800000" flipH="1">
              <a:off x="6073159" y="2175271"/>
              <a:ext cx="744708" cy="61423"/>
              <a:chOff x="620190" y="1079573"/>
              <a:chExt cx="1113000" cy="91800"/>
            </a:xfrm>
          </p:grpSpPr>
          <p:sp>
            <p:nvSpPr>
              <p:cNvPr id="37" name="Google Shape;37;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 name="Google Shape;39;p2"/>
            <p:cNvGrpSpPr/>
            <p:nvPr/>
          </p:nvGrpSpPr>
          <p:grpSpPr>
            <a:xfrm rot="10800000" flipH="1">
              <a:off x="6821508" y="2175271"/>
              <a:ext cx="744708" cy="61423"/>
              <a:chOff x="620190" y="1079573"/>
              <a:chExt cx="1113000" cy="91800"/>
            </a:xfrm>
          </p:grpSpPr>
          <p:sp>
            <p:nvSpPr>
              <p:cNvPr id="40" name="Google Shape;40;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 name="Google Shape;42;p2"/>
            <p:cNvGrpSpPr/>
            <p:nvPr/>
          </p:nvGrpSpPr>
          <p:grpSpPr>
            <a:xfrm rot="10800000" flipH="1">
              <a:off x="7569858" y="2175271"/>
              <a:ext cx="744708" cy="61423"/>
              <a:chOff x="620190" y="1079573"/>
              <a:chExt cx="1113000" cy="91800"/>
            </a:xfrm>
          </p:grpSpPr>
          <p:sp>
            <p:nvSpPr>
              <p:cNvPr id="43" name="Google Shape;43;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2"/>
            <p:cNvGrpSpPr/>
            <p:nvPr/>
          </p:nvGrpSpPr>
          <p:grpSpPr>
            <a:xfrm rot="10800000" flipH="1">
              <a:off x="8318207" y="2175271"/>
              <a:ext cx="744708" cy="61423"/>
              <a:chOff x="620190" y="1079573"/>
              <a:chExt cx="1113000" cy="91800"/>
            </a:xfrm>
          </p:grpSpPr>
          <p:sp>
            <p:nvSpPr>
              <p:cNvPr id="46" name="Google Shape;46;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8" name="Google Shape;48;p2"/>
          <p:cNvGrpSpPr/>
          <p:nvPr/>
        </p:nvGrpSpPr>
        <p:grpSpPr>
          <a:xfrm>
            <a:off x="115152" y="4977696"/>
            <a:ext cx="11968736" cy="81897"/>
            <a:chOff x="86364" y="3257021"/>
            <a:chExt cx="8976552" cy="61423"/>
          </a:xfrm>
        </p:grpSpPr>
        <p:grpSp>
          <p:nvGrpSpPr>
            <p:cNvPr id="49" name="Google Shape;49;p2"/>
            <p:cNvGrpSpPr/>
            <p:nvPr/>
          </p:nvGrpSpPr>
          <p:grpSpPr>
            <a:xfrm rot="10800000" flipH="1">
              <a:off x="86364" y="3257021"/>
              <a:ext cx="744708" cy="61423"/>
              <a:chOff x="620190" y="1079573"/>
              <a:chExt cx="1113000" cy="91800"/>
            </a:xfrm>
          </p:grpSpPr>
          <p:sp>
            <p:nvSpPr>
              <p:cNvPr id="50" name="Google Shape;50;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10800000" flipH="1">
              <a:off x="834713" y="3257021"/>
              <a:ext cx="744708" cy="61423"/>
              <a:chOff x="620190" y="1079573"/>
              <a:chExt cx="1113000" cy="91800"/>
            </a:xfrm>
          </p:grpSpPr>
          <p:sp>
            <p:nvSpPr>
              <p:cNvPr id="53" name="Google Shape;53;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 name="Google Shape;55;p2"/>
            <p:cNvGrpSpPr/>
            <p:nvPr/>
          </p:nvGrpSpPr>
          <p:grpSpPr>
            <a:xfrm rot="10800000" flipH="1">
              <a:off x="1583062" y="3257021"/>
              <a:ext cx="744708" cy="61423"/>
              <a:chOff x="620190" y="1079573"/>
              <a:chExt cx="1113000" cy="91800"/>
            </a:xfrm>
          </p:grpSpPr>
          <p:sp>
            <p:nvSpPr>
              <p:cNvPr id="56" name="Google Shape;56;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 name="Google Shape;58;p2"/>
            <p:cNvGrpSpPr/>
            <p:nvPr/>
          </p:nvGrpSpPr>
          <p:grpSpPr>
            <a:xfrm rot="10800000" flipH="1">
              <a:off x="2331412" y="3257021"/>
              <a:ext cx="744708" cy="61423"/>
              <a:chOff x="620190" y="1079573"/>
              <a:chExt cx="1113000" cy="91800"/>
            </a:xfrm>
          </p:grpSpPr>
          <p:sp>
            <p:nvSpPr>
              <p:cNvPr id="59" name="Google Shape;59;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 name="Google Shape;61;p2"/>
            <p:cNvGrpSpPr/>
            <p:nvPr/>
          </p:nvGrpSpPr>
          <p:grpSpPr>
            <a:xfrm rot="10800000" flipH="1">
              <a:off x="3079761" y="3257021"/>
              <a:ext cx="744708" cy="61423"/>
              <a:chOff x="620190" y="1079573"/>
              <a:chExt cx="1113000" cy="91800"/>
            </a:xfrm>
          </p:grpSpPr>
          <p:sp>
            <p:nvSpPr>
              <p:cNvPr id="62" name="Google Shape;62;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2"/>
            <p:cNvGrpSpPr/>
            <p:nvPr/>
          </p:nvGrpSpPr>
          <p:grpSpPr>
            <a:xfrm rot="10800000" flipH="1">
              <a:off x="3828111" y="3257021"/>
              <a:ext cx="744708" cy="61423"/>
              <a:chOff x="620190" y="1079573"/>
              <a:chExt cx="1113000" cy="91800"/>
            </a:xfrm>
          </p:grpSpPr>
          <p:sp>
            <p:nvSpPr>
              <p:cNvPr id="65" name="Google Shape;65;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rot="10800000" flipH="1">
              <a:off x="4576460" y="3257021"/>
              <a:ext cx="744708" cy="61423"/>
              <a:chOff x="620190" y="1079573"/>
              <a:chExt cx="1113000" cy="91800"/>
            </a:xfrm>
          </p:grpSpPr>
          <p:sp>
            <p:nvSpPr>
              <p:cNvPr id="68" name="Google Shape;68;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2"/>
            <p:cNvGrpSpPr/>
            <p:nvPr/>
          </p:nvGrpSpPr>
          <p:grpSpPr>
            <a:xfrm rot="10800000" flipH="1">
              <a:off x="5324810" y="3257021"/>
              <a:ext cx="744708" cy="61423"/>
              <a:chOff x="620190" y="1079573"/>
              <a:chExt cx="1113000" cy="91800"/>
            </a:xfrm>
          </p:grpSpPr>
          <p:sp>
            <p:nvSpPr>
              <p:cNvPr id="71" name="Google Shape;71;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 name="Google Shape;73;p2"/>
            <p:cNvGrpSpPr/>
            <p:nvPr/>
          </p:nvGrpSpPr>
          <p:grpSpPr>
            <a:xfrm rot="10800000" flipH="1">
              <a:off x="6073159" y="3257021"/>
              <a:ext cx="744708" cy="61423"/>
              <a:chOff x="620190" y="1079573"/>
              <a:chExt cx="1113000" cy="91800"/>
            </a:xfrm>
          </p:grpSpPr>
          <p:sp>
            <p:nvSpPr>
              <p:cNvPr id="74" name="Google Shape;74;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 name="Google Shape;76;p2"/>
            <p:cNvGrpSpPr/>
            <p:nvPr/>
          </p:nvGrpSpPr>
          <p:grpSpPr>
            <a:xfrm rot="10800000" flipH="1">
              <a:off x="6821508" y="3257021"/>
              <a:ext cx="744708" cy="61423"/>
              <a:chOff x="620190" y="1079573"/>
              <a:chExt cx="1113000" cy="91800"/>
            </a:xfrm>
          </p:grpSpPr>
          <p:sp>
            <p:nvSpPr>
              <p:cNvPr id="77" name="Google Shape;77;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 name="Google Shape;79;p2"/>
            <p:cNvGrpSpPr/>
            <p:nvPr/>
          </p:nvGrpSpPr>
          <p:grpSpPr>
            <a:xfrm rot="10800000" flipH="1">
              <a:off x="7569858" y="3257021"/>
              <a:ext cx="744708" cy="61423"/>
              <a:chOff x="620190" y="1079573"/>
              <a:chExt cx="1113000" cy="91800"/>
            </a:xfrm>
          </p:grpSpPr>
          <p:sp>
            <p:nvSpPr>
              <p:cNvPr id="80" name="Google Shape;80;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 name="Google Shape;82;p2"/>
            <p:cNvGrpSpPr/>
            <p:nvPr/>
          </p:nvGrpSpPr>
          <p:grpSpPr>
            <a:xfrm rot="10800000" flipH="1">
              <a:off x="8318207" y="3257021"/>
              <a:ext cx="744708" cy="61423"/>
              <a:chOff x="620190" y="1079573"/>
              <a:chExt cx="1113000" cy="91800"/>
            </a:xfrm>
          </p:grpSpPr>
          <p:sp>
            <p:nvSpPr>
              <p:cNvPr id="83" name="Google Shape;83;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5" name="Google Shape;85;p2"/>
          <p:cNvGrpSpPr/>
          <p:nvPr/>
        </p:nvGrpSpPr>
        <p:grpSpPr>
          <a:xfrm>
            <a:off x="111585" y="1289596"/>
            <a:ext cx="11968736" cy="81897"/>
            <a:chOff x="86364" y="3257021"/>
            <a:chExt cx="8976552" cy="61423"/>
          </a:xfrm>
        </p:grpSpPr>
        <p:grpSp>
          <p:nvGrpSpPr>
            <p:cNvPr id="86" name="Google Shape;86;p2"/>
            <p:cNvGrpSpPr/>
            <p:nvPr/>
          </p:nvGrpSpPr>
          <p:grpSpPr>
            <a:xfrm rot="10800000" flipH="1">
              <a:off x="86364" y="3257021"/>
              <a:ext cx="744708" cy="61423"/>
              <a:chOff x="620190" y="1079573"/>
              <a:chExt cx="1113000" cy="91800"/>
            </a:xfrm>
          </p:grpSpPr>
          <p:sp>
            <p:nvSpPr>
              <p:cNvPr id="87" name="Google Shape;87;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2"/>
            <p:cNvGrpSpPr/>
            <p:nvPr/>
          </p:nvGrpSpPr>
          <p:grpSpPr>
            <a:xfrm rot="10800000" flipH="1">
              <a:off x="834713" y="3257021"/>
              <a:ext cx="744708" cy="61423"/>
              <a:chOff x="620190" y="1079573"/>
              <a:chExt cx="1113000" cy="91800"/>
            </a:xfrm>
          </p:grpSpPr>
          <p:sp>
            <p:nvSpPr>
              <p:cNvPr id="90" name="Google Shape;90;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 name="Google Shape;92;p2"/>
            <p:cNvGrpSpPr/>
            <p:nvPr/>
          </p:nvGrpSpPr>
          <p:grpSpPr>
            <a:xfrm rot="10800000" flipH="1">
              <a:off x="1583062" y="3257021"/>
              <a:ext cx="744708" cy="61423"/>
              <a:chOff x="620190" y="1079573"/>
              <a:chExt cx="1113000" cy="91800"/>
            </a:xfrm>
          </p:grpSpPr>
          <p:sp>
            <p:nvSpPr>
              <p:cNvPr id="93" name="Google Shape;93;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2"/>
            <p:cNvGrpSpPr/>
            <p:nvPr/>
          </p:nvGrpSpPr>
          <p:grpSpPr>
            <a:xfrm rot="10800000" flipH="1">
              <a:off x="2331412" y="3257021"/>
              <a:ext cx="744708" cy="61423"/>
              <a:chOff x="620190" y="1079573"/>
              <a:chExt cx="1113000" cy="91800"/>
            </a:xfrm>
          </p:grpSpPr>
          <p:sp>
            <p:nvSpPr>
              <p:cNvPr id="96" name="Google Shape;96;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 name="Google Shape;98;p2"/>
            <p:cNvGrpSpPr/>
            <p:nvPr/>
          </p:nvGrpSpPr>
          <p:grpSpPr>
            <a:xfrm rot="10800000" flipH="1">
              <a:off x="3079761" y="3257021"/>
              <a:ext cx="744708" cy="61423"/>
              <a:chOff x="620190" y="1079573"/>
              <a:chExt cx="1113000" cy="91800"/>
            </a:xfrm>
          </p:grpSpPr>
          <p:sp>
            <p:nvSpPr>
              <p:cNvPr id="99" name="Google Shape;99;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 name="Google Shape;101;p2"/>
            <p:cNvGrpSpPr/>
            <p:nvPr/>
          </p:nvGrpSpPr>
          <p:grpSpPr>
            <a:xfrm rot="10800000" flipH="1">
              <a:off x="3828111" y="3257021"/>
              <a:ext cx="744708" cy="61423"/>
              <a:chOff x="620190" y="1079573"/>
              <a:chExt cx="1113000" cy="91800"/>
            </a:xfrm>
          </p:grpSpPr>
          <p:sp>
            <p:nvSpPr>
              <p:cNvPr id="102" name="Google Shape;102;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 name="Google Shape;104;p2"/>
            <p:cNvGrpSpPr/>
            <p:nvPr/>
          </p:nvGrpSpPr>
          <p:grpSpPr>
            <a:xfrm rot="10800000" flipH="1">
              <a:off x="4576460" y="3257021"/>
              <a:ext cx="744708" cy="61423"/>
              <a:chOff x="620190" y="1079573"/>
              <a:chExt cx="1113000" cy="91800"/>
            </a:xfrm>
          </p:grpSpPr>
          <p:sp>
            <p:nvSpPr>
              <p:cNvPr id="105" name="Google Shape;105;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rot="10800000" flipH="1">
              <a:off x="5324810" y="3257021"/>
              <a:ext cx="744708" cy="61423"/>
              <a:chOff x="620190" y="1079573"/>
              <a:chExt cx="1113000" cy="91800"/>
            </a:xfrm>
          </p:grpSpPr>
          <p:sp>
            <p:nvSpPr>
              <p:cNvPr id="108" name="Google Shape;108;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 name="Google Shape;110;p2"/>
            <p:cNvGrpSpPr/>
            <p:nvPr/>
          </p:nvGrpSpPr>
          <p:grpSpPr>
            <a:xfrm rot="10800000" flipH="1">
              <a:off x="6073159" y="3257021"/>
              <a:ext cx="744708" cy="61423"/>
              <a:chOff x="620190" y="1079573"/>
              <a:chExt cx="1113000" cy="91800"/>
            </a:xfrm>
          </p:grpSpPr>
          <p:sp>
            <p:nvSpPr>
              <p:cNvPr id="111" name="Google Shape;111;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 name="Google Shape;113;p2"/>
            <p:cNvGrpSpPr/>
            <p:nvPr/>
          </p:nvGrpSpPr>
          <p:grpSpPr>
            <a:xfrm rot="10800000" flipH="1">
              <a:off x="6821508" y="3257021"/>
              <a:ext cx="744708" cy="61423"/>
              <a:chOff x="620190" y="1079573"/>
              <a:chExt cx="1113000" cy="91800"/>
            </a:xfrm>
          </p:grpSpPr>
          <p:sp>
            <p:nvSpPr>
              <p:cNvPr id="114" name="Google Shape;114;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 name="Google Shape;116;p2"/>
            <p:cNvGrpSpPr/>
            <p:nvPr/>
          </p:nvGrpSpPr>
          <p:grpSpPr>
            <a:xfrm rot="10800000" flipH="1">
              <a:off x="7569858" y="3257021"/>
              <a:ext cx="744708" cy="61423"/>
              <a:chOff x="620190" y="1079573"/>
              <a:chExt cx="1113000" cy="91800"/>
            </a:xfrm>
          </p:grpSpPr>
          <p:sp>
            <p:nvSpPr>
              <p:cNvPr id="117" name="Google Shape;117;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2"/>
            <p:cNvGrpSpPr/>
            <p:nvPr/>
          </p:nvGrpSpPr>
          <p:grpSpPr>
            <a:xfrm rot="10800000" flipH="1">
              <a:off x="8318207" y="3257021"/>
              <a:ext cx="744708" cy="61423"/>
              <a:chOff x="620190" y="1079573"/>
              <a:chExt cx="1113000" cy="91800"/>
            </a:xfrm>
          </p:grpSpPr>
          <p:sp>
            <p:nvSpPr>
              <p:cNvPr id="120" name="Google Shape;120;p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2" name="Google Shape;122;p2"/>
          <p:cNvSpPr/>
          <p:nvPr/>
        </p:nvSpPr>
        <p:spPr>
          <a:xfrm>
            <a:off x="118171" y="666029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2"/>
          <p:cNvSpPr/>
          <p:nvPr/>
        </p:nvSpPr>
        <p:spPr>
          <a:xfrm rot="10800000" flipH="1">
            <a:off x="3061649" y="119433"/>
            <a:ext cx="82000" cy="1172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2"/>
          <p:cNvSpPr/>
          <p:nvPr/>
        </p:nvSpPr>
        <p:spPr>
          <a:xfrm rot="10800000" flipH="1">
            <a:off x="3098049" y="120000"/>
            <a:ext cx="9200" cy="1251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2"/>
          <p:cNvSpPr/>
          <p:nvPr/>
        </p:nvSpPr>
        <p:spPr>
          <a:xfrm rot="5400000">
            <a:off x="118185" y="5054044"/>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1991464" y="4899268"/>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7" name="Google Shape;127;p2"/>
          <p:cNvGrpSpPr/>
          <p:nvPr/>
        </p:nvGrpSpPr>
        <p:grpSpPr>
          <a:xfrm rot="-5400000" flipH="1">
            <a:off x="8155935" y="5880840"/>
            <a:ext cx="1876695" cy="81897"/>
            <a:chOff x="620274" y="1079564"/>
            <a:chExt cx="963000" cy="91800"/>
          </a:xfrm>
        </p:grpSpPr>
        <p:sp>
          <p:nvSpPr>
            <p:cNvPr id="128" name="Google Shape;128;p2"/>
            <p:cNvSpPr/>
            <p:nvPr/>
          </p:nvSpPr>
          <p:spPr>
            <a:xfrm rot="5400000">
              <a:off x="1055874" y="643964"/>
              <a:ext cx="91800" cy="96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rot="5400000">
              <a:off x="1084882" y="695265"/>
              <a:ext cx="11100" cy="861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2"/>
          <p:cNvSpPr txBox="1">
            <a:spLocks noGrp="1"/>
          </p:cNvSpPr>
          <p:nvPr>
            <p:ph type="subTitle" idx="1"/>
          </p:nvPr>
        </p:nvSpPr>
        <p:spPr>
          <a:xfrm>
            <a:off x="1218373" y="5595865"/>
            <a:ext cx="6774800" cy="56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31" name="Google Shape;131;p2"/>
          <p:cNvGrpSpPr/>
          <p:nvPr/>
        </p:nvGrpSpPr>
        <p:grpSpPr>
          <a:xfrm>
            <a:off x="1" y="0"/>
            <a:ext cx="12195700" cy="6858000"/>
            <a:chOff x="0" y="0"/>
            <a:chExt cx="9146775" cy="5143500"/>
          </a:xfrm>
        </p:grpSpPr>
        <p:sp>
          <p:nvSpPr>
            <p:cNvPr id="132" name="Google Shape;132;p2"/>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
          <p:cNvSpPr/>
          <p:nvPr/>
        </p:nvSpPr>
        <p:spPr>
          <a:xfrm>
            <a:off x="116583" y="490223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17419" y="121266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
          <p:cNvSpPr/>
          <p:nvPr/>
        </p:nvSpPr>
        <p:spPr>
          <a:xfrm rot="5400000">
            <a:off x="117455" y="1368892"/>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985217" y="1212356"/>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3138887" y="1213944"/>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2"/>
          <p:cNvSpPr/>
          <p:nvPr/>
        </p:nvSpPr>
        <p:spPr>
          <a:xfrm rot="-5400000" flipH="1">
            <a:off x="8976896" y="5052456"/>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1991492" y="665723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1992259" y="1212648"/>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2"/>
          <p:cNvSpPr/>
          <p:nvPr/>
        </p:nvSpPr>
        <p:spPr>
          <a:xfrm rot="-5400000" flipH="1">
            <a:off x="11990684" y="1367104"/>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8977172" y="665804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9132064" y="665804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2"/>
          <p:cNvSpPr txBox="1">
            <a:spLocks noGrp="1"/>
          </p:cNvSpPr>
          <p:nvPr>
            <p:ph type="ctrTitle"/>
          </p:nvPr>
        </p:nvSpPr>
        <p:spPr>
          <a:xfrm>
            <a:off x="948967" y="1907340"/>
            <a:ext cx="10294000" cy="2555600"/>
          </a:xfrm>
          <a:prstGeom prst="rect">
            <a:avLst/>
          </a:prstGeom>
        </p:spPr>
        <p:txBody>
          <a:bodyPr spcFirstLastPara="1" wrap="square" lIns="91425" tIns="91425" rIns="91425" bIns="91425" anchor="ctr" anchorCtr="0">
            <a:noAutofit/>
          </a:bodyPr>
          <a:lstStyle>
            <a:lvl1pPr lvl="0" algn="ctr">
              <a:lnSpc>
                <a:spcPct val="150000"/>
              </a:lnSpc>
              <a:spcBef>
                <a:spcPts val="0"/>
              </a:spcBef>
              <a:spcAft>
                <a:spcPts val="0"/>
              </a:spcAft>
              <a:buSzPts val="5200"/>
              <a:buNone/>
              <a:defRPr sz="8000">
                <a:latin typeface="Montserrat Subrayada"/>
                <a:ea typeface="Montserrat Subrayada"/>
                <a:cs typeface="Montserrat Subrayada"/>
                <a:sym typeface="Montserrat Subrayada"/>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Tree>
    <p:extLst>
      <p:ext uri="{BB962C8B-B14F-4D97-AF65-F5344CB8AC3E}">
        <p14:creationId xmlns:p14="http://schemas.microsoft.com/office/powerpoint/2010/main" val="1794276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8"/>
        <p:cNvGrpSpPr/>
        <p:nvPr/>
      </p:nvGrpSpPr>
      <p:grpSpPr>
        <a:xfrm>
          <a:off x="0" y="0"/>
          <a:ext cx="0" cy="0"/>
          <a:chOff x="0" y="0"/>
          <a:chExt cx="0" cy="0"/>
        </a:xfrm>
      </p:grpSpPr>
      <p:sp>
        <p:nvSpPr>
          <p:cNvPr id="149" name="Google Shape;149;p3"/>
          <p:cNvSpPr txBox="1">
            <a:spLocks noGrp="1"/>
          </p:cNvSpPr>
          <p:nvPr>
            <p:ph type="title"/>
          </p:nvPr>
        </p:nvSpPr>
        <p:spPr>
          <a:xfrm>
            <a:off x="1172767" y="3532833"/>
            <a:ext cx="4674000" cy="72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0" name="Google Shape;150;p3"/>
          <p:cNvSpPr txBox="1">
            <a:spLocks noGrp="1"/>
          </p:cNvSpPr>
          <p:nvPr>
            <p:ph type="title" idx="2" hasCustomPrompt="1"/>
          </p:nvPr>
        </p:nvSpPr>
        <p:spPr>
          <a:xfrm>
            <a:off x="1172767" y="391567"/>
            <a:ext cx="3231200" cy="2235200"/>
          </a:xfrm>
          <a:prstGeom prst="rect">
            <a:avLst/>
          </a:prstGeom>
        </p:spPr>
        <p:txBody>
          <a:bodyPr spcFirstLastPara="1" wrap="square" lIns="91425" tIns="91425" rIns="91425" bIns="91425" anchor="t" anchorCtr="0">
            <a:noAutofit/>
          </a:bodyPr>
          <a:lstStyle>
            <a:lvl1pPr lvl="0" rtl="0">
              <a:spcBef>
                <a:spcPts val="0"/>
              </a:spcBef>
              <a:spcAft>
                <a:spcPts val="0"/>
              </a:spcAft>
              <a:buSzPts val="10300"/>
              <a:buNone/>
              <a:defRPr sz="15733"/>
            </a:lvl1pPr>
            <a:lvl2pPr lvl="1" rtl="0">
              <a:spcBef>
                <a:spcPts val="0"/>
              </a:spcBef>
              <a:spcAft>
                <a:spcPts val="0"/>
              </a:spcAft>
              <a:buSzPts val="10300"/>
              <a:buNone/>
              <a:defRPr sz="13733"/>
            </a:lvl2pPr>
            <a:lvl3pPr lvl="2" rtl="0">
              <a:spcBef>
                <a:spcPts val="0"/>
              </a:spcBef>
              <a:spcAft>
                <a:spcPts val="0"/>
              </a:spcAft>
              <a:buSzPts val="10300"/>
              <a:buNone/>
              <a:defRPr sz="13733"/>
            </a:lvl3pPr>
            <a:lvl4pPr lvl="3" rtl="0">
              <a:spcBef>
                <a:spcPts val="0"/>
              </a:spcBef>
              <a:spcAft>
                <a:spcPts val="0"/>
              </a:spcAft>
              <a:buSzPts val="10300"/>
              <a:buNone/>
              <a:defRPr sz="13733"/>
            </a:lvl4pPr>
            <a:lvl5pPr lvl="4" rtl="0">
              <a:spcBef>
                <a:spcPts val="0"/>
              </a:spcBef>
              <a:spcAft>
                <a:spcPts val="0"/>
              </a:spcAft>
              <a:buSzPts val="10300"/>
              <a:buNone/>
              <a:defRPr sz="13733"/>
            </a:lvl5pPr>
            <a:lvl6pPr lvl="5" rtl="0">
              <a:spcBef>
                <a:spcPts val="0"/>
              </a:spcBef>
              <a:spcAft>
                <a:spcPts val="0"/>
              </a:spcAft>
              <a:buSzPts val="10300"/>
              <a:buNone/>
              <a:defRPr sz="13733"/>
            </a:lvl6pPr>
            <a:lvl7pPr lvl="6" rtl="0">
              <a:spcBef>
                <a:spcPts val="0"/>
              </a:spcBef>
              <a:spcAft>
                <a:spcPts val="0"/>
              </a:spcAft>
              <a:buSzPts val="10300"/>
              <a:buNone/>
              <a:defRPr sz="13733"/>
            </a:lvl7pPr>
            <a:lvl8pPr lvl="7" rtl="0">
              <a:spcBef>
                <a:spcPts val="0"/>
              </a:spcBef>
              <a:spcAft>
                <a:spcPts val="0"/>
              </a:spcAft>
              <a:buSzPts val="10300"/>
              <a:buNone/>
              <a:defRPr sz="13733"/>
            </a:lvl8pPr>
            <a:lvl9pPr lvl="8" rtl="0">
              <a:spcBef>
                <a:spcPts val="0"/>
              </a:spcBef>
              <a:spcAft>
                <a:spcPts val="0"/>
              </a:spcAft>
              <a:buSzPts val="10300"/>
              <a:buNone/>
              <a:defRPr sz="13733"/>
            </a:lvl9pPr>
          </a:lstStyle>
          <a:p>
            <a:r>
              <a:t>xx%</a:t>
            </a:r>
          </a:p>
        </p:txBody>
      </p:sp>
      <p:sp>
        <p:nvSpPr>
          <p:cNvPr id="151" name="Google Shape;151;p3"/>
          <p:cNvSpPr txBox="1">
            <a:spLocks noGrp="1"/>
          </p:cNvSpPr>
          <p:nvPr>
            <p:ph type="subTitle" idx="1"/>
          </p:nvPr>
        </p:nvSpPr>
        <p:spPr>
          <a:xfrm>
            <a:off x="1172767" y="5200233"/>
            <a:ext cx="3915600" cy="908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52" name="Google Shape;152;p3"/>
          <p:cNvGrpSpPr/>
          <p:nvPr/>
        </p:nvGrpSpPr>
        <p:grpSpPr>
          <a:xfrm>
            <a:off x="1" y="0"/>
            <a:ext cx="12195700" cy="6858000"/>
            <a:chOff x="0" y="0"/>
            <a:chExt cx="9146775" cy="5143500"/>
          </a:xfrm>
        </p:grpSpPr>
        <p:sp>
          <p:nvSpPr>
            <p:cNvPr id="153" name="Google Shape;153;p3"/>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3"/>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 name="Google Shape;157;p3"/>
          <p:cNvSpPr/>
          <p:nvPr/>
        </p:nvSpPr>
        <p:spPr>
          <a:xfrm flipH="1">
            <a:off x="5143267" y="122767"/>
            <a:ext cx="870800" cy="3001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119967" y="4633256"/>
            <a:ext cx="5933600" cy="2101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9" name="Google Shape;159;p3"/>
          <p:cNvGrpSpPr/>
          <p:nvPr/>
        </p:nvGrpSpPr>
        <p:grpSpPr>
          <a:xfrm rot="-5400000" flipH="1">
            <a:off x="2728725" y="3399702"/>
            <a:ext cx="6652649" cy="81935"/>
            <a:chOff x="584194" y="1079564"/>
            <a:chExt cx="1149731" cy="91800"/>
          </a:xfrm>
        </p:grpSpPr>
        <p:sp>
          <p:nvSpPr>
            <p:cNvPr id="160" name="Google Shape;160;p3"/>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 name="Google Shape;162;p3"/>
          <p:cNvGrpSpPr/>
          <p:nvPr/>
        </p:nvGrpSpPr>
        <p:grpSpPr>
          <a:xfrm>
            <a:off x="111620" y="3120936"/>
            <a:ext cx="5924049" cy="81907"/>
            <a:chOff x="83714" y="2340702"/>
            <a:chExt cx="4443037" cy="61430"/>
          </a:xfrm>
        </p:grpSpPr>
        <p:grpSp>
          <p:nvGrpSpPr>
            <p:cNvPr id="163" name="Google Shape;163;p3"/>
            <p:cNvGrpSpPr/>
            <p:nvPr/>
          </p:nvGrpSpPr>
          <p:grpSpPr>
            <a:xfrm rot="10800000" flipH="1">
              <a:off x="83714" y="2340708"/>
              <a:ext cx="744708" cy="61423"/>
              <a:chOff x="620190" y="1079573"/>
              <a:chExt cx="1113000" cy="91800"/>
            </a:xfrm>
          </p:grpSpPr>
          <p:sp>
            <p:nvSpPr>
              <p:cNvPr id="164" name="Google Shape;164;p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 name="Google Shape;166;p3"/>
            <p:cNvGrpSpPr/>
            <p:nvPr/>
          </p:nvGrpSpPr>
          <p:grpSpPr>
            <a:xfrm rot="10800000" flipH="1">
              <a:off x="832063" y="2340708"/>
              <a:ext cx="744708" cy="61423"/>
              <a:chOff x="620190" y="1079573"/>
              <a:chExt cx="1113000" cy="91800"/>
            </a:xfrm>
          </p:grpSpPr>
          <p:sp>
            <p:nvSpPr>
              <p:cNvPr id="167" name="Google Shape;167;p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3"/>
            <p:cNvGrpSpPr/>
            <p:nvPr/>
          </p:nvGrpSpPr>
          <p:grpSpPr>
            <a:xfrm rot="10800000" flipH="1">
              <a:off x="1580412" y="2340708"/>
              <a:ext cx="744708" cy="61423"/>
              <a:chOff x="620190" y="1079573"/>
              <a:chExt cx="1113000" cy="91800"/>
            </a:xfrm>
          </p:grpSpPr>
          <p:sp>
            <p:nvSpPr>
              <p:cNvPr id="170" name="Google Shape;170;p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 name="Google Shape;172;p3"/>
            <p:cNvGrpSpPr/>
            <p:nvPr/>
          </p:nvGrpSpPr>
          <p:grpSpPr>
            <a:xfrm rot="10800000" flipH="1">
              <a:off x="2328762" y="2340708"/>
              <a:ext cx="744708" cy="61423"/>
              <a:chOff x="620190" y="1079573"/>
              <a:chExt cx="1113000" cy="91800"/>
            </a:xfrm>
          </p:grpSpPr>
          <p:sp>
            <p:nvSpPr>
              <p:cNvPr id="173" name="Google Shape;173;p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3"/>
            <p:cNvGrpSpPr/>
            <p:nvPr/>
          </p:nvGrpSpPr>
          <p:grpSpPr>
            <a:xfrm rot="10800000" flipH="1">
              <a:off x="3077111" y="2340708"/>
              <a:ext cx="744708" cy="61423"/>
              <a:chOff x="620190" y="1079573"/>
              <a:chExt cx="1113000" cy="91800"/>
            </a:xfrm>
          </p:grpSpPr>
          <p:sp>
            <p:nvSpPr>
              <p:cNvPr id="176" name="Google Shape;176;p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3"/>
            <p:cNvGrpSpPr/>
            <p:nvPr/>
          </p:nvGrpSpPr>
          <p:grpSpPr>
            <a:xfrm rot="10800000" flipH="1">
              <a:off x="3825400" y="2340702"/>
              <a:ext cx="701351" cy="61423"/>
              <a:chOff x="620099" y="1079583"/>
              <a:chExt cx="1048200" cy="91800"/>
            </a:xfrm>
          </p:grpSpPr>
          <p:sp>
            <p:nvSpPr>
              <p:cNvPr id="179" name="Google Shape;179;p3"/>
              <p:cNvSpPr/>
              <p:nvPr/>
            </p:nvSpPr>
            <p:spPr>
              <a:xfrm rot="5400000">
                <a:off x="1098299" y="601383"/>
                <a:ext cx="91800" cy="10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rot="5400000">
                <a:off x="1148124" y="637984"/>
                <a:ext cx="10200" cy="97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1" name="Google Shape;181;p3"/>
          <p:cNvGrpSpPr/>
          <p:nvPr/>
        </p:nvGrpSpPr>
        <p:grpSpPr>
          <a:xfrm rot="10800000" flipH="1">
            <a:off x="98785" y="4555345"/>
            <a:ext cx="992944" cy="81897"/>
            <a:chOff x="620190" y="1079573"/>
            <a:chExt cx="1113000" cy="91800"/>
          </a:xfrm>
        </p:grpSpPr>
        <p:sp>
          <p:nvSpPr>
            <p:cNvPr id="182" name="Google Shape;182;p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3"/>
          <p:cNvGrpSpPr/>
          <p:nvPr/>
        </p:nvGrpSpPr>
        <p:grpSpPr>
          <a:xfrm rot="10800000" flipH="1">
            <a:off x="1096584" y="4555345"/>
            <a:ext cx="992944" cy="81897"/>
            <a:chOff x="620190" y="1079573"/>
            <a:chExt cx="1113000" cy="91800"/>
          </a:xfrm>
        </p:grpSpPr>
        <p:sp>
          <p:nvSpPr>
            <p:cNvPr id="185" name="Google Shape;185;p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3"/>
          <p:cNvGrpSpPr/>
          <p:nvPr/>
        </p:nvGrpSpPr>
        <p:grpSpPr>
          <a:xfrm rot="10800000" flipH="1">
            <a:off x="2094383" y="4555345"/>
            <a:ext cx="992944" cy="81897"/>
            <a:chOff x="620190" y="1079573"/>
            <a:chExt cx="1113000" cy="91800"/>
          </a:xfrm>
        </p:grpSpPr>
        <p:sp>
          <p:nvSpPr>
            <p:cNvPr id="188" name="Google Shape;188;p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 name="Google Shape;190;p3"/>
          <p:cNvGrpSpPr/>
          <p:nvPr/>
        </p:nvGrpSpPr>
        <p:grpSpPr>
          <a:xfrm rot="10800000" flipH="1">
            <a:off x="3092183" y="4555345"/>
            <a:ext cx="992944" cy="81897"/>
            <a:chOff x="620190" y="1079573"/>
            <a:chExt cx="1113000" cy="91800"/>
          </a:xfrm>
        </p:grpSpPr>
        <p:sp>
          <p:nvSpPr>
            <p:cNvPr id="191" name="Google Shape;191;p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 name="Google Shape;193;p3"/>
          <p:cNvGrpSpPr/>
          <p:nvPr/>
        </p:nvGrpSpPr>
        <p:grpSpPr>
          <a:xfrm rot="10800000" flipH="1">
            <a:off x="4089981" y="4555345"/>
            <a:ext cx="992944" cy="81897"/>
            <a:chOff x="620190" y="1079573"/>
            <a:chExt cx="1113000" cy="91800"/>
          </a:xfrm>
        </p:grpSpPr>
        <p:sp>
          <p:nvSpPr>
            <p:cNvPr id="194" name="Google Shape;194;p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 name="Google Shape;196;p3"/>
          <p:cNvSpPr/>
          <p:nvPr/>
        </p:nvSpPr>
        <p:spPr>
          <a:xfrm rot="5400000" flipH="1">
            <a:off x="5522900" y="4120233"/>
            <a:ext cx="82000" cy="95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
          <p:cNvSpPr/>
          <p:nvPr/>
        </p:nvSpPr>
        <p:spPr>
          <a:xfrm rot="5400000" flipH="1">
            <a:off x="5565333" y="4154833"/>
            <a:ext cx="9200" cy="88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8" name="Google Shape;198;p3"/>
          <p:cNvGrpSpPr/>
          <p:nvPr/>
        </p:nvGrpSpPr>
        <p:grpSpPr>
          <a:xfrm rot="5400000">
            <a:off x="3558757" y="1618325"/>
            <a:ext cx="3087257" cy="81935"/>
            <a:chOff x="584194" y="1079564"/>
            <a:chExt cx="1149731" cy="91800"/>
          </a:xfrm>
        </p:grpSpPr>
        <p:sp>
          <p:nvSpPr>
            <p:cNvPr id="199" name="Google Shape;199;p3"/>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1" name="Google Shape;201;p3"/>
          <p:cNvSpPr/>
          <p:nvPr/>
        </p:nvSpPr>
        <p:spPr>
          <a:xfrm>
            <a:off x="5292733" y="2739633"/>
            <a:ext cx="227200" cy="227200"/>
          </a:xfrm>
          <a:prstGeom prst="plus">
            <a:avLst>
              <a:gd name="adj" fmla="val 50000"/>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118367" y="3042688"/>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118367" y="447651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
          <p:cNvSpPr/>
          <p:nvPr/>
        </p:nvSpPr>
        <p:spPr>
          <a:xfrm rot="5400000">
            <a:off x="115985" y="463327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5935229" y="447572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3"/>
          <p:cNvSpPr/>
          <p:nvPr/>
        </p:nvSpPr>
        <p:spPr>
          <a:xfrm rot="-5400000" flipH="1">
            <a:off x="5935221" y="463327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3"/>
          <p:cNvSpPr/>
          <p:nvPr/>
        </p:nvSpPr>
        <p:spPr>
          <a:xfrm rot="-5400000" flipH="1">
            <a:off x="5934436" y="11878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3"/>
          <p:cNvSpPr/>
          <p:nvPr/>
        </p:nvSpPr>
        <p:spPr>
          <a:xfrm rot="5400000">
            <a:off x="5140973" y="11878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4982504" y="304188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6330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0"/>
        <p:cNvGrpSpPr/>
        <p:nvPr/>
      </p:nvGrpSpPr>
      <p:grpSpPr>
        <a:xfrm>
          <a:off x="0" y="0"/>
          <a:ext cx="0" cy="0"/>
          <a:chOff x="0" y="0"/>
          <a:chExt cx="0" cy="0"/>
        </a:xfrm>
      </p:grpSpPr>
      <p:sp>
        <p:nvSpPr>
          <p:cNvPr id="211" name="Google Shape;211;p4"/>
          <p:cNvSpPr/>
          <p:nvPr/>
        </p:nvSpPr>
        <p:spPr>
          <a:xfrm>
            <a:off x="11074300" y="121967"/>
            <a:ext cx="996000" cy="1440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2" name="Google Shape;212;p4"/>
          <p:cNvGrpSpPr/>
          <p:nvPr/>
        </p:nvGrpSpPr>
        <p:grpSpPr>
          <a:xfrm>
            <a:off x="115152" y="1546145"/>
            <a:ext cx="11968736" cy="81897"/>
            <a:chOff x="86364" y="2175271"/>
            <a:chExt cx="8976552" cy="61423"/>
          </a:xfrm>
        </p:grpSpPr>
        <p:grpSp>
          <p:nvGrpSpPr>
            <p:cNvPr id="213" name="Google Shape;213;p4"/>
            <p:cNvGrpSpPr/>
            <p:nvPr/>
          </p:nvGrpSpPr>
          <p:grpSpPr>
            <a:xfrm rot="10800000" flipH="1">
              <a:off x="86364" y="2175271"/>
              <a:ext cx="744708" cy="61423"/>
              <a:chOff x="620190" y="1079573"/>
              <a:chExt cx="1113000" cy="91800"/>
            </a:xfrm>
          </p:grpSpPr>
          <p:sp>
            <p:nvSpPr>
              <p:cNvPr id="214" name="Google Shape;214;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4"/>
            <p:cNvGrpSpPr/>
            <p:nvPr/>
          </p:nvGrpSpPr>
          <p:grpSpPr>
            <a:xfrm rot="10800000" flipH="1">
              <a:off x="834713" y="2175271"/>
              <a:ext cx="744708" cy="61423"/>
              <a:chOff x="620190" y="1079573"/>
              <a:chExt cx="1113000" cy="91800"/>
            </a:xfrm>
          </p:grpSpPr>
          <p:sp>
            <p:nvSpPr>
              <p:cNvPr id="217" name="Google Shape;217;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4"/>
            <p:cNvGrpSpPr/>
            <p:nvPr/>
          </p:nvGrpSpPr>
          <p:grpSpPr>
            <a:xfrm rot="10800000" flipH="1">
              <a:off x="1583062" y="2175271"/>
              <a:ext cx="744708" cy="61423"/>
              <a:chOff x="620190" y="1079573"/>
              <a:chExt cx="1113000" cy="91800"/>
            </a:xfrm>
          </p:grpSpPr>
          <p:sp>
            <p:nvSpPr>
              <p:cNvPr id="220" name="Google Shape;220;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 name="Google Shape;222;p4"/>
            <p:cNvGrpSpPr/>
            <p:nvPr/>
          </p:nvGrpSpPr>
          <p:grpSpPr>
            <a:xfrm rot="10800000" flipH="1">
              <a:off x="2331412" y="2175271"/>
              <a:ext cx="744708" cy="61423"/>
              <a:chOff x="620190" y="1079573"/>
              <a:chExt cx="1113000" cy="91800"/>
            </a:xfrm>
          </p:grpSpPr>
          <p:sp>
            <p:nvSpPr>
              <p:cNvPr id="223" name="Google Shape;223;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4"/>
            <p:cNvGrpSpPr/>
            <p:nvPr/>
          </p:nvGrpSpPr>
          <p:grpSpPr>
            <a:xfrm rot="10800000" flipH="1">
              <a:off x="3079761" y="2175271"/>
              <a:ext cx="744708" cy="61423"/>
              <a:chOff x="620190" y="1079573"/>
              <a:chExt cx="1113000" cy="91800"/>
            </a:xfrm>
          </p:grpSpPr>
          <p:sp>
            <p:nvSpPr>
              <p:cNvPr id="226" name="Google Shape;226;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 name="Google Shape;228;p4"/>
            <p:cNvGrpSpPr/>
            <p:nvPr/>
          </p:nvGrpSpPr>
          <p:grpSpPr>
            <a:xfrm rot="10800000" flipH="1">
              <a:off x="3828111" y="2175271"/>
              <a:ext cx="744708" cy="61423"/>
              <a:chOff x="620190" y="1079573"/>
              <a:chExt cx="1113000" cy="91800"/>
            </a:xfrm>
          </p:grpSpPr>
          <p:sp>
            <p:nvSpPr>
              <p:cNvPr id="229" name="Google Shape;229;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 name="Google Shape;231;p4"/>
            <p:cNvGrpSpPr/>
            <p:nvPr/>
          </p:nvGrpSpPr>
          <p:grpSpPr>
            <a:xfrm rot="10800000" flipH="1">
              <a:off x="4576460" y="2175271"/>
              <a:ext cx="744708" cy="61423"/>
              <a:chOff x="620190" y="1079573"/>
              <a:chExt cx="1113000" cy="91800"/>
            </a:xfrm>
          </p:grpSpPr>
          <p:sp>
            <p:nvSpPr>
              <p:cNvPr id="232" name="Google Shape;232;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4"/>
            <p:cNvGrpSpPr/>
            <p:nvPr/>
          </p:nvGrpSpPr>
          <p:grpSpPr>
            <a:xfrm rot="10800000" flipH="1">
              <a:off x="5324810" y="2175271"/>
              <a:ext cx="744708" cy="61423"/>
              <a:chOff x="620190" y="1079573"/>
              <a:chExt cx="1113000" cy="91800"/>
            </a:xfrm>
          </p:grpSpPr>
          <p:sp>
            <p:nvSpPr>
              <p:cNvPr id="235" name="Google Shape;235;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4"/>
            <p:cNvGrpSpPr/>
            <p:nvPr/>
          </p:nvGrpSpPr>
          <p:grpSpPr>
            <a:xfrm rot="10800000" flipH="1">
              <a:off x="6073159" y="2175271"/>
              <a:ext cx="744708" cy="61423"/>
              <a:chOff x="620190" y="1079573"/>
              <a:chExt cx="1113000" cy="91800"/>
            </a:xfrm>
          </p:grpSpPr>
          <p:sp>
            <p:nvSpPr>
              <p:cNvPr id="238" name="Google Shape;238;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rot="10800000" flipH="1">
              <a:off x="6821508" y="2175271"/>
              <a:ext cx="744708" cy="61423"/>
              <a:chOff x="620190" y="1079573"/>
              <a:chExt cx="1113000" cy="91800"/>
            </a:xfrm>
          </p:grpSpPr>
          <p:sp>
            <p:nvSpPr>
              <p:cNvPr id="241" name="Google Shape;241;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rot="10800000" flipH="1">
              <a:off x="7569858" y="2175271"/>
              <a:ext cx="744708" cy="61423"/>
              <a:chOff x="620190" y="1079573"/>
              <a:chExt cx="1113000" cy="91800"/>
            </a:xfrm>
          </p:grpSpPr>
          <p:sp>
            <p:nvSpPr>
              <p:cNvPr id="244" name="Google Shape;244;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rot="10800000" flipH="1">
              <a:off x="8318207" y="2175271"/>
              <a:ext cx="744708" cy="61423"/>
              <a:chOff x="620190" y="1079573"/>
              <a:chExt cx="1113000" cy="91800"/>
            </a:xfrm>
          </p:grpSpPr>
          <p:sp>
            <p:nvSpPr>
              <p:cNvPr id="247" name="Google Shape;247;p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9" name="Google Shape;249;p4"/>
          <p:cNvGrpSpPr/>
          <p:nvPr/>
        </p:nvGrpSpPr>
        <p:grpSpPr>
          <a:xfrm rot="-5400000" flipH="1">
            <a:off x="10333671" y="833408"/>
            <a:ext cx="1508956" cy="81897"/>
            <a:chOff x="931202" y="1079564"/>
            <a:chExt cx="774300" cy="91800"/>
          </a:xfrm>
        </p:grpSpPr>
        <p:sp>
          <p:nvSpPr>
            <p:cNvPr id="250" name="Google Shape;250;p4"/>
            <p:cNvSpPr/>
            <p:nvPr/>
          </p:nvSpPr>
          <p:spPr>
            <a:xfrm rot="5400000">
              <a:off x="1262691" y="748514"/>
              <a:ext cx="91800" cy="753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rot="5400000">
              <a:off x="1313252" y="738315"/>
              <a:ext cx="10200" cy="774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2" name="Google Shape;252;p4"/>
          <p:cNvSpPr txBox="1">
            <a:spLocks noGrp="1"/>
          </p:cNvSpPr>
          <p:nvPr>
            <p:ph type="body" idx="1"/>
          </p:nvPr>
        </p:nvSpPr>
        <p:spPr>
          <a:xfrm>
            <a:off x="948967" y="1805367"/>
            <a:ext cx="10294000" cy="43244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Clr>
                <a:schemeClr val="dk2"/>
              </a:buClr>
              <a:buSzPts val="1100"/>
              <a:buAutoNum type="arabicPeriod"/>
              <a:defRPr sz="1467"/>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
        <p:nvSpPr>
          <p:cNvPr id="253" name="Google Shape;253;p4"/>
          <p:cNvSpPr txBox="1">
            <a:spLocks noGrp="1"/>
          </p:cNvSpPr>
          <p:nvPr>
            <p:ph type="title"/>
          </p:nvPr>
        </p:nvSpPr>
        <p:spPr>
          <a:xfrm>
            <a:off x="948967" y="467500"/>
            <a:ext cx="10294000" cy="761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5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4" name="Google Shape;254;p4"/>
          <p:cNvGrpSpPr/>
          <p:nvPr/>
        </p:nvGrpSpPr>
        <p:grpSpPr>
          <a:xfrm>
            <a:off x="1" y="0"/>
            <a:ext cx="12195700" cy="6858000"/>
            <a:chOff x="0" y="0"/>
            <a:chExt cx="9146775" cy="5143500"/>
          </a:xfrm>
        </p:grpSpPr>
        <p:sp>
          <p:nvSpPr>
            <p:cNvPr id="255" name="Google Shape;255;p4"/>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4"/>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4"/>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9" name="Google Shape;259;p4"/>
          <p:cNvSpPr/>
          <p:nvPr/>
        </p:nvSpPr>
        <p:spPr>
          <a:xfrm>
            <a:off x="118964" y="146729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0967597" y="146651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rot="5400000">
            <a:off x="11125931" y="11957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rot="-5400000" flipH="1">
            <a:off x="11990748" y="119597"/>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118171" y="666029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11991492" y="665723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76296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5"/>
        <p:cNvGrpSpPr/>
        <p:nvPr/>
      </p:nvGrpSpPr>
      <p:grpSpPr>
        <a:xfrm>
          <a:off x="0" y="0"/>
          <a:ext cx="0" cy="0"/>
          <a:chOff x="0" y="0"/>
          <a:chExt cx="0" cy="0"/>
        </a:xfrm>
      </p:grpSpPr>
      <p:sp>
        <p:nvSpPr>
          <p:cNvPr id="266" name="Google Shape;266;p5"/>
          <p:cNvSpPr/>
          <p:nvPr/>
        </p:nvSpPr>
        <p:spPr>
          <a:xfrm>
            <a:off x="11127867" y="1628033"/>
            <a:ext cx="945600" cy="4472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118667" y="1628033"/>
            <a:ext cx="945600" cy="447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5"/>
          <p:cNvGrpSpPr/>
          <p:nvPr/>
        </p:nvGrpSpPr>
        <p:grpSpPr>
          <a:xfrm>
            <a:off x="115152" y="1546145"/>
            <a:ext cx="11968736" cy="81897"/>
            <a:chOff x="86364" y="2175271"/>
            <a:chExt cx="8976552" cy="61423"/>
          </a:xfrm>
        </p:grpSpPr>
        <p:grpSp>
          <p:nvGrpSpPr>
            <p:cNvPr id="269" name="Google Shape;269;p5"/>
            <p:cNvGrpSpPr/>
            <p:nvPr/>
          </p:nvGrpSpPr>
          <p:grpSpPr>
            <a:xfrm rot="10800000" flipH="1">
              <a:off x="86364" y="2175271"/>
              <a:ext cx="744708" cy="61423"/>
              <a:chOff x="620190" y="1079573"/>
              <a:chExt cx="1113000" cy="91800"/>
            </a:xfrm>
          </p:grpSpPr>
          <p:sp>
            <p:nvSpPr>
              <p:cNvPr id="270" name="Google Shape;270;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2" name="Google Shape;272;p5"/>
            <p:cNvGrpSpPr/>
            <p:nvPr/>
          </p:nvGrpSpPr>
          <p:grpSpPr>
            <a:xfrm rot="10800000" flipH="1">
              <a:off x="834713" y="2175271"/>
              <a:ext cx="744708" cy="61423"/>
              <a:chOff x="620190" y="1079573"/>
              <a:chExt cx="1113000" cy="91800"/>
            </a:xfrm>
          </p:grpSpPr>
          <p:sp>
            <p:nvSpPr>
              <p:cNvPr id="273" name="Google Shape;273;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5" name="Google Shape;275;p5"/>
            <p:cNvGrpSpPr/>
            <p:nvPr/>
          </p:nvGrpSpPr>
          <p:grpSpPr>
            <a:xfrm rot="10800000" flipH="1">
              <a:off x="1583062" y="2175271"/>
              <a:ext cx="744708" cy="61423"/>
              <a:chOff x="620190" y="1079573"/>
              <a:chExt cx="1113000" cy="91800"/>
            </a:xfrm>
          </p:grpSpPr>
          <p:sp>
            <p:nvSpPr>
              <p:cNvPr id="276" name="Google Shape;276;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5"/>
            <p:cNvGrpSpPr/>
            <p:nvPr/>
          </p:nvGrpSpPr>
          <p:grpSpPr>
            <a:xfrm rot="10800000" flipH="1">
              <a:off x="2331412" y="2175271"/>
              <a:ext cx="744708" cy="61423"/>
              <a:chOff x="620190" y="1079573"/>
              <a:chExt cx="1113000" cy="91800"/>
            </a:xfrm>
          </p:grpSpPr>
          <p:sp>
            <p:nvSpPr>
              <p:cNvPr id="279" name="Google Shape;279;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5"/>
            <p:cNvGrpSpPr/>
            <p:nvPr/>
          </p:nvGrpSpPr>
          <p:grpSpPr>
            <a:xfrm rot="10800000" flipH="1">
              <a:off x="3079761" y="2175271"/>
              <a:ext cx="744708" cy="61423"/>
              <a:chOff x="620190" y="1079573"/>
              <a:chExt cx="1113000" cy="91800"/>
            </a:xfrm>
          </p:grpSpPr>
          <p:sp>
            <p:nvSpPr>
              <p:cNvPr id="282" name="Google Shape;282;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 name="Google Shape;284;p5"/>
            <p:cNvGrpSpPr/>
            <p:nvPr/>
          </p:nvGrpSpPr>
          <p:grpSpPr>
            <a:xfrm rot="10800000" flipH="1">
              <a:off x="3828111" y="2175271"/>
              <a:ext cx="744708" cy="61423"/>
              <a:chOff x="620190" y="1079573"/>
              <a:chExt cx="1113000" cy="91800"/>
            </a:xfrm>
          </p:grpSpPr>
          <p:sp>
            <p:nvSpPr>
              <p:cNvPr id="285" name="Google Shape;285;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 name="Google Shape;287;p5"/>
            <p:cNvGrpSpPr/>
            <p:nvPr/>
          </p:nvGrpSpPr>
          <p:grpSpPr>
            <a:xfrm rot="10800000" flipH="1">
              <a:off x="4576460" y="2175271"/>
              <a:ext cx="744708" cy="61423"/>
              <a:chOff x="620190" y="1079573"/>
              <a:chExt cx="1113000" cy="91800"/>
            </a:xfrm>
          </p:grpSpPr>
          <p:sp>
            <p:nvSpPr>
              <p:cNvPr id="288" name="Google Shape;288;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5"/>
            <p:cNvGrpSpPr/>
            <p:nvPr/>
          </p:nvGrpSpPr>
          <p:grpSpPr>
            <a:xfrm rot="10800000" flipH="1">
              <a:off x="5324810" y="2175271"/>
              <a:ext cx="744708" cy="61423"/>
              <a:chOff x="620190" y="1079573"/>
              <a:chExt cx="1113000" cy="91800"/>
            </a:xfrm>
          </p:grpSpPr>
          <p:sp>
            <p:nvSpPr>
              <p:cNvPr id="291" name="Google Shape;291;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 name="Google Shape;293;p5"/>
            <p:cNvGrpSpPr/>
            <p:nvPr/>
          </p:nvGrpSpPr>
          <p:grpSpPr>
            <a:xfrm rot="10800000" flipH="1">
              <a:off x="6073159" y="2175271"/>
              <a:ext cx="744708" cy="61423"/>
              <a:chOff x="620190" y="1079573"/>
              <a:chExt cx="1113000" cy="91800"/>
            </a:xfrm>
          </p:grpSpPr>
          <p:sp>
            <p:nvSpPr>
              <p:cNvPr id="294" name="Google Shape;294;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5"/>
            <p:cNvGrpSpPr/>
            <p:nvPr/>
          </p:nvGrpSpPr>
          <p:grpSpPr>
            <a:xfrm rot="10800000" flipH="1">
              <a:off x="6821508" y="2175271"/>
              <a:ext cx="744708" cy="61423"/>
              <a:chOff x="620190" y="1079573"/>
              <a:chExt cx="1113000" cy="91800"/>
            </a:xfrm>
          </p:grpSpPr>
          <p:sp>
            <p:nvSpPr>
              <p:cNvPr id="297" name="Google Shape;297;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 name="Google Shape;299;p5"/>
            <p:cNvGrpSpPr/>
            <p:nvPr/>
          </p:nvGrpSpPr>
          <p:grpSpPr>
            <a:xfrm rot="10800000" flipH="1">
              <a:off x="7569858" y="2175271"/>
              <a:ext cx="744708" cy="61423"/>
              <a:chOff x="620190" y="1079573"/>
              <a:chExt cx="1113000" cy="91800"/>
            </a:xfrm>
          </p:grpSpPr>
          <p:sp>
            <p:nvSpPr>
              <p:cNvPr id="300" name="Google Shape;300;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 name="Google Shape;302;p5"/>
            <p:cNvGrpSpPr/>
            <p:nvPr/>
          </p:nvGrpSpPr>
          <p:grpSpPr>
            <a:xfrm rot="10800000" flipH="1">
              <a:off x="8318207" y="2175271"/>
              <a:ext cx="744708" cy="61423"/>
              <a:chOff x="620190" y="1079573"/>
              <a:chExt cx="1113000" cy="91800"/>
            </a:xfrm>
          </p:grpSpPr>
          <p:sp>
            <p:nvSpPr>
              <p:cNvPr id="303" name="Google Shape;303;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5" name="Google Shape;305;p5"/>
          <p:cNvGrpSpPr/>
          <p:nvPr/>
        </p:nvGrpSpPr>
        <p:grpSpPr>
          <a:xfrm>
            <a:off x="115152" y="6050933"/>
            <a:ext cx="11968736" cy="81897"/>
            <a:chOff x="86364" y="2175271"/>
            <a:chExt cx="8976552" cy="61423"/>
          </a:xfrm>
        </p:grpSpPr>
        <p:grpSp>
          <p:nvGrpSpPr>
            <p:cNvPr id="306" name="Google Shape;306;p5"/>
            <p:cNvGrpSpPr/>
            <p:nvPr/>
          </p:nvGrpSpPr>
          <p:grpSpPr>
            <a:xfrm rot="10800000" flipH="1">
              <a:off x="86364" y="2175271"/>
              <a:ext cx="744708" cy="61423"/>
              <a:chOff x="620190" y="1079573"/>
              <a:chExt cx="1113000" cy="91800"/>
            </a:xfrm>
          </p:grpSpPr>
          <p:sp>
            <p:nvSpPr>
              <p:cNvPr id="307" name="Google Shape;307;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9" name="Google Shape;309;p5"/>
            <p:cNvGrpSpPr/>
            <p:nvPr/>
          </p:nvGrpSpPr>
          <p:grpSpPr>
            <a:xfrm rot="10800000" flipH="1">
              <a:off x="834713" y="2175271"/>
              <a:ext cx="744708" cy="61423"/>
              <a:chOff x="620190" y="1079573"/>
              <a:chExt cx="1113000" cy="91800"/>
            </a:xfrm>
          </p:grpSpPr>
          <p:sp>
            <p:nvSpPr>
              <p:cNvPr id="310" name="Google Shape;310;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 name="Google Shape;312;p5"/>
            <p:cNvGrpSpPr/>
            <p:nvPr/>
          </p:nvGrpSpPr>
          <p:grpSpPr>
            <a:xfrm rot="10800000" flipH="1">
              <a:off x="1583062" y="2175271"/>
              <a:ext cx="744708" cy="61423"/>
              <a:chOff x="620190" y="1079573"/>
              <a:chExt cx="1113000" cy="91800"/>
            </a:xfrm>
          </p:grpSpPr>
          <p:sp>
            <p:nvSpPr>
              <p:cNvPr id="313" name="Google Shape;313;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5" name="Google Shape;315;p5"/>
            <p:cNvGrpSpPr/>
            <p:nvPr/>
          </p:nvGrpSpPr>
          <p:grpSpPr>
            <a:xfrm rot="10800000" flipH="1">
              <a:off x="2331412" y="2175271"/>
              <a:ext cx="744708" cy="61423"/>
              <a:chOff x="620190" y="1079573"/>
              <a:chExt cx="1113000" cy="91800"/>
            </a:xfrm>
          </p:grpSpPr>
          <p:sp>
            <p:nvSpPr>
              <p:cNvPr id="316" name="Google Shape;316;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 name="Google Shape;318;p5"/>
            <p:cNvGrpSpPr/>
            <p:nvPr/>
          </p:nvGrpSpPr>
          <p:grpSpPr>
            <a:xfrm rot="10800000" flipH="1">
              <a:off x="3079761" y="2175271"/>
              <a:ext cx="744708" cy="61423"/>
              <a:chOff x="620190" y="1079573"/>
              <a:chExt cx="1113000" cy="91800"/>
            </a:xfrm>
          </p:grpSpPr>
          <p:sp>
            <p:nvSpPr>
              <p:cNvPr id="319" name="Google Shape;319;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 name="Google Shape;321;p5"/>
            <p:cNvGrpSpPr/>
            <p:nvPr/>
          </p:nvGrpSpPr>
          <p:grpSpPr>
            <a:xfrm rot="10800000" flipH="1">
              <a:off x="3828111" y="2175271"/>
              <a:ext cx="744708" cy="61423"/>
              <a:chOff x="620190" y="1079573"/>
              <a:chExt cx="1113000" cy="91800"/>
            </a:xfrm>
          </p:grpSpPr>
          <p:sp>
            <p:nvSpPr>
              <p:cNvPr id="322" name="Google Shape;322;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4" name="Google Shape;324;p5"/>
            <p:cNvGrpSpPr/>
            <p:nvPr/>
          </p:nvGrpSpPr>
          <p:grpSpPr>
            <a:xfrm rot="10800000" flipH="1">
              <a:off x="4576460" y="2175271"/>
              <a:ext cx="744708" cy="61423"/>
              <a:chOff x="620190" y="1079573"/>
              <a:chExt cx="1113000" cy="91800"/>
            </a:xfrm>
          </p:grpSpPr>
          <p:sp>
            <p:nvSpPr>
              <p:cNvPr id="325" name="Google Shape;325;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 name="Google Shape;327;p5"/>
            <p:cNvGrpSpPr/>
            <p:nvPr/>
          </p:nvGrpSpPr>
          <p:grpSpPr>
            <a:xfrm rot="10800000" flipH="1">
              <a:off x="5324810" y="2175271"/>
              <a:ext cx="744708" cy="61423"/>
              <a:chOff x="620190" y="1079573"/>
              <a:chExt cx="1113000" cy="91800"/>
            </a:xfrm>
          </p:grpSpPr>
          <p:sp>
            <p:nvSpPr>
              <p:cNvPr id="328" name="Google Shape;328;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0" name="Google Shape;330;p5"/>
            <p:cNvGrpSpPr/>
            <p:nvPr/>
          </p:nvGrpSpPr>
          <p:grpSpPr>
            <a:xfrm rot="10800000" flipH="1">
              <a:off x="6073159" y="2175271"/>
              <a:ext cx="744708" cy="61423"/>
              <a:chOff x="620190" y="1079573"/>
              <a:chExt cx="1113000" cy="91800"/>
            </a:xfrm>
          </p:grpSpPr>
          <p:sp>
            <p:nvSpPr>
              <p:cNvPr id="331" name="Google Shape;331;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3" name="Google Shape;333;p5"/>
            <p:cNvGrpSpPr/>
            <p:nvPr/>
          </p:nvGrpSpPr>
          <p:grpSpPr>
            <a:xfrm rot="10800000" flipH="1">
              <a:off x="6821508" y="2175271"/>
              <a:ext cx="744708" cy="61423"/>
              <a:chOff x="620190" y="1079573"/>
              <a:chExt cx="1113000" cy="91800"/>
            </a:xfrm>
          </p:grpSpPr>
          <p:sp>
            <p:nvSpPr>
              <p:cNvPr id="334" name="Google Shape;334;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 name="Google Shape;336;p5"/>
            <p:cNvGrpSpPr/>
            <p:nvPr/>
          </p:nvGrpSpPr>
          <p:grpSpPr>
            <a:xfrm rot="10800000" flipH="1">
              <a:off x="7569858" y="2175271"/>
              <a:ext cx="744708" cy="61423"/>
              <a:chOff x="620190" y="1079573"/>
              <a:chExt cx="1113000" cy="91800"/>
            </a:xfrm>
          </p:grpSpPr>
          <p:sp>
            <p:nvSpPr>
              <p:cNvPr id="337" name="Google Shape;337;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9" name="Google Shape;339;p5"/>
            <p:cNvGrpSpPr/>
            <p:nvPr/>
          </p:nvGrpSpPr>
          <p:grpSpPr>
            <a:xfrm rot="10800000" flipH="1">
              <a:off x="8318207" y="2175271"/>
              <a:ext cx="744708" cy="61423"/>
              <a:chOff x="620190" y="1079573"/>
              <a:chExt cx="1113000" cy="91800"/>
            </a:xfrm>
          </p:grpSpPr>
          <p:sp>
            <p:nvSpPr>
              <p:cNvPr id="340" name="Google Shape;340;p5"/>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 name="Google Shape;342;p5"/>
          <p:cNvSpPr/>
          <p:nvPr/>
        </p:nvSpPr>
        <p:spPr>
          <a:xfrm rot="10800000" flipH="1">
            <a:off x="6054867" y="1546367"/>
            <a:ext cx="82000" cy="4586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5"/>
          <p:cNvSpPr/>
          <p:nvPr/>
        </p:nvSpPr>
        <p:spPr>
          <a:xfrm rot="10800000" flipH="1">
            <a:off x="6091252" y="1546500"/>
            <a:ext cx="9200" cy="4588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5"/>
          <p:cNvSpPr/>
          <p:nvPr/>
        </p:nvSpPr>
        <p:spPr>
          <a:xfrm rot="10800000" flipH="1">
            <a:off x="1063835" y="1546025"/>
            <a:ext cx="82000" cy="4586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5"/>
          <p:cNvSpPr/>
          <p:nvPr/>
        </p:nvSpPr>
        <p:spPr>
          <a:xfrm rot="10800000" flipH="1">
            <a:off x="1100233" y="1545345"/>
            <a:ext cx="9200" cy="458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6" name="Google Shape;346;p5"/>
          <p:cNvGrpSpPr/>
          <p:nvPr/>
        </p:nvGrpSpPr>
        <p:grpSpPr>
          <a:xfrm rot="-5400000" flipH="1">
            <a:off x="8791934" y="3798402"/>
            <a:ext cx="4590065" cy="81861"/>
            <a:chOff x="583727" y="1079564"/>
            <a:chExt cx="1150200" cy="91800"/>
          </a:xfrm>
        </p:grpSpPr>
        <p:sp>
          <p:nvSpPr>
            <p:cNvPr id="347" name="Google Shape;347;p5"/>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rot="5400000">
              <a:off x="1153727" y="550382"/>
              <a:ext cx="10200" cy="1150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9" name="Google Shape;349;p5"/>
          <p:cNvSpPr/>
          <p:nvPr/>
        </p:nvSpPr>
        <p:spPr>
          <a:xfrm>
            <a:off x="1143305" y="597132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5975375" y="597211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6134783" y="597131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5"/>
          <p:cNvSpPr/>
          <p:nvPr/>
        </p:nvSpPr>
        <p:spPr>
          <a:xfrm>
            <a:off x="10966425" y="597131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3" name="Google Shape;353;p5"/>
          <p:cNvGrpSpPr/>
          <p:nvPr/>
        </p:nvGrpSpPr>
        <p:grpSpPr>
          <a:xfrm>
            <a:off x="1" y="0"/>
            <a:ext cx="12195700" cy="6858000"/>
            <a:chOff x="0" y="0"/>
            <a:chExt cx="9146775" cy="5143500"/>
          </a:xfrm>
        </p:grpSpPr>
        <p:sp>
          <p:nvSpPr>
            <p:cNvPr id="354" name="Google Shape;354;p5"/>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8" name="Google Shape;358;p5"/>
          <p:cNvSpPr/>
          <p:nvPr/>
        </p:nvSpPr>
        <p:spPr>
          <a:xfrm>
            <a:off x="118171" y="666029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11991492" y="665723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5"/>
          <p:cNvSpPr/>
          <p:nvPr/>
        </p:nvSpPr>
        <p:spPr>
          <a:xfrm rot="-5400000" flipH="1">
            <a:off x="11989829" y="1624585"/>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5"/>
          <p:cNvSpPr/>
          <p:nvPr/>
        </p:nvSpPr>
        <p:spPr>
          <a:xfrm rot="5400000">
            <a:off x="11125073" y="1625379"/>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11991427" y="1467304"/>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5"/>
          <p:cNvSpPr/>
          <p:nvPr/>
        </p:nvSpPr>
        <p:spPr>
          <a:xfrm rot="5400000">
            <a:off x="119107" y="1624585"/>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5"/>
          <p:cNvSpPr/>
          <p:nvPr/>
        </p:nvSpPr>
        <p:spPr>
          <a:xfrm rot="-5400000" flipH="1">
            <a:off x="986223" y="1623792"/>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119483" y="146732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5"/>
          <p:cNvSpPr txBox="1">
            <a:spLocks noGrp="1"/>
          </p:cNvSpPr>
          <p:nvPr>
            <p:ph type="subTitle" idx="1"/>
          </p:nvPr>
        </p:nvSpPr>
        <p:spPr>
          <a:xfrm>
            <a:off x="1593800" y="4094800"/>
            <a:ext cx="3883200" cy="143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5"/>
          <p:cNvSpPr txBox="1">
            <a:spLocks noGrp="1"/>
          </p:cNvSpPr>
          <p:nvPr>
            <p:ph type="subTitle" idx="2"/>
          </p:nvPr>
        </p:nvSpPr>
        <p:spPr>
          <a:xfrm>
            <a:off x="6684996" y="4094800"/>
            <a:ext cx="3943200" cy="14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8" name="Google Shape;368;p5"/>
          <p:cNvSpPr txBox="1">
            <a:spLocks noGrp="1"/>
          </p:cNvSpPr>
          <p:nvPr>
            <p:ph type="title"/>
          </p:nvPr>
        </p:nvSpPr>
        <p:spPr>
          <a:xfrm>
            <a:off x="1563811" y="3410500"/>
            <a:ext cx="3943200" cy="58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9" name="Google Shape;369;p5"/>
          <p:cNvSpPr txBox="1">
            <a:spLocks noGrp="1"/>
          </p:cNvSpPr>
          <p:nvPr>
            <p:ph type="title" idx="3"/>
          </p:nvPr>
        </p:nvSpPr>
        <p:spPr>
          <a:xfrm>
            <a:off x="6684989" y="3410500"/>
            <a:ext cx="3943200" cy="5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5"/>
          <p:cNvSpPr txBox="1">
            <a:spLocks noGrp="1"/>
          </p:cNvSpPr>
          <p:nvPr>
            <p:ph type="title" idx="4"/>
          </p:nvPr>
        </p:nvSpPr>
        <p:spPr>
          <a:xfrm>
            <a:off x="948967" y="467500"/>
            <a:ext cx="10294000" cy="7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5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11554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9"/>
        <p:cNvGrpSpPr/>
        <p:nvPr/>
      </p:nvGrpSpPr>
      <p:grpSpPr>
        <a:xfrm>
          <a:off x="0" y="0"/>
          <a:ext cx="0" cy="0"/>
          <a:chOff x="0" y="0"/>
          <a:chExt cx="0" cy="0"/>
        </a:xfrm>
      </p:grpSpPr>
      <p:sp>
        <p:nvSpPr>
          <p:cNvPr id="620" name="Google Shape;620;p9"/>
          <p:cNvSpPr txBox="1">
            <a:spLocks noGrp="1"/>
          </p:cNvSpPr>
          <p:nvPr>
            <p:ph type="title"/>
          </p:nvPr>
        </p:nvSpPr>
        <p:spPr>
          <a:xfrm>
            <a:off x="1331333" y="1775867"/>
            <a:ext cx="7520800" cy="1170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6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21" name="Google Shape;621;p9"/>
          <p:cNvSpPr txBox="1">
            <a:spLocks noGrp="1"/>
          </p:cNvSpPr>
          <p:nvPr>
            <p:ph type="subTitle" idx="1"/>
          </p:nvPr>
        </p:nvSpPr>
        <p:spPr>
          <a:xfrm>
            <a:off x="2634600" y="3902533"/>
            <a:ext cx="8297200" cy="194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622" name="Google Shape;622;p9"/>
          <p:cNvGrpSpPr/>
          <p:nvPr/>
        </p:nvGrpSpPr>
        <p:grpSpPr>
          <a:xfrm>
            <a:off x="1" y="0"/>
            <a:ext cx="12195700" cy="6858000"/>
            <a:chOff x="0" y="0"/>
            <a:chExt cx="9146775" cy="5143500"/>
          </a:xfrm>
        </p:grpSpPr>
        <p:sp>
          <p:nvSpPr>
            <p:cNvPr id="623" name="Google Shape;623;p9"/>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7" name="Google Shape;627;p9"/>
          <p:cNvSpPr/>
          <p:nvPr/>
        </p:nvSpPr>
        <p:spPr>
          <a:xfrm>
            <a:off x="2146820" y="6656252"/>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115167" y="3452267"/>
            <a:ext cx="1952800" cy="3286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9"/>
          <p:cNvSpPr/>
          <p:nvPr/>
        </p:nvSpPr>
        <p:spPr>
          <a:xfrm>
            <a:off x="10056533" y="117033"/>
            <a:ext cx="2014000" cy="327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0" name="Google Shape;630;p9"/>
          <p:cNvGrpSpPr/>
          <p:nvPr/>
        </p:nvGrpSpPr>
        <p:grpSpPr>
          <a:xfrm>
            <a:off x="105521" y="3389232"/>
            <a:ext cx="11978367" cy="81901"/>
            <a:chOff x="79140" y="2175271"/>
            <a:chExt cx="8983775" cy="61426"/>
          </a:xfrm>
        </p:grpSpPr>
        <p:grpSp>
          <p:nvGrpSpPr>
            <p:cNvPr id="631" name="Google Shape;631;p9"/>
            <p:cNvGrpSpPr/>
            <p:nvPr/>
          </p:nvGrpSpPr>
          <p:grpSpPr>
            <a:xfrm rot="10800000" flipH="1">
              <a:off x="79140" y="2175273"/>
              <a:ext cx="751935" cy="61423"/>
              <a:chOff x="609395" y="1079569"/>
              <a:chExt cx="1123800" cy="91800"/>
            </a:xfrm>
          </p:grpSpPr>
          <p:sp>
            <p:nvSpPr>
              <p:cNvPr id="632" name="Google Shape;632;p9"/>
              <p:cNvSpPr/>
              <p:nvPr/>
            </p:nvSpPr>
            <p:spPr>
              <a:xfrm rot="5400000">
                <a:off x="1125395" y="563569"/>
                <a:ext cx="91800" cy="112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 name="Google Shape;634;p9"/>
            <p:cNvGrpSpPr/>
            <p:nvPr/>
          </p:nvGrpSpPr>
          <p:grpSpPr>
            <a:xfrm rot="10800000" flipH="1">
              <a:off x="834713" y="2175271"/>
              <a:ext cx="744708" cy="61423"/>
              <a:chOff x="620190" y="1079573"/>
              <a:chExt cx="1113000" cy="91800"/>
            </a:xfrm>
          </p:grpSpPr>
          <p:sp>
            <p:nvSpPr>
              <p:cNvPr id="635" name="Google Shape;635;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9"/>
            <p:cNvGrpSpPr/>
            <p:nvPr/>
          </p:nvGrpSpPr>
          <p:grpSpPr>
            <a:xfrm rot="10800000" flipH="1">
              <a:off x="1583062" y="2175271"/>
              <a:ext cx="744708" cy="61423"/>
              <a:chOff x="620190" y="1079573"/>
              <a:chExt cx="1113000" cy="91800"/>
            </a:xfrm>
          </p:grpSpPr>
          <p:sp>
            <p:nvSpPr>
              <p:cNvPr id="638" name="Google Shape;638;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0" name="Google Shape;640;p9"/>
            <p:cNvGrpSpPr/>
            <p:nvPr/>
          </p:nvGrpSpPr>
          <p:grpSpPr>
            <a:xfrm rot="10800000" flipH="1">
              <a:off x="2331412" y="2175271"/>
              <a:ext cx="744708" cy="61423"/>
              <a:chOff x="620190" y="1079573"/>
              <a:chExt cx="1113000" cy="91800"/>
            </a:xfrm>
          </p:grpSpPr>
          <p:sp>
            <p:nvSpPr>
              <p:cNvPr id="641" name="Google Shape;641;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9"/>
            <p:cNvGrpSpPr/>
            <p:nvPr/>
          </p:nvGrpSpPr>
          <p:grpSpPr>
            <a:xfrm rot="10800000" flipH="1">
              <a:off x="3079761" y="2175271"/>
              <a:ext cx="744708" cy="61423"/>
              <a:chOff x="620190" y="1079573"/>
              <a:chExt cx="1113000" cy="91800"/>
            </a:xfrm>
          </p:grpSpPr>
          <p:sp>
            <p:nvSpPr>
              <p:cNvPr id="644" name="Google Shape;644;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6" name="Google Shape;646;p9"/>
            <p:cNvGrpSpPr/>
            <p:nvPr/>
          </p:nvGrpSpPr>
          <p:grpSpPr>
            <a:xfrm rot="10800000" flipH="1">
              <a:off x="3828111" y="2175271"/>
              <a:ext cx="744708" cy="61423"/>
              <a:chOff x="620190" y="1079573"/>
              <a:chExt cx="1113000" cy="91800"/>
            </a:xfrm>
          </p:grpSpPr>
          <p:sp>
            <p:nvSpPr>
              <p:cNvPr id="647" name="Google Shape;647;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9" name="Google Shape;649;p9"/>
            <p:cNvGrpSpPr/>
            <p:nvPr/>
          </p:nvGrpSpPr>
          <p:grpSpPr>
            <a:xfrm rot="10800000" flipH="1">
              <a:off x="4576460" y="2175271"/>
              <a:ext cx="744708" cy="61423"/>
              <a:chOff x="620190" y="1079573"/>
              <a:chExt cx="1113000" cy="91800"/>
            </a:xfrm>
          </p:grpSpPr>
          <p:sp>
            <p:nvSpPr>
              <p:cNvPr id="650" name="Google Shape;650;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2" name="Google Shape;652;p9"/>
            <p:cNvGrpSpPr/>
            <p:nvPr/>
          </p:nvGrpSpPr>
          <p:grpSpPr>
            <a:xfrm rot="10800000" flipH="1">
              <a:off x="5324810" y="2175271"/>
              <a:ext cx="744708" cy="61423"/>
              <a:chOff x="620190" y="1079573"/>
              <a:chExt cx="1113000" cy="91800"/>
            </a:xfrm>
          </p:grpSpPr>
          <p:sp>
            <p:nvSpPr>
              <p:cNvPr id="653" name="Google Shape;653;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5" name="Google Shape;655;p9"/>
            <p:cNvGrpSpPr/>
            <p:nvPr/>
          </p:nvGrpSpPr>
          <p:grpSpPr>
            <a:xfrm rot="10800000" flipH="1">
              <a:off x="6073159" y="2175271"/>
              <a:ext cx="744708" cy="61423"/>
              <a:chOff x="620190" y="1079573"/>
              <a:chExt cx="1113000" cy="91800"/>
            </a:xfrm>
          </p:grpSpPr>
          <p:sp>
            <p:nvSpPr>
              <p:cNvPr id="656" name="Google Shape;656;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rot="10800000" flipH="1">
              <a:off x="6821508" y="2175271"/>
              <a:ext cx="744708" cy="61423"/>
              <a:chOff x="620190" y="1079573"/>
              <a:chExt cx="1113000" cy="91800"/>
            </a:xfrm>
          </p:grpSpPr>
          <p:sp>
            <p:nvSpPr>
              <p:cNvPr id="659" name="Google Shape;659;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1" name="Google Shape;661;p9"/>
            <p:cNvGrpSpPr/>
            <p:nvPr/>
          </p:nvGrpSpPr>
          <p:grpSpPr>
            <a:xfrm rot="10800000" flipH="1">
              <a:off x="7569858" y="2175271"/>
              <a:ext cx="744708" cy="61423"/>
              <a:chOff x="620190" y="1079573"/>
              <a:chExt cx="1113000" cy="91800"/>
            </a:xfrm>
          </p:grpSpPr>
          <p:sp>
            <p:nvSpPr>
              <p:cNvPr id="662" name="Google Shape;662;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4" name="Google Shape;664;p9"/>
            <p:cNvGrpSpPr/>
            <p:nvPr/>
          </p:nvGrpSpPr>
          <p:grpSpPr>
            <a:xfrm rot="10800000" flipH="1">
              <a:off x="8318207" y="2175271"/>
              <a:ext cx="744708" cy="61423"/>
              <a:chOff x="620190" y="1079573"/>
              <a:chExt cx="1113000" cy="91800"/>
            </a:xfrm>
          </p:grpSpPr>
          <p:sp>
            <p:nvSpPr>
              <p:cNvPr id="665" name="Google Shape;665;p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67" name="Google Shape;667;p9"/>
          <p:cNvGrpSpPr/>
          <p:nvPr/>
        </p:nvGrpSpPr>
        <p:grpSpPr>
          <a:xfrm rot="-5400000" flipH="1">
            <a:off x="8419719" y="1753854"/>
            <a:ext cx="3355528" cy="81897"/>
            <a:chOff x="584194" y="1079564"/>
            <a:chExt cx="1149731" cy="91800"/>
          </a:xfrm>
        </p:grpSpPr>
        <p:sp>
          <p:nvSpPr>
            <p:cNvPr id="668" name="Google Shape;668;p9"/>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9"/>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0" name="Google Shape;670;p9"/>
          <p:cNvGrpSpPr/>
          <p:nvPr/>
        </p:nvGrpSpPr>
        <p:grpSpPr>
          <a:xfrm rot="5400000" flipH="1">
            <a:off x="431219" y="5026054"/>
            <a:ext cx="3355528" cy="81897"/>
            <a:chOff x="584194" y="1079564"/>
            <a:chExt cx="1149731" cy="91800"/>
          </a:xfrm>
        </p:grpSpPr>
        <p:sp>
          <p:nvSpPr>
            <p:cNvPr id="671" name="Google Shape;671;p9"/>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9"/>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3" name="Google Shape;673;p9"/>
          <p:cNvSpPr/>
          <p:nvPr/>
        </p:nvSpPr>
        <p:spPr>
          <a:xfrm rot="5400000">
            <a:off x="112792" y="3468737"/>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9"/>
          <p:cNvSpPr/>
          <p:nvPr/>
        </p:nvSpPr>
        <p:spPr>
          <a:xfrm>
            <a:off x="116759" y="331041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9"/>
          <p:cNvSpPr/>
          <p:nvPr/>
        </p:nvSpPr>
        <p:spPr>
          <a:xfrm>
            <a:off x="9977696" y="331359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9"/>
          <p:cNvSpPr/>
          <p:nvPr/>
        </p:nvSpPr>
        <p:spPr>
          <a:xfrm rot="5400000">
            <a:off x="10135271" y="114644"/>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9"/>
          <p:cNvSpPr/>
          <p:nvPr/>
        </p:nvSpPr>
        <p:spPr>
          <a:xfrm rot="-5400000" flipH="1">
            <a:off x="11991669" y="113288"/>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11991696" y="6656252"/>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26771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9"/>
        <p:cNvGrpSpPr/>
        <p:nvPr/>
      </p:nvGrpSpPr>
      <p:grpSpPr>
        <a:xfrm>
          <a:off x="0" y="0"/>
          <a:ext cx="0" cy="0"/>
          <a:chOff x="0" y="0"/>
          <a:chExt cx="0" cy="0"/>
        </a:xfrm>
      </p:grpSpPr>
      <p:sp>
        <p:nvSpPr>
          <p:cNvPr id="680" name="Google Shape;680;p10"/>
          <p:cNvSpPr/>
          <p:nvPr/>
        </p:nvSpPr>
        <p:spPr>
          <a:xfrm>
            <a:off x="59100" y="5319233"/>
            <a:ext cx="11016000" cy="1477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10"/>
          <p:cNvSpPr txBox="1">
            <a:spLocks noGrp="1"/>
          </p:cNvSpPr>
          <p:nvPr>
            <p:ph type="body" idx="1"/>
          </p:nvPr>
        </p:nvSpPr>
        <p:spPr>
          <a:xfrm>
            <a:off x="948967" y="5769800"/>
            <a:ext cx="9745600" cy="470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sz="3200">
                <a:latin typeface="Montserrat Subrayada"/>
                <a:ea typeface="Montserrat Subrayada"/>
                <a:cs typeface="Montserrat Subrayada"/>
                <a:sym typeface="Montserrat Subrayada"/>
              </a:defRPr>
            </a:lvl1pPr>
          </a:lstStyle>
          <a:p>
            <a:endParaRPr/>
          </a:p>
        </p:txBody>
      </p:sp>
      <p:grpSp>
        <p:nvGrpSpPr>
          <p:cNvPr id="682" name="Google Shape;682;p10"/>
          <p:cNvGrpSpPr/>
          <p:nvPr/>
        </p:nvGrpSpPr>
        <p:grpSpPr>
          <a:xfrm>
            <a:off x="1" y="0"/>
            <a:ext cx="12195700" cy="6858000"/>
            <a:chOff x="0" y="0"/>
            <a:chExt cx="9146775" cy="5143500"/>
          </a:xfrm>
        </p:grpSpPr>
        <p:sp>
          <p:nvSpPr>
            <p:cNvPr id="683" name="Google Shape;683;p10"/>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0"/>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0"/>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10"/>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7" name="Google Shape;687;p10"/>
          <p:cNvGrpSpPr/>
          <p:nvPr/>
        </p:nvGrpSpPr>
        <p:grpSpPr>
          <a:xfrm>
            <a:off x="115152" y="5282496"/>
            <a:ext cx="11968736" cy="81897"/>
            <a:chOff x="86364" y="3257021"/>
            <a:chExt cx="8976552" cy="61423"/>
          </a:xfrm>
        </p:grpSpPr>
        <p:grpSp>
          <p:nvGrpSpPr>
            <p:cNvPr id="688" name="Google Shape;688;p10"/>
            <p:cNvGrpSpPr/>
            <p:nvPr/>
          </p:nvGrpSpPr>
          <p:grpSpPr>
            <a:xfrm rot="10800000" flipH="1">
              <a:off x="86364" y="3257021"/>
              <a:ext cx="744708" cy="61423"/>
              <a:chOff x="620190" y="1079573"/>
              <a:chExt cx="1113000" cy="91800"/>
            </a:xfrm>
          </p:grpSpPr>
          <p:sp>
            <p:nvSpPr>
              <p:cNvPr id="689" name="Google Shape;689;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1" name="Google Shape;691;p10"/>
            <p:cNvGrpSpPr/>
            <p:nvPr/>
          </p:nvGrpSpPr>
          <p:grpSpPr>
            <a:xfrm rot="10800000" flipH="1">
              <a:off x="834713" y="3257021"/>
              <a:ext cx="744708" cy="61423"/>
              <a:chOff x="620190" y="1079573"/>
              <a:chExt cx="1113000" cy="91800"/>
            </a:xfrm>
          </p:grpSpPr>
          <p:sp>
            <p:nvSpPr>
              <p:cNvPr id="692" name="Google Shape;692;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4" name="Google Shape;694;p10"/>
            <p:cNvGrpSpPr/>
            <p:nvPr/>
          </p:nvGrpSpPr>
          <p:grpSpPr>
            <a:xfrm rot="10800000" flipH="1">
              <a:off x="1583062" y="3257021"/>
              <a:ext cx="744708" cy="61423"/>
              <a:chOff x="620190" y="1079573"/>
              <a:chExt cx="1113000" cy="91800"/>
            </a:xfrm>
          </p:grpSpPr>
          <p:sp>
            <p:nvSpPr>
              <p:cNvPr id="695" name="Google Shape;695;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7" name="Google Shape;697;p10"/>
            <p:cNvGrpSpPr/>
            <p:nvPr/>
          </p:nvGrpSpPr>
          <p:grpSpPr>
            <a:xfrm rot="10800000" flipH="1">
              <a:off x="2331412" y="3257021"/>
              <a:ext cx="744708" cy="61423"/>
              <a:chOff x="620190" y="1079573"/>
              <a:chExt cx="1113000" cy="91800"/>
            </a:xfrm>
          </p:grpSpPr>
          <p:sp>
            <p:nvSpPr>
              <p:cNvPr id="698" name="Google Shape;698;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0" name="Google Shape;700;p10"/>
            <p:cNvGrpSpPr/>
            <p:nvPr/>
          </p:nvGrpSpPr>
          <p:grpSpPr>
            <a:xfrm rot="10800000" flipH="1">
              <a:off x="3079761" y="3257021"/>
              <a:ext cx="744708" cy="61423"/>
              <a:chOff x="620190" y="1079573"/>
              <a:chExt cx="1113000" cy="91800"/>
            </a:xfrm>
          </p:grpSpPr>
          <p:sp>
            <p:nvSpPr>
              <p:cNvPr id="701" name="Google Shape;701;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3" name="Google Shape;703;p10"/>
            <p:cNvGrpSpPr/>
            <p:nvPr/>
          </p:nvGrpSpPr>
          <p:grpSpPr>
            <a:xfrm rot="10800000" flipH="1">
              <a:off x="3828111" y="3257021"/>
              <a:ext cx="744708" cy="61423"/>
              <a:chOff x="620190" y="1079573"/>
              <a:chExt cx="1113000" cy="91800"/>
            </a:xfrm>
          </p:grpSpPr>
          <p:sp>
            <p:nvSpPr>
              <p:cNvPr id="704" name="Google Shape;704;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6" name="Google Shape;706;p10"/>
            <p:cNvGrpSpPr/>
            <p:nvPr/>
          </p:nvGrpSpPr>
          <p:grpSpPr>
            <a:xfrm rot="10800000" flipH="1">
              <a:off x="4576460" y="3257021"/>
              <a:ext cx="744708" cy="61423"/>
              <a:chOff x="620190" y="1079573"/>
              <a:chExt cx="1113000" cy="91800"/>
            </a:xfrm>
          </p:grpSpPr>
          <p:sp>
            <p:nvSpPr>
              <p:cNvPr id="707" name="Google Shape;707;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9" name="Google Shape;709;p10"/>
            <p:cNvGrpSpPr/>
            <p:nvPr/>
          </p:nvGrpSpPr>
          <p:grpSpPr>
            <a:xfrm rot="10800000" flipH="1">
              <a:off x="5324810" y="3257021"/>
              <a:ext cx="744708" cy="61423"/>
              <a:chOff x="620190" y="1079573"/>
              <a:chExt cx="1113000" cy="91800"/>
            </a:xfrm>
          </p:grpSpPr>
          <p:sp>
            <p:nvSpPr>
              <p:cNvPr id="710" name="Google Shape;710;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2" name="Google Shape;712;p10"/>
            <p:cNvGrpSpPr/>
            <p:nvPr/>
          </p:nvGrpSpPr>
          <p:grpSpPr>
            <a:xfrm rot="10800000" flipH="1">
              <a:off x="6073159" y="3257021"/>
              <a:ext cx="744708" cy="61423"/>
              <a:chOff x="620190" y="1079573"/>
              <a:chExt cx="1113000" cy="91800"/>
            </a:xfrm>
          </p:grpSpPr>
          <p:sp>
            <p:nvSpPr>
              <p:cNvPr id="713" name="Google Shape;713;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5" name="Google Shape;715;p10"/>
            <p:cNvGrpSpPr/>
            <p:nvPr/>
          </p:nvGrpSpPr>
          <p:grpSpPr>
            <a:xfrm rot="10800000" flipH="1">
              <a:off x="6821508" y="3257021"/>
              <a:ext cx="744708" cy="61423"/>
              <a:chOff x="620190" y="1079573"/>
              <a:chExt cx="1113000" cy="91800"/>
            </a:xfrm>
          </p:grpSpPr>
          <p:sp>
            <p:nvSpPr>
              <p:cNvPr id="716" name="Google Shape;716;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8" name="Google Shape;718;p10"/>
            <p:cNvGrpSpPr/>
            <p:nvPr/>
          </p:nvGrpSpPr>
          <p:grpSpPr>
            <a:xfrm rot="10800000" flipH="1">
              <a:off x="7569858" y="3257021"/>
              <a:ext cx="744708" cy="61423"/>
              <a:chOff x="620190" y="1079573"/>
              <a:chExt cx="1113000" cy="91800"/>
            </a:xfrm>
          </p:grpSpPr>
          <p:sp>
            <p:nvSpPr>
              <p:cNvPr id="719" name="Google Shape;719;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10"/>
            <p:cNvGrpSpPr/>
            <p:nvPr/>
          </p:nvGrpSpPr>
          <p:grpSpPr>
            <a:xfrm rot="10800000" flipH="1">
              <a:off x="8318207" y="3257021"/>
              <a:ext cx="744708" cy="61423"/>
              <a:chOff x="620190" y="1079573"/>
              <a:chExt cx="1113000" cy="91800"/>
            </a:xfrm>
          </p:grpSpPr>
          <p:sp>
            <p:nvSpPr>
              <p:cNvPr id="722" name="Google Shape;722;p1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1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4" name="Google Shape;724;p10"/>
          <p:cNvSpPr/>
          <p:nvPr/>
        </p:nvSpPr>
        <p:spPr>
          <a:xfrm>
            <a:off x="11075167" y="5363500"/>
            <a:ext cx="996000" cy="137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5" name="Google Shape;725;p10"/>
          <p:cNvGrpSpPr/>
          <p:nvPr/>
        </p:nvGrpSpPr>
        <p:grpSpPr>
          <a:xfrm rot="-5400000" flipH="1">
            <a:off x="10313041" y="6016071"/>
            <a:ext cx="1551747" cy="81996"/>
            <a:chOff x="931191" y="1079564"/>
            <a:chExt cx="754350" cy="91800"/>
          </a:xfrm>
        </p:grpSpPr>
        <p:sp>
          <p:nvSpPr>
            <p:cNvPr id="726" name="Google Shape;726;p10"/>
            <p:cNvSpPr/>
            <p:nvPr/>
          </p:nvSpPr>
          <p:spPr>
            <a:xfrm rot="5400000">
              <a:off x="1262691" y="748514"/>
              <a:ext cx="91800" cy="753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0"/>
            <p:cNvSpPr/>
            <p:nvPr/>
          </p:nvSpPr>
          <p:spPr>
            <a:xfrm rot="5400000">
              <a:off x="1280091" y="771472"/>
              <a:ext cx="10200" cy="70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8" name="Google Shape;728;p10"/>
          <p:cNvSpPr/>
          <p:nvPr/>
        </p:nvSpPr>
        <p:spPr>
          <a:xfrm rot="5400000">
            <a:off x="11125931" y="535949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9" name="Google Shape;729;p10"/>
          <p:cNvSpPr/>
          <p:nvPr/>
        </p:nvSpPr>
        <p:spPr>
          <a:xfrm rot="-5400000" flipH="1">
            <a:off x="11991541" y="5359517"/>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0" name="Google Shape;730;p10"/>
          <p:cNvSpPr/>
          <p:nvPr/>
        </p:nvSpPr>
        <p:spPr>
          <a:xfrm>
            <a:off x="11992259" y="5204068"/>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1" name="Google Shape;731;p10"/>
          <p:cNvSpPr/>
          <p:nvPr/>
        </p:nvSpPr>
        <p:spPr>
          <a:xfrm>
            <a:off x="118964" y="520545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769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p:txBody>
          <a:bodyPr/>
          <a:lstStyle/>
          <a:p>
            <a:fld id="{34DEFB09-7AB4-4BF1-AC8F-F93829D109EB}" type="datetimeFigureOut">
              <a:rPr lang="vi-VN" smtClean="0"/>
              <a:t>12/10/2024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91"/>
        <p:cNvGrpSpPr/>
        <p:nvPr/>
      </p:nvGrpSpPr>
      <p:grpSpPr>
        <a:xfrm>
          <a:off x="0" y="0"/>
          <a:ext cx="0" cy="0"/>
          <a:chOff x="0" y="0"/>
          <a:chExt cx="0" cy="0"/>
        </a:xfrm>
      </p:grpSpPr>
      <p:sp>
        <p:nvSpPr>
          <p:cNvPr id="792" name="Google Shape;792;p13"/>
          <p:cNvSpPr/>
          <p:nvPr/>
        </p:nvSpPr>
        <p:spPr>
          <a:xfrm>
            <a:off x="6116933" y="3880433"/>
            <a:ext cx="5952800" cy="218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13"/>
          <p:cNvSpPr/>
          <p:nvPr/>
        </p:nvSpPr>
        <p:spPr>
          <a:xfrm>
            <a:off x="115167" y="1615600"/>
            <a:ext cx="5940000" cy="2182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4" name="Google Shape;794;p13"/>
          <p:cNvGrpSpPr/>
          <p:nvPr/>
        </p:nvGrpSpPr>
        <p:grpSpPr>
          <a:xfrm>
            <a:off x="115152" y="1546145"/>
            <a:ext cx="11968736" cy="81897"/>
            <a:chOff x="86364" y="2175271"/>
            <a:chExt cx="8976552" cy="61423"/>
          </a:xfrm>
        </p:grpSpPr>
        <p:grpSp>
          <p:nvGrpSpPr>
            <p:cNvPr id="795" name="Google Shape;795;p13"/>
            <p:cNvGrpSpPr/>
            <p:nvPr/>
          </p:nvGrpSpPr>
          <p:grpSpPr>
            <a:xfrm rot="10800000" flipH="1">
              <a:off x="86364" y="2175271"/>
              <a:ext cx="744708" cy="61423"/>
              <a:chOff x="620190" y="1079573"/>
              <a:chExt cx="1113000" cy="91800"/>
            </a:xfrm>
          </p:grpSpPr>
          <p:sp>
            <p:nvSpPr>
              <p:cNvPr id="796" name="Google Shape;796;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8" name="Google Shape;798;p13"/>
            <p:cNvGrpSpPr/>
            <p:nvPr/>
          </p:nvGrpSpPr>
          <p:grpSpPr>
            <a:xfrm rot="10800000" flipH="1">
              <a:off x="834713" y="2175271"/>
              <a:ext cx="744708" cy="61423"/>
              <a:chOff x="620190" y="1079573"/>
              <a:chExt cx="1113000" cy="91800"/>
            </a:xfrm>
          </p:grpSpPr>
          <p:sp>
            <p:nvSpPr>
              <p:cNvPr id="799" name="Google Shape;799;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1" name="Google Shape;801;p13"/>
            <p:cNvGrpSpPr/>
            <p:nvPr/>
          </p:nvGrpSpPr>
          <p:grpSpPr>
            <a:xfrm rot="10800000" flipH="1">
              <a:off x="1583062" y="2175271"/>
              <a:ext cx="744708" cy="61423"/>
              <a:chOff x="620190" y="1079573"/>
              <a:chExt cx="1113000" cy="91800"/>
            </a:xfrm>
          </p:grpSpPr>
          <p:sp>
            <p:nvSpPr>
              <p:cNvPr id="802" name="Google Shape;802;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4" name="Google Shape;804;p13"/>
            <p:cNvGrpSpPr/>
            <p:nvPr/>
          </p:nvGrpSpPr>
          <p:grpSpPr>
            <a:xfrm rot="10800000" flipH="1">
              <a:off x="2331412" y="2175271"/>
              <a:ext cx="744708" cy="61423"/>
              <a:chOff x="620190" y="1079573"/>
              <a:chExt cx="1113000" cy="91800"/>
            </a:xfrm>
          </p:grpSpPr>
          <p:sp>
            <p:nvSpPr>
              <p:cNvPr id="805" name="Google Shape;805;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7" name="Google Shape;807;p13"/>
            <p:cNvGrpSpPr/>
            <p:nvPr/>
          </p:nvGrpSpPr>
          <p:grpSpPr>
            <a:xfrm rot="10800000" flipH="1">
              <a:off x="3079761" y="2175271"/>
              <a:ext cx="744708" cy="61423"/>
              <a:chOff x="620190" y="1079573"/>
              <a:chExt cx="1113000" cy="91800"/>
            </a:xfrm>
          </p:grpSpPr>
          <p:sp>
            <p:nvSpPr>
              <p:cNvPr id="808" name="Google Shape;808;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0" name="Google Shape;810;p13"/>
            <p:cNvGrpSpPr/>
            <p:nvPr/>
          </p:nvGrpSpPr>
          <p:grpSpPr>
            <a:xfrm rot="10800000" flipH="1">
              <a:off x="3828111" y="2175271"/>
              <a:ext cx="744708" cy="61423"/>
              <a:chOff x="620190" y="1079573"/>
              <a:chExt cx="1113000" cy="91800"/>
            </a:xfrm>
          </p:grpSpPr>
          <p:sp>
            <p:nvSpPr>
              <p:cNvPr id="811" name="Google Shape;811;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3" name="Google Shape;813;p13"/>
            <p:cNvGrpSpPr/>
            <p:nvPr/>
          </p:nvGrpSpPr>
          <p:grpSpPr>
            <a:xfrm rot="10800000" flipH="1">
              <a:off x="4576460" y="2175271"/>
              <a:ext cx="744708" cy="61423"/>
              <a:chOff x="620190" y="1079573"/>
              <a:chExt cx="1113000" cy="91800"/>
            </a:xfrm>
          </p:grpSpPr>
          <p:sp>
            <p:nvSpPr>
              <p:cNvPr id="814" name="Google Shape;814;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13"/>
            <p:cNvGrpSpPr/>
            <p:nvPr/>
          </p:nvGrpSpPr>
          <p:grpSpPr>
            <a:xfrm rot="10800000" flipH="1">
              <a:off x="5324810" y="2175271"/>
              <a:ext cx="744708" cy="61423"/>
              <a:chOff x="620190" y="1079573"/>
              <a:chExt cx="1113000" cy="91800"/>
            </a:xfrm>
          </p:grpSpPr>
          <p:sp>
            <p:nvSpPr>
              <p:cNvPr id="817" name="Google Shape;817;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9" name="Google Shape;819;p13"/>
            <p:cNvGrpSpPr/>
            <p:nvPr/>
          </p:nvGrpSpPr>
          <p:grpSpPr>
            <a:xfrm rot="10800000" flipH="1">
              <a:off x="6073159" y="2175271"/>
              <a:ext cx="744708" cy="61423"/>
              <a:chOff x="620190" y="1079573"/>
              <a:chExt cx="1113000" cy="91800"/>
            </a:xfrm>
          </p:grpSpPr>
          <p:sp>
            <p:nvSpPr>
              <p:cNvPr id="820" name="Google Shape;820;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2" name="Google Shape;822;p13"/>
            <p:cNvGrpSpPr/>
            <p:nvPr/>
          </p:nvGrpSpPr>
          <p:grpSpPr>
            <a:xfrm rot="10800000" flipH="1">
              <a:off x="6821508" y="2175271"/>
              <a:ext cx="744708" cy="61423"/>
              <a:chOff x="620190" y="1079573"/>
              <a:chExt cx="1113000" cy="91800"/>
            </a:xfrm>
          </p:grpSpPr>
          <p:sp>
            <p:nvSpPr>
              <p:cNvPr id="823" name="Google Shape;823;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13"/>
            <p:cNvGrpSpPr/>
            <p:nvPr/>
          </p:nvGrpSpPr>
          <p:grpSpPr>
            <a:xfrm rot="10800000" flipH="1">
              <a:off x="7569858" y="2175271"/>
              <a:ext cx="744708" cy="61423"/>
              <a:chOff x="620190" y="1079573"/>
              <a:chExt cx="1113000" cy="91800"/>
            </a:xfrm>
          </p:grpSpPr>
          <p:sp>
            <p:nvSpPr>
              <p:cNvPr id="826" name="Google Shape;826;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8" name="Google Shape;828;p13"/>
            <p:cNvGrpSpPr/>
            <p:nvPr/>
          </p:nvGrpSpPr>
          <p:grpSpPr>
            <a:xfrm rot="10800000" flipH="1">
              <a:off x="8318207" y="2175271"/>
              <a:ext cx="744708" cy="61423"/>
              <a:chOff x="620190" y="1079573"/>
              <a:chExt cx="1113000" cy="91800"/>
            </a:xfrm>
          </p:grpSpPr>
          <p:sp>
            <p:nvSpPr>
              <p:cNvPr id="829" name="Google Shape;829;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31" name="Google Shape;831;p13"/>
          <p:cNvGrpSpPr/>
          <p:nvPr/>
        </p:nvGrpSpPr>
        <p:grpSpPr>
          <a:xfrm>
            <a:off x="115152" y="6050945"/>
            <a:ext cx="11968736" cy="81897"/>
            <a:chOff x="86364" y="2175271"/>
            <a:chExt cx="8976552" cy="61423"/>
          </a:xfrm>
        </p:grpSpPr>
        <p:grpSp>
          <p:nvGrpSpPr>
            <p:cNvPr id="832" name="Google Shape;832;p13"/>
            <p:cNvGrpSpPr/>
            <p:nvPr/>
          </p:nvGrpSpPr>
          <p:grpSpPr>
            <a:xfrm rot="10800000" flipH="1">
              <a:off x="86364" y="2175271"/>
              <a:ext cx="744708" cy="61423"/>
              <a:chOff x="620190" y="1079573"/>
              <a:chExt cx="1113000" cy="91800"/>
            </a:xfrm>
          </p:grpSpPr>
          <p:sp>
            <p:nvSpPr>
              <p:cNvPr id="833" name="Google Shape;833;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5" name="Google Shape;835;p13"/>
            <p:cNvGrpSpPr/>
            <p:nvPr/>
          </p:nvGrpSpPr>
          <p:grpSpPr>
            <a:xfrm rot="10800000" flipH="1">
              <a:off x="834713" y="2175271"/>
              <a:ext cx="744708" cy="61423"/>
              <a:chOff x="620190" y="1079573"/>
              <a:chExt cx="1113000" cy="91800"/>
            </a:xfrm>
          </p:grpSpPr>
          <p:sp>
            <p:nvSpPr>
              <p:cNvPr id="836" name="Google Shape;836;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8" name="Google Shape;838;p13"/>
            <p:cNvGrpSpPr/>
            <p:nvPr/>
          </p:nvGrpSpPr>
          <p:grpSpPr>
            <a:xfrm rot="10800000" flipH="1">
              <a:off x="1583062" y="2175271"/>
              <a:ext cx="744708" cy="61423"/>
              <a:chOff x="620190" y="1079573"/>
              <a:chExt cx="1113000" cy="91800"/>
            </a:xfrm>
          </p:grpSpPr>
          <p:sp>
            <p:nvSpPr>
              <p:cNvPr id="839" name="Google Shape;839;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1" name="Google Shape;841;p13"/>
            <p:cNvGrpSpPr/>
            <p:nvPr/>
          </p:nvGrpSpPr>
          <p:grpSpPr>
            <a:xfrm rot="10800000" flipH="1">
              <a:off x="2331412" y="2175271"/>
              <a:ext cx="744708" cy="61423"/>
              <a:chOff x="620190" y="1079573"/>
              <a:chExt cx="1113000" cy="91800"/>
            </a:xfrm>
          </p:grpSpPr>
          <p:sp>
            <p:nvSpPr>
              <p:cNvPr id="842" name="Google Shape;842;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4" name="Google Shape;844;p13"/>
            <p:cNvGrpSpPr/>
            <p:nvPr/>
          </p:nvGrpSpPr>
          <p:grpSpPr>
            <a:xfrm rot="10800000" flipH="1">
              <a:off x="3079761" y="2175271"/>
              <a:ext cx="744708" cy="61423"/>
              <a:chOff x="620190" y="1079573"/>
              <a:chExt cx="1113000" cy="91800"/>
            </a:xfrm>
          </p:grpSpPr>
          <p:sp>
            <p:nvSpPr>
              <p:cNvPr id="845" name="Google Shape;845;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7" name="Google Shape;847;p13"/>
            <p:cNvGrpSpPr/>
            <p:nvPr/>
          </p:nvGrpSpPr>
          <p:grpSpPr>
            <a:xfrm rot="10800000" flipH="1">
              <a:off x="3828111" y="2175271"/>
              <a:ext cx="744708" cy="61423"/>
              <a:chOff x="620190" y="1079573"/>
              <a:chExt cx="1113000" cy="91800"/>
            </a:xfrm>
          </p:grpSpPr>
          <p:sp>
            <p:nvSpPr>
              <p:cNvPr id="848" name="Google Shape;848;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0" name="Google Shape;850;p13"/>
            <p:cNvGrpSpPr/>
            <p:nvPr/>
          </p:nvGrpSpPr>
          <p:grpSpPr>
            <a:xfrm rot="10800000" flipH="1">
              <a:off x="4576460" y="2175271"/>
              <a:ext cx="744708" cy="61423"/>
              <a:chOff x="620190" y="1079573"/>
              <a:chExt cx="1113000" cy="91800"/>
            </a:xfrm>
          </p:grpSpPr>
          <p:sp>
            <p:nvSpPr>
              <p:cNvPr id="851" name="Google Shape;851;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3" name="Google Shape;853;p13"/>
            <p:cNvGrpSpPr/>
            <p:nvPr/>
          </p:nvGrpSpPr>
          <p:grpSpPr>
            <a:xfrm rot="10800000" flipH="1">
              <a:off x="5324810" y="2175271"/>
              <a:ext cx="744708" cy="61423"/>
              <a:chOff x="620190" y="1079573"/>
              <a:chExt cx="1113000" cy="91800"/>
            </a:xfrm>
          </p:grpSpPr>
          <p:sp>
            <p:nvSpPr>
              <p:cNvPr id="854" name="Google Shape;854;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6" name="Google Shape;856;p13"/>
            <p:cNvGrpSpPr/>
            <p:nvPr/>
          </p:nvGrpSpPr>
          <p:grpSpPr>
            <a:xfrm rot="10800000" flipH="1">
              <a:off x="6073159" y="2175271"/>
              <a:ext cx="744708" cy="61423"/>
              <a:chOff x="620190" y="1079573"/>
              <a:chExt cx="1113000" cy="91800"/>
            </a:xfrm>
          </p:grpSpPr>
          <p:sp>
            <p:nvSpPr>
              <p:cNvPr id="857" name="Google Shape;857;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9" name="Google Shape;859;p13"/>
            <p:cNvGrpSpPr/>
            <p:nvPr/>
          </p:nvGrpSpPr>
          <p:grpSpPr>
            <a:xfrm rot="10800000" flipH="1">
              <a:off x="6821508" y="2175271"/>
              <a:ext cx="744708" cy="61423"/>
              <a:chOff x="620190" y="1079573"/>
              <a:chExt cx="1113000" cy="91800"/>
            </a:xfrm>
          </p:grpSpPr>
          <p:sp>
            <p:nvSpPr>
              <p:cNvPr id="860" name="Google Shape;860;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2" name="Google Shape;862;p13"/>
            <p:cNvGrpSpPr/>
            <p:nvPr/>
          </p:nvGrpSpPr>
          <p:grpSpPr>
            <a:xfrm rot="10800000" flipH="1">
              <a:off x="7569858" y="2175271"/>
              <a:ext cx="744708" cy="61423"/>
              <a:chOff x="620190" y="1079573"/>
              <a:chExt cx="1113000" cy="91800"/>
            </a:xfrm>
          </p:grpSpPr>
          <p:sp>
            <p:nvSpPr>
              <p:cNvPr id="863" name="Google Shape;863;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5" name="Google Shape;865;p13"/>
            <p:cNvGrpSpPr/>
            <p:nvPr/>
          </p:nvGrpSpPr>
          <p:grpSpPr>
            <a:xfrm rot="10800000" flipH="1">
              <a:off x="8318207" y="2175271"/>
              <a:ext cx="744708" cy="61423"/>
              <a:chOff x="620190" y="1079573"/>
              <a:chExt cx="1113000" cy="91800"/>
            </a:xfrm>
          </p:grpSpPr>
          <p:sp>
            <p:nvSpPr>
              <p:cNvPr id="866" name="Google Shape;866;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68" name="Google Shape;868;p13"/>
          <p:cNvGrpSpPr/>
          <p:nvPr/>
        </p:nvGrpSpPr>
        <p:grpSpPr>
          <a:xfrm rot="-5400000" flipH="1">
            <a:off x="3801889" y="3798733"/>
            <a:ext cx="4588220" cy="81996"/>
            <a:chOff x="584062" y="1079582"/>
            <a:chExt cx="1147935" cy="91800"/>
          </a:xfrm>
        </p:grpSpPr>
        <p:sp>
          <p:nvSpPr>
            <p:cNvPr id="869" name="Google Shape;869;p13"/>
            <p:cNvSpPr/>
            <p:nvPr/>
          </p:nvSpPr>
          <p:spPr>
            <a:xfrm rot="5400000">
              <a:off x="1112062" y="551582"/>
              <a:ext cx="91800" cy="114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rot="5400000">
              <a:off x="1154047" y="552622"/>
              <a:ext cx="10200" cy="114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115152" y="3798536"/>
            <a:ext cx="11968736" cy="81907"/>
            <a:chOff x="86364" y="2175264"/>
            <a:chExt cx="8976552" cy="61430"/>
          </a:xfrm>
        </p:grpSpPr>
        <p:grpSp>
          <p:nvGrpSpPr>
            <p:cNvPr id="872" name="Google Shape;872;p13"/>
            <p:cNvGrpSpPr/>
            <p:nvPr/>
          </p:nvGrpSpPr>
          <p:grpSpPr>
            <a:xfrm rot="10800000" flipH="1">
              <a:off x="86364" y="2175271"/>
              <a:ext cx="744708" cy="61423"/>
              <a:chOff x="620190" y="1079573"/>
              <a:chExt cx="1113000" cy="91800"/>
            </a:xfrm>
          </p:grpSpPr>
          <p:sp>
            <p:nvSpPr>
              <p:cNvPr id="873" name="Google Shape;873;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5" name="Google Shape;875;p13"/>
            <p:cNvGrpSpPr/>
            <p:nvPr/>
          </p:nvGrpSpPr>
          <p:grpSpPr>
            <a:xfrm rot="10800000" flipH="1">
              <a:off x="834713" y="2175271"/>
              <a:ext cx="744708" cy="61423"/>
              <a:chOff x="620190" y="1079573"/>
              <a:chExt cx="1113000" cy="91800"/>
            </a:xfrm>
          </p:grpSpPr>
          <p:sp>
            <p:nvSpPr>
              <p:cNvPr id="876" name="Google Shape;876;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8" name="Google Shape;878;p13"/>
            <p:cNvGrpSpPr/>
            <p:nvPr/>
          </p:nvGrpSpPr>
          <p:grpSpPr>
            <a:xfrm rot="10800000" flipH="1">
              <a:off x="1583062" y="2175271"/>
              <a:ext cx="744708" cy="61423"/>
              <a:chOff x="620190" y="1079573"/>
              <a:chExt cx="1113000" cy="91800"/>
            </a:xfrm>
          </p:grpSpPr>
          <p:sp>
            <p:nvSpPr>
              <p:cNvPr id="879" name="Google Shape;879;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1" name="Google Shape;881;p13"/>
            <p:cNvGrpSpPr/>
            <p:nvPr/>
          </p:nvGrpSpPr>
          <p:grpSpPr>
            <a:xfrm rot="10800000" flipH="1">
              <a:off x="2331412" y="2175271"/>
              <a:ext cx="744708" cy="61423"/>
              <a:chOff x="620190" y="1079573"/>
              <a:chExt cx="1113000" cy="91800"/>
            </a:xfrm>
          </p:grpSpPr>
          <p:sp>
            <p:nvSpPr>
              <p:cNvPr id="882" name="Google Shape;882;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4" name="Google Shape;884;p13"/>
            <p:cNvGrpSpPr/>
            <p:nvPr/>
          </p:nvGrpSpPr>
          <p:grpSpPr>
            <a:xfrm rot="10800000" flipH="1">
              <a:off x="3079761" y="2175271"/>
              <a:ext cx="744708" cy="61423"/>
              <a:chOff x="620190" y="1079573"/>
              <a:chExt cx="1113000" cy="91800"/>
            </a:xfrm>
          </p:grpSpPr>
          <p:sp>
            <p:nvSpPr>
              <p:cNvPr id="885" name="Google Shape;885;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7" name="Google Shape;887;p13"/>
            <p:cNvGrpSpPr/>
            <p:nvPr/>
          </p:nvGrpSpPr>
          <p:grpSpPr>
            <a:xfrm rot="10800000" flipH="1">
              <a:off x="3828164" y="2175264"/>
              <a:ext cx="738486" cy="61423"/>
              <a:chOff x="620270" y="1079583"/>
              <a:chExt cx="1103700" cy="91800"/>
            </a:xfrm>
          </p:grpSpPr>
          <p:sp>
            <p:nvSpPr>
              <p:cNvPr id="888" name="Google Shape;888;p13"/>
              <p:cNvSpPr/>
              <p:nvPr/>
            </p:nvSpPr>
            <p:spPr>
              <a:xfrm rot="5400000">
                <a:off x="1126220" y="573633"/>
                <a:ext cx="91800" cy="110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0" name="Google Shape;890;p13"/>
            <p:cNvGrpSpPr/>
            <p:nvPr/>
          </p:nvGrpSpPr>
          <p:grpSpPr>
            <a:xfrm rot="10800000" flipH="1">
              <a:off x="4576460" y="2175271"/>
              <a:ext cx="744708" cy="61423"/>
              <a:chOff x="620190" y="1079573"/>
              <a:chExt cx="1113000" cy="91800"/>
            </a:xfrm>
          </p:grpSpPr>
          <p:sp>
            <p:nvSpPr>
              <p:cNvPr id="891" name="Google Shape;891;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3" name="Google Shape;893;p13"/>
            <p:cNvGrpSpPr/>
            <p:nvPr/>
          </p:nvGrpSpPr>
          <p:grpSpPr>
            <a:xfrm rot="10800000" flipH="1">
              <a:off x="5324810" y="2175271"/>
              <a:ext cx="744708" cy="61423"/>
              <a:chOff x="620190" y="1079573"/>
              <a:chExt cx="1113000" cy="91800"/>
            </a:xfrm>
          </p:grpSpPr>
          <p:sp>
            <p:nvSpPr>
              <p:cNvPr id="894" name="Google Shape;894;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13"/>
            <p:cNvGrpSpPr/>
            <p:nvPr/>
          </p:nvGrpSpPr>
          <p:grpSpPr>
            <a:xfrm rot="10800000" flipH="1">
              <a:off x="6073159" y="2175271"/>
              <a:ext cx="744708" cy="61423"/>
              <a:chOff x="620190" y="1079573"/>
              <a:chExt cx="1113000" cy="91800"/>
            </a:xfrm>
          </p:grpSpPr>
          <p:sp>
            <p:nvSpPr>
              <p:cNvPr id="897" name="Google Shape;897;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9" name="Google Shape;899;p13"/>
            <p:cNvGrpSpPr/>
            <p:nvPr/>
          </p:nvGrpSpPr>
          <p:grpSpPr>
            <a:xfrm rot="10800000" flipH="1">
              <a:off x="6821508" y="2175271"/>
              <a:ext cx="744708" cy="61423"/>
              <a:chOff x="620190" y="1079573"/>
              <a:chExt cx="1113000" cy="91800"/>
            </a:xfrm>
          </p:grpSpPr>
          <p:sp>
            <p:nvSpPr>
              <p:cNvPr id="900" name="Google Shape;900;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2" name="Google Shape;902;p13"/>
            <p:cNvGrpSpPr/>
            <p:nvPr/>
          </p:nvGrpSpPr>
          <p:grpSpPr>
            <a:xfrm rot="10800000" flipH="1">
              <a:off x="7569858" y="2175271"/>
              <a:ext cx="744708" cy="61423"/>
              <a:chOff x="620190" y="1079573"/>
              <a:chExt cx="1113000" cy="91800"/>
            </a:xfrm>
          </p:grpSpPr>
          <p:sp>
            <p:nvSpPr>
              <p:cNvPr id="903" name="Google Shape;903;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3"/>
            <p:cNvGrpSpPr/>
            <p:nvPr/>
          </p:nvGrpSpPr>
          <p:grpSpPr>
            <a:xfrm rot="10800000" flipH="1">
              <a:off x="8318207" y="2175271"/>
              <a:ext cx="744708" cy="61423"/>
              <a:chOff x="620190" y="1079573"/>
              <a:chExt cx="1113000" cy="91800"/>
            </a:xfrm>
          </p:grpSpPr>
          <p:sp>
            <p:nvSpPr>
              <p:cNvPr id="906" name="Google Shape;906;p1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08" name="Google Shape;908;p13"/>
          <p:cNvSpPr/>
          <p:nvPr/>
        </p:nvSpPr>
        <p:spPr>
          <a:xfrm>
            <a:off x="118703" y="5971028"/>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5976200" y="597129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11991693" y="371876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11991423" y="1467848"/>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11989312" y="665606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117659" y="6659244"/>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4" name="Google Shape;914;p13"/>
          <p:cNvSpPr/>
          <p:nvPr/>
        </p:nvSpPr>
        <p:spPr>
          <a:xfrm rot="5400000">
            <a:off x="6134585" y="3876460"/>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5" name="Google Shape;915;p13"/>
          <p:cNvSpPr/>
          <p:nvPr/>
        </p:nvSpPr>
        <p:spPr>
          <a:xfrm rot="-5400000" flipH="1">
            <a:off x="5973821" y="162723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3"/>
          <p:cNvSpPr/>
          <p:nvPr/>
        </p:nvSpPr>
        <p:spPr>
          <a:xfrm rot="-5400000" flipH="1">
            <a:off x="11990081" y="3878044"/>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3"/>
          <p:cNvSpPr txBox="1">
            <a:spLocks noGrp="1"/>
          </p:cNvSpPr>
          <p:nvPr>
            <p:ph type="title"/>
          </p:nvPr>
        </p:nvSpPr>
        <p:spPr>
          <a:xfrm>
            <a:off x="948967" y="467500"/>
            <a:ext cx="10294000" cy="7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5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8" name="Google Shape;918;p13"/>
          <p:cNvSpPr txBox="1">
            <a:spLocks noGrp="1"/>
          </p:cNvSpPr>
          <p:nvPr>
            <p:ph type="title" idx="2"/>
          </p:nvPr>
        </p:nvSpPr>
        <p:spPr>
          <a:xfrm>
            <a:off x="1629100" y="2166028"/>
            <a:ext cx="4066400" cy="447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34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19" name="Google Shape;919;p13"/>
          <p:cNvSpPr txBox="1">
            <a:spLocks noGrp="1"/>
          </p:cNvSpPr>
          <p:nvPr>
            <p:ph type="subTitle" idx="1"/>
          </p:nvPr>
        </p:nvSpPr>
        <p:spPr>
          <a:xfrm>
            <a:off x="1629100" y="2613528"/>
            <a:ext cx="3484400" cy="796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8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0" name="Google Shape;920;p13"/>
          <p:cNvSpPr txBox="1">
            <a:spLocks noGrp="1"/>
          </p:cNvSpPr>
          <p:nvPr>
            <p:ph type="title" idx="3" hasCustomPrompt="1"/>
          </p:nvPr>
        </p:nvSpPr>
        <p:spPr>
          <a:xfrm>
            <a:off x="482700" y="2058077"/>
            <a:ext cx="1076000" cy="60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900"/>
              <a:buNone/>
              <a:defRPr sz="4533"/>
            </a:lvl1pPr>
            <a:lvl2pPr lvl="1" algn="ctr" rtl="0">
              <a:spcBef>
                <a:spcPts val="0"/>
              </a:spcBef>
              <a:spcAft>
                <a:spcPts val="0"/>
              </a:spcAft>
              <a:buSzPts val="2900"/>
              <a:buNone/>
              <a:defRPr sz="3867"/>
            </a:lvl2pPr>
            <a:lvl3pPr lvl="2" algn="ctr" rtl="0">
              <a:spcBef>
                <a:spcPts val="0"/>
              </a:spcBef>
              <a:spcAft>
                <a:spcPts val="0"/>
              </a:spcAft>
              <a:buSzPts val="2900"/>
              <a:buNone/>
              <a:defRPr sz="3867"/>
            </a:lvl3pPr>
            <a:lvl4pPr lvl="3" algn="ctr" rtl="0">
              <a:spcBef>
                <a:spcPts val="0"/>
              </a:spcBef>
              <a:spcAft>
                <a:spcPts val="0"/>
              </a:spcAft>
              <a:buSzPts val="2900"/>
              <a:buNone/>
              <a:defRPr sz="3867"/>
            </a:lvl4pPr>
            <a:lvl5pPr lvl="4" algn="ctr" rtl="0">
              <a:spcBef>
                <a:spcPts val="0"/>
              </a:spcBef>
              <a:spcAft>
                <a:spcPts val="0"/>
              </a:spcAft>
              <a:buSzPts val="2900"/>
              <a:buNone/>
              <a:defRPr sz="3867"/>
            </a:lvl5pPr>
            <a:lvl6pPr lvl="5" algn="ctr" rtl="0">
              <a:spcBef>
                <a:spcPts val="0"/>
              </a:spcBef>
              <a:spcAft>
                <a:spcPts val="0"/>
              </a:spcAft>
              <a:buSzPts val="2900"/>
              <a:buNone/>
              <a:defRPr sz="3867"/>
            </a:lvl6pPr>
            <a:lvl7pPr lvl="6" algn="ctr" rtl="0">
              <a:spcBef>
                <a:spcPts val="0"/>
              </a:spcBef>
              <a:spcAft>
                <a:spcPts val="0"/>
              </a:spcAft>
              <a:buSzPts val="2900"/>
              <a:buNone/>
              <a:defRPr sz="3867"/>
            </a:lvl7pPr>
            <a:lvl8pPr lvl="7" algn="ctr" rtl="0">
              <a:spcBef>
                <a:spcPts val="0"/>
              </a:spcBef>
              <a:spcAft>
                <a:spcPts val="0"/>
              </a:spcAft>
              <a:buSzPts val="2900"/>
              <a:buNone/>
              <a:defRPr sz="3867"/>
            </a:lvl8pPr>
            <a:lvl9pPr lvl="8" algn="ctr" rtl="0">
              <a:spcBef>
                <a:spcPts val="0"/>
              </a:spcBef>
              <a:spcAft>
                <a:spcPts val="0"/>
              </a:spcAft>
              <a:buSzPts val="2900"/>
              <a:buNone/>
              <a:defRPr sz="3867"/>
            </a:lvl9pPr>
          </a:lstStyle>
          <a:p>
            <a:r>
              <a:t>xx%</a:t>
            </a:r>
          </a:p>
        </p:txBody>
      </p:sp>
      <p:sp>
        <p:nvSpPr>
          <p:cNvPr id="921" name="Google Shape;921;p13"/>
          <p:cNvSpPr txBox="1">
            <a:spLocks noGrp="1"/>
          </p:cNvSpPr>
          <p:nvPr>
            <p:ph type="title" idx="4"/>
          </p:nvPr>
        </p:nvSpPr>
        <p:spPr>
          <a:xfrm>
            <a:off x="7642884" y="2166028"/>
            <a:ext cx="40664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2" name="Google Shape;922;p13"/>
          <p:cNvSpPr txBox="1">
            <a:spLocks noGrp="1"/>
          </p:cNvSpPr>
          <p:nvPr>
            <p:ph type="subTitle" idx="5"/>
          </p:nvPr>
        </p:nvSpPr>
        <p:spPr>
          <a:xfrm>
            <a:off x="7642884" y="2613528"/>
            <a:ext cx="3484400" cy="79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3" name="Google Shape;923;p13"/>
          <p:cNvSpPr txBox="1">
            <a:spLocks noGrp="1"/>
          </p:cNvSpPr>
          <p:nvPr>
            <p:ph type="title" idx="6" hasCustomPrompt="1"/>
          </p:nvPr>
        </p:nvSpPr>
        <p:spPr>
          <a:xfrm>
            <a:off x="6496484" y="2058077"/>
            <a:ext cx="1076000" cy="60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900"/>
              <a:buNone/>
              <a:defRPr sz="4533"/>
            </a:lvl1pPr>
            <a:lvl2pPr lvl="1" algn="ctr" rtl="0">
              <a:spcBef>
                <a:spcPts val="0"/>
              </a:spcBef>
              <a:spcAft>
                <a:spcPts val="0"/>
              </a:spcAft>
              <a:buSzPts val="2900"/>
              <a:buNone/>
              <a:defRPr sz="3867"/>
            </a:lvl2pPr>
            <a:lvl3pPr lvl="2" algn="ctr" rtl="0">
              <a:spcBef>
                <a:spcPts val="0"/>
              </a:spcBef>
              <a:spcAft>
                <a:spcPts val="0"/>
              </a:spcAft>
              <a:buSzPts val="2900"/>
              <a:buNone/>
              <a:defRPr sz="3867"/>
            </a:lvl3pPr>
            <a:lvl4pPr lvl="3" algn="ctr" rtl="0">
              <a:spcBef>
                <a:spcPts val="0"/>
              </a:spcBef>
              <a:spcAft>
                <a:spcPts val="0"/>
              </a:spcAft>
              <a:buSzPts val="2900"/>
              <a:buNone/>
              <a:defRPr sz="3867"/>
            </a:lvl4pPr>
            <a:lvl5pPr lvl="4" algn="ctr" rtl="0">
              <a:spcBef>
                <a:spcPts val="0"/>
              </a:spcBef>
              <a:spcAft>
                <a:spcPts val="0"/>
              </a:spcAft>
              <a:buSzPts val="2900"/>
              <a:buNone/>
              <a:defRPr sz="3867"/>
            </a:lvl5pPr>
            <a:lvl6pPr lvl="5" algn="ctr" rtl="0">
              <a:spcBef>
                <a:spcPts val="0"/>
              </a:spcBef>
              <a:spcAft>
                <a:spcPts val="0"/>
              </a:spcAft>
              <a:buSzPts val="2900"/>
              <a:buNone/>
              <a:defRPr sz="3867"/>
            </a:lvl6pPr>
            <a:lvl7pPr lvl="6" algn="ctr" rtl="0">
              <a:spcBef>
                <a:spcPts val="0"/>
              </a:spcBef>
              <a:spcAft>
                <a:spcPts val="0"/>
              </a:spcAft>
              <a:buSzPts val="2900"/>
              <a:buNone/>
              <a:defRPr sz="3867"/>
            </a:lvl7pPr>
            <a:lvl8pPr lvl="7" algn="ctr" rtl="0">
              <a:spcBef>
                <a:spcPts val="0"/>
              </a:spcBef>
              <a:spcAft>
                <a:spcPts val="0"/>
              </a:spcAft>
              <a:buSzPts val="2900"/>
              <a:buNone/>
              <a:defRPr sz="3867"/>
            </a:lvl8pPr>
            <a:lvl9pPr lvl="8" algn="ctr" rtl="0">
              <a:spcBef>
                <a:spcPts val="0"/>
              </a:spcBef>
              <a:spcAft>
                <a:spcPts val="0"/>
              </a:spcAft>
              <a:buSzPts val="2900"/>
              <a:buNone/>
              <a:defRPr sz="3867"/>
            </a:lvl9pPr>
          </a:lstStyle>
          <a:p>
            <a:r>
              <a:t>xx%</a:t>
            </a:r>
          </a:p>
        </p:txBody>
      </p:sp>
      <p:sp>
        <p:nvSpPr>
          <p:cNvPr id="924" name="Google Shape;924;p13"/>
          <p:cNvSpPr txBox="1">
            <a:spLocks noGrp="1"/>
          </p:cNvSpPr>
          <p:nvPr>
            <p:ph type="title" idx="7"/>
          </p:nvPr>
        </p:nvSpPr>
        <p:spPr>
          <a:xfrm>
            <a:off x="1629100" y="4384384"/>
            <a:ext cx="40664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5" name="Google Shape;925;p13"/>
          <p:cNvSpPr txBox="1">
            <a:spLocks noGrp="1"/>
          </p:cNvSpPr>
          <p:nvPr>
            <p:ph type="subTitle" idx="8"/>
          </p:nvPr>
        </p:nvSpPr>
        <p:spPr>
          <a:xfrm>
            <a:off x="1629100" y="4831884"/>
            <a:ext cx="3484400" cy="79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6" name="Google Shape;926;p13"/>
          <p:cNvSpPr txBox="1">
            <a:spLocks noGrp="1"/>
          </p:cNvSpPr>
          <p:nvPr>
            <p:ph type="title" idx="9" hasCustomPrompt="1"/>
          </p:nvPr>
        </p:nvSpPr>
        <p:spPr>
          <a:xfrm>
            <a:off x="482700" y="4282784"/>
            <a:ext cx="1076000" cy="60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900"/>
              <a:buNone/>
              <a:defRPr sz="4533"/>
            </a:lvl1pPr>
            <a:lvl2pPr lvl="1" algn="ctr" rtl="0">
              <a:spcBef>
                <a:spcPts val="0"/>
              </a:spcBef>
              <a:spcAft>
                <a:spcPts val="0"/>
              </a:spcAft>
              <a:buSzPts val="2900"/>
              <a:buNone/>
              <a:defRPr sz="3867"/>
            </a:lvl2pPr>
            <a:lvl3pPr lvl="2" algn="ctr" rtl="0">
              <a:spcBef>
                <a:spcPts val="0"/>
              </a:spcBef>
              <a:spcAft>
                <a:spcPts val="0"/>
              </a:spcAft>
              <a:buSzPts val="2900"/>
              <a:buNone/>
              <a:defRPr sz="3867"/>
            </a:lvl3pPr>
            <a:lvl4pPr lvl="3" algn="ctr" rtl="0">
              <a:spcBef>
                <a:spcPts val="0"/>
              </a:spcBef>
              <a:spcAft>
                <a:spcPts val="0"/>
              </a:spcAft>
              <a:buSzPts val="2900"/>
              <a:buNone/>
              <a:defRPr sz="3867"/>
            </a:lvl4pPr>
            <a:lvl5pPr lvl="4" algn="ctr" rtl="0">
              <a:spcBef>
                <a:spcPts val="0"/>
              </a:spcBef>
              <a:spcAft>
                <a:spcPts val="0"/>
              </a:spcAft>
              <a:buSzPts val="2900"/>
              <a:buNone/>
              <a:defRPr sz="3867"/>
            </a:lvl5pPr>
            <a:lvl6pPr lvl="5" algn="ctr" rtl="0">
              <a:spcBef>
                <a:spcPts val="0"/>
              </a:spcBef>
              <a:spcAft>
                <a:spcPts val="0"/>
              </a:spcAft>
              <a:buSzPts val="2900"/>
              <a:buNone/>
              <a:defRPr sz="3867"/>
            </a:lvl6pPr>
            <a:lvl7pPr lvl="6" algn="ctr" rtl="0">
              <a:spcBef>
                <a:spcPts val="0"/>
              </a:spcBef>
              <a:spcAft>
                <a:spcPts val="0"/>
              </a:spcAft>
              <a:buSzPts val="2900"/>
              <a:buNone/>
              <a:defRPr sz="3867"/>
            </a:lvl7pPr>
            <a:lvl8pPr lvl="7" algn="ctr" rtl="0">
              <a:spcBef>
                <a:spcPts val="0"/>
              </a:spcBef>
              <a:spcAft>
                <a:spcPts val="0"/>
              </a:spcAft>
              <a:buSzPts val="2900"/>
              <a:buNone/>
              <a:defRPr sz="3867"/>
            </a:lvl8pPr>
            <a:lvl9pPr lvl="8" algn="ctr" rtl="0">
              <a:spcBef>
                <a:spcPts val="0"/>
              </a:spcBef>
              <a:spcAft>
                <a:spcPts val="0"/>
              </a:spcAft>
              <a:buSzPts val="2900"/>
              <a:buNone/>
              <a:defRPr sz="3867"/>
            </a:lvl9pPr>
          </a:lstStyle>
          <a:p>
            <a:r>
              <a:t>xx%</a:t>
            </a:r>
          </a:p>
        </p:txBody>
      </p:sp>
      <p:sp>
        <p:nvSpPr>
          <p:cNvPr id="927" name="Google Shape;927;p13"/>
          <p:cNvSpPr txBox="1">
            <a:spLocks noGrp="1"/>
          </p:cNvSpPr>
          <p:nvPr>
            <p:ph type="title" idx="13"/>
          </p:nvPr>
        </p:nvSpPr>
        <p:spPr>
          <a:xfrm>
            <a:off x="7642884" y="4384384"/>
            <a:ext cx="40664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8" name="Google Shape;928;p13"/>
          <p:cNvSpPr txBox="1">
            <a:spLocks noGrp="1"/>
          </p:cNvSpPr>
          <p:nvPr>
            <p:ph type="subTitle" idx="14"/>
          </p:nvPr>
        </p:nvSpPr>
        <p:spPr>
          <a:xfrm>
            <a:off x="7642884" y="4831884"/>
            <a:ext cx="3484400" cy="79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9" name="Google Shape;929;p13"/>
          <p:cNvSpPr txBox="1">
            <a:spLocks noGrp="1"/>
          </p:cNvSpPr>
          <p:nvPr>
            <p:ph type="title" idx="15" hasCustomPrompt="1"/>
          </p:nvPr>
        </p:nvSpPr>
        <p:spPr>
          <a:xfrm>
            <a:off x="6496484" y="4282784"/>
            <a:ext cx="1076000" cy="60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900"/>
              <a:buNone/>
              <a:defRPr sz="4533"/>
            </a:lvl1pPr>
            <a:lvl2pPr lvl="1" algn="ctr" rtl="0">
              <a:spcBef>
                <a:spcPts val="0"/>
              </a:spcBef>
              <a:spcAft>
                <a:spcPts val="0"/>
              </a:spcAft>
              <a:buSzPts val="2900"/>
              <a:buNone/>
              <a:defRPr sz="3867"/>
            </a:lvl2pPr>
            <a:lvl3pPr lvl="2" algn="ctr" rtl="0">
              <a:spcBef>
                <a:spcPts val="0"/>
              </a:spcBef>
              <a:spcAft>
                <a:spcPts val="0"/>
              </a:spcAft>
              <a:buSzPts val="2900"/>
              <a:buNone/>
              <a:defRPr sz="3867"/>
            </a:lvl3pPr>
            <a:lvl4pPr lvl="3" algn="ctr" rtl="0">
              <a:spcBef>
                <a:spcPts val="0"/>
              </a:spcBef>
              <a:spcAft>
                <a:spcPts val="0"/>
              </a:spcAft>
              <a:buSzPts val="2900"/>
              <a:buNone/>
              <a:defRPr sz="3867"/>
            </a:lvl4pPr>
            <a:lvl5pPr lvl="4" algn="ctr" rtl="0">
              <a:spcBef>
                <a:spcPts val="0"/>
              </a:spcBef>
              <a:spcAft>
                <a:spcPts val="0"/>
              </a:spcAft>
              <a:buSzPts val="2900"/>
              <a:buNone/>
              <a:defRPr sz="3867"/>
            </a:lvl5pPr>
            <a:lvl6pPr lvl="5" algn="ctr" rtl="0">
              <a:spcBef>
                <a:spcPts val="0"/>
              </a:spcBef>
              <a:spcAft>
                <a:spcPts val="0"/>
              </a:spcAft>
              <a:buSzPts val="2900"/>
              <a:buNone/>
              <a:defRPr sz="3867"/>
            </a:lvl6pPr>
            <a:lvl7pPr lvl="6" algn="ctr" rtl="0">
              <a:spcBef>
                <a:spcPts val="0"/>
              </a:spcBef>
              <a:spcAft>
                <a:spcPts val="0"/>
              </a:spcAft>
              <a:buSzPts val="2900"/>
              <a:buNone/>
              <a:defRPr sz="3867"/>
            </a:lvl7pPr>
            <a:lvl8pPr lvl="7" algn="ctr" rtl="0">
              <a:spcBef>
                <a:spcPts val="0"/>
              </a:spcBef>
              <a:spcAft>
                <a:spcPts val="0"/>
              </a:spcAft>
              <a:buSzPts val="2900"/>
              <a:buNone/>
              <a:defRPr sz="3867"/>
            </a:lvl8pPr>
            <a:lvl9pPr lvl="8" algn="ctr" rtl="0">
              <a:spcBef>
                <a:spcPts val="0"/>
              </a:spcBef>
              <a:spcAft>
                <a:spcPts val="0"/>
              </a:spcAft>
              <a:buSzPts val="2900"/>
              <a:buNone/>
              <a:defRPr sz="3867"/>
            </a:lvl9pPr>
          </a:lstStyle>
          <a:p>
            <a:r>
              <a:t>xx%</a:t>
            </a:r>
          </a:p>
        </p:txBody>
      </p:sp>
      <p:grpSp>
        <p:nvGrpSpPr>
          <p:cNvPr id="930" name="Google Shape;930;p13"/>
          <p:cNvGrpSpPr/>
          <p:nvPr/>
        </p:nvGrpSpPr>
        <p:grpSpPr>
          <a:xfrm>
            <a:off x="1" y="0"/>
            <a:ext cx="12195700" cy="6858000"/>
            <a:chOff x="0" y="0"/>
            <a:chExt cx="9146775" cy="5143500"/>
          </a:xfrm>
        </p:grpSpPr>
        <p:sp>
          <p:nvSpPr>
            <p:cNvPr id="931" name="Google Shape;931;p13"/>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3"/>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3"/>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5" name="Google Shape;935;p13"/>
          <p:cNvSpPr/>
          <p:nvPr/>
        </p:nvSpPr>
        <p:spPr>
          <a:xfrm>
            <a:off x="6134619" y="3720572"/>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118703" y="1467028"/>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13"/>
          <p:cNvSpPr/>
          <p:nvPr/>
        </p:nvSpPr>
        <p:spPr>
          <a:xfrm rot="5400000">
            <a:off x="116484" y="162514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39346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38"/>
        <p:cNvGrpSpPr/>
        <p:nvPr/>
      </p:nvGrpSpPr>
      <p:grpSpPr>
        <a:xfrm>
          <a:off x="0" y="0"/>
          <a:ext cx="0" cy="0"/>
          <a:chOff x="0" y="0"/>
          <a:chExt cx="0" cy="0"/>
        </a:xfrm>
      </p:grpSpPr>
      <p:sp>
        <p:nvSpPr>
          <p:cNvPr id="939" name="Google Shape;939;p14"/>
          <p:cNvSpPr txBox="1">
            <a:spLocks noGrp="1"/>
          </p:cNvSpPr>
          <p:nvPr>
            <p:ph type="title"/>
          </p:nvPr>
        </p:nvSpPr>
        <p:spPr>
          <a:xfrm>
            <a:off x="8427233" y="2266600"/>
            <a:ext cx="2802000" cy="44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0" name="Google Shape;940;p14"/>
          <p:cNvSpPr/>
          <p:nvPr/>
        </p:nvSpPr>
        <p:spPr>
          <a:xfrm>
            <a:off x="11075167" y="121967"/>
            <a:ext cx="996000" cy="1440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1" name="Google Shape;941;p14"/>
          <p:cNvGrpSpPr/>
          <p:nvPr/>
        </p:nvGrpSpPr>
        <p:grpSpPr>
          <a:xfrm>
            <a:off x="115152" y="1546145"/>
            <a:ext cx="11968736" cy="81897"/>
            <a:chOff x="86364" y="2175271"/>
            <a:chExt cx="8976552" cy="61423"/>
          </a:xfrm>
        </p:grpSpPr>
        <p:grpSp>
          <p:nvGrpSpPr>
            <p:cNvPr id="942" name="Google Shape;942;p14"/>
            <p:cNvGrpSpPr/>
            <p:nvPr/>
          </p:nvGrpSpPr>
          <p:grpSpPr>
            <a:xfrm rot="10800000" flipH="1">
              <a:off x="86364" y="2175271"/>
              <a:ext cx="744708" cy="61423"/>
              <a:chOff x="620190" y="1079573"/>
              <a:chExt cx="1113000" cy="91800"/>
            </a:xfrm>
          </p:grpSpPr>
          <p:sp>
            <p:nvSpPr>
              <p:cNvPr id="943" name="Google Shape;943;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5" name="Google Shape;945;p14"/>
            <p:cNvGrpSpPr/>
            <p:nvPr/>
          </p:nvGrpSpPr>
          <p:grpSpPr>
            <a:xfrm rot="10800000" flipH="1">
              <a:off x="834713" y="2175271"/>
              <a:ext cx="744708" cy="61423"/>
              <a:chOff x="620190" y="1079573"/>
              <a:chExt cx="1113000" cy="91800"/>
            </a:xfrm>
          </p:grpSpPr>
          <p:sp>
            <p:nvSpPr>
              <p:cNvPr id="946" name="Google Shape;946;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8" name="Google Shape;948;p14"/>
            <p:cNvGrpSpPr/>
            <p:nvPr/>
          </p:nvGrpSpPr>
          <p:grpSpPr>
            <a:xfrm rot="10800000" flipH="1">
              <a:off x="1583062" y="2175271"/>
              <a:ext cx="744708" cy="61423"/>
              <a:chOff x="620190" y="1079573"/>
              <a:chExt cx="1113000" cy="91800"/>
            </a:xfrm>
          </p:grpSpPr>
          <p:sp>
            <p:nvSpPr>
              <p:cNvPr id="949" name="Google Shape;949;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1" name="Google Shape;951;p14"/>
            <p:cNvGrpSpPr/>
            <p:nvPr/>
          </p:nvGrpSpPr>
          <p:grpSpPr>
            <a:xfrm rot="10800000" flipH="1">
              <a:off x="2331412" y="2175271"/>
              <a:ext cx="744708" cy="61423"/>
              <a:chOff x="620190" y="1079573"/>
              <a:chExt cx="1113000" cy="91800"/>
            </a:xfrm>
          </p:grpSpPr>
          <p:sp>
            <p:nvSpPr>
              <p:cNvPr id="952" name="Google Shape;952;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4" name="Google Shape;954;p14"/>
            <p:cNvGrpSpPr/>
            <p:nvPr/>
          </p:nvGrpSpPr>
          <p:grpSpPr>
            <a:xfrm rot="10800000" flipH="1">
              <a:off x="3079761" y="2175271"/>
              <a:ext cx="744708" cy="61423"/>
              <a:chOff x="620190" y="1079573"/>
              <a:chExt cx="1113000" cy="91800"/>
            </a:xfrm>
          </p:grpSpPr>
          <p:sp>
            <p:nvSpPr>
              <p:cNvPr id="955" name="Google Shape;955;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7" name="Google Shape;957;p14"/>
            <p:cNvGrpSpPr/>
            <p:nvPr/>
          </p:nvGrpSpPr>
          <p:grpSpPr>
            <a:xfrm rot="10800000" flipH="1">
              <a:off x="3828111" y="2175271"/>
              <a:ext cx="744708" cy="61423"/>
              <a:chOff x="620190" y="1079573"/>
              <a:chExt cx="1113000" cy="91800"/>
            </a:xfrm>
          </p:grpSpPr>
          <p:sp>
            <p:nvSpPr>
              <p:cNvPr id="958" name="Google Shape;958;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0" name="Google Shape;960;p14"/>
            <p:cNvGrpSpPr/>
            <p:nvPr/>
          </p:nvGrpSpPr>
          <p:grpSpPr>
            <a:xfrm rot="10800000" flipH="1">
              <a:off x="4576460" y="2175271"/>
              <a:ext cx="744708" cy="61423"/>
              <a:chOff x="620190" y="1079573"/>
              <a:chExt cx="1113000" cy="91800"/>
            </a:xfrm>
          </p:grpSpPr>
          <p:sp>
            <p:nvSpPr>
              <p:cNvPr id="961" name="Google Shape;961;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3" name="Google Shape;963;p14"/>
            <p:cNvGrpSpPr/>
            <p:nvPr/>
          </p:nvGrpSpPr>
          <p:grpSpPr>
            <a:xfrm rot="10800000" flipH="1">
              <a:off x="5324810" y="2175271"/>
              <a:ext cx="744708" cy="61423"/>
              <a:chOff x="620190" y="1079573"/>
              <a:chExt cx="1113000" cy="91800"/>
            </a:xfrm>
          </p:grpSpPr>
          <p:sp>
            <p:nvSpPr>
              <p:cNvPr id="964" name="Google Shape;964;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6" name="Google Shape;966;p14"/>
            <p:cNvGrpSpPr/>
            <p:nvPr/>
          </p:nvGrpSpPr>
          <p:grpSpPr>
            <a:xfrm rot="10800000" flipH="1">
              <a:off x="6073159" y="2175271"/>
              <a:ext cx="744708" cy="61423"/>
              <a:chOff x="620190" y="1079573"/>
              <a:chExt cx="1113000" cy="91800"/>
            </a:xfrm>
          </p:grpSpPr>
          <p:sp>
            <p:nvSpPr>
              <p:cNvPr id="967" name="Google Shape;967;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9" name="Google Shape;969;p14"/>
            <p:cNvGrpSpPr/>
            <p:nvPr/>
          </p:nvGrpSpPr>
          <p:grpSpPr>
            <a:xfrm rot="10800000" flipH="1">
              <a:off x="6821508" y="2175271"/>
              <a:ext cx="744708" cy="61423"/>
              <a:chOff x="620190" y="1079573"/>
              <a:chExt cx="1113000" cy="91800"/>
            </a:xfrm>
          </p:grpSpPr>
          <p:sp>
            <p:nvSpPr>
              <p:cNvPr id="970" name="Google Shape;970;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2" name="Google Shape;972;p14"/>
            <p:cNvGrpSpPr/>
            <p:nvPr/>
          </p:nvGrpSpPr>
          <p:grpSpPr>
            <a:xfrm rot="10800000" flipH="1">
              <a:off x="7569858" y="2175271"/>
              <a:ext cx="744708" cy="61423"/>
              <a:chOff x="620190" y="1079573"/>
              <a:chExt cx="1113000" cy="91800"/>
            </a:xfrm>
          </p:grpSpPr>
          <p:sp>
            <p:nvSpPr>
              <p:cNvPr id="973" name="Google Shape;973;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14"/>
            <p:cNvGrpSpPr/>
            <p:nvPr/>
          </p:nvGrpSpPr>
          <p:grpSpPr>
            <a:xfrm rot="10800000" flipH="1">
              <a:off x="8318207" y="2175271"/>
              <a:ext cx="744708" cy="61423"/>
              <a:chOff x="620190" y="1079573"/>
              <a:chExt cx="1113000" cy="91800"/>
            </a:xfrm>
          </p:grpSpPr>
          <p:sp>
            <p:nvSpPr>
              <p:cNvPr id="976" name="Google Shape;976;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78" name="Google Shape;978;p14"/>
          <p:cNvGrpSpPr/>
          <p:nvPr/>
        </p:nvGrpSpPr>
        <p:grpSpPr>
          <a:xfrm rot="-5400000" flipH="1">
            <a:off x="10334538" y="833408"/>
            <a:ext cx="1508956" cy="81897"/>
            <a:chOff x="931202" y="1079564"/>
            <a:chExt cx="774300" cy="91800"/>
          </a:xfrm>
        </p:grpSpPr>
        <p:sp>
          <p:nvSpPr>
            <p:cNvPr id="979" name="Google Shape;979;p14"/>
            <p:cNvSpPr/>
            <p:nvPr/>
          </p:nvSpPr>
          <p:spPr>
            <a:xfrm rot="5400000">
              <a:off x="1262691" y="748514"/>
              <a:ext cx="91800" cy="753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rot="5400000">
              <a:off x="1313252" y="738315"/>
              <a:ext cx="10200" cy="774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1" name="Google Shape;981;p14"/>
          <p:cNvSpPr/>
          <p:nvPr/>
        </p:nvSpPr>
        <p:spPr>
          <a:xfrm rot="5400000">
            <a:off x="11127519" y="120364"/>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14"/>
          <p:cNvSpPr/>
          <p:nvPr/>
        </p:nvSpPr>
        <p:spPr>
          <a:xfrm rot="-5400000" flipH="1">
            <a:off x="11990748" y="117217"/>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10968464" y="1467304"/>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4" name="Google Shape;984;p14"/>
          <p:cNvGrpSpPr/>
          <p:nvPr/>
        </p:nvGrpSpPr>
        <p:grpSpPr>
          <a:xfrm>
            <a:off x="115152" y="6050933"/>
            <a:ext cx="11968736" cy="81897"/>
            <a:chOff x="86364" y="2175271"/>
            <a:chExt cx="8976552" cy="61423"/>
          </a:xfrm>
        </p:grpSpPr>
        <p:grpSp>
          <p:nvGrpSpPr>
            <p:cNvPr id="985" name="Google Shape;985;p14"/>
            <p:cNvGrpSpPr/>
            <p:nvPr/>
          </p:nvGrpSpPr>
          <p:grpSpPr>
            <a:xfrm rot="10800000" flipH="1">
              <a:off x="86364" y="2175271"/>
              <a:ext cx="744708" cy="61423"/>
              <a:chOff x="620190" y="1079573"/>
              <a:chExt cx="1113000" cy="91800"/>
            </a:xfrm>
          </p:grpSpPr>
          <p:sp>
            <p:nvSpPr>
              <p:cNvPr id="986" name="Google Shape;986;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8" name="Google Shape;988;p14"/>
            <p:cNvGrpSpPr/>
            <p:nvPr/>
          </p:nvGrpSpPr>
          <p:grpSpPr>
            <a:xfrm rot="10800000" flipH="1">
              <a:off x="834713" y="2175271"/>
              <a:ext cx="744708" cy="61423"/>
              <a:chOff x="620190" y="1079573"/>
              <a:chExt cx="1113000" cy="91800"/>
            </a:xfrm>
          </p:grpSpPr>
          <p:sp>
            <p:nvSpPr>
              <p:cNvPr id="989" name="Google Shape;989;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1" name="Google Shape;991;p14"/>
            <p:cNvGrpSpPr/>
            <p:nvPr/>
          </p:nvGrpSpPr>
          <p:grpSpPr>
            <a:xfrm rot="10800000" flipH="1">
              <a:off x="1583062" y="2175271"/>
              <a:ext cx="744708" cy="61423"/>
              <a:chOff x="620190" y="1079573"/>
              <a:chExt cx="1113000" cy="91800"/>
            </a:xfrm>
          </p:grpSpPr>
          <p:sp>
            <p:nvSpPr>
              <p:cNvPr id="992" name="Google Shape;992;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14"/>
            <p:cNvGrpSpPr/>
            <p:nvPr/>
          </p:nvGrpSpPr>
          <p:grpSpPr>
            <a:xfrm rot="10800000" flipH="1">
              <a:off x="2331412" y="2175271"/>
              <a:ext cx="744708" cy="61423"/>
              <a:chOff x="620190" y="1079573"/>
              <a:chExt cx="1113000" cy="91800"/>
            </a:xfrm>
          </p:grpSpPr>
          <p:sp>
            <p:nvSpPr>
              <p:cNvPr id="995" name="Google Shape;995;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7" name="Google Shape;997;p14"/>
            <p:cNvGrpSpPr/>
            <p:nvPr/>
          </p:nvGrpSpPr>
          <p:grpSpPr>
            <a:xfrm rot="10800000" flipH="1">
              <a:off x="3079761" y="2175271"/>
              <a:ext cx="744708" cy="61423"/>
              <a:chOff x="620190" y="1079573"/>
              <a:chExt cx="1113000" cy="91800"/>
            </a:xfrm>
          </p:grpSpPr>
          <p:sp>
            <p:nvSpPr>
              <p:cNvPr id="998" name="Google Shape;998;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0" name="Google Shape;1000;p14"/>
            <p:cNvGrpSpPr/>
            <p:nvPr/>
          </p:nvGrpSpPr>
          <p:grpSpPr>
            <a:xfrm rot="10800000" flipH="1">
              <a:off x="3828111" y="2175271"/>
              <a:ext cx="744708" cy="61423"/>
              <a:chOff x="620190" y="1079573"/>
              <a:chExt cx="1113000" cy="91800"/>
            </a:xfrm>
          </p:grpSpPr>
          <p:sp>
            <p:nvSpPr>
              <p:cNvPr id="1001" name="Google Shape;1001;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3" name="Google Shape;1003;p14"/>
            <p:cNvGrpSpPr/>
            <p:nvPr/>
          </p:nvGrpSpPr>
          <p:grpSpPr>
            <a:xfrm rot="10800000" flipH="1">
              <a:off x="4576460" y="2175271"/>
              <a:ext cx="744708" cy="61423"/>
              <a:chOff x="620190" y="1079573"/>
              <a:chExt cx="1113000" cy="91800"/>
            </a:xfrm>
          </p:grpSpPr>
          <p:sp>
            <p:nvSpPr>
              <p:cNvPr id="1004" name="Google Shape;1004;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6" name="Google Shape;1006;p14"/>
            <p:cNvGrpSpPr/>
            <p:nvPr/>
          </p:nvGrpSpPr>
          <p:grpSpPr>
            <a:xfrm rot="10800000" flipH="1">
              <a:off x="5324810" y="2175271"/>
              <a:ext cx="744708" cy="61423"/>
              <a:chOff x="620190" y="1079573"/>
              <a:chExt cx="1113000" cy="91800"/>
            </a:xfrm>
          </p:grpSpPr>
          <p:sp>
            <p:nvSpPr>
              <p:cNvPr id="1007" name="Google Shape;1007;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9" name="Google Shape;1009;p14"/>
            <p:cNvGrpSpPr/>
            <p:nvPr/>
          </p:nvGrpSpPr>
          <p:grpSpPr>
            <a:xfrm rot="10800000" flipH="1">
              <a:off x="6073159" y="2175271"/>
              <a:ext cx="744708" cy="61423"/>
              <a:chOff x="620190" y="1079573"/>
              <a:chExt cx="1113000" cy="91800"/>
            </a:xfrm>
          </p:grpSpPr>
          <p:sp>
            <p:nvSpPr>
              <p:cNvPr id="1010" name="Google Shape;1010;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2" name="Google Shape;1012;p14"/>
            <p:cNvGrpSpPr/>
            <p:nvPr/>
          </p:nvGrpSpPr>
          <p:grpSpPr>
            <a:xfrm rot="10800000" flipH="1">
              <a:off x="6821508" y="2175271"/>
              <a:ext cx="744708" cy="61423"/>
              <a:chOff x="620190" y="1079573"/>
              <a:chExt cx="1113000" cy="91800"/>
            </a:xfrm>
          </p:grpSpPr>
          <p:sp>
            <p:nvSpPr>
              <p:cNvPr id="1013" name="Google Shape;1013;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5" name="Google Shape;1015;p14"/>
            <p:cNvGrpSpPr/>
            <p:nvPr/>
          </p:nvGrpSpPr>
          <p:grpSpPr>
            <a:xfrm rot="10800000" flipH="1">
              <a:off x="7569858" y="2175271"/>
              <a:ext cx="744708" cy="61423"/>
              <a:chOff x="620190" y="1079573"/>
              <a:chExt cx="1113000" cy="91800"/>
            </a:xfrm>
          </p:grpSpPr>
          <p:sp>
            <p:nvSpPr>
              <p:cNvPr id="1016" name="Google Shape;1016;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8" name="Google Shape;1018;p14"/>
            <p:cNvGrpSpPr/>
            <p:nvPr/>
          </p:nvGrpSpPr>
          <p:grpSpPr>
            <a:xfrm rot="10800000" flipH="1">
              <a:off x="8318207" y="2175271"/>
              <a:ext cx="744708" cy="61423"/>
              <a:chOff x="620190" y="1079573"/>
              <a:chExt cx="1113000" cy="91800"/>
            </a:xfrm>
          </p:grpSpPr>
          <p:sp>
            <p:nvSpPr>
              <p:cNvPr id="1019" name="Google Shape;1019;p1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21" name="Google Shape;1021;p14"/>
          <p:cNvSpPr/>
          <p:nvPr/>
        </p:nvSpPr>
        <p:spPr>
          <a:xfrm>
            <a:off x="115233" y="6132833"/>
            <a:ext cx="11968800" cy="621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2" name="Google Shape;1022;p14"/>
          <p:cNvGrpSpPr/>
          <p:nvPr/>
        </p:nvGrpSpPr>
        <p:grpSpPr>
          <a:xfrm rot="-5400000" flipH="1">
            <a:off x="1810438" y="3798366"/>
            <a:ext cx="4586372" cy="81897"/>
            <a:chOff x="584194" y="1079564"/>
            <a:chExt cx="1153591" cy="91800"/>
          </a:xfrm>
        </p:grpSpPr>
        <p:sp>
          <p:nvSpPr>
            <p:cNvPr id="1023" name="Google Shape;1023;p14"/>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rot="5400000">
              <a:off x="1156985" y="549756"/>
              <a:ext cx="10200" cy="1151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5" name="Google Shape;1025;p14"/>
          <p:cNvGrpSpPr/>
          <p:nvPr/>
        </p:nvGrpSpPr>
        <p:grpSpPr>
          <a:xfrm rot="-5400000" flipH="1">
            <a:off x="5799377" y="3800505"/>
            <a:ext cx="4590561" cy="81897"/>
            <a:chOff x="584194" y="1079564"/>
            <a:chExt cx="1154219" cy="91800"/>
          </a:xfrm>
        </p:grpSpPr>
        <p:sp>
          <p:nvSpPr>
            <p:cNvPr id="1026" name="Google Shape;1026;p14"/>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rot="5400000">
              <a:off x="1157313" y="549456"/>
              <a:ext cx="10200" cy="1152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8" name="Google Shape;1028;p14"/>
          <p:cNvSpPr/>
          <p:nvPr/>
        </p:nvSpPr>
        <p:spPr>
          <a:xfrm rot="5400000">
            <a:off x="118392" y="6129648"/>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14"/>
          <p:cNvSpPr/>
          <p:nvPr/>
        </p:nvSpPr>
        <p:spPr>
          <a:xfrm rot="-5400000" flipH="1">
            <a:off x="11992377" y="6128848"/>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0" name="Google Shape;1030;p14"/>
          <p:cNvSpPr/>
          <p:nvPr/>
        </p:nvSpPr>
        <p:spPr>
          <a:xfrm>
            <a:off x="120227" y="146651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1" name="Google Shape;1031;p14"/>
          <p:cNvSpPr/>
          <p:nvPr/>
        </p:nvSpPr>
        <p:spPr>
          <a:xfrm>
            <a:off x="7975704" y="597268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8133011" y="597268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3" name="Google Shape;1033;p14"/>
          <p:cNvSpPr/>
          <p:nvPr/>
        </p:nvSpPr>
        <p:spPr>
          <a:xfrm>
            <a:off x="11989971" y="597188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20227" y="597189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4"/>
          <p:cNvSpPr/>
          <p:nvPr/>
        </p:nvSpPr>
        <p:spPr>
          <a:xfrm>
            <a:off x="4141381" y="597279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4"/>
          <p:cNvSpPr/>
          <p:nvPr/>
        </p:nvSpPr>
        <p:spPr>
          <a:xfrm>
            <a:off x="3983837" y="597279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14"/>
          <p:cNvSpPr txBox="1">
            <a:spLocks noGrp="1"/>
          </p:cNvSpPr>
          <p:nvPr>
            <p:ph type="title" idx="2"/>
          </p:nvPr>
        </p:nvSpPr>
        <p:spPr>
          <a:xfrm>
            <a:off x="948967" y="467500"/>
            <a:ext cx="10294000" cy="761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5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8" name="Google Shape;1038;p14"/>
          <p:cNvSpPr txBox="1">
            <a:spLocks noGrp="1"/>
          </p:cNvSpPr>
          <p:nvPr>
            <p:ph type="title" idx="3"/>
          </p:nvPr>
        </p:nvSpPr>
        <p:spPr>
          <a:xfrm>
            <a:off x="962767" y="2266600"/>
            <a:ext cx="28020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9" name="Google Shape;1039;p14"/>
          <p:cNvSpPr txBox="1">
            <a:spLocks noGrp="1"/>
          </p:cNvSpPr>
          <p:nvPr>
            <p:ph type="subTitle" idx="1"/>
          </p:nvPr>
        </p:nvSpPr>
        <p:spPr>
          <a:xfrm>
            <a:off x="962768" y="2815700"/>
            <a:ext cx="2802000" cy="79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0" name="Google Shape;1040;p14"/>
          <p:cNvSpPr txBox="1">
            <a:spLocks noGrp="1"/>
          </p:cNvSpPr>
          <p:nvPr>
            <p:ph type="title" idx="4"/>
          </p:nvPr>
        </p:nvSpPr>
        <p:spPr>
          <a:xfrm>
            <a:off x="4695000" y="2266600"/>
            <a:ext cx="28020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1" name="Google Shape;1041;p14"/>
          <p:cNvSpPr txBox="1">
            <a:spLocks noGrp="1"/>
          </p:cNvSpPr>
          <p:nvPr>
            <p:ph type="subTitle" idx="5"/>
          </p:nvPr>
        </p:nvSpPr>
        <p:spPr>
          <a:xfrm>
            <a:off x="4695001" y="2815700"/>
            <a:ext cx="2802000" cy="7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2" name="Google Shape;1042;p14"/>
          <p:cNvSpPr txBox="1">
            <a:spLocks noGrp="1"/>
          </p:cNvSpPr>
          <p:nvPr>
            <p:ph type="title" idx="6"/>
          </p:nvPr>
        </p:nvSpPr>
        <p:spPr>
          <a:xfrm>
            <a:off x="962767" y="4212933"/>
            <a:ext cx="28020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3" name="Google Shape;1043;p14"/>
          <p:cNvSpPr txBox="1">
            <a:spLocks noGrp="1"/>
          </p:cNvSpPr>
          <p:nvPr>
            <p:ph type="subTitle" idx="7"/>
          </p:nvPr>
        </p:nvSpPr>
        <p:spPr>
          <a:xfrm>
            <a:off x="962768" y="4762033"/>
            <a:ext cx="2802000" cy="79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4" name="Google Shape;1044;p14"/>
          <p:cNvSpPr txBox="1">
            <a:spLocks noGrp="1"/>
          </p:cNvSpPr>
          <p:nvPr>
            <p:ph type="title" idx="8"/>
          </p:nvPr>
        </p:nvSpPr>
        <p:spPr>
          <a:xfrm>
            <a:off x="4695000" y="4212933"/>
            <a:ext cx="28020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5" name="Google Shape;1045;p14"/>
          <p:cNvSpPr txBox="1">
            <a:spLocks noGrp="1"/>
          </p:cNvSpPr>
          <p:nvPr>
            <p:ph type="subTitle" idx="9"/>
          </p:nvPr>
        </p:nvSpPr>
        <p:spPr>
          <a:xfrm>
            <a:off x="4695001" y="4762033"/>
            <a:ext cx="2802000" cy="7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046" name="Google Shape;1046;p14"/>
          <p:cNvGrpSpPr/>
          <p:nvPr/>
        </p:nvGrpSpPr>
        <p:grpSpPr>
          <a:xfrm>
            <a:off x="1" y="0"/>
            <a:ext cx="12195700" cy="6858000"/>
            <a:chOff x="0" y="0"/>
            <a:chExt cx="9146775" cy="5143500"/>
          </a:xfrm>
        </p:grpSpPr>
        <p:sp>
          <p:nvSpPr>
            <p:cNvPr id="1047" name="Google Shape;1047;p14"/>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4"/>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4"/>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1" name="Google Shape;1051;p14"/>
          <p:cNvSpPr txBox="1">
            <a:spLocks noGrp="1"/>
          </p:cNvSpPr>
          <p:nvPr>
            <p:ph type="subTitle" idx="13"/>
          </p:nvPr>
        </p:nvSpPr>
        <p:spPr>
          <a:xfrm>
            <a:off x="8427400" y="2815700"/>
            <a:ext cx="2802000" cy="79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2" name="Google Shape;1052;p14"/>
          <p:cNvSpPr txBox="1">
            <a:spLocks noGrp="1"/>
          </p:cNvSpPr>
          <p:nvPr>
            <p:ph type="title" idx="14"/>
          </p:nvPr>
        </p:nvSpPr>
        <p:spPr>
          <a:xfrm>
            <a:off x="8427233" y="4212933"/>
            <a:ext cx="2802000" cy="44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3" name="Google Shape;1053;p14"/>
          <p:cNvSpPr txBox="1">
            <a:spLocks noGrp="1"/>
          </p:cNvSpPr>
          <p:nvPr>
            <p:ph type="subTitle" idx="15"/>
          </p:nvPr>
        </p:nvSpPr>
        <p:spPr>
          <a:xfrm>
            <a:off x="8427400" y="4762033"/>
            <a:ext cx="2802000" cy="79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464528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33"/>
        <p:cNvGrpSpPr/>
        <p:nvPr/>
      </p:nvGrpSpPr>
      <p:grpSpPr>
        <a:xfrm>
          <a:off x="0" y="0"/>
          <a:ext cx="0" cy="0"/>
          <a:chOff x="0" y="0"/>
          <a:chExt cx="0" cy="0"/>
        </a:xfrm>
      </p:grpSpPr>
      <p:grpSp>
        <p:nvGrpSpPr>
          <p:cNvPr id="1334" name="Google Shape;1334;p18"/>
          <p:cNvGrpSpPr/>
          <p:nvPr/>
        </p:nvGrpSpPr>
        <p:grpSpPr>
          <a:xfrm>
            <a:off x="115152" y="1546145"/>
            <a:ext cx="11968736" cy="81897"/>
            <a:chOff x="86364" y="2175271"/>
            <a:chExt cx="8976552" cy="61423"/>
          </a:xfrm>
        </p:grpSpPr>
        <p:grpSp>
          <p:nvGrpSpPr>
            <p:cNvPr id="1335" name="Google Shape;1335;p18"/>
            <p:cNvGrpSpPr/>
            <p:nvPr/>
          </p:nvGrpSpPr>
          <p:grpSpPr>
            <a:xfrm rot="10800000" flipH="1">
              <a:off x="86364" y="2175271"/>
              <a:ext cx="744708" cy="61423"/>
              <a:chOff x="620190" y="1079573"/>
              <a:chExt cx="1113000" cy="91800"/>
            </a:xfrm>
          </p:grpSpPr>
          <p:sp>
            <p:nvSpPr>
              <p:cNvPr id="1336" name="Google Shape;1336;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8" name="Google Shape;1338;p18"/>
            <p:cNvGrpSpPr/>
            <p:nvPr/>
          </p:nvGrpSpPr>
          <p:grpSpPr>
            <a:xfrm rot="10800000" flipH="1">
              <a:off x="834713" y="2175271"/>
              <a:ext cx="744708" cy="61423"/>
              <a:chOff x="620190" y="1079573"/>
              <a:chExt cx="1113000" cy="91800"/>
            </a:xfrm>
          </p:grpSpPr>
          <p:sp>
            <p:nvSpPr>
              <p:cNvPr id="1339" name="Google Shape;1339;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1" name="Google Shape;1341;p18"/>
            <p:cNvGrpSpPr/>
            <p:nvPr/>
          </p:nvGrpSpPr>
          <p:grpSpPr>
            <a:xfrm rot="10800000" flipH="1">
              <a:off x="1583062" y="2175271"/>
              <a:ext cx="744708" cy="61423"/>
              <a:chOff x="620190" y="1079573"/>
              <a:chExt cx="1113000" cy="91800"/>
            </a:xfrm>
          </p:grpSpPr>
          <p:sp>
            <p:nvSpPr>
              <p:cNvPr id="1342" name="Google Shape;1342;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4" name="Google Shape;1344;p18"/>
            <p:cNvGrpSpPr/>
            <p:nvPr/>
          </p:nvGrpSpPr>
          <p:grpSpPr>
            <a:xfrm rot="10800000" flipH="1">
              <a:off x="2331412" y="2175271"/>
              <a:ext cx="744708" cy="61423"/>
              <a:chOff x="620190" y="1079573"/>
              <a:chExt cx="1113000" cy="91800"/>
            </a:xfrm>
          </p:grpSpPr>
          <p:sp>
            <p:nvSpPr>
              <p:cNvPr id="1345" name="Google Shape;1345;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7" name="Google Shape;1347;p18"/>
            <p:cNvGrpSpPr/>
            <p:nvPr/>
          </p:nvGrpSpPr>
          <p:grpSpPr>
            <a:xfrm rot="10800000" flipH="1">
              <a:off x="3079761" y="2175271"/>
              <a:ext cx="744708" cy="61423"/>
              <a:chOff x="620190" y="1079573"/>
              <a:chExt cx="1113000" cy="91800"/>
            </a:xfrm>
          </p:grpSpPr>
          <p:sp>
            <p:nvSpPr>
              <p:cNvPr id="1348" name="Google Shape;1348;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0" name="Google Shape;1350;p18"/>
            <p:cNvGrpSpPr/>
            <p:nvPr/>
          </p:nvGrpSpPr>
          <p:grpSpPr>
            <a:xfrm rot="10800000" flipH="1">
              <a:off x="3828111" y="2175271"/>
              <a:ext cx="744708" cy="61423"/>
              <a:chOff x="620190" y="1079573"/>
              <a:chExt cx="1113000" cy="91800"/>
            </a:xfrm>
          </p:grpSpPr>
          <p:sp>
            <p:nvSpPr>
              <p:cNvPr id="1351" name="Google Shape;1351;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3" name="Google Shape;1353;p18"/>
            <p:cNvGrpSpPr/>
            <p:nvPr/>
          </p:nvGrpSpPr>
          <p:grpSpPr>
            <a:xfrm rot="10800000" flipH="1">
              <a:off x="4576460" y="2175271"/>
              <a:ext cx="744708" cy="61423"/>
              <a:chOff x="620190" y="1079573"/>
              <a:chExt cx="1113000" cy="91800"/>
            </a:xfrm>
          </p:grpSpPr>
          <p:sp>
            <p:nvSpPr>
              <p:cNvPr id="1354" name="Google Shape;1354;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6" name="Google Shape;1356;p18"/>
            <p:cNvGrpSpPr/>
            <p:nvPr/>
          </p:nvGrpSpPr>
          <p:grpSpPr>
            <a:xfrm rot="10800000" flipH="1">
              <a:off x="5324810" y="2175271"/>
              <a:ext cx="744708" cy="61423"/>
              <a:chOff x="620190" y="1079573"/>
              <a:chExt cx="1113000" cy="91800"/>
            </a:xfrm>
          </p:grpSpPr>
          <p:sp>
            <p:nvSpPr>
              <p:cNvPr id="1357" name="Google Shape;1357;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9" name="Google Shape;1359;p18"/>
            <p:cNvGrpSpPr/>
            <p:nvPr/>
          </p:nvGrpSpPr>
          <p:grpSpPr>
            <a:xfrm rot="10800000" flipH="1">
              <a:off x="6073159" y="2175271"/>
              <a:ext cx="744708" cy="61423"/>
              <a:chOff x="620190" y="1079573"/>
              <a:chExt cx="1113000" cy="91800"/>
            </a:xfrm>
          </p:grpSpPr>
          <p:sp>
            <p:nvSpPr>
              <p:cNvPr id="1360" name="Google Shape;1360;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2" name="Google Shape;1362;p18"/>
            <p:cNvGrpSpPr/>
            <p:nvPr/>
          </p:nvGrpSpPr>
          <p:grpSpPr>
            <a:xfrm rot="10800000" flipH="1">
              <a:off x="6821508" y="2175271"/>
              <a:ext cx="744708" cy="61423"/>
              <a:chOff x="620190" y="1079573"/>
              <a:chExt cx="1113000" cy="91800"/>
            </a:xfrm>
          </p:grpSpPr>
          <p:sp>
            <p:nvSpPr>
              <p:cNvPr id="1363" name="Google Shape;1363;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5" name="Google Shape;1365;p18"/>
            <p:cNvGrpSpPr/>
            <p:nvPr/>
          </p:nvGrpSpPr>
          <p:grpSpPr>
            <a:xfrm rot="10800000" flipH="1">
              <a:off x="7569858" y="2175271"/>
              <a:ext cx="744708" cy="61423"/>
              <a:chOff x="620190" y="1079573"/>
              <a:chExt cx="1113000" cy="91800"/>
            </a:xfrm>
          </p:grpSpPr>
          <p:sp>
            <p:nvSpPr>
              <p:cNvPr id="1366" name="Google Shape;1366;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8" name="Google Shape;1368;p18"/>
            <p:cNvGrpSpPr/>
            <p:nvPr/>
          </p:nvGrpSpPr>
          <p:grpSpPr>
            <a:xfrm rot="10800000" flipH="1">
              <a:off x="8318207" y="2175271"/>
              <a:ext cx="744708" cy="61423"/>
              <a:chOff x="620190" y="1079573"/>
              <a:chExt cx="1113000" cy="91800"/>
            </a:xfrm>
          </p:grpSpPr>
          <p:sp>
            <p:nvSpPr>
              <p:cNvPr id="1369" name="Google Shape;1369;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8"/>
              <p:cNvSpPr/>
              <p:nvPr/>
            </p:nvSpPr>
            <p:spPr>
              <a:xfrm rot="5400000">
                <a:off x="1182826" y="603184"/>
                <a:ext cx="10200" cy="1044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71" name="Google Shape;1371;p18"/>
          <p:cNvGrpSpPr/>
          <p:nvPr/>
        </p:nvGrpSpPr>
        <p:grpSpPr>
          <a:xfrm>
            <a:off x="115152" y="6050933"/>
            <a:ext cx="11968736" cy="81897"/>
            <a:chOff x="86364" y="2175271"/>
            <a:chExt cx="8976552" cy="61423"/>
          </a:xfrm>
        </p:grpSpPr>
        <p:grpSp>
          <p:nvGrpSpPr>
            <p:cNvPr id="1372" name="Google Shape;1372;p18"/>
            <p:cNvGrpSpPr/>
            <p:nvPr/>
          </p:nvGrpSpPr>
          <p:grpSpPr>
            <a:xfrm rot="10800000" flipH="1">
              <a:off x="86364" y="2175271"/>
              <a:ext cx="744708" cy="61423"/>
              <a:chOff x="620190" y="1079573"/>
              <a:chExt cx="1113000" cy="91800"/>
            </a:xfrm>
          </p:grpSpPr>
          <p:sp>
            <p:nvSpPr>
              <p:cNvPr id="1373" name="Google Shape;1373;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5" name="Google Shape;1375;p18"/>
            <p:cNvGrpSpPr/>
            <p:nvPr/>
          </p:nvGrpSpPr>
          <p:grpSpPr>
            <a:xfrm rot="10800000" flipH="1">
              <a:off x="834713" y="2175271"/>
              <a:ext cx="744708" cy="61423"/>
              <a:chOff x="620190" y="1079573"/>
              <a:chExt cx="1113000" cy="91800"/>
            </a:xfrm>
          </p:grpSpPr>
          <p:sp>
            <p:nvSpPr>
              <p:cNvPr id="1376" name="Google Shape;1376;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8" name="Google Shape;1378;p18"/>
            <p:cNvGrpSpPr/>
            <p:nvPr/>
          </p:nvGrpSpPr>
          <p:grpSpPr>
            <a:xfrm rot="10800000" flipH="1">
              <a:off x="1583062" y="2175271"/>
              <a:ext cx="744708" cy="61423"/>
              <a:chOff x="620190" y="1079573"/>
              <a:chExt cx="1113000" cy="91800"/>
            </a:xfrm>
          </p:grpSpPr>
          <p:sp>
            <p:nvSpPr>
              <p:cNvPr id="1379" name="Google Shape;1379;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1" name="Google Shape;1381;p18"/>
            <p:cNvGrpSpPr/>
            <p:nvPr/>
          </p:nvGrpSpPr>
          <p:grpSpPr>
            <a:xfrm rot="10800000" flipH="1">
              <a:off x="2331412" y="2175271"/>
              <a:ext cx="744708" cy="61423"/>
              <a:chOff x="620190" y="1079573"/>
              <a:chExt cx="1113000" cy="91800"/>
            </a:xfrm>
          </p:grpSpPr>
          <p:sp>
            <p:nvSpPr>
              <p:cNvPr id="1382" name="Google Shape;1382;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18"/>
            <p:cNvGrpSpPr/>
            <p:nvPr/>
          </p:nvGrpSpPr>
          <p:grpSpPr>
            <a:xfrm rot="10800000" flipH="1">
              <a:off x="3079761" y="2175271"/>
              <a:ext cx="744708" cy="61423"/>
              <a:chOff x="620190" y="1079573"/>
              <a:chExt cx="1113000" cy="91800"/>
            </a:xfrm>
          </p:grpSpPr>
          <p:sp>
            <p:nvSpPr>
              <p:cNvPr id="1385" name="Google Shape;1385;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7" name="Google Shape;1387;p18"/>
            <p:cNvGrpSpPr/>
            <p:nvPr/>
          </p:nvGrpSpPr>
          <p:grpSpPr>
            <a:xfrm rot="10800000" flipH="1">
              <a:off x="3828111" y="2175271"/>
              <a:ext cx="744708" cy="61423"/>
              <a:chOff x="620190" y="1079573"/>
              <a:chExt cx="1113000" cy="91800"/>
            </a:xfrm>
          </p:grpSpPr>
          <p:sp>
            <p:nvSpPr>
              <p:cNvPr id="1388" name="Google Shape;1388;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rot="10800000" flipH="1">
              <a:off x="4576460" y="2175271"/>
              <a:ext cx="744708" cy="61423"/>
              <a:chOff x="620190" y="1079573"/>
              <a:chExt cx="1113000" cy="91800"/>
            </a:xfrm>
          </p:grpSpPr>
          <p:sp>
            <p:nvSpPr>
              <p:cNvPr id="1391" name="Google Shape;1391;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3" name="Google Shape;1393;p18"/>
            <p:cNvGrpSpPr/>
            <p:nvPr/>
          </p:nvGrpSpPr>
          <p:grpSpPr>
            <a:xfrm rot="10800000" flipH="1">
              <a:off x="5324810" y="2175271"/>
              <a:ext cx="744708" cy="61423"/>
              <a:chOff x="620190" y="1079573"/>
              <a:chExt cx="1113000" cy="91800"/>
            </a:xfrm>
          </p:grpSpPr>
          <p:sp>
            <p:nvSpPr>
              <p:cNvPr id="1394" name="Google Shape;1394;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6" name="Google Shape;1396;p18"/>
            <p:cNvGrpSpPr/>
            <p:nvPr/>
          </p:nvGrpSpPr>
          <p:grpSpPr>
            <a:xfrm rot="10800000" flipH="1">
              <a:off x="6073159" y="2175271"/>
              <a:ext cx="744708" cy="61423"/>
              <a:chOff x="620190" y="1079573"/>
              <a:chExt cx="1113000" cy="91800"/>
            </a:xfrm>
          </p:grpSpPr>
          <p:sp>
            <p:nvSpPr>
              <p:cNvPr id="1397" name="Google Shape;1397;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9" name="Google Shape;1399;p18"/>
            <p:cNvGrpSpPr/>
            <p:nvPr/>
          </p:nvGrpSpPr>
          <p:grpSpPr>
            <a:xfrm rot="10800000" flipH="1">
              <a:off x="6821508" y="2175271"/>
              <a:ext cx="744708" cy="61423"/>
              <a:chOff x="620190" y="1079573"/>
              <a:chExt cx="1113000" cy="91800"/>
            </a:xfrm>
          </p:grpSpPr>
          <p:sp>
            <p:nvSpPr>
              <p:cNvPr id="1400" name="Google Shape;1400;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2" name="Google Shape;1402;p18"/>
            <p:cNvGrpSpPr/>
            <p:nvPr/>
          </p:nvGrpSpPr>
          <p:grpSpPr>
            <a:xfrm rot="10800000" flipH="1">
              <a:off x="7569858" y="2175271"/>
              <a:ext cx="744708" cy="61423"/>
              <a:chOff x="620190" y="1079573"/>
              <a:chExt cx="1113000" cy="91800"/>
            </a:xfrm>
          </p:grpSpPr>
          <p:sp>
            <p:nvSpPr>
              <p:cNvPr id="1403" name="Google Shape;1403;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8"/>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5" name="Google Shape;1405;p18"/>
            <p:cNvGrpSpPr/>
            <p:nvPr/>
          </p:nvGrpSpPr>
          <p:grpSpPr>
            <a:xfrm rot="10800000" flipH="1">
              <a:off x="8318207" y="2175271"/>
              <a:ext cx="744708" cy="61423"/>
              <a:chOff x="620190" y="1079573"/>
              <a:chExt cx="1113000" cy="91800"/>
            </a:xfrm>
          </p:grpSpPr>
          <p:sp>
            <p:nvSpPr>
              <p:cNvPr id="1406" name="Google Shape;1406;p18"/>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8"/>
              <p:cNvSpPr/>
              <p:nvPr/>
            </p:nvSpPr>
            <p:spPr>
              <a:xfrm rot="5400000">
                <a:off x="1185022" y="600920"/>
                <a:ext cx="10200" cy="1049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08" name="Google Shape;1408;p18"/>
          <p:cNvSpPr/>
          <p:nvPr/>
        </p:nvSpPr>
        <p:spPr>
          <a:xfrm>
            <a:off x="119112" y="6656336"/>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11991405" y="665712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11992220" y="1467304"/>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119483" y="146812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18"/>
          <p:cNvSpPr txBox="1">
            <a:spLocks noGrp="1"/>
          </p:cNvSpPr>
          <p:nvPr>
            <p:ph type="subTitle" idx="1"/>
          </p:nvPr>
        </p:nvSpPr>
        <p:spPr>
          <a:xfrm>
            <a:off x="2775472" y="2457293"/>
            <a:ext cx="5997200" cy="117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3" name="Google Shape;1413;p18"/>
          <p:cNvSpPr txBox="1">
            <a:spLocks noGrp="1"/>
          </p:cNvSpPr>
          <p:nvPr>
            <p:ph type="subTitle" idx="2"/>
          </p:nvPr>
        </p:nvSpPr>
        <p:spPr>
          <a:xfrm>
            <a:off x="3610339" y="4719044"/>
            <a:ext cx="5906000" cy="117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4" name="Google Shape;1414;p18"/>
          <p:cNvSpPr txBox="1">
            <a:spLocks noGrp="1"/>
          </p:cNvSpPr>
          <p:nvPr>
            <p:ph type="title"/>
          </p:nvPr>
        </p:nvSpPr>
        <p:spPr>
          <a:xfrm>
            <a:off x="2775472" y="1971116"/>
            <a:ext cx="6089600" cy="477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5" name="Google Shape;1415;p18"/>
          <p:cNvSpPr txBox="1">
            <a:spLocks noGrp="1"/>
          </p:cNvSpPr>
          <p:nvPr>
            <p:ph type="title" idx="3"/>
          </p:nvPr>
        </p:nvSpPr>
        <p:spPr>
          <a:xfrm>
            <a:off x="3519139" y="4241844"/>
            <a:ext cx="5997200" cy="47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6" name="Google Shape;1416;p18"/>
          <p:cNvSpPr txBox="1">
            <a:spLocks noGrp="1"/>
          </p:cNvSpPr>
          <p:nvPr>
            <p:ph type="title" idx="4"/>
          </p:nvPr>
        </p:nvSpPr>
        <p:spPr>
          <a:xfrm>
            <a:off x="948967" y="467500"/>
            <a:ext cx="10294000" cy="7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5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17" name="Google Shape;1417;p18"/>
          <p:cNvGrpSpPr/>
          <p:nvPr/>
        </p:nvGrpSpPr>
        <p:grpSpPr>
          <a:xfrm>
            <a:off x="1" y="0"/>
            <a:ext cx="12195700" cy="6858000"/>
            <a:chOff x="0" y="0"/>
            <a:chExt cx="9146775" cy="5143500"/>
          </a:xfrm>
        </p:grpSpPr>
        <p:sp>
          <p:nvSpPr>
            <p:cNvPr id="1418" name="Google Shape;1418;p18"/>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8"/>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8"/>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01449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22"/>
        <p:cNvGrpSpPr/>
        <p:nvPr/>
      </p:nvGrpSpPr>
      <p:grpSpPr>
        <a:xfrm>
          <a:off x="0" y="0"/>
          <a:ext cx="0" cy="0"/>
          <a:chOff x="0" y="0"/>
          <a:chExt cx="0" cy="0"/>
        </a:xfrm>
      </p:grpSpPr>
      <p:grpSp>
        <p:nvGrpSpPr>
          <p:cNvPr id="1423" name="Google Shape;1423;p19"/>
          <p:cNvGrpSpPr/>
          <p:nvPr/>
        </p:nvGrpSpPr>
        <p:grpSpPr>
          <a:xfrm rot="-5400000" flipH="1">
            <a:off x="805900" y="3388035"/>
            <a:ext cx="6652649" cy="81935"/>
            <a:chOff x="584194" y="1079564"/>
            <a:chExt cx="1149731" cy="91800"/>
          </a:xfrm>
        </p:grpSpPr>
        <p:sp>
          <p:nvSpPr>
            <p:cNvPr id="1424" name="Google Shape;1424;p19"/>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9"/>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6" name="Google Shape;1426;p19"/>
          <p:cNvGrpSpPr/>
          <p:nvPr/>
        </p:nvGrpSpPr>
        <p:grpSpPr>
          <a:xfrm rot="-5400000" flipH="1">
            <a:off x="4754281" y="3385921"/>
            <a:ext cx="6648420" cy="81935"/>
            <a:chOff x="584194" y="1079564"/>
            <a:chExt cx="1149000" cy="91800"/>
          </a:xfrm>
        </p:grpSpPr>
        <p:sp>
          <p:nvSpPr>
            <p:cNvPr id="1427" name="Google Shape;1427;p19"/>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9"/>
            <p:cNvSpPr/>
            <p:nvPr/>
          </p:nvSpPr>
          <p:spPr>
            <a:xfrm rot="5400000">
              <a:off x="1153483" y="553358"/>
              <a:ext cx="10200" cy="1144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9" name="Google Shape;1429;p19"/>
          <p:cNvGrpSpPr/>
          <p:nvPr/>
        </p:nvGrpSpPr>
        <p:grpSpPr>
          <a:xfrm>
            <a:off x="111619" y="3356445"/>
            <a:ext cx="11968736" cy="81897"/>
            <a:chOff x="86364" y="3257021"/>
            <a:chExt cx="8976552" cy="61423"/>
          </a:xfrm>
        </p:grpSpPr>
        <p:grpSp>
          <p:nvGrpSpPr>
            <p:cNvPr id="1430" name="Google Shape;1430;p19"/>
            <p:cNvGrpSpPr/>
            <p:nvPr/>
          </p:nvGrpSpPr>
          <p:grpSpPr>
            <a:xfrm rot="10800000" flipH="1">
              <a:off x="86364" y="3257021"/>
              <a:ext cx="744708" cy="61423"/>
              <a:chOff x="620190" y="1079573"/>
              <a:chExt cx="1113000" cy="91800"/>
            </a:xfrm>
          </p:grpSpPr>
          <p:sp>
            <p:nvSpPr>
              <p:cNvPr id="1431" name="Google Shape;1431;p1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9"/>
              <p:cNvSpPr/>
              <p:nvPr/>
            </p:nvSpPr>
            <p:spPr>
              <a:xfrm rot="5400000">
                <a:off x="1153873" y="596734"/>
                <a:ext cx="10200" cy="105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19"/>
            <p:cNvGrpSpPr/>
            <p:nvPr/>
          </p:nvGrpSpPr>
          <p:grpSpPr>
            <a:xfrm rot="10800000" flipH="1">
              <a:off x="834713" y="3257021"/>
              <a:ext cx="744708" cy="61423"/>
              <a:chOff x="620190" y="1079573"/>
              <a:chExt cx="1113000" cy="91800"/>
            </a:xfrm>
          </p:grpSpPr>
          <p:sp>
            <p:nvSpPr>
              <p:cNvPr id="1434" name="Google Shape;1434;p1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6" name="Google Shape;1436;p19"/>
            <p:cNvGrpSpPr/>
            <p:nvPr/>
          </p:nvGrpSpPr>
          <p:grpSpPr>
            <a:xfrm rot="10800000" flipH="1">
              <a:off x="1583062" y="3257021"/>
              <a:ext cx="744708" cy="61423"/>
              <a:chOff x="620190" y="1079573"/>
              <a:chExt cx="1113000" cy="91800"/>
            </a:xfrm>
          </p:grpSpPr>
          <p:sp>
            <p:nvSpPr>
              <p:cNvPr id="1437" name="Google Shape;1437;p1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9" name="Google Shape;1439;p19"/>
            <p:cNvGrpSpPr/>
            <p:nvPr/>
          </p:nvGrpSpPr>
          <p:grpSpPr>
            <a:xfrm rot="10800000" flipH="1">
              <a:off x="2331412" y="3257021"/>
              <a:ext cx="744708" cy="61423"/>
              <a:chOff x="620190" y="1079573"/>
              <a:chExt cx="1113000" cy="91800"/>
            </a:xfrm>
          </p:grpSpPr>
          <p:sp>
            <p:nvSpPr>
              <p:cNvPr id="1440" name="Google Shape;1440;p1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2" name="Google Shape;1442;p19"/>
            <p:cNvGrpSpPr/>
            <p:nvPr/>
          </p:nvGrpSpPr>
          <p:grpSpPr>
            <a:xfrm rot="10800000" flipH="1">
              <a:off x="6073159" y="3257021"/>
              <a:ext cx="744708" cy="61423"/>
              <a:chOff x="620190" y="1079573"/>
              <a:chExt cx="1113000" cy="91800"/>
            </a:xfrm>
          </p:grpSpPr>
          <p:sp>
            <p:nvSpPr>
              <p:cNvPr id="1443" name="Google Shape;1443;p1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5" name="Google Shape;1445;p19"/>
            <p:cNvGrpSpPr/>
            <p:nvPr/>
          </p:nvGrpSpPr>
          <p:grpSpPr>
            <a:xfrm rot="10800000" flipH="1">
              <a:off x="6821508" y="3257021"/>
              <a:ext cx="744708" cy="61423"/>
              <a:chOff x="620190" y="1079573"/>
              <a:chExt cx="1113000" cy="91800"/>
            </a:xfrm>
          </p:grpSpPr>
          <p:sp>
            <p:nvSpPr>
              <p:cNvPr id="1446" name="Google Shape;1446;p1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8" name="Google Shape;1448;p19"/>
            <p:cNvGrpSpPr/>
            <p:nvPr/>
          </p:nvGrpSpPr>
          <p:grpSpPr>
            <a:xfrm rot="10800000" flipH="1">
              <a:off x="7569858" y="3257021"/>
              <a:ext cx="744708" cy="61423"/>
              <a:chOff x="620190" y="1079573"/>
              <a:chExt cx="1113000" cy="91800"/>
            </a:xfrm>
          </p:grpSpPr>
          <p:sp>
            <p:nvSpPr>
              <p:cNvPr id="1449" name="Google Shape;1449;p1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1" name="Google Shape;1451;p19"/>
            <p:cNvGrpSpPr/>
            <p:nvPr/>
          </p:nvGrpSpPr>
          <p:grpSpPr>
            <a:xfrm rot="10800000" flipH="1">
              <a:off x="8318207" y="3257021"/>
              <a:ext cx="744708" cy="61423"/>
              <a:chOff x="620190" y="1079573"/>
              <a:chExt cx="1113000" cy="91800"/>
            </a:xfrm>
          </p:grpSpPr>
          <p:sp>
            <p:nvSpPr>
              <p:cNvPr id="1452" name="Google Shape;1452;p1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54" name="Google Shape;1454;p19"/>
          <p:cNvSpPr/>
          <p:nvPr/>
        </p:nvSpPr>
        <p:spPr>
          <a:xfrm>
            <a:off x="111633" y="3438333"/>
            <a:ext cx="3979600" cy="329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5" name="Google Shape;1455;p19"/>
          <p:cNvSpPr/>
          <p:nvPr/>
        </p:nvSpPr>
        <p:spPr>
          <a:xfrm>
            <a:off x="8119467" y="121533"/>
            <a:ext cx="3960800" cy="323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6" name="Google Shape;1456;p19"/>
          <p:cNvSpPr/>
          <p:nvPr/>
        </p:nvSpPr>
        <p:spPr>
          <a:xfrm>
            <a:off x="4170823" y="6657500"/>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7" name="Google Shape;1457;p19"/>
          <p:cNvSpPr/>
          <p:nvPr/>
        </p:nvSpPr>
        <p:spPr>
          <a:xfrm>
            <a:off x="7958696" y="665652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8" name="Google Shape;1458;p19"/>
          <p:cNvSpPr/>
          <p:nvPr/>
        </p:nvSpPr>
        <p:spPr>
          <a:xfrm>
            <a:off x="4012412" y="327750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9" name="Google Shape;1459;p19"/>
          <p:cNvSpPr/>
          <p:nvPr/>
        </p:nvSpPr>
        <p:spPr>
          <a:xfrm>
            <a:off x="119568" y="327670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0" name="Google Shape;1460;p19"/>
          <p:cNvSpPr/>
          <p:nvPr/>
        </p:nvSpPr>
        <p:spPr>
          <a:xfrm>
            <a:off x="8117100" y="665652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1" name="Google Shape;1461;p19"/>
          <p:cNvSpPr/>
          <p:nvPr/>
        </p:nvSpPr>
        <p:spPr>
          <a:xfrm>
            <a:off x="11991725" y="6658104"/>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2" name="Google Shape;1462;p19"/>
          <p:cNvSpPr/>
          <p:nvPr/>
        </p:nvSpPr>
        <p:spPr>
          <a:xfrm rot="5400000">
            <a:off x="8115529" y="117596"/>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3" name="Google Shape;1463;p19"/>
          <p:cNvSpPr/>
          <p:nvPr/>
        </p:nvSpPr>
        <p:spPr>
          <a:xfrm rot="-5400000" flipH="1">
            <a:off x="11993519" y="118369"/>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4" name="Google Shape;1464;p19"/>
          <p:cNvSpPr/>
          <p:nvPr/>
        </p:nvSpPr>
        <p:spPr>
          <a:xfrm rot="5400000">
            <a:off x="118760" y="3435108"/>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5" name="Google Shape;1465;p19"/>
          <p:cNvSpPr/>
          <p:nvPr/>
        </p:nvSpPr>
        <p:spPr>
          <a:xfrm rot="-5400000" flipH="1">
            <a:off x="4012417" y="3434333"/>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6" name="Google Shape;1466;p19"/>
          <p:cNvSpPr txBox="1">
            <a:spLocks noGrp="1"/>
          </p:cNvSpPr>
          <p:nvPr>
            <p:ph type="title" hasCustomPrompt="1"/>
          </p:nvPr>
        </p:nvSpPr>
        <p:spPr>
          <a:xfrm>
            <a:off x="953900" y="1168267"/>
            <a:ext cx="2862000" cy="1123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67" name="Google Shape;1467;p19"/>
          <p:cNvSpPr txBox="1">
            <a:spLocks noGrp="1"/>
          </p:cNvSpPr>
          <p:nvPr>
            <p:ph type="subTitle" idx="1"/>
          </p:nvPr>
        </p:nvSpPr>
        <p:spPr>
          <a:xfrm>
            <a:off x="953900" y="2275432"/>
            <a:ext cx="2862000" cy="6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468" name="Google Shape;1468;p19"/>
          <p:cNvSpPr txBox="1">
            <a:spLocks noGrp="1"/>
          </p:cNvSpPr>
          <p:nvPr>
            <p:ph type="title" idx="2" hasCustomPrompt="1"/>
          </p:nvPr>
        </p:nvSpPr>
        <p:spPr>
          <a:xfrm>
            <a:off x="4665000" y="2744900"/>
            <a:ext cx="2862000" cy="112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69" name="Google Shape;1469;p19"/>
          <p:cNvSpPr txBox="1">
            <a:spLocks noGrp="1"/>
          </p:cNvSpPr>
          <p:nvPr>
            <p:ph type="subTitle" idx="3"/>
          </p:nvPr>
        </p:nvSpPr>
        <p:spPr>
          <a:xfrm>
            <a:off x="4665000" y="3852167"/>
            <a:ext cx="2862000" cy="66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470" name="Google Shape;1470;p19"/>
          <p:cNvSpPr txBox="1">
            <a:spLocks noGrp="1"/>
          </p:cNvSpPr>
          <p:nvPr>
            <p:ph type="title" idx="4" hasCustomPrompt="1"/>
          </p:nvPr>
        </p:nvSpPr>
        <p:spPr>
          <a:xfrm>
            <a:off x="8376100" y="4321567"/>
            <a:ext cx="2862000" cy="1123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71" name="Google Shape;1471;p19"/>
          <p:cNvSpPr txBox="1">
            <a:spLocks noGrp="1"/>
          </p:cNvSpPr>
          <p:nvPr>
            <p:ph type="subTitle" idx="5"/>
          </p:nvPr>
        </p:nvSpPr>
        <p:spPr>
          <a:xfrm>
            <a:off x="8376100" y="5428935"/>
            <a:ext cx="2862000" cy="66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1472" name="Google Shape;1472;p19"/>
          <p:cNvGrpSpPr/>
          <p:nvPr/>
        </p:nvGrpSpPr>
        <p:grpSpPr>
          <a:xfrm>
            <a:off x="1" y="0"/>
            <a:ext cx="12195700" cy="6858000"/>
            <a:chOff x="0" y="0"/>
            <a:chExt cx="9146775" cy="5143500"/>
          </a:xfrm>
        </p:grpSpPr>
        <p:sp>
          <p:nvSpPr>
            <p:cNvPr id="1473" name="Google Shape;1473;p19"/>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9"/>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9"/>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9"/>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5704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77"/>
        <p:cNvGrpSpPr/>
        <p:nvPr/>
      </p:nvGrpSpPr>
      <p:grpSpPr>
        <a:xfrm>
          <a:off x="0" y="0"/>
          <a:ext cx="0" cy="0"/>
          <a:chOff x="0" y="0"/>
          <a:chExt cx="0" cy="0"/>
        </a:xfrm>
      </p:grpSpPr>
      <p:sp>
        <p:nvSpPr>
          <p:cNvPr id="1478" name="Google Shape;1478;p20"/>
          <p:cNvSpPr/>
          <p:nvPr/>
        </p:nvSpPr>
        <p:spPr>
          <a:xfrm>
            <a:off x="5980029" y="6657880"/>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9" name="Google Shape;1479;p20"/>
          <p:cNvSpPr/>
          <p:nvPr/>
        </p:nvSpPr>
        <p:spPr>
          <a:xfrm>
            <a:off x="6135983" y="6657880"/>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0" name="Google Shape;1480;p20"/>
          <p:cNvSpPr/>
          <p:nvPr/>
        </p:nvSpPr>
        <p:spPr>
          <a:xfrm>
            <a:off x="1147933" y="1865233"/>
            <a:ext cx="9896000" cy="3472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81" name="Google Shape;1481;p20"/>
          <p:cNvGrpSpPr/>
          <p:nvPr/>
        </p:nvGrpSpPr>
        <p:grpSpPr>
          <a:xfrm rot="10800000" flipH="1">
            <a:off x="115152" y="5256133"/>
            <a:ext cx="992944" cy="81897"/>
            <a:chOff x="620190" y="1079573"/>
            <a:chExt cx="1113000" cy="91800"/>
          </a:xfrm>
        </p:grpSpPr>
        <p:sp>
          <p:nvSpPr>
            <p:cNvPr id="1482" name="Google Shape;1482;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4" name="Google Shape;1484;p20"/>
          <p:cNvGrpSpPr/>
          <p:nvPr/>
        </p:nvGrpSpPr>
        <p:grpSpPr>
          <a:xfrm rot="10800000" flipH="1">
            <a:off x="1112951" y="5256133"/>
            <a:ext cx="992944" cy="81897"/>
            <a:chOff x="620190" y="1079573"/>
            <a:chExt cx="1113000" cy="91800"/>
          </a:xfrm>
        </p:grpSpPr>
        <p:sp>
          <p:nvSpPr>
            <p:cNvPr id="1485" name="Google Shape;1485;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7" name="Google Shape;1487;p20"/>
          <p:cNvGrpSpPr/>
          <p:nvPr/>
        </p:nvGrpSpPr>
        <p:grpSpPr>
          <a:xfrm rot="10800000" flipH="1">
            <a:off x="2110749" y="5256133"/>
            <a:ext cx="992944" cy="81897"/>
            <a:chOff x="620190" y="1079573"/>
            <a:chExt cx="1113000" cy="91800"/>
          </a:xfrm>
        </p:grpSpPr>
        <p:sp>
          <p:nvSpPr>
            <p:cNvPr id="1488" name="Google Shape;1488;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0" name="Google Shape;1490;p20"/>
          <p:cNvGrpSpPr/>
          <p:nvPr/>
        </p:nvGrpSpPr>
        <p:grpSpPr>
          <a:xfrm rot="10800000" flipH="1">
            <a:off x="3108549" y="5256133"/>
            <a:ext cx="992944" cy="81897"/>
            <a:chOff x="620190" y="1079573"/>
            <a:chExt cx="1113000" cy="91800"/>
          </a:xfrm>
        </p:grpSpPr>
        <p:sp>
          <p:nvSpPr>
            <p:cNvPr id="1491" name="Google Shape;1491;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3" name="Google Shape;1493;p20"/>
          <p:cNvGrpSpPr/>
          <p:nvPr/>
        </p:nvGrpSpPr>
        <p:grpSpPr>
          <a:xfrm rot="10800000" flipH="1">
            <a:off x="4106348" y="5256133"/>
            <a:ext cx="992944" cy="81897"/>
            <a:chOff x="620190" y="1079573"/>
            <a:chExt cx="1113000" cy="91800"/>
          </a:xfrm>
        </p:grpSpPr>
        <p:sp>
          <p:nvSpPr>
            <p:cNvPr id="1494" name="Google Shape;1494;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6" name="Google Shape;1496;p20"/>
          <p:cNvGrpSpPr/>
          <p:nvPr/>
        </p:nvGrpSpPr>
        <p:grpSpPr>
          <a:xfrm rot="10800000" flipH="1">
            <a:off x="5104148" y="5256133"/>
            <a:ext cx="992944" cy="81897"/>
            <a:chOff x="620190" y="1079573"/>
            <a:chExt cx="1113000" cy="91800"/>
          </a:xfrm>
        </p:grpSpPr>
        <p:sp>
          <p:nvSpPr>
            <p:cNvPr id="1497" name="Google Shape;1497;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9" name="Google Shape;1499;p20"/>
          <p:cNvGrpSpPr/>
          <p:nvPr/>
        </p:nvGrpSpPr>
        <p:grpSpPr>
          <a:xfrm rot="10800000" flipH="1">
            <a:off x="6101947" y="5256133"/>
            <a:ext cx="992944" cy="81897"/>
            <a:chOff x="620190" y="1079573"/>
            <a:chExt cx="1113000" cy="91800"/>
          </a:xfrm>
        </p:grpSpPr>
        <p:sp>
          <p:nvSpPr>
            <p:cNvPr id="1500" name="Google Shape;1500;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2" name="Google Shape;1502;p20"/>
          <p:cNvGrpSpPr/>
          <p:nvPr/>
        </p:nvGrpSpPr>
        <p:grpSpPr>
          <a:xfrm rot="10800000" flipH="1">
            <a:off x="7099747" y="5256133"/>
            <a:ext cx="992944" cy="81897"/>
            <a:chOff x="620190" y="1079573"/>
            <a:chExt cx="1113000" cy="91800"/>
          </a:xfrm>
        </p:grpSpPr>
        <p:sp>
          <p:nvSpPr>
            <p:cNvPr id="1503" name="Google Shape;1503;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5" name="Google Shape;1505;p20"/>
          <p:cNvGrpSpPr/>
          <p:nvPr/>
        </p:nvGrpSpPr>
        <p:grpSpPr>
          <a:xfrm rot="10800000" flipH="1">
            <a:off x="8097545" y="5256133"/>
            <a:ext cx="992944" cy="81897"/>
            <a:chOff x="620190" y="1079573"/>
            <a:chExt cx="1113000" cy="91800"/>
          </a:xfrm>
        </p:grpSpPr>
        <p:sp>
          <p:nvSpPr>
            <p:cNvPr id="1506" name="Google Shape;1506;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8" name="Google Shape;1508;p20"/>
          <p:cNvGrpSpPr/>
          <p:nvPr/>
        </p:nvGrpSpPr>
        <p:grpSpPr>
          <a:xfrm rot="10800000" flipH="1">
            <a:off x="9095344" y="5256133"/>
            <a:ext cx="992944" cy="81897"/>
            <a:chOff x="620190" y="1079573"/>
            <a:chExt cx="1113000" cy="91800"/>
          </a:xfrm>
        </p:grpSpPr>
        <p:sp>
          <p:nvSpPr>
            <p:cNvPr id="1509" name="Google Shape;1509;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1" name="Google Shape;1511;p20"/>
          <p:cNvSpPr/>
          <p:nvPr/>
        </p:nvSpPr>
        <p:spPr>
          <a:xfrm rot="5400000" flipH="1">
            <a:off x="10548688" y="4800629"/>
            <a:ext cx="82000" cy="992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20"/>
          <p:cNvSpPr/>
          <p:nvPr/>
        </p:nvSpPr>
        <p:spPr>
          <a:xfrm rot="10800000" flipH="1">
            <a:off x="1066041" y="1865596"/>
            <a:ext cx="82000" cy="347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3" name="Google Shape;1513;p20"/>
          <p:cNvGrpSpPr/>
          <p:nvPr/>
        </p:nvGrpSpPr>
        <p:grpSpPr>
          <a:xfrm rot="-5400000" flipH="1">
            <a:off x="5352665" y="5961342"/>
            <a:ext cx="1492668" cy="81861"/>
            <a:chOff x="586425" y="1079562"/>
            <a:chExt cx="1147500" cy="91800"/>
          </a:xfrm>
        </p:grpSpPr>
        <p:sp>
          <p:nvSpPr>
            <p:cNvPr id="1514" name="Google Shape;1514;p20"/>
            <p:cNvSpPr/>
            <p:nvPr/>
          </p:nvSpPr>
          <p:spPr>
            <a:xfrm rot="5400000">
              <a:off x="1113997" y="552162"/>
              <a:ext cx="91800" cy="1146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0"/>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6" name="Google Shape;1516;p20"/>
          <p:cNvGrpSpPr/>
          <p:nvPr/>
        </p:nvGrpSpPr>
        <p:grpSpPr>
          <a:xfrm>
            <a:off x="1066059" y="1865158"/>
            <a:ext cx="11018112" cy="81897"/>
            <a:chOff x="834713" y="2175271"/>
            <a:chExt cx="8228203" cy="61423"/>
          </a:xfrm>
        </p:grpSpPr>
        <p:grpSp>
          <p:nvGrpSpPr>
            <p:cNvPr id="1517" name="Google Shape;1517;p20"/>
            <p:cNvGrpSpPr/>
            <p:nvPr/>
          </p:nvGrpSpPr>
          <p:grpSpPr>
            <a:xfrm rot="10800000" flipH="1">
              <a:off x="834713" y="2175271"/>
              <a:ext cx="744708" cy="61423"/>
              <a:chOff x="620190" y="1079573"/>
              <a:chExt cx="1113000" cy="91800"/>
            </a:xfrm>
          </p:grpSpPr>
          <p:sp>
            <p:nvSpPr>
              <p:cNvPr id="1518" name="Google Shape;1518;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0" name="Google Shape;1520;p20"/>
            <p:cNvGrpSpPr/>
            <p:nvPr/>
          </p:nvGrpSpPr>
          <p:grpSpPr>
            <a:xfrm rot="10800000" flipH="1">
              <a:off x="1583062" y="2175271"/>
              <a:ext cx="744708" cy="61423"/>
              <a:chOff x="620190" y="1079573"/>
              <a:chExt cx="1113000" cy="91800"/>
            </a:xfrm>
          </p:grpSpPr>
          <p:sp>
            <p:nvSpPr>
              <p:cNvPr id="1521" name="Google Shape;1521;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3" name="Google Shape;1523;p20"/>
            <p:cNvGrpSpPr/>
            <p:nvPr/>
          </p:nvGrpSpPr>
          <p:grpSpPr>
            <a:xfrm rot="10800000" flipH="1">
              <a:off x="2331412" y="2175271"/>
              <a:ext cx="744708" cy="61423"/>
              <a:chOff x="620190" y="1079573"/>
              <a:chExt cx="1113000" cy="91800"/>
            </a:xfrm>
          </p:grpSpPr>
          <p:sp>
            <p:nvSpPr>
              <p:cNvPr id="1524" name="Google Shape;1524;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20"/>
            <p:cNvGrpSpPr/>
            <p:nvPr/>
          </p:nvGrpSpPr>
          <p:grpSpPr>
            <a:xfrm rot="10800000" flipH="1">
              <a:off x="3079761" y="2175271"/>
              <a:ext cx="744708" cy="61423"/>
              <a:chOff x="620190" y="1079573"/>
              <a:chExt cx="1113000" cy="91800"/>
            </a:xfrm>
          </p:grpSpPr>
          <p:sp>
            <p:nvSpPr>
              <p:cNvPr id="1527" name="Google Shape;1527;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9" name="Google Shape;1529;p20"/>
            <p:cNvGrpSpPr/>
            <p:nvPr/>
          </p:nvGrpSpPr>
          <p:grpSpPr>
            <a:xfrm rot="10800000" flipH="1">
              <a:off x="3828111" y="2175271"/>
              <a:ext cx="744708" cy="61423"/>
              <a:chOff x="620190" y="1079573"/>
              <a:chExt cx="1113000" cy="91800"/>
            </a:xfrm>
          </p:grpSpPr>
          <p:sp>
            <p:nvSpPr>
              <p:cNvPr id="1530" name="Google Shape;1530;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0"/>
              <p:cNvSpPr/>
              <p:nvPr/>
            </p:nvSpPr>
            <p:spPr>
              <a:xfrm rot="5400000">
                <a:off x="1183908" y="602110"/>
                <a:ext cx="10200" cy="104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2" name="Google Shape;1532;p20"/>
            <p:cNvGrpSpPr/>
            <p:nvPr/>
          </p:nvGrpSpPr>
          <p:grpSpPr>
            <a:xfrm rot="10800000" flipH="1">
              <a:off x="4576460" y="2175271"/>
              <a:ext cx="744708" cy="61423"/>
              <a:chOff x="620190" y="1079573"/>
              <a:chExt cx="1113000" cy="91800"/>
            </a:xfrm>
          </p:grpSpPr>
          <p:sp>
            <p:nvSpPr>
              <p:cNvPr id="1533" name="Google Shape;1533;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5" name="Google Shape;1535;p20"/>
            <p:cNvGrpSpPr/>
            <p:nvPr/>
          </p:nvGrpSpPr>
          <p:grpSpPr>
            <a:xfrm rot="10800000" flipH="1">
              <a:off x="5324810" y="2175271"/>
              <a:ext cx="744708" cy="61423"/>
              <a:chOff x="620190" y="1079573"/>
              <a:chExt cx="1113000" cy="91800"/>
            </a:xfrm>
          </p:grpSpPr>
          <p:sp>
            <p:nvSpPr>
              <p:cNvPr id="1536" name="Google Shape;1536;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8" name="Google Shape;1538;p20"/>
            <p:cNvGrpSpPr/>
            <p:nvPr/>
          </p:nvGrpSpPr>
          <p:grpSpPr>
            <a:xfrm rot="10800000" flipH="1">
              <a:off x="6073159" y="2175271"/>
              <a:ext cx="744708" cy="61423"/>
              <a:chOff x="620190" y="1079573"/>
              <a:chExt cx="1113000" cy="91800"/>
            </a:xfrm>
          </p:grpSpPr>
          <p:sp>
            <p:nvSpPr>
              <p:cNvPr id="1539" name="Google Shape;1539;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1" name="Google Shape;1541;p20"/>
            <p:cNvGrpSpPr/>
            <p:nvPr/>
          </p:nvGrpSpPr>
          <p:grpSpPr>
            <a:xfrm rot="10800000" flipH="1">
              <a:off x="6821508" y="2175271"/>
              <a:ext cx="744708" cy="61423"/>
              <a:chOff x="620190" y="1079573"/>
              <a:chExt cx="1113000" cy="91800"/>
            </a:xfrm>
          </p:grpSpPr>
          <p:sp>
            <p:nvSpPr>
              <p:cNvPr id="1542" name="Google Shape;1542;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4" name="Google Shape;1544;p20"/>
            <p:cNvGrpSpPr/>
            <p:nvPr/>
          </p:nvGrpSpPr>
          <p:grpSpPr>
            <a:xfrm rot="10800000" flipH="1">
              <a:off x="7569858" y="2175271"/>
              <a:ext cx="744708" cy="61423"/>
              <a:chOff x="620190" y="1079573"/>
              <a:chExt cx="1113000" cy="91800"/>
            </a:xfrm>
          </p:grpSpPr>
          <p:sp>
            <p:nvSpPr>
              <p:cNvPr id="1545" name="Google Shape;1545;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7" name="Google Shape;1547;p20"/>
            <p:cNvGrpSpPr/>
            <p:nvPr/>
          </p:nvGrpSpPr>
          <p:grpSpPr>
            <a:xfrm rot="10800000" flipH="1">
              <a:off x="8318207" y="2175271"/>
              <a:ext cx="744708" cy="61423"/>
              <a:chOff x="620190" y="1079573"/>
              <a:chExt cx="1113000" cy="91800"/>
            </a:xfrm>
          </p:grpSpPr>
          <p:sp>
            <p:nvSpPr>
              <p:cNvPr id="1548" name="Google Shape;1548;p2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50" name="Google Shape;1550;p20"/>
          <p:cNvSpPr/>
          <p:nvPr/>
        </p:nvSpPr>
        <p:spPr>
          <a:xfrm rot="10800000" flipH="1">
            <a:off x="1102433" y="1901400"/>
            <a:ext cx="9200" cy="3436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1" name="Google Shape;1551;p20"/>
          <p:cNvGrpSpPr/>
          <p:nvPr/>
        </p:nvGrpSpPr>
        <p:grpSpPr>
          <a:xfrm rot="-5400000" flipH="1">
            <a:off x="5179921" y="993895"/>
            <a:ext cx="1831825" cy="81861"/>
            <a:chOff x="584051" y="1079562"/>
            <a:chExt cx="1149874" cy="91800"/>
          </a:xfrm>
        </p:grpSpPr>
        <p:sp>
          <p:nvSpPr>
            <p:cNvPr id="1552" name="Google Shape;1552;p20"/>
            <p:cNvSpPr/>
            <p:nvPr/>
          </p:nvSpPr>
          <p:spPr>
            <a:xfrm rot="5400000">
              <a:off x="1111901" y="551712"/>
              <a:ext cx="91800" cy="1147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0"/>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4" name="Google Shape;1554;p20"/>
          <p:cNvGrpSpPr/>
          <p:nvPr/>
        </p:nvGrpSpPr>
        <p:grpSpPr>
          <a:xfrm rot="-5400000" flipH="1">
            <a:off x="9347117" y="3560033"/>
            <a:ext cx="3475547" cy="81897"/>
            <a:chOff x="583156" y="1079555"/>
            <a:chExt cx="1151453" cy="91800"/>
          </a:xfrm>
        </p:grpSpPr>
        <p:sp>
          <p:nvSpPr>
            <p:cNvPr id="1555" name="Google Shape;1555;p20"/>
            <p:cNvSpPr/>
            <p:nvPr/>
          </p:nvSpPr>
          <p:spPr>
            <a:xfrm rot="5400000">
              <a:off x="1113459" y="550205"/>
              <a:ext cx="91800" cy="115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0"/>
            <p:cNvSpPr/>
            <p:nvPr/>
          </p:nvSpPr>
          <p:spPr>
            <a:xfrm rot="5400000">
              <a:off x="1147606" y="555897"/>
              <a:ext cx="10200" cy="1139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7" name="Google Shape;1557;p20"/>
          <p:cNvSpPr/>
          <p:nvPr/>
        </p:nvSpPr>
        <p:spPr>
          <a:xfrm rot="5400000" flipH="1">
            <a:off x="10605533" y="4820633"/>
            <a:ext cx="9200" cy="95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20"/>
          <p:cNvSpPr/>
          <p:nvPr/>
        </p:nvSpPr>
        <p:spPr>
          <a:xfrm rot="-5400000" flipH="1">
            <a:off x="10964336" y="1944684"/>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20"/>
          <p:cNvSpPr/>
          <p:nvPr/>
        </p:nvSpPr>
        <p:spPr>
          <a:xfrm rot="5400000">
            <a:off x="1145345" y="194387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20"/>
          <p:cNvSpPr/>
          <p:nvPr/>
        </p:nvSpPr>
        <p:spPr>
          <a:xfrm>
            <a:off x="118311" y="517649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1" name="Google Shape;1561;p20"/>
          <p:cNvSpPr/>
          <p:nvPr/>
        </p:nvSpPr>
        <p:spPr>
          <a:xfrm>
            <a:off x="987300" y="5177292"/>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2" name="Google Shape;1562;p20"/>
          <p:cNvSpPr/>
          <p:nvPr/>
        </p:nvSpPr>
        <p:spPr>
          <a:xfrm>
            <a:off x="5976441" y="178674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3" name="Google Shape;1563;p20"/>
          <p:cNvSpPr/>
          <p:nvPr/>
        </p:nvSpPr>
        <p:spPr>
          <a:xfrm>
            <a:off x="6133585" y="178674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4" name="Google Shape;1564;p20"/>
          <p:cNvSpPr/>
          <p:nvPr/>
        </p:nvSpPr>
        <p:spPr>
          <a:xfrm>
            <a:off x="11990520" y="178436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5" name="Google Shape;1565;p20"/>
          <p:cNvGrpSpPr/>
          <p:nvPr/>
        </p:nvGrpSpPr>
        <p:grpSpPr>
          <a:xfrm>
            <a:off x="1" y="0"/>
            <a:ext cx="12195700" cy="6858000"/>
            <a:chOff x="0" y="0"/>
            <a:chExt cx="9146775" cy="5143500"/>
          </a:xfrm>
        </p:grpSpPr>
        <p:sp>
          <p:nvSpPr>
            <p:cNvPr id="1566" name="Google Shape;1566;p20"/>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0"/>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0"/>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0"/>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0" name="Google Shape;1570;p20"/>
          <p:cNvSpPr/>
          <p:nvPr/>
        </p:nvSpPr>
        <p:spPr>
          <a:xfrm>
            <a:off x="118171" y="665870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1" name="Google Shape;1571;p20"/>
          <p:cNvSpPr/>
          <p:nvPr/>
        </p:nvSpPr>
        <p:spPr>
          <a:xfrm>
            <a:off x="11991492" y="665723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2" name="Google Shape;1572;p20"/>
          <p:cNvSpPr txBox="1">
            <a:spLocks noGrp="1"/>
          </p:cNvSpPr>
          <p:nvPr>
            <p:ph type="title"/>
          </p:nvPr>
        </p:nvSpPr>
        <p:spPr>
          <a:xfrm>
            <a:off x="2837400" y="4125568"/>
            <a:ext cx="6517200" cy="7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933"/>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573" name="Google Shape;1573;p20"/>
          <p:cNvSpPr txBox="1">
            <a:spLocks noGrp="1"/>
          </p:cNvSpPr>
          <p:nvPr>
            <p:ph type="subTitle" idx="1"/>
          </p:nvPr>
        </p:nvSpPr>
        <p:spPr>
          <a:xfrm>
            <a:off x="1961200" y="2282567"/>
            <a:ext cx="8269600" cy="18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33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4032734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574"/>
        <p:cNvGrpSpPr/>
        <p:nvPr/>
      </p:nvGrpSpPr>
      <p:grpSpPr>
        <a:xfrm>
          <a:off x="0" y="0"/>
          <a:ext cx="0" cy="0"/>
          <a:chOff x="0" y="0"/>
          <a:chExt cx="0" cy="0"/>
        </a:xfrm>
      </p:grpSpPr>
      <p:sp>
        <p:nvSpPr>
          <p:cNvPr id="1575" name="Google Shape;1575;p21"/>
          <p:cNvSpPr/>
          <p:nvPr/>
        </p:nvSpPr>
        <p:spPr>
          <a:xfrm>
            <a:off x="5486400" y="4391867"/>
            <a:ext cx="6585600" cy="235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6" name="Google Shape;1576;p21"/>
          <p:cNvSpPr txBox="1">
            <a:spLocks noGrp="1"/>
          </p:cNvSpPr>
          <p:nvPr>
            <p:ph type="title"/>
          </p:nvPr>
        </p:nvSpPr>
        <p:spPr>
          <a:xfrm>
            <a:off x="6195833" y="865585"/>
            <a:ext cx="5029600" cy="299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45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7" name="Google Shape;1577;p21"/>
          <p:cNvSpPr txBox="1">
            <a:spLocks noGrp="1"/>
          </p:cNvSpPr>
          <p:nvPr>
            <p:ph type="subTitle" idx="1"/>
          </p:nvPr>
        </p:nvSpPr>
        <p:spPr>
          <a:xfrm>
            <a:off x="5534624" y="5178700"/>
            <a:ext cx="5690800" cy="79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578" name="Google Shape;1578;p21"/>
          <p:cNvGrpSpPr/>
          <p:nvPr/>
        </p:nvGrpSpPr>
        <p:grpSpPr>
          <a:xfrm>
            <a:off x="1" y="0"/>
            <a:ext cx="12195700" cy="6858000"/>
            <a:chOff x="0" y="0"/>
            <a:chExt cx="9146775" cy="5143500"/>
          </a:xfrm>
        </p:grpSpPr>
        <p:sp>
          <p:nvSpPr>
            <p:cNvPr id="1579" name="Google Shape;1579;p21"/>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1"/>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21"/>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21"/>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3" name="Google Shape;1583;p21"/>
          <p:cNvGrpSpPr/>
          <p:nvPr/>
        </p:nvGrpSpPr>
        <p:grpSpPr>
          <a:xfrm rot="-5400000" flipH="1">
            <a:off x="2122826" y="3397587"/>
            <a:ext cx="6648420" cy="81935"/>
            <a:chOff x="584194" y="1079564"/>
            <a:chExt cx="1149000" cy="91800"/>
          </a:xfrm>
        </p:grpSpPr>
        <p:sp>
          <p:nvSpPr>
            <p:cNvPr id="1584" name="Google Shape;1584;p21"/>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1"/>
            <p:cNvSpPr/>
            <p:nvPr/>
          </p:nvSpPr>
          <p:spPr>
            <a:xfrm rot="5400000">
              <a:off x="1152205" y="553982"/>
              <a:ext cx="10200" cy="1143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1"/>
          <p:cNvGrpSpPr/>
          <p:nvPr/>
        </p:nvGrpSpPr>
        <p:grpSpPr>
          <a:xfrm>
            <a:off x="5447696" y="4308196"/>
            <a:ext cx="6742209" cy="239539"/>
            <a:chOff x="4085771" y="3586817"/>
            <a:chExt cx="5056657" cy="179654"/>
          </a:xfrm>
        </p:grpSpPr>
        <p:grpSp>
          <p:nvGrpSpPr>
            <p:cNvPr id="1587" name="Google Shape;1587;p21"/>
            <p:cNvGrpSpPr/>
            <p:nvPr/>
          </p:nvGrpSpPr>
          <p:grpSpPr>
            <a:xfrm rot="10800000" flipH="1">
              <a:off x="4085771" y="3645921"/>
              <a:ext cx="773726" cy="61423"/>
              <a:chOff x="576822" y="1079573"/>
              <a:chExt cx="1156368" cy="91800"/>
            </a:xfrm>
          </p:grpSpPr>
          <p:sp>
            <p:nvSpPr>
              <p:cNvPr id="1588" name="Google Shape;1588;p2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1"/>
              <p:cNvSpPr/>
              <p:nvPr/>
            </p:nvSpPr>
            <p:spPr>
              <a:xfrm rot="5400000">
                <a:off x="1127172" y="570022"/>
                <a:ext cx="10200" cy="1110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0" name="Google Shape;1590;p21"/>
            <p:cNvGrpSpPr/>
            <p:nvPr/>
          </p:nvGrpSpPr>
          <p:grpSpPr>
            <a:xfrm rot="10800000" flipH="1">
              <a:off x="4863138" y="3645921"/>
              <a:ext cx="744708" cy="61423"/>
              <a:chOff x="620190" y="1079573"/>
              <a:chExt cx="1113000" cy="91800"/>
            </a:xfrm>
          </p:grpSpPr>
          <p:sp>
            <p:nvSpPr>
              <p:cNvPr id="1591" name="Google Shape;1591;p2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3" name="Google Shape;1593;p21"/>
            <p:cNvGrpSpPr/>
            <p:nvPr/>
          </p:nvGrpSpPr>
          <p:grpSpPr>
            <a:xfrm rot="10800000" flipH="1">
              <a:off x="5611487" y="3645921"/>
              <a:ext cx="744708" cy="61423"/>
              <a:chOff x="620190" y="1079573"/>
              <a:chExt cx="1113000" cy="91800"/>
            </a:xfrm>
          </p:grpSpPr>
          <p:sp>
            <p:nvSpPr>
              <p:cNvPr id="1594" name="Google Shape;1594;p2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1"/>
            <p:cNvGrpSpPr/>
            <p:nvPr/>
          </p:nvGrpSpPr>
          <p:grpSpPr>
            <a:xfrm rot="10800000" flipH="1">
              <a:off x="6359837" y="3645921"/>
              <a:ext cx="744708" cy="61423"/>
              <a:chOff x="620190" y="1079573"/>
              <a:chExt cx="1113000" cy="91800"/>
            </a:xfrm>
          </p:grpSpPr>
          <p:sp>
            <p:nvSpPr>
              <p:cNvPr id="1597" name="Google Shape;1597;p2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9" name="Google Shape;1599;p21"/>
            <p:cNvGrpSpPr/>
            <p:nvPr/>
          </p:nvGrpSpPr>
          <p:grpSpPr>
            <a:xfrm rot="10800000" flipH="1">
              <a:off x="7108186" y="3645921"/>
              <a:ext cx="744708" cy="61423"/>
              <a:chOff x="620190" y="1079573"/>
              <a:chExt cx="1113000" cy="91800"/>
            </a:xfrm>
          </p:grpSpPr>
          <p:sp>
            <p:nvSpPr>
              <p:cNvPr id="1600" name="Google Shape;1600;p2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2" name="Google Shape;1602;p21"/>
            <p:cNvGrpSpPr/>
            <p:nvPr/>
          </p:nvGrpSpPr>
          <p:grpSpPr>
            <a:xfrm rot="10800000" flipH="1">
              <a:off x="7856536" y="3645921"/>
              <a:ext cx="744708" cy="61423"/>
              <a:chOff x="620190" y="1079573"/>
              <a:chExt cx="1113000" cy="91800"/>
            </a:xfrm>
          </p:grpSpPr>
          <p:sp>
            <p:nvSpPr>
              <p:cNvPr id="1603" name="Google Shape;1603;p2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5" name="Google Shape;1605;p21"/>
            <p:cNvGrpSpPr/>
            <p:nvPr/>
          </p:nvGrpSpPr>
          <p:grpSpPr>
            <a:xfrm rot="10800000" flipH="1">
              <a:off x="8604873" y="3645927"/>
              <a:ext cx="537555" cy="61423"/>
              <a:chOff x="620172" y="1079564"/>
              <a:chExt cx="803400" cy="91800"/>
            </a:xfrm>
          </p:grpSpPr>
          <p:sp>
            <p:nvSpPr>
              <p:cNvPr id="1606" name="Google Shape;1606;p21"/>
              <p:cNvSpPr/>
              <p:nvPr/>
            </p:nvSpPr>
            <p:spPr>
              <a:xfrm rot="5400000">
                <a:off x="975972" y="723764"/>
                <a:ext cx="91800" cy="80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1"/>
              <p:cNvSpPr/>
              <p:nvPr/>
            </p:nvSpPr>
            <p:spPr>
              <a:xfrm rot="5400000">
                <a:off x="971958" y="813915"/>
                <a:ext cx="10200" cy="623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8" name="Google Shape;1608;p21"/>
            <p:cNvSpPr/>
            <p:nvPr/>
          </p:nvSpPr>
          <p:spPr>
            <a:xfrm>
              <a:off x="4114204" y="3586817"/>
              <a:ext cx="61500" cy="6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1"/>
            <p:cNvSpPr/>
            <p:nvPr/>
          </p:nvSpPr>
          <p:spPr>
            <a:xfrm>
              <a:off x="8993054" y="3586817"/>
              <a:ext cx="61500" cy="6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1"/>
            <p:cNvSpPr/>
            <p:nvPr/>
          </p:nvSpPr>
          <p:spPr>
            <a:xfrm rot="5400000">
              <a:off x="4113697" y="3704392"/>
              <a:ext cx="61500" cy="61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1"/>
            <p:cNvSpPr/>
            <p:nvPr/>
          </p:nvSpPr>
          <p:spPr>
            <a:xfrm rot="-5400000" flipH="1">
              <a:off x="8993636" y="3704972"/>
              <a:ext cx="61500" cy="61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2" name="Google Shape;1612;p21"/>
          <p:cNvGrpSpPr/>
          <p:nvPr/>
        </p:nvGrpSpPr>
        <p:grpSpPr>
          <a:xfrm>
            <a:off x="119012" y="6655738"/>
            <a:ext cx="5293408" cy="83588"/>
            <a:chOff x="89259" y="4991803"/>
            <a:chExt cx="3970056" cy="62691"/>
          </a:xfrm>
        </p:grpSpPr>
        <p:sp>
          <p:nvSpPr>
            <p:cNvPr id="1613" name="Google Shape;1613;p21"/>
            <p:cNvSpPr/>
            <p:nvPr/>
          </p:nvSpPr>
          <p:spPr>
            <a:xfrm>
              <a:off x="89259" y="4991803"/>
              <a:ext cx="61500" cy="6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1"/>
            <p:cNvSpPr/>
            <p:nvPr/>
          </p:nvSpPr>
          <p:spPr>
            <a:xfrm>
              <a:off x="3997815" y="4992994"/>
              <a:ext cx="61500" cy="6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2431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15"/>
        <p:cNvGrpSpPr/>
        <p:nvPr/>
      </p:nvGrpSpPr>
      <p:grpSpPr>
        <a:xfrm>
          <a:off x="0" y="0"/>
          <a:ext cx="0" cy="0"/>
          <a:chOff x="0" y="0"/>
          <a:chExt cx="0" cy="0"/>
        </a:xfrm>
      </p:grpSpPr>
      <p:sp>
        <p:nvSpPr>
          <p:cNvPr id="1616" name="Google Shape;1616;p22"/>
          <p:cNvSpPr/>
          <p:nvPr/>
        </p:nvSpPr>
        <p:spPr>
          <a:xfrm>
            <a:off x="120700" y="120700"/>
            <a:ext cx="4865200" cy="397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17" name="Google Shape;1617;p22"/>
          <p:cNvGrpSpPr/>
          <p:nvPr/>
        </p:nvGrpSpPr>
        <p:grpSpPr>
          <a:xfrm>
            <a:off x="1" y="4017358"/>
            <a:ext cx="4986135" cy="81897"/>
            <a:chOff x="86364" y="2175271"/>
            <a:chExt cx="3738106" cy="61423"/>
          </a:xfrm>
        </p:grpSpPr>
        <p:grpSp>
          <p:nvGrpSpPr>
            <p:cNvPr id="1618" name="Google Shape;1618;p22"/>
            <p:cNvGrpSpPr/>
            <p:nvPr/>
          </p:nvGrpSpPr>
          <p:grpSpPr>
            <a:xfrm rot="10800000" flipH="1">
              <a:off x="86364" y="2175271"/>
              <a:ext cx="744708" cy="61423"/>
              <a:chOff x="620190" y="1079573"/>
              <a:chExt cx="1113000" cy="91800"/>
            </a:xfrm>
          </p:grpSpPr>
          <p:sp>
            <p:nvSpPr>
              <p:cNvPr id="1619" name="Google Shape;1619;p2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2"/>
              <p:cNvSpPr/>
              <p:nvPr/>
            </p:nvSpPr>
            <p:spPr>
              <a:xfrm rot="5400000">
                <a:off x="1218375" y="661234"/>
                <a:ext cx="10200" cy="92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2"/>
            <p:cNvGrpSpPr/>
            <p:nvPr/>
          </p:nvGrpSpPr>
          <p:grpSpPr>
            <a:xfrm rot="10800000" flipH="1">
              <a:off x="834713" y="2175271"/>
              <a:ext cx="744708" cy="61423"/>
              <a:chOff x="620190" y="1079573"/>
              <a:chExt cx="1113000" cy="91800"/>
            </a:xfrm>
          </p:grpSpPr>
          <p:sp>
            <p:nvSpPr>
              <p:cNvPr id="1622" name="Google Shape;1622;p2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4" name="Google Shape;1624;p22"/>
            <p:cNvGrpSpPr/>
            <p:nvPr/>
          </p:nvGrpSpPr>
          <p:grpSpPr>
            <a:xfrm rot="10800000" flipH="1">
              <a:off x="1583062" y="2175271"/>
              <a:ext cx="744708" cy="61423"/>
              <a:chOff x="620190" y="1079573"/>
              <a:chExt cx="1113000" cy="91800"/>
            </a:xfrm>
          </p:grpSpPr>
          <p:sp>
            <p:nvSpPr>
              <p:cNvPr id="1625" name="Google Shape;1625;p2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7" name="Google Shape;1627;p22"/>
            <p:cNvGrpSpPr/>
            <p:nvPr/>
          </p:nvGrpSpPr>
          <p:grpSpPr>
            <a:xfrm rot="10800000" flipH="1">
              <a:off x="2331412" y="2175271"/>
              <a:ext cx="744708" cy="61423"/>
              <a:chOff x="620190" y="1079573"/>
              <a:chExt cx="1113000" cy="91800"/>
            </a:xfrm>
          </p:grpSpPr>
          <p:sp>
            <p:nvSpPr>
              <p:cNvPr id="1628" name="Google Shape;1628;p2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0" name="Google Shape;1630;p22"/>
            <p:cNvGrpSpPr/>
            <p:nvPr/>
          </p:nvGrpSpPr>
          <p:grpSpPr>
            <a:xfrm rot="10800000" flipH="1">
              <a:off x="3079761" y="2175271"/>
              <a:ext cx="744708" cy="61423"/>
              <a:chOff x="620190" y="1079573"/>
              <a:chExt cx="1113000" cy="91800"/>
            </a:xfrm>
          </p:grpSpPr>
          <p:sp>
            <p:nvSpPr>
              <p:cNvPr id="1631" name="Google Shape;1631;p2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633" name="Google Shape;1633;p22"/>
          <p:cNvGrpSpPr/>
          <p:nvPr/>
        </p:nvGrpSpPr>
        <p:grpSpPr>
          <a:xfrm rot="-5400000" flipH="1">
            <a:off x="1702998" y="3404453"/>
            <a:ext cx="6647501" cy="81996"/>
            <a:chOff x="584194" y="1079564"/>
            <a:chExt cx="1149000" cy="91800"/>
          </a:xfrm>
        </p:grpSpPr>
        <p:sp>
          <p:nvSpPr>
            <p:cNvPr id="1634" name="Google Shape;1634;p22"/>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2"/>
            <p:cNvSpPr/>
            <p:nvPr/>
          </p:nvSpPr>
          <p:spPr>
            <a:xfrm rot="5400000">
              <a:off x="1151771" y="553372"/>
              <a:ext cx="10200" cy="1144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6" name="Google Shape;1636;p22"/>
          <p:cNvSpPr/>
          <p:nvPr/>
        </p:nvSpPr>
        <p:spPr>
          <a:xfrm>
            <a:off x="119104" y="665669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7" name="Google Shape;1637;p22"/>
          <p:cNvSpPr/>
          <p:nvPr/>
        </p:nvSpPr>
        <p:spPr>
          <a:xfrm>
            <a:off x="11991329" y="6657900"/>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8" name="Google Shape;1638;p22"/>
          <p:cNvSpPr/>
          <p:nvPr/>
        </p:nvSpPr>
        <p:spPr>
          <a:xfrm rot="-5400000" flipH="1">
            <a:off x="4906512" y="11910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9" name="Google Shape;1639;p22"/>
          <p:cNvSpPr/>
          <p:nvPr/>
        </p:nvSpPr>
        <p:spPr>
          <a:xfrm rot="5400000">
            <a:off x="119115" y="11910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0" name="Google Shape;1640;p22"/>
          <p:cNvSpPr/>
          <p:nvPr/>
        </p:nvSpPr>
        <p:spPr>
          <a:xfrm>
            <a:off x="4906505" y="665748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1" name="Google Shape;1641;p22"/>
          <p:cNvSpPr/>
          <p:nvPr/>
        </p:nvSpPr>
        <p:spPr>
          <a:xfrm>
            <a:off x="5065337" y="665748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2" name="Google Shape;1642;p22"/>
          <p:cNvSpPr txBox="1">
            <a:spLocks noGrp="1"/>
          </p:cNvSpPr>
          <p:nvPr>
            <p:ph type="title"/>
          </p:nvPr>
        </p:nvSpPr>
        <p:spPr>
          <a:xfrm>
            <a:off x="948967" y="1914700"/>
            <a:ext cx="3916400" cy="180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5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3" name="Google Shape;1643;p22"/>
          <p:cNvSpPr txBox="1">
            <a:spLocks noGrp="1"/>
          </p:cNvSpPr>
          <p:nvPr>
            <p:ph type="subTitle" idx="1"/>
          </p:nvPr>
        </p:nvSpPr>
        <p:spPr>
          <a:xfrm>
            <a:off x="948967" y="4631867"/>
            <a:ext cx="3758400" cy="148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644" name="Google Shape;1644;p22"/>
          <p:cNvGrpSpPr/>
          <p:nvPr/>
        </p:nvGrpSpPr>
        <p:grpSpPr>
          <a:xfrm>
            <a:off x="1" y="0"/>
            <a:ext cx="12195700" cy="6858000"/>
            <a:chOff x="0" y="0"/>
            <a:chExt cx="9146775" cy="5143500"/>
          </a:xfrm>
        </p:grpSpPr>
        <p:sp>
          <p:nvSpPr>
            <p:cNvPr id="1645" name="Google Shape;1645;p22"/>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2"/>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2"/>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2"/>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2205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2076"/>
        <p:cNvGrpSpPr/>
        <p:nvPr/>
      </p:nvGrpSpPr>
      <p:grpSpPr>
        <a:xfrm>
          <a:off x="0" y="0"/>
          <a:ext cx="0" cy="0"/>
          <a:chOff x="0" y="0"/>
          <a:chExt cx="0" cy="0"/>
        </a:xfrm>
      </p:grpSpPr>
      <p:sp>
        <p:nvSpPr>
          <p:cNvPr id="2077" name="Google Shape;2077;p29"/>
          <p:cNvSpPr/>
          <p:nvPr/>
        </p:nvSpPr>
        <p:spPr>
          <a:xfrm>
            <a:off x="120233" y="6118133"/>
            <a:ext cx="11964000" cy="636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8" name="Google Shape;2078;p29"/>
          <p:cNvGrpSpPr/>
          <p:nvPr/>
        </p:nvGrpSpPr>
        <p:grpSpPr>
          <a:xfrm>
            <a:off x="1" y="0"/>
            <a:ext cx="12195700" cy="6858000"/>
            <a:chOff x="0" y="0"/>
            <a:chExt cx="9146775" cy="5143500"/>
          </a:xfrm>
        </p:grpSpPr>
        <p:sp>
          <p:nvSpPr>
            <p:cNvPr id="2079" name="Google Shape;2079;p29"/>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9"/>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9"/>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9"/>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83" name="Google Shape;2083;p29"/>
          <p:cNvSpPr txBox="1">
            <a:spLocks noGrp="1"/>
          </p:cNvSpPr>
          <p:nvPr>
            <p:ph type="title"/>
          </p:nvPr>
        </p:nvSpPr>
        <p:spPr>
          <a:xfrm>
            <a:off x="948967" y="467500"/>
            <a:ext cx="10294000" cy="76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5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84" name="Google Shape;2084;p29"/>
          <p:cNvGrpSpPr/>
          <p:nvPr/>
        </p:nvGrpSpPr>
        <p:grpSpPr>
          <a:xfrm>
            <a:off x="115152" y="1546145"/>
            <a:ext cx="11968736" cy="81897"/>
            <a:chOff x="86364" y="2175271"/>
            <a:chExt cx="8976552" cy="61423"/>
          </a:xfrm>
        </p:grpSpPr>
        <p:grpSp>
          <p:nvGrpSpPr>
            <p:cNvPr id="2085" name="Google Shape;2085;p29"/>
            <p:cNvGrpSpPr/>
            <p:nvPr/>
          </p:nvGrpSpPr>
          <p:grpSpPr>
            <a:xfrm rot="10800000" flipH="1">
              <a:off x="86364" y="2175271"/>
              <a:ext cx="744708" cy="61423"/>
              <a:chOff x="620190" y="1079573"/>
              <a:chExt cx="1113000" cy="91800"/>
            </a:xfrm>
          </p:grpSpPr>
          <p:sp>
            <p:nvSpPr>
              <p:cNvPr id="2086" name="Google Shape;2086;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9"/>
              <p:cNvSpPr/>
              <p:nvPr/>
            </p:nvSpPr>
            <p:spPr>
              <a:xfrm rot="5400000">
                <a:off x="1154173" y="597034"/>
                <a:ext cx="10200" cy="1056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8" name="Google Shape;2088;p29"/>
            <p:cNvGrpSpPr/>
            <p:nvPr/>
          </p:nvGrpSpPr>
          <p:grpSpPr>
            <a:xfrm rot="10800000" flipH="1">
              <a:off x="834713" y="2175271"/>
              <a:ext cx="744708" cy="61423"/>
              <a:chOff x="620190" y="1079573"/>
              <a:chExt cx="1113000" cy="91800"/>
            </a:xfrm>
          </p:grpSpPr>
          <p:sp>
            <p:nvSpPr>
              <p:cNvPr id="2089" name="Google Shape;2089;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1" name="Google Shape;2091;p29"/>
            <p:cNvGrpSpPr/>
            <p:nvPr/>
          </p:nvGrpSpPr>
          <p:grpSpPr>
            <a:xfrm rot="10800000" flipH="1">
              <a:off x="1583062" y="2175271"/>
              <a:ext cx="744708" cy="61423"/>
              <a:chOff x="620190" y="1079573"/>
              <a:chExt cx="1113000" cy="91800"/>
            </a:xfrm>
          </p:grpSpPr>
          <p:sp>
            <p:nvSpPr>
              <p:cNvPr id="2092" name="Google Shape;2092;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4" name="Google Shape;2094;p29"/>
            <p:cNvGrpSpPr/>
            <p:nvPr/>
          </p:nvGrpSpPr>
          <p:grpSpPr>
            <a:xfrm rot="10800000" flipH="1">
              <a:off x="2331412" y="2175271"/>
              <a:ext cx="744708" cy="61423"/>
              <a:chOff x="620190" y="1079573"/>
              <a:chExt cx="1113000" cy="91800"/>
            </a:xfrm>
          </p:grpSpPr>
          <p:sp>
            <p:nvSpPr>
              <p:cNvPr id="2095" name="Google Shape;2095;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7" name="Google Shape;2097;p29"/>
            <p:cNvGrpSpPr/>
            <p:nvPr/>
          </p:nvGrpSpPr>
          <p:grpSpPr>
            <a:xfrm rot="10800000" flipH="1">
              <a:off x="3079761" y="2175271"/>
              <a:ext cx="744708" cy="61423"/>
              <a:chOff x="620190" y="1079573"/>
              <a:chExt cx="1113000" cy="91800"/>
            </a:xfrm>
          </p:grpSpPr>
          <p:sp>
            <p:nvSpPr>
              <p:cNvPr id="2098" name="Google Shape;2098;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0" name="Google Shape;2100;p29"/>
            <p:cNvGrpSpPr/>
            <p:nvPr/>
          </p:nvGrpSpPr>
          <p:grpSpPr>
            <a:xfrm rot="10800000" flipH="1">
              <a:off x="3828111" y="2175271"/>
              <a:ext cx="744708" cy="61423"/>
              <a:chOff x="620190" y="1079573"/>
              <a:chExt cx="1113000" cy="91800"/>
            </a:xfrm>
          </p:grpSpPr>
          <p:sp>
            <p:nvSpPr>
              <p:cNvPr id="2101" name="Google Shape;2101;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3" name="Google Shape;2103;p29"/>
            <p:cNvGrpSpPr/>
            <p:nvPr/>
          </p:nvGrpSpPr>
          <p:grpSpPr>
            <a:xfrm rot="10800000" flipH="1">
              <a:off x="4576460" y="2175271"/>
              <a:ext cx="744708" cy="61423"/>
              <a:chOff x="620190" y="1079573"/>
              <a:chExt cx="1113000" cy="91800"/>
            </a:xfrm>
          </p:grpSpPr>
          <p:sp>
            <p:nvSpPr>
              <p:cNvPr id="2104" name="Google Shape;2104;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6" name="Google Shape;2106;p29"/>
            <p:cNvGrpSpPr/>
            <p:nvPr/>
          </p:nvGrpSpPr>
          <p:grpSpPr>
            <a:xfrm rot="10800000" flipH="1">
              <a:off x="5324810" y="2175271"/>
              <a:ext cx="744708" cy="61423"/>
              <a:chOff x="620190" y="1079573"/>
              <a:chExt cx="1113000" cy="91800"/>
            </a:xfrm>
          </p:grpSpPr>
          <p:sp>
            <p:nvSpPr>
              <p:cNvPr id="2107" name="Google Shape;2107;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9" name="Google Shape;2109;p29"/>
            <p:cNvGrpSpPr/>
            <p:nvPr/>
          </p:nvGrpSpPr>
          <p:grpSpPr>
            <a:xfrm rot="10800000" flipH="1">
              <a:off x="6073159" y="2175271"/>
              <a:ext cx="744708" cy="61423"/>
              <a:chOff x="620190" y="1079573"/>
              <a:chExt cx="1113000" cy="91800"/>
            </a:xfrm>
          </p:grpSpPr>
          <p:sp>
            <p:nvSpPr>
              <p:cNvPr id="2110" name="Google Shape;2110;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29"/>
            <p:cNvGrpSpPr/>
            <p:nvPr/>
          </p:nvGrpSpPr>
          <p:grpSpPr>
            <a:xfrm rot="10800000" flipH="1">
              <a:off x="6821508" y="2175271"/>
              <a:ext cx="744708" cy="61423"/>
              <a:chOff x="620190" y="1079573"/>
              <a:chExt cx="1113000" cy="91800"/>
            </a:xfrm>
          </p:grpSpPr>
          <p:sp>
            <p:nvSpPr>
              <p:cNvPr id="2113" name="Google Shape;2113;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5" name="Google Shape;2115;p29"/>
            <p:cNvGrpSpPr/>
            <p:nvPr/>
          </p:nvGrpSpPr>
          <p:grpSpPr>
            <a:xfrm rot="10800000" flipH="1">
              <a:off x="7569858" y="2175271"/>
              <a:ext cx="744708" cy="61423"/>
              <a:chOff x="620190" y="1079573"/>
              <a:chExt cx="1113000" cy="91800"/>
            </a:xfrm>
          </p:grpSpPr>
          <p:sp>
            <p:nvSpPr>
              <p:cNvPr id="2116" name="Google Shape;2116;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8" name="Google Shape;2118;p29"/>
            <p:cNvGrpSpPr/>
            <p:nvPr/>
          </p:nvGrpSpPr>
          <p:grpSpPr>
            <a:xfrm rot="10800000" flipH="1">
              <a:off x="8318207" y="2175271"/>
              <a:ext cx="744708" cy="61423"/>
              <a:chOff x="620190" y="1079573"/>
              <a:chExt cx="1113000" cy="91800"/>
            </a:xfrm>
          </p:grpSpPr>
          <p:sp>
            <p:nvSpPr>
              <p:cNvPr id="2119" name="Google Shape;2119;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9"/>
              <p:cNvSpPr/>
              <p:nvPr/>
            </p:nvSpPr>
            <p:spPr>
              <a:xfrm rot="5400000">
                <a:off x="1186362" y="599584"/>
                <a:ext cx="10200" cy="1051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21" name="Google Shape;2121;p29"/>
          <p:cNvGrpSpPr/>
          <p:nvPr/>
        </p:nvGrpSpPr>
        <p:grpSpPr>
          <a:xfrm>
            <a:off x="115152" y="6050933"/>
            <a:ext cx="11968736" cy="81897"/>
            <a:chOff x="86364" y="2175271"/>
            <a:chExt cx="8976552" cy="61423"/>
          </a:xfrm>
        </p:grpSpPr>
        <p:grpSp>
          <p:nvGrpSpPr>
            <p:cNvPr id="2122" name="Google Shape;2122;p29"/>
            <p:cNvGrpSpPr/>
            <p:nvPr/>
          </p:nvGrpSpPr>
          <p:grpSpPr>
            <a:xfrm rot="10800000" flipH="1">
              <a:off x="86364" y="2175271"/>
              <a:ext cx="744708" cy="61423"/>
              <a:chOff x="620190" y="1079573"/>
              <a:chExt cx="1113000" cy="91800"/>
            </a:xfrm>
          </p:grpSpPr>
          <p:sp>
            <p:nvSpPr>
              <p:cNvPr id="2123" name="Google Shape;2123;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9"/>
              <p:cNvSpPr/>
              <p:nvPr/>
            </p:nvSpPr>
            <p:spPr>
              <a:xfrm rot="5400000">
                <a:off x="1153273" y="596120"/>
                <a:ext cx="10200" cy="1058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5" name="Google Shape;2125;p29"/>
            <p:cNvGrpSpPr/>
            <p:nvPr/>
          </p:nvGrpSpPr>
          <p:grpSpPr>
            <a:xfrm rot="10800000" flipH="1">
              <a:off x="834713" y="2175271"/>
              <a:ext cx="744708" cy="61423"/>
              <a:chOff x="620190" y="1079573"/>
              <a:chExt cx="1113000" cy="91800"/>
            </a:xfrm>
          </p:grpSpPr>
          <p:sp>
            <p:nvSpPr>
              <p:cNvPr id="2126" name="Google Shape;2126;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8" name="Google Shape;2128;p29"/>
            <p:cNvGrpSpPr/>
            <p:nvPr/>
          </p:nvGrpSpPr>
          <p:grpSpPr>
            <a:xfrm rot="10800000" flipH="1">
              <a:off x="1583062" y="2175271"/>
              <a:ext cx="744708" cy="61423"/>
              <a:chOff x="620190" y="1079573"/>
              <a:chExt cx="1113000" cy="91800"/>
            </a:xfrm>
          </p:grpSpPr>
          <p:sp>
            <p:nvSpPr>
              <p:cNvPr id="2129" name="Google Shape;2129;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1" name="Google Shape;2131;p29"/>
            <p:cNvGrpSpPr/>
            <p:nvPr/>
          </p:nvGrpSpPr>
          <p:grpSpPr>
            <a:xfrm rot="10800000" flipH="1">
              <a:off x="2331412" y="2175271"/>
              <a:ext cx="744708" cy="61423"/>
              <a:chOff x="620190" y="1079573"/>
              <a:chExt cx="1113000" cy="91800"/>
            </a:xfrm>
          </p:grpSpPr>
          <p:sp>
            <p:nvSpPr>
              <p:cNvPr id="2132" name="Google Shape;2132;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4" name="Google Shape;2134;p29"/>
            <p:cNvGrpSpPr/>
            <p:nvPr/>
          </p:nvGrpSpPr>
          <p:grpSpPr>
            <a:xfrm rot="10800000" flipH="1">
              <a:off x="3079761" y="2175271"/>
              <a:ext cx="744708" cy="61423"/>
              <a:chOff x="620190" y="1079573"/>
              <a:chExt cx="1113000" cy="91800"/>
            </a:xfrm>
          </p:grpSpPr>
          <p:sp>
            <p:nvSpPr>
              <p:cNvPr id="2135" name="Google Shape;2135;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7" name="Google Shape;2137;p29"/>
            <p:cNvGrpSpPr/>
            <p:nvPr/>
          </p:nvGrpSpPr>
          <p:grpSpPr>
            <a:xfrm rot="10800000" flipH="1">
              <a:off x="3828111" y="2175271"/>
              <a:ext cx="744708" cy="61423"/>
              <a:chOff x="620190" y="1079573"/>
              <a:chExt cx="1113000" cy="91800"/>
            </a:xfrm>
          </p:grpSpPr>
          <p:sp>
            <p:nvSpPr>
              <p:cNvPr id="2138" name="Google Shape;2138;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0" name="Google Shape;2140;p29"/>
            <p:cNvGrpSpPr/>
            <p:nvPr/>
          </p:nvGrpSpPr>
          <p:grpSpPr>
            <a:xfrm rot="10800000" flipH="1">
              <a:off x="4576460" y="2175271"/>
              <a:ext cx="744708" cy="61423"/>
              <a:chOff x="620190" y="1079573"/>
              <a:chExt cx="1113000" cy="91800"/>
            </a:xfrm>
          </p:grpSpPr>
          <p:sp>
            <p:nvSpPr>
              <p:cNvPr id="2141" name="Google Shape;2141;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29"/>
            <p:cNvGrpSpPr/>
            <p:nvPr/>
          </p:nvGrpSpPr>
          <p:grpSpPr>
            <a:xfrm rot="10800000" flipH="1">
              <a:off x="5324810" y="2175271"/>
              <a:ext cx="744708" cy="61423"/>
              <a:chOff x="620190" y="1079573"/>
              <a:chExt cx="1113000" cy="91800"/>
            </a:xfrm>
          </p:grpSpPr>
          <p:sp>
            <p:nvSpPr>
              <p:cNvPr id="2144" name="Google Shape;2144;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6" name="Google Shape;2146;p29"/>
            <p:cNvGrpSpPr/>
            <p:nvPr/>
          </p:nvGrpSpPr>
          <p:grpSpPr>
            <a:xfrm rot="10800000" flipH="1">
              <a:off x="6073159" y="2175271"/>
              <a:ext cx="744708" cy="61423"/>
              <a:chOff x="620190" y="1079573"/>
              <a:chExt cx="1113000" cy="91800"/>
            </a:xfrm>
          </p:grpSpPr>
          <p:sp>
            <p:nvSpPr>
              <p:cNvPr id="2147" name="Google Shape;2147;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9" name="Google Shape;2149;p29"/>
            <p:cNvGrpSpPr/>
            <p:nvPr/>
          </p:nvGrpSpPr>
          <p:grpSpPr>
            <a:xfrm rot="10800000" flipH="1">
              <a:off x="6821508" y="2175271"/>
              <a:ext cx="744708" cy="61423"/>
              <a:chOff x="620190" y="1079573"/>
              <a:chExt cx="1113000" cy="91800"/>
            </a:xfrm>
          </p:grpSpPr>
          <p:sp>
            <p:nvSpPr>
              <p:cNvPr id="2150" name="Google Shape;2150;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29"/>
            <p:cNvGrpSpPr/>
            <p:nvPr/>
          </p:nvGrpSpPr>
          <p:grpSpPr>
            <a:xfrm rot="10800000" flipH="1">
              <a:off x="7569858" y="2175271"/>
              <a:ext cx="744708" cy="61423"/>
              <a:chOff x="620190" y="1079573"/>
              <a:chExt cx="1113000" cy="91800"/>
            </a:xfrm>
          </p:grpSpPr>
          <p:sp>
            <p:nvSpPr>
              <p:cNvPr id="2153" name="Google Shape;2153;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9"/>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5" name="Google Shape;2155;p29"/>
            <p:cNvGrpSpPr/>
            <p:nvPr/>
          </p:nvGrpSpPr>
          <p:grpSpPr>
            <a:xfrm rot="10800000" flipH="1">
              <a:off x="8318207" y="2175271"/>
              <a:ext cx="744708" cy="61423"/>
              <a:chOff x="620190" y="1079573"/>
              <a:chExt cx="1113000" cy="91800"/>
            </a:xfrm>
          </p:grpSpPr>
          <p:sp>
            <p:nvSpPr>
              <p:cNvPr id="2156" name="Google Shape;2156;p29"/>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9"/>
              <p:cNvSpPr/>
              <p:nvPr/>
            </p:nvSpPr>
            <p:spPr>
              <a:xfrm rot="5400000">
                <a:off x="1188558" y="597320"/>
                <a:ext cx="10200" cy="1056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58" name="Google Shape;2158;p29"/>
          <p:cNvSpPr/>
          <p:nvPr/>
        </p:nvSpPr>
        <p:spPr>
          <a:xfrm>
            <a:off x="11991553" y="597290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9" name="Google Shape;2159;p29"/>
          <p:cNvSpPr/>
          <p:nvPr/>
        </p:nvSpPr>
        <p:spPr>
          <a:xfrm rot="-5400000" flipH="1">
            <a:off x="12004269" y="6130452"/>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0" name="Google Shape;2160;p29"/>
          <p:cNvSpPr/>
          <p:nvPr/>
        </p:nvSpPr>
        <p:spPr>
          <a:xfrm>
            <a:off x="11991608" y="146809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1" name="Google Shape;2161;p29"/>
          <p:cNvSpPr/>
          <p:nvPr/>
        </p:nvSpPr>
        <p:spPr>
          <a:xfrm>
            <a:off x="119433" y="1467308"/>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2" name="Google Shape;2162;p29"/>
          <p:cNvSpPr/>
          <p:nvPr/>
        </p:nvSpPr>
        <p:spPr>
          <a:xfrm rot="5400000">
            <a:off x="118659" y="6131255"/>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3" name="Google Shape;2163;p29"/>
          <p:cNvSpPr/>
          <p:nvPr/>
        </p:nvSpPr>
        <p:spPr>
          <a:xfrm>
            <a:off x="120227" y="5970528"/>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75010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164"/>
        <p:cNvGrpSpPr/>
        <p:nvPr/>
      </p:nvGrpSpPr>
      <p:grpSpPr>
        <a:xfrm>
          <a:off x="0" y="0"/>
          <a:ext cx="0" cy="0"/>
          <a:chOff x="0" y="0"/>
          <a:chExt cx="0" cy="0"/>
        </a:xfrm>
      </p:grpSpPr>
      <p:sp>
        <p:nvSpPr>
          <p:cNvPr id="2165" name="Google Shape;2165;p30"/>
          <p:cNvSpPr/>
          <p:nvPr/>
        </p:nvSpPr>
        <p:spPr>
          <a:xfrm rot="10800000">
            <a:off x="111567" y="99067"/>
            <a:ext cx="6600400" cy="169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6" name="Google Shape;2166;p30"/>
          <p:cNvSpPr txBox="1">
            <a:spLocks noGrp="1"/>
          </p:cNvSpPr>
          <p:nvPr>
            <p:ph type="subTitle" idx="1"/>
          </p:nvPr>
        </p:nvSpPr>
        <p:spPr>
          <a:xfrm>
            <a:off x="948967" y="2098599"/>
            <a:ext cx="4886400" cy="14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167" name="Google Shape;2167;p30"/>
          <p:cNvGrpSpPr/>
          <p:nvPr/>
        </p:nvGrpSpPr>
        <p:grpSpPr>
          <a:xfrm>
            <a:off x="1" y="0"/>
            <a:ext cx="12195700" cy="6858000"/>
            <a:chOff x="0" y="0"/>
            <a:chExt cx="9146775" cy="5143500"/>
          </a:xfrm>
        </p:grpSpPr>
        <p:sp>
          <p:nvSpPr>
            <p:cNvPr id="2168" name="Google Shape;2168;p30"/>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30"/>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30"/>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30"/>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2" name="Google Shape;2172;p30"/>
          <p:cNvSpPr txBox="1">
            <a:spLocks noGrp="1"/>
          </p:cNvSpPr>
          <p:nvPr>
            <p:ph type="title"/>
          </p:nvPr>
        </p:nvSpPr>
        <p:spPr>
          <a:xfrm>
            <a:off x="948967" y="328472"/>
            <a:ext cx="5953200" cy="145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74" name="Google Shape;2174;p30"/>
          <p:cNvGrpSpPr/>
          <p:nvPr/>
        </p:nvGrpSpPr>
        <p:grpSpPr>
          <a:xfrm rot="-5400000" flipH="1">
            <a:off x="3397972" y="3384037"/>
            <a:ext cx="6645905" cy="81897"/>
            <a:chOff x="584194" y="1079564"/>
            <a:chExt cx="1149731" cy="91800"/>
          </a:xfrm>
        </p:grpSpPr>
        <p:sp>
          <p:nvSpPr>
            <p:cNvPr id="2175" name="Google Shape;2175;p30"/>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30"/>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7" name="Google Shape;2177;p30"/>
          <p:cNvSpPr/>
          <p:nvPr/>
        </p:nvSpPr>
        <p:spPr>
          <a:xfrm>
            <a:off x="6601093" y="665827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78" name="Google Shape;2178;p30"/>
          <p:cNvGrpSpPr/>
          <p:nvPr/>
        </p:nvGrpSpPr>
        <p:grpSpPr>
          <a:xfrm>
            <a:off x="111620" y="1773698"/>
            <a:ext cx="6608281" cy="81903"/>
            <a:chOff x="86364" y="2175271"/>
            <a:chExt cx="4956211" cy="61427"/>
          </a:xfrm>
        </p:grpSpPr>
        <p:grpSp>
          <p:nvGrpSpPr>
            <p:cNvPr id="2179" name="Google Shape;2179;p30"/>
            <p:cNvGrpSpPr/>
            <p:nvPr/>
          </p:nvGrpSpPr>
          <p:grpSpPr>
            <a:xfrm rot="10800000" flipH="1">
              <a:off x="86364" y="2175271"/>
              <a:ext cx="744708" cy="61423"/>
              <a:chOff x="620190" y="1079573"/>
              <a:chExt cx="1113000" cy="91800"/>
            </a:xfrm>
          </p:grpSpPr>
          <p:sp>
            <p:nvSpPr>
              <p:cNvPr id="2180" name="Google Shape;2180;p3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30"/>
              <p:cNvSpPr/>
              <p:nvPr/>
            </p:nvSpPr>
            <p:spPr>
              <a:xfrm rot="5400000">
                <a:off x="1157023" y="599868"/>
                <a:ext cx="10200" cy="105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2" name="Google Shape;2182;p30"/>
            <p:cNvGrpSpPr/>
            <p:nvPr/>
          </p:nvGrpSpPr>
          <p:grpSpPr>
            <a:xfrm rot="10800000" flipH="1">
              <a:off x="834713" y="2175271"/>
              <a:ext cx="744708" cy="61423"/>
              <a:chOff x="620190" y="1079573"/>
              <a:chExt cx="1113000" cy="91800"/>
            </a:xfrm>
          </p:grpSpPr>
          <p:sp>
            <p:nvSpPr>
              <p:cNvPr id="2183" name="Google Shape;2183;p3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3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30"/>
            <p:cNvGrpSpPr/>
            <p:nvPr/>
          </p:nvGrpSpPr>
          <p:grpSpPr>
            <a:xfrm rot="10800000" flipH="1">
              <a:off x="1583062" y="2175271"/>
              <a:ext cx="744708" cy="61423"/>
              <a:chOff x="620190" y="1079573"/>
              <a:chExt cx="1113000" cy="91800"/>
            </a:xfrm>
          </p:grpSpPr>
          <p:sp>
            <p:nvSpPr>
              <p:cNvPr id="2186" name="Google Shape;2186;p3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3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8" name="Google Shape;2188;p30"/>
            <p:cNvGrpSpPr/>
            <p:nvPr/>
          </p:nvGrpSpPr>
          <p:grpSpPr>
            <a:xfrm rot="10800000" flipH="1">
              <a:off x="2331412" y="2175271"/>
              <a:ext cx="744708" cy="61423"/>
              <a:chOff x="620190" y="1079573"/>
              <a:chExt cx="1113000" cy="91800"/>
            </a:xfrm>
          </p:grpSpPr>
          <p:sp>
            <p:nvSpPr>
              <p:cNvPr id="2189" name="Google Shape;2189;p3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3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1" name="Google Shape;2191;p30"/>
            <p:cNvGrpSpPr/>
            <p:nvPr/>
          </p:nvGrpSpPr>
          <p:grpSpPr>
            <a:xfrm rot="10800000" flipH="1">
              <a:off x="3079761" y="2175271"/>
              <a:ext cx="744708" cy="61423"/>
              <a:chOff x="620190" y="1079573"/>
              <a:chExt cx="1113000" cy="91800"/>
            </a:xfrm>
          </p:grpSpPr>
          <p:sp>
            <p:nvSpPr>
              <p:cNvPr id="2192" name="Google Shape;2192;p3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4" name="Google Shape;2194;p30"/>
            <p:cNvGrpSpPr/>
            <p:nvPr/>
          </p:nvGrpSpPr>
          <p:grpSpPr>
            <a:xfrm rot="10800000" flipH="1">
              <a:off x="3828111" y="2175271"/>
              <a:ext cx="744708" cy="61423"/>
              <a:chOff x="620190" y="1079573"/>
              <a:chExt cx="1113000" cy="91800"/>
            </a:xfrm>
          </p:grpSpPr>
          <p:sp>
            <p:nvSpPr>
              <p:cNvPr id="2195" name="Google Shape;2195;p30"/>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30"/>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7" name="Google Shape;2197;p30"/>
            <p:cNvGrpSpPr/>
            <p:nvPr/>
          </p:nvGrpSpPr>
          <p:grpSpPr>
            <a:xfrm rot="10800000" flipH="1">
              <a:off x="4576581" y="2175274"/>
              <a:ext cx="465993" cy="61423"/>
              <a:chOff x="620371" y="1079567"/>
              <a:chExt cx="696448" cy="91800"/>
            </a:xfrm>
          </p:grpSpPr>
          <p:sp>
            <p:nvSpPr>
              <p:cNvPr id="2198" name="Google Shape;2198;p30"/>
              <p:cNvSpPr/>
              <p:nvPr/>
            </p:nvSpPr>
            <p:spPr>
              <a:xfrm rot="5400000">
                <a:off x="901921" y="798017"/>
                <a:ext cx="918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30"/>
              <p:cNvSpPr/>
              <p:nvPr/>
            </p:nvSpPr>
            <p:spPr>
              <a:xfrm rot="5400000">
                <a:off x="986219" y="799968"/>
                <a:ext cx="10200" cy="65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00" name="Google Shape;2200;p30"/>
          <p:cNvSpPr/>
          <p:nvPr/>
        </p:nvSpPr>
        <p:spPr>
          <a:xfrm rot="5400000">
            <a:off x="119124" y="120452"/>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1" name="Google Shape;2201;p30"/>
          <p:cNvSpPr/>
          <p:nvPr/>
        </p:nvSpPr>
        <p:spPr>
          <a:xfrm rot="-5400000" flipH="1">
            <a:off x="6601905" y="118052"/>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2" name="Google Shape;2202;p30"/>
          <p:cNvSpPr/>
          <p:nvPr/>
        </p:nvSpPr>
        <p:spPr>
          <a:xfrm>
            <a:off x="118171" y="666029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3" name="Google Shape;2203;p30"/>
          <p:cNvSpPr/>
          <p:nvPr/>
        </p:nvSpPr>
        <p:spPr>
          <a:xfrm>
            <a:off x="11991492" y="665723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57804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04"/>
        <p:cNvGrpSpPr/>
        <p:nvPr/>
      </p:nvGrpSpPr>
      <p:grpSpPr>
        <a:xfrm>
          <a:off x="0" y="0"/>
          <a:ext cx="0" cy="0"/>
          <a:chOff x="0" y="0"/>
          <a:chExt cx="0" cy="0"/>
        </a:xfrm>
      </p:grpSpPr>
      <p:sp>
        <p:nvSpPr>
          <p:cNvPr id="2205" name="Google Shape;2205;p31"/>
          <p:cNvSpPr/>
          <p:nvPr/>
        </p:nvSpPr>
        <p:spPr>
          <a:xfrm>
            <a:off x="115167" y="1764516"/>
            <a:ext cx="9004000" cy="332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6" name="Google Shape;2206;p31"/>
          <p:cNvGrpSpPr/>
          <p:nvPr/>
        </p:nvGrpSpPr>
        <p:grpSpPr>
          <a:xfrm>
            <a:off x="115152" y="5092677"/>
            <a:ext cx="11968736" cy="81897"/>
            <a:chOff x="86364" y="3257021"/>
            <a:chExt cx="8976552" cy="61423"/>
          </a:xfrm>
        </p:grpSpPr>
        <p:grpSp>
          <p:nvGrpSpPr>
            <p:cNvPr id="2207" name="Google Shape;2207;p31"/>
            <p:cNvGrpSpPr/>
            <p:nvPr/>
          </p:nvGrpSpPr>
          <p:grpSpPr>
            <a:xfrm rot="10800000" flipH="1">
              <a:off x="86364" y="3257021"/>
              <a:ext cx="744708" cy="61423"/>
              <a:chOff x="620190" y="1079573"/>
              <a:chExt cx="1113000" cy="91800"/>
            </a:xfrm>
          </p:grpSpPr>
          <p:sp>
            <p:nvSpPr>
              <p:cNvPr id="2208" name="Google Shape;2208;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0" name="Google Shape;2210;p31"/>
            <p:cNvGrpSpPr/>
            <p:nvPr/>
          </p:nvGrpSpPr>
          <p:grpSpPr>
            <a:xfrm rot="10800000" flipH="1">
              <a:off x="834713" y="3257021"/>
              <a:ext cx="744708" cy="61423"/>
              <a:chOff x="620190" y="1079573"/>
              <a:chExt cx="1113000" cy="91800"/>
            </a:xfrm>
          </p:grpSpPr>
          <p:sp>
            <p:nvSpPr>
              <p:cNvPr id="2211" name="Google Shape;2211;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3" name="Google Shape;2213;p31"/>
            <p:cNvGrpSpPr/>
            <p:nvPr/>
          </p:nvGrpSpPr>
          <p:grpSpPr>
            <a:xfrm rot="10800000" flipH="1">
              <a:off x="1583062" y="3257021"/>
              <a:ext cx="744708" cy="61423"/>
              <a:chOff x="620190" y="1079573"/>
              <a:chExt cx="1113000" cy="91800"/>
            </a:xfrm>
          </p:grpSpPr>
          <p:sp>
            <p:nvSpPr>
              <p:cNvPr id="2214" name="Google Shape;2214;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6" name="Google Shape;2216;p31"/>
            <p:cNvGrpSpPr/>
            <p:nvPr/>
          </p:nvGrpSpPr>
          <p:grpSpPr>
            <a:xfrm rot="10800000" flipH="1">
              <a:off x="2331412" y="3257021"/>
              <a:ext cx="744708" cy="61423"/>
              <a:chOff x="620190" y="1079573"/>
              <a:chExt cx="1113000" cy="91800"/>
            </a:xfrm>
          </p:grpSpPr>
          <p:sp>
            <p:nvSpPr>
              <p:cNvPr id="2217" name="Google Shape;2217;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9" name="Google Shape;2219;p31"/>
            <p:cNvGrpSpPr/>
            <p:nvPr/>
          </p:nvGrpSpPr>
          <p:grpSpPr>
            <a:xfrm rot="10800000" flipH="1">
              <a:off x="3079761" y="3257021"/>
              <a:ext cx="744708" cy="61423"/>
              <a:chOff x="620190" y="1079573"/>
              <a:chExt cx="1113000" cy="91800"/>
            </a:xfrm>
          </p:grpSpPr>
          <p:sp>
            <p:nvSpPr>
              <p:cNvPr id="2220" name="Google Shape;2220;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2" name="Google Shape;2222;p31"/>
            <p:cNvGrpSpPr/>
            <p:nvPr/>
          </p:nvGrpSpPr>
          <p:grpSpPr>
            <a:xfrm rot="10800000" flipH="1">
              <a:off x="3828111" y="3257021"/>
              <a:ext cx="744708" cy="61423"/>
              <a:chOff x="620190" y="1079573"/>
              <a:chExt cx="1113000" cy="91800"/>
            </a:xfrm>
          </p:grpSpPr>
          <p:sp>
            <p:nvSpPr>
              <p:cNvPr id="2223" name="Google Shape;2223;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5" name="Google Shape;2225;p31"/>
            <p:cNvGrpSpPr/>
            <p:nvPr/>
          </p:nvGrpSpPr>
          <p:grpSpPr>
            <a:xfrm rot="10800000" flipH="1">
              <a:off x="4576460" y="3257021"/>
              <a:ext cx="744708" cy="61423"/>
              <a:chOff x="620190" y="1079573"/>
              <a:chExt cx="1113000" cy="91800"/>
            </a:xfrm>
          </p:grpSpPr>
          <p:sp>
            <p:nvSpPr>
              <p:cNvPr id="2226" name="Google Shape;2226;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8" name="Google Shape;2228;p31"/>
            <p:cNvGrpSpPr/>
            <p:nvPr/>
          </p:nvGrpSpPr>
          <p:grpSpPr>
            <a:xfrm rot="10800000" flipH="1">
              <a:off x="5324810" y="3257021"/>
              <a:ext cx="744708" cy="61423"/>
              <a:chOff x="620190" y="1079573"/>
              <a:chExt cx="1113000" cy="91800"/>
            </a:xfrm>
          </p:grpSpPr>
          <p:sp>
            <p:nvSpPr>
              <p:cNvPr id="2229" name="Google Shape;2229;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1" name="Google Shape;2231;p31"/>
            <p:cNvGrpSpPr/>
            <p:nvPr/>
          </p:nvGrpSpPr>
          <p:grpSpPr>
            <a:xfrm rot="10800000" flipH="1">
              <a:off x="6073159" y="3257021"/>
              <a:ext cx="744708" cy="61423"/>
              <a:chOff x="620190" y="1079573"/>
              <a:chExt cx="1113000" cy="91800"/>
            </a:xfrm>
          </p:grpSpPr>
          <p:sp>
            <p:nvSpPr>
              <p:cNvPr id="2232" name="Google Shape;2232;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4" name="Google Shape;2234;p31"/>
            <p:cNvGrpSpPr/>
            <p:nvPr/>
          </p:nvGrpSpPr>
          <p:grpSpPr>
            <a:xfrm rot="10800000" flipH="1">
              <a:off x="6821508" y="3257021"/>
              <a:ext cx="744708" cy="61423"/>
              <a:chOff x="620190" y="1079573"/>
              <a:chExt cx="1113000" cy="91800"/>
            </a:xfrm>
          </p:grpSpPr>
          <p:sp>
            <p:nvSpPr>
              <p:cNvPr id="2235" name="Google Shape;2235;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7" name="Google Shape;2237;p31"/>
            <p:cNvGrpSpPr/>
            <p:nvPr/>
          </p:nvGrpSpPr>
          <p:grpSpPr>
            <a:xfrm rot="10800000" flipH="1">
              <a:off x="7569858" y="3257021"/>
              <a:ext cx="744708" cy="61423"/>
              <a:chOff x="620190" y="1079573"/>
              <a:chExt cx="1113000" cy="91800"/>
            </a:xfrm>
          </p:grpSpPr>
          <p:sp>
            <p:nvSpPr>
              <p:cNvPr id="2238" name="Google Shape;2238;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0" name="Google Shape;2240;p31"/>
            <p:cNvGrpSpPr/>
            <p:nvPr/>
          </p:nvGrpSpPr>
          <p:grpSpPr>
            <a:xfrm rot="10800000" flipH="1">
              <a:off x="8318207" y="3257021"/>
              <a:ext cx="744708" cy="61423"/>
              <a:chOff x="620190" y="1079573"/>
              <a:chExt cx="1113000" cy="91800"/>
            </a:xfrm>
          </p:grpSpPr>
          <p:sp>
            <p:nvSpPr>
              <p:cNvPr id="2241" name="Google Shape;2241;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43" name="Google Shape;2243;p31"/>
          <p:cNvGrpSpPr/>
          <p:nvPr/>
        </p:nvGrpSpPr>
        <p:grpSpPr>
          <a:xfrm rot="-5400000" flipH="1">
            <a:off x="5777684" y="3388035"/>
            <a:ext cx="6652649" cy="81935"/>
            <a:chOff x="584194" y="1079564"/>
            <a:chExt cx="1149731" cy="91800"/>
          </a:xfrm>
        </p:grpSpPr>
        <p:sp>
          <p:nvSpPr>
            <p:cNvPr id="2244" name="Google Shape;2244;p31"/>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31"/>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6" name="Google Shape;2246;p31"/>
          <p:cNvGrpSpPr/>
          <p:nvPr/>
        </p:nvGrpSpPr>
        <p:grpSpPr>
          <a:xfrm>
            <a:off x="115152" y="1682610"/>
            <a:ext cx="11968736" cy="81897"/>
            <a:chOff x="86364" y="3257021"/>
            <a:chExt cx="8976552" cy="61423"/>
          </a:xfrm>
        </p:grpSpPr>
        <p:grpSp>
          <p:nvGrpSpPr>
            <p:cNvPr id="2247" name="Google Shape;2247;p31"/>
            <p:cNvGrpSpPr/>
            <p:nvPr/>
          </p:nvGrpSpPr>
          <p:grpSpPr>
            <a:xfrm rot="10800000" flipH="1">
              <a:off x="86364" y="3257021"/>
              <a:ext cx="744708" cy="61423"/>
              <a:chOff x="620190" y="1079573"/>
              <a:chExt cx="1113000" cy="91800"/>
            </a:xfrm>
          </p:grpSpPr>
          <p:sp>
            <p:nvSpPr>
              <p:cNvPr id="2248" name="Google Shape;2248;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0" name="Google Shape;2250;p31"/>
            <p:cNvGrpSpPr/>
            <p:nvPr/>
          </p:nvGrpSpPr>
          <p:grpSpPr>
            <a:xfrm rot="10800000" flipH="1">
              <a:off x="834713" y="3257021"/>
              <a:ext cx="744708" cy="61423"/>
              <a:chOff x="620190" y="1079573"/>
              <a:chExt cx="1113000" cy="91800"/>
            </a:xfrm>
          </p:grpSpPr>
          <p:sp>
            <p:nvSpPr>
              <p:cNvPr id="2251" name="Google Shape;2251;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3" name="Google Shape;2253;p31"/>
            <p:cNvGrpSpPr/>
            <p:nvPr/>
          </p:nvGrpSpPr>
          <p:grpSpPr>
            <a:xfrm rot="10800000" flipH="1">
              <a:off x="1583062" y="3257021"/>
              <a:ext cx="744708" cy="61423"/>
              <a:chOff x="620190" y="1079573"/>
              <a:chExt cx="1113000" cy="91800"/>
            </a:xfrm>
          </p:grpSpPr>
          <p:sp>
            <p:nvSpPr>
              <p:cNvPr id="2254" name="Google Shape;2254;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6" name="Google Shape;2256;p31"/>
            <p:cNvGrpSpPr/>
            <p:nvPr/>
          </p:nvGrpSpPr>
          <p:grpSpPr>
            <a:xfrm rot="10800000" flipH="1">
              <a:off x="2331412" y="3257021"/>
              <a:ext cx="744708" cy="61423"/>
              <a:chOff x="620190" y="1079573"/>
              <a:chExt cx="1113000" cy="91800"/>
            </a:xfrm>
          </p:grpSpPr>
          <p:sp>
            <p:nvSpPr>
              <p:cNvPr id="2257" name="Google Shape;2257;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9" name="Google Shape;2259;p31"/>
            <p:cNvGrpSpPr/>
            <p:nvPr/>
          </p:nvGrpSpPr>
          <p:grpSpPr>
            <a:xfrm rot="10800000" flipH="1">
              <a:off x="3079761" y="3257021"/>
              <a:ext cx="744708" cy="61423"/>
              <a:chOff x="620190" y="1079573"/>
              <a:chExt cx="1113000" cy="91800"/>
            </a:xfrm>
          </p:grpSpPr>
          <p:sp>
            <p:nvSpPr>
              <p:cNvPr id="2260" name="Google Shape;2260;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2" name="Google Shape;2262;p31"/>
            <p:cNvGrpSpPr/>
            <p:nvPr/>
          </p:nvGrpSpPr>
          <p:grpSpPr>
            <a:xfrm rot="10800000" flipH="1">
              <a:off x="3828111" y="3257021"/>
              <a:ext cx="744708" cy="61423"/>
              <a:chOff x="620190" y="1079573"/>
              <a:chExt cx="1113000" cy="91800"/>
            </a:xfrm>
          </p:grpSpPr>
          <p:sp>
            <p:nvSpPr>
              <p:cNvPr id="2263" name="Google Shape;2263;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5" name="Google Shape;2265;p31"/>
            <p:cNvGrpSpPr/>
            <p:nvPr/>
          </p:nvGrpSpPr>
          <p:grpSpPr>
            <a:xfrm rot="10800000" flipH="1">
              <a:off x="4576460" y="3257021"/>
              <a:ext cx="744708" cy="61423"/>
              <a:chOff x="620190" y="1079573"/>
              <a:chExt cx="1113000" cy="91800"/>
            </a:xfrm>
          </p:grpSpPr>
          <p:sp>
            <p:nvSpPr>
              <p:cNvPr id="2266" name="Google Shape;2266;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8" name="Google Shape;2268;p31"/>
            <p:cNvGrpSpPr/>
            <p:nvPr/>
          </p:nvGrpSpPr>
          <p:grpSpPr>
            <a:xfrm rot="10800000" flipH="1">
              <a:off x="5324810" y="3257021"/>
              <a:ext cx="744708" cy="61423"/>
              <a:chOff x="620190" y="1079573"/>
              <a:chExt cx="1113000" cy="91800"/>
            </a:xfrm>
          </p:grpSpPr>
          <p:sp>
            <p:nvSpPr>
              <p:cNvPr id="2269" name="Google Shape;2269;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1" name="Google Shape;2271;p31"/>
            <p:cNvGrpSpPr/>
            <p:nvPr/>
          </p:nvGrpSpPr>
          <p:grpSpPr>
            <a:xfrm rot="10800000" flipH="1">
              <a:off x="6073159" y="3257021"/>
              <a:ext cx="744708" cy="61423"/>
              <a:chOff x="620190" y="1079573"/>
              <a:chExt cx="1113000" cy="91800"/>
            </a:xfrm>
          </p:grpSpPr>
          <p:sp>
            <p:nvSpPr>
              <p:cNvPr id="2272" name="Google Shape;2272;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4" name="Google Shape;2274;p31"/>
            <p:cNvGrpSpPr/>
            <p:nvPr/>
          </p:nvGrpSpPr>
          <p:grpSpPr>
            <a:xfrm rot="10800000" flipH="1">
              <a:off x="6821508" y="3257021"/>
              <a:ext cx="744708" cy="61423"/>
              <a:chOff x="620190" y="1079573"/>
              <a:chExt cx="1113000" cy="91800"/>
            </a:xfrm>
          </p:grpSpPr>
          <p:sp>
            <p:nvSpPr>
              <p:cNvPr id="2275" name="Google Shape;2275;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7" name="Google Shape;2277;p31"/>
            <p:cNvGrpSpPr/>
            <p:nvPr/>
          </p:nvGrpSpPr>
          <p:grpSpPr>
            <a:xfrm rot="10800000" flipH="1">
              <a:off x="7569858" y="3257021"/>
              <a:ext cx="744708" cy="61423"/>
              <a:chOff x="620190" y="1079573"/>
              <a:chExt cx="1113000" cy="91800"/>
            </a:xfrm>
          </p:grpSpPr>
          <p:sp>
            <p:nvSpPr>
              <p:cNvPr id="2278" name="Google Shape;2278;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0" name="Google Shape;2280;p31"/>
            <p:cNvGrpSpPr/>
            <p:nvPr/>
          </p:nvGrpSpPr>
          <p:grpSpPr>
            <a:xfrm rot="10800000" flipH="1">
              <a:off x="8318207" y="3257021"/>
              <a:ext cx="744708" cy="61423"/>
              <a:chOff x="620190" y="1079573"/>
              <a:chExt cx="1113000" cy="91800"/>
            </a:xfrm>
          </p:grpSpPr>
          <p:sp>
            <p:nvSpPr>
              <p:cNvPr id="2281" name="Google Shape;2281;p31"/>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31"/>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83" name="Google Shape;2283;p31"/>
          <p:cNvSpPr/>
          <p:nvPr/>
        </p:nvSpPr>
        <p:spPr>
          <a:xfrm>
            <a:off x="9144967" y="5174600"/>
            <a:ext cx="2927200" cy="1582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4" name="Google Shape;2284;p31"/>
          <p:cNvSpPr/>
          <p:nvPr/>
        </p:nvSpPr>
        <p:spPr>
          <a:xfrm>
            <a:off x="9144967" y="122500"/>
            <a:ext cx="2927200" cy="1560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5" name="Google Shape;2285;p31"/>
          <p:cNvSpPr/>
          <p:nvPr/>
        </p:nvSpPr>
        <p:spPr>
          <a:xfrm rot="5400000">
            <a:off x="9142200" y="516983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6" name="Google Shape;2286;p31"/>
          <p:cNvSpPr/>
          <p:nvPr/>
        </p:nvSpPr>
        <p:spPr>
          <a:xfrm>
            <a:off x="119012" y="665732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7" name="Google Shape;2287;p31"/>
          <p:cNvSpPr/>
          <p:nvPr/>
        </p:nvSpPr>
        <p:spPr>
          <a:xfrm>
            <a:off x="9141779" y="501369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8" name="Google Shape;2288;p31"/>
          <p:cNvSpPr/>
          <p:nvPr/>
        </p:nvSpPr>
        <p:spPr>
          <a:xfrm>
            <a:off x="8983425" y="160140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89" name="Google Shape;2289;p31"/>
          <p:cNvGrpSpPr/>
          <p:nvPr/>
        </p:nvGrpSpPr>
        <p:grpSpPr>
          <a:xfrm>
            <a:off x="1" y="0"/>
            <a:ext cx="12195700" cy="6858000"/>
            <a:chOff x="0" y="0"/>
            <a:chExt cx="9146775" cy="5143500"/>
          </a:xfrm>
        </p:grpSpPr>
        <p:sp>
          <p:nvSpPr>
            <p:cNvPr id="2290" name="Google Shape;2290;p31"/>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31"/>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31"/>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31"/>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94" name="Google Shape;2294;p31"/>
          <p:cNvSpPr/>
          <p:nvPr/>
        </p:nvSpPr>
        <p:spPr>
          <a:xfrm rot="-5400000" flipH="1">
            <a:off x="8982207" y="176334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5" name="Google Shape;2295;p31"/>
          <p:cNvSpPr/>
          <p:nvPr/>
        </p:nvSpPr>
        <p:spPr>
          <a:xfrm rot="5400000">
            <a:off x="118264" y="1759789"/>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6" name="Google Shape;2296;p31"/>
          <p:cNvSpPr/>
          <p:nvPr/>
        </p:nvSpPr>
        <p:spPr>
          <a:xfrm rot="-5400000" flipH="1">
            <a:off x="11991748" y="117752"/>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7" name="Google Shape;2297;p31"/>
          <p:cNvSpPr/>
          <p:nvPr/>
        </p:nvSpPr>
        <p:spPr>
          <a:xfrm rot="5400000">
            <a:off x="9140203" y="116952"/>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8" name="Google Shape;2298;p31"/>
          <p:cNvSpPr/>
          <p:nvPr/>
        </p:nvSpPr>
        <p:spPr>
          <a:xfrm>
            <a:off x="119829" y="160298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9" name="Google Shape;2299;p31"/>
          <p:cNvSpPr/>
          <p:nvPr/>
        </p:nvSpPr>
        <p:spPr>
          <a:xfrm>
            <a:off x="11993333" y="5013832"/>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0" name="Google Shape;2300;p31"/>
          <p:cNvSpPr/>
          <p:nvPr/>
        </p:nvSpPr>
        <p:spPr>
          <a:xfrm rot="-5400000" flipH="1">
            <a:off x="11990571" y="517063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1" name="Google Shape;2301;p31"/>
          <p:cNvSpPr/>
          <p:nvPr/>
        </p:nvSpPr>
        <p:spPr>
          <a:xfrm>
            <a:off x="8987371" y="6658128"/>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1363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ội dung 2"/>
          <p:cNvSpPr>
            <a:spLocks noGrp="1"/>
          </p:cNvSpPr>
          <p:nvPr>
            <p:ph sz="half" idx="1" hasCustomPrompt="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hasCustomPrompt="1"/>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p:cNvSpPr>
            <a:spLocks noGrp="1"/>
          </p:cNvSpPr>
          <p:nvPr>
            <p:ph type="dt" sz="half" idx="10"/>
          </p:nvPr>
        </p:nvSpPr>
        <p:spPr/>
        <p:txBody>
          <a:bodyPr/>
          <a:lstStyle/>
          <a:p>
            <a:fld id="{34DEFB09-7AB4-4BF1-AC8F-F93829D109EB}" type="datetimeFigureOut">
              <a:rPr lang="vi-VN" smtClean="0"/>
              <a:t>12/10/2024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02"/>
        <p:cNvGrpSpPr/>
        <p:nvPr/>
      </p:nvGrpSpPr>
      <p:grpSpPr>
        <a:xfrm>
          <a:off x="0" y="0"/>
          <a:ext cx="0" cy="0"/>
          <a:chOff x="0" y="0"/>
          <a:chExt cx="0" cy="0"/>
        </a:xfrm>
      </p:grpSpPr>
      <p:grpSp>
        <p:nvGrpSpPr>
          <p:cNvPr id="2303" name="Google Shape;2303;p32"/>
          <p:cNvGrpSpPr/>
          <p:nvPr/>
        </p:nvGrpSpPr>
        <p:grpSpPr>
          <a:xfrm>
            <a:off x="115152" y="1546145"/>
            <a:ext cx="11968736" cy="81897"/>
            <a:chOff x="86364" y="2175271"/>
            <a:chExt cx="8976552" cy="61423"/>
          </a:xfrm>
        </p:grpSpPr>
        <p:grpSp>
          <p:nvGrpSpPr>
            <p:cNvPr id="2304" name="Google Shape;2304;p32"/>
            <p:cNvGrpSpPr/>
            <p:nvPr/>
          </p:nvGrpSpPr>
          <p:grpSpPr>
            <a:xfrm rot="10800000" flipH="1">
              <a:off x="86364" y="2175271"/>
              <a:ext cx="744708" cy="61423"/>
              <a:chOff x="620190" y="1079573"/>
              <a:chExt cx="1113000" cy="91800"/>
            </a:xfrm>
          </p:grpSpPr>
          <p:sp>
            <p:nvSpPr>
              <p:cNvPr id="2305" name="Google Shape;2305;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32"/>
            <p:cNvGrpSpPr/>
            <p:nvPr/>
          </p:nvGrpSpPr>
          <p:grpSpPr>
            <a:xfrm rot="10800000" flipH="1">
              <a:off x="834713" y="2175271"/>
              <a:ext cx="744708" cy="61423"/>
              <a:chOff x="620190" y="1079573"/>
              <a:chExt cx="1113000" cy="91800"/>
            </a:xfrm>
          </p:grpSpPr>
          <p:sp>
            <p:nvSpPr>
              <p:cNvPr id="2308" name="Google Shape;2308;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0" name="Google Shape;2310;p32"/>
            <p:cNvGrpSpPr/>
            <p:nvPr/>
          </p:nvGrpSpPr>
          <p:grpSpPr>
            <a:xfrm rot="10800000" flipH="1">
              <a:off x="1583062" y="2175271"/>
              <a:ext cx="744708" cy="61423"/>
              <a:chOff x="620190" y="1079573"/>
              <a:chExt cx="1113000" cy="91800"/>
            </a:xfrm>
          </p:grpSpPr>
          <p:sp>
            <p:nvSpPr>
              <p:cNvPr id="2311" name="Google Shape;2311;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3" name="Google Shape;2313;p32"/>
            <p:cNvGrpSpPr/>
            <p:nvPr/>
          </p:nvGrpSpPr>
          <p:grpSpPr>
            <a:xfrm rot="10800000" flipH="1">
              <a:off x="2331412" y="2175271"/>
              <a:ext cx="744708" cy="61423"/>
              <a:chOff x="620190" y="1079573"/>
              <a:chExt cx="1113000" cy="91800"/>
            </a:xfrm>
          </p:grpSpPr>
          <p:sp>
            <p:nvSpPr>
              <p:cNvPr id="2314" name="Google Shape;2314;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6" name="Google Shape;2316;p32"/>
            <p:cNvGrpSpPr/>
            <p:nvPr/>
          </p:nvGrpSpPr>
          <p:grpSpPr>
            <a:xfrm rot="10800000" flipH="1">
              <a:off x="3079761" y="2175271"/>
              <a:ext cx="744708" cy="61423"/>
              <a:chOff x="620190" y="1079573"/>
              <a:chExt cx="1113000" cy="91800"/>
            </a:xfrm>
          </p:grpSpPr>
          <p:sp>
            <p:nvSpPr>
              <p:cNvPr id="2317" name="Google Shape;2317;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9" name="Google Shape;2319;p32"/>
            <p:cNvGrpSpPr/>
            <p:nvPr/>
          </p:nvGrpSpPr>
          <p:grpSpPr>
            <a:xfrm rot="10800000" flipH="1">
              <a:off x="3828111" y="2175271"/>
              <a:ext cx="744708" cy="61423"/>
              <a:chOff x="620190" y="1079573"/>
              <a:chExt cx="1113000" cy="91800"/>
            </a:xfrm>
          </p:grpSpPr>
          <p:sp>
            <p:nvSpPr>
              <p:cNvPr id="2320" name="Google Shape;2320;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2" name="Google Shape;2322;p32"/>
            <p:cNvGrpSpPr/>
            <p:nvPr/>
          </p:nvGrpSpPr>
          <p:grpSpPr>
            <a:xfrm rot="10800000" flipH="1">
              <a:off x="4576460" y="2175271"/>
              <a:ext cx="744708" cy="61423"/>
              <a:chOff x="620190" y="1079573"/>
              <a:chExt cx="1113000" cy="91800"/>
            </a:xfrm>
          </p:grpSpPr>
          <p:sp>
            <p:nvSpPr>
              <p:cNvPr id="2323" name="Google Shape;2323;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5" name="Google Shape;2325;p32"/>
            <p:cNvGrpSpPr/>
            <p:nvPr/>
          </p:nvGrpSpPr>
          <p:grpSpPr>
            <a:xfrm rot="10800000" flipH="1">
              <a:off x="5324810" y="2175271"/>
              <a:ext cx="744708" cy="61423"/>
              <a:chOff x="620190" y="1079573"/>
              <a:chExt cx="1113000" cy="91800"/>
            </a:xfrm>
          </p:grpSpPr>
          <p:sp>
            <p:nvSpPr>
              <p:cNvPr id="2326" name="Google Shape;2326;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8" name="Google Shape;2328;p32"/>
            <p:cNvGrpSpPr/>
            <p:nvPr/>
          </p:nvGrpSpPr>
          <p:grpSpPr>
            <a:xfrm rot="10800000" flipH="1">
              <a:off x="6073159" y="2175271"/>
              <a:ext cx="744708" cy="61423"/>
              <a:chOff x="620190" y="1079573"/>
              <a:chExt cx="1113000" cy="91800"/>
            </a:xfrm>
          </p:grpSpPr>
          <p:sp>
            <p:nvSpPr>
              <p:cNvPr id="2329" name="Google Shape;2329;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1" name="Google Shape;2331;p32"/>
            <p:cNvGrpSpPr/>
            <p:nvPr/>
          </p:nvGrpSpPr>
          <p:grpSpPr>
            <a:xfrm rot="10800000" flipH="1">
              <a:off x="6821508" y="2175271"/>
              <a:ext cx="744708" cy="61423"/>
              <a:chOff x="620190" y="1079573"/>
              <a:chExt cx="1113000" cy="91800"/>
            </a:xfrm>
          </p:grpSpPr>
          <p:sp>
            <p:nvSpPr>
              <p:cNvPr id="2332" name="Google Shape;2332;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4" name="Google Shape;2334;p32"/>
            <p:cNvGrpSpPr/>
            <p:nvPr/>
          </p:nvGrpSpPr>
          <p:grpSpPr>
            <a:xfrm rot="10800000" flipH="1">
              <a:off x="7569858" y="2175271"/>
              <a:ext cx="744708" cy="61423"/>
              <a:chOff x="620190" y="1079573"/>
              <a:chExt cx="1113000" cy="91800"/>
            </a:xfrm>
          </p:grpSpPr>
          <p:sp>
            <p:nvSpPr>
              <p:cNvPr id="2335" name="Google Shape;2335;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7" name="Google Shape;2337;p32"/>
            <p:cNvGrpSpPr/>
            <p:nvPr/>
          </p:nvGrpSpPr>
          <p:grpSpPr>
            <a:xfrm rot="10800000" flipH="1">
              <a:off x="8318207" y="2175271"/>
              <a:ext cx="744708" cy="61423"/>
              <a:chOff x="620190" y="1079573"/>
              <a:chExt cx="1113000" cy="91800"/>
            </a:xfrm>
          </p:grpSpPr>
          <p:sp>
            <p:nvSpPr>
              <p:cNvPr id="2338" name="Google Shape;2338;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32"/>
              <p:cNvSpPr/>
              <p:nvPr/>
            </p:nvSpPr>
            <p:spPr>
              <a:xfrm rot="5400000">
                <a:off x="1184166" y="601834"/>
                <a:ext cx="10200" cy="1047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340" name="Google Shape;2340;p32"/>
          <p:cNvSpPr/>
          <p:nvPr/>
        </p:nvSpPr>
        <p:spPr>
          <a:xfrm>
            <a:off x="11989943" y="146775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1" name="Google Shape;2341;p32"/>
          <p:cNvSpPr/>
          <p:nvPr/>
        </p:nvSpPr>
        <p:spPr>
          <a:xfrm>
            <a:off x="11075167" y="121967"/>
            <a:ext cx="996000" cy="1424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42" name="Google Shape;2342;p32"/>
          <p:cNvGrpSpPr/>
          <p:nvPr/>
        </p:nvGrpSpPr>
        <p:grpSpPr>
          <a:xfrm rot="-5400000" flipH="1">
            <a:off x="10334538" y="833408"/>
            <a:ext cx="1508956" cy="81897"/>
            <a:chOff x="931202" y="1079564"/>
            <a:chExt cx="774300" cy="91800"/>
          </a:xfrm>
        </p:grpSpPr>
        <p:sp>
          <p:nvSpPr>
            <p:cNvPr id="2343" name="Google Shape;2343;p32"/>
            <p:cNvSpPr/>
            <p:nvPr/>
          </p:nvSpPr>
          <p:spPr>
            <a:xfrm rot="5400000">
              <a:off x="1262691" y="748514"/>
              <a:ext cx="91800" cy="753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32"/>
            <p:cNvSpPr/>
            <p:nvPr/>
          </p:nvSpPr>
          <p:spPr>
            <a:xfrm rot="5400000">
              <a:off x="1313252" y="738315"/>
              <a:ext cx="10200" cy="774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5" name="Google Shape;2345;p32"/>
          <p:cNvGrpSpPr/>
          <p:nvPr/>
        </p:nvGrpSpPr>
        <p:grpSpPr>
          <a:xfrm>
            <a:off x="1" y="0"/>
            <a:ext cx="12195700" cy="6858000"/>
            <a:chOff x="0" y="0"/>
            <a:chExt cx="9146775" cy="5143500"/>
          </a:xfrm>
        </p:grpSpPr>
        <p:sp>
          <p:nvSpPr>
            <p:cNvPr id="2346" name="Google Shape;2346;p32"/>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32"/>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32"/>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32"/>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50" name="Google Shape;2350;p32"/>
          <p:cNvSpPr/>
          <p:nvPr/>
        </p:nvSpPr>
        <p:spPr>
          <a:xfrm rot="5400000">
            <a:off x="11126725" y="117984"/>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1" name="Google Shape;2351;p32"/>
          <p:cNvSpPr/>
          <p:nvPr/>
        </p:nvSpPr>
        <p:spPr>
          <a:xfrm rot="-5400000" flipH="1">
            <a:off x="11989955" y="119597"/>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2" name="Google Shape;2352;p32"/>
          <p:cNvSpPr/>
          <p:nvPr/>
        </p:nvSpPr>
        <p:spPr>
          <a:xfrm>
            <a:off x="10970052" y="146651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53" name="Google Shape;2353;p32"/>
          <p:cNvGrpSpPr/>
          <p:nvPr/>
        </p:nvGrpSpPr>
        <p:grpSpPr>
          <a:xfrm>
            <a:off x="115152" y="6050933"/>
            <a:ext cx="11968736" cy="81897"/>
            <a:chOff x="86364" y="2175271"/>
            <a:chExt cx="8976552" cy="61423"/>
          </a:xfrm>
        </p:grpSpPr>
        <p:grpSp>
          <p:nvGrpSpPr>
            <p:cNvPr id="2354" name="Google Shape;2354;p32"/>
            <p:cNvGrpSpPr/>
            <p:nvPr/>
          </p:nvGrpSpPr>
          <p:grpSpPr>
            <a:xfrm rot="10800000" flipH="1">
              <a:off x="86364" y="2175271"/>
              <a:ext cx="744708" cy="61423"/>
              <a:chOff x="620190" y="1079573"/>
              <a:chExt cx="1113000" cy="91800"/>
            </a:xfrm>
          </p:grpSpPr>
          <p:sp>
            <p:nvSpPr>
              <p:cNvPr id="2355" name="Google Shape;2355;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7" name="Google Shape;2357;p32"/>
            <p:cNvGrpSpPr/>
            <p:nvPr/>
          </p:nvGrpSpPr>
          <p:grpSpPr>
            <a:xfrm rot="10800000" flipH="1">
              <a:off x="834713" y="2175271"/>
              <a:ext cx="744708" cy="61423"/>
              <a:chOff x="620190" y="1079573"/>
              <a:chExt cx="1113000" cy="91800"/>
            </a:xfrm>
          </p:grpSpPr>
          <p:sp>
            <p:nvSpPr>
              <p:cNvPr id="2358" name="Google Shape;2358;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0" name="Google Shape;2360;p32"/>
            <p:cNvGrpSpPr/>
            <p:nvPr/>
          </p:nvGrpSpPr>
          <p:grpSpPr>
            <a:xfrm rot="10800000" flipH="1">
              <a:off x="1583062" y="2175271"/>
              <a:ext cx="744708" cy="61423"/>
              <a:chOff x="620190" y="1079573"/>
              <a:chExt cx="1113000" cy="91800"/>
            </a:xfrm>
          </p:grpSpPr>
          <p:sp>
            <p:nvSpPr>
              <p:cNvPr id="2361" name="Google Shape;2361;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3" name="Google Shape;2363;p32"/>
            <p:cNvGrpSpPr/>
            <p:nvPr/>
          </p:nvGrpSpPr>
          <p:grpSpPr>
            <a:xfrm rot="10800000" flipH="1">
              <a:off x="2331412" y="2175271"/>
              <a:ext cx="744708" cy="61423"/>
              <a:chOff x="620190" y="1079573"/>
              <a:chExt cx="1113000" cy="91800"/>
            </a:xfrm>
          </p:grpSpPr>
          <p:sp>
            <p:nvSpPr>
              <p:cNvPr id="2364" name="Google Shape;2364;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6" name="Google Shape;2366;p32"/>
            <p:cNvGrpSpPr/>
            <p:nvPr/>
          </p:nvGrpSpPr>
          <p:grpSpPr>
            <a:xfrm rot="10800000" flipH="1">
              <a:off x="3079761" y="2175271"/>
              <a:ext cx="744708" cy="61423"/>
              <a:chOff x="620190" y="1079573"/>
              <a:chExt cx="1113000" cy="91800"/>
            </a:xfrm>
          </p:grpSpPr>
          <p:sp>
            <p:nvSpPr>
              <p:cNvPr id="2367" name="Google Shape;2367;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9" name="Google Shape;2369;p32"/>
            <p:cNvGrpSpPr/>
            <p:nvPr/>
          </p:nvGrpSpPr>
          <p:grpSpPr>
            <a:xfrm rot="10800000" flipH="1">
              <a:off x="3828111" y="2175271"/>
              <a:ext cx="744708" cy="61423"/>
              <a:chOff x="620190" y="1079573"/>
              <a:chExt cx="1113000" cy="91800"/>
            </a:xfrm>
          </p:grpSpPr>
          <p:sp>
            <p:nvSpPr>
              <p:cNvPr id="2370" name="Google Shape;2370;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2" name="Google Shape;2372;p32"/>
            <p:cNvGrpSpPr/>
            <p:nvPr/>
          </p:nvGrpSpPr>
          <p:grpSpPr>
            <a:xfrm rot="10800000" flipH="1">
              <a:off x="4576460" y="2175271"/>
              <a:ext cx="744708" cy="61423"/>
              <a:chOff x="620190" y="1079573"/>
              <a:chExt cx="1113000" cy="91800"/>
            </a:xfrm>
          </p:grpSpPr>
          <p:sp>
            <p:nvSpPr>
              <p:cNvPr id="2373" name="Google Shape;2373;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5" name="Google Shape;2375;p32"/>
            <p:cNvGrpSpPr/>
            <p:nvPr/>
          </p:nvGrpSpPr>
          <p:grpSpPr>
            <a:xfrm rot="10800000" flipH="1">
              <a:off x="5324810" y="2175271"/>
              <a:ext cx="744708" cy="61423"/>
              <a:chOff x="620190" y="1079573"/>
              <a:chExt cx="1113000" cy="91800"/>
            </a:xfrm>
          </p:grpSpPr>
          <p:sp>
            <p:nvSpPr>
              <p:cNvPr id="2376" name="Google Shape;2376;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8" name="Google Shape;2378;p32"/>
            <p:cNvGrpSpPr/>
            <p:nvPr/>
          </p:nvGrpSpPr>
          <p:grpSpPr>
            <a:xfrm rot="10800000" flipH="1">
              <a:off x="6073159" y="2175271"/>
              <a:ext cx="744708" cy="61423"/>
              <a:chOff x="620190" y="1079573"/>
              <a:chExt cx="1113000" cy="91800"/>
            </a:xfrm>
          </p:grpSpPr>
          <p:sp>
            <p:nvSpPr>
              <p:cNvPr id="2379" name="Google Shape;2379;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1" name="Google Shape;2381;p32"/>
            <p:cNvGrpSpPr/>
            <p:nvPr/>
          </p:nvGrpSpPr>
          <p:grpSpPr>
            <a:xfrm rot="10800000" flipH="1">
              <a:off x="6821508" y="2175271"/>
              <a:ext cx="744708" cy="61423"/>
              <a:chOff x="620190" y="1079573"/>
              <a:chExt cx="1113000" cy="91800"/>
            </a:xfrm>
          </p:grpSpPr>
          <p:sp>
            <p:nvSpPr>
              <p:cNvPr id="2382" name="Google Shape;2382;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4" name="Google Shape;2384;p32"/>
            <p:cNvGrpSpPr/>
            <p:nvPr/>
          </p:nvGrpSpPr>
          <p:grpSpPr>
            <a:xfrm rot="10800000" flipH="1">
              <a:off x="7569858" y="2175271"/>
              <a:ext cx="744708" cy="61423"/>
              <a:chOff x="620190" y="1079573"/>
              <a:chExt cx="1113000" cy="91800"/>
            </a:xfrm>
          </p:grpSpPr>
          <p:sp>
            <p:nvSpPr>
              <p:cNvPr id="2385" name="Google Shape;2385;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32"/>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7" name="Google Shape;2387;p32"/>
            <p:cNvGrpSpPr/>
            <p:nvPr/>
          </p:nvGrpSpPr>
          <p:grpSpPr>
            <a:xfrm rot="10800000" flipH="1">
              <a:off x="8318207" y="2175271"/>
              <a:ext cx="744708" cy="61423"/>
              <a:chOff x="620190" y="1079573"/>
              <a:chExt cx="1113000" cy="91800"/>
            </a:xfrm>
          </p:grpSpPr>
          <p:sp>
            <p:nvSpPr>
              <p:cNvPr id="2388" name="Google Shape;2388;p32"/>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32"/>
              <p:cNvSpPr/>
              <p:nvPr/>
            </p:nvSpPr>
            <p:spPr>
              <a:xfrm rot="5400000">
                <a:off x="1185469" y="600470"/>
                <a:ext cx="10200" cy="1050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390" name="Google Shape;2390;p32"/>
          <p:cNvSpPr/>
          <p:nvPr/>
        </p:nvSpPr>
        <p:spPr>
          <a:xfrm>
            <a:off x="115233" y="6132833"/>
            <a:ext cx="11968800" cy="621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1" name="Google Shape;2391;p32"/>
          <p:cNvSpPr/>
          <p:nvPr/>
        </p:nvSpPr>
        <p:spPr>
          <a:xfrm rot="5400000">
            <a:off x="112465" y="6130072"/>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2" name="Google Shape;2392;p32"/>
          <p:cNvSpPr/>
          <p:nvPr/>
        </p:nvSpPr>
        <p:spPr>
          <a:xfrm rot="-5400000" flipH="1">
            <a:off x="12004653" y="6129272"/>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3" name="Google Shape;2393;p32"/>
          <p:cNvSpPr/>
          <p:nvPr/>
        </p:nvSpPr>
        <p:spPr>
          <a:xfrm>
            <a:off x="11991928" y="597188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4" name="Google Shape;2394;p32"/>
          <p:cNvSpPr/>
          <p:nvPr/>
        </p:nvSpPr>
        <p:spPr>
          <a:xfrm>
            <a:off x="116312" y="597385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5" name="Google Shape;2395;p32"/>
          <p:cNvSpPr/>
          <p:nvPr/>
        </p:nvSpPr>
        <p:spPr>
          <a:xfrm>
            <a:off x="119697" y="146669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00539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96"/>
        <p:cNvGrpSpPr/>
        <p:nvPr/>
      </p:nvGrpSpPr>
      <p:grpSpPr>
        <a:xfrm>
          <a:off x="0" y="0"/>
          <a:ext cx="0" cy="0"/>
          <a:chOff x="0" y="0"/>
          <a:chExt cx="0" cy="0"/>
        </a:xfrm>
      </p:grpSpPr>
      <p:sp>
        <p:nvSpPr>
          <p:cNvPr id="2397" name="Google Shape;2397;p33"/>
          <p:cNvSpPr/>
          <p:nvPr/>
        </p:nvSpPr>
        <p:spPr>
          <a:xfrm>
            <a:off x="11127867" y="1628033"/>
            <a:ext cx="945600" cy="4472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8" name="Google Shape;2398;p33"/>
          <p:cNvSpPr/>
          <p:nvPr/>
        </p:nvSpPr>
        <p:spPr>
          <a:xfrm>
            <a:off x="118667" y="1628033"/>
            <a:ext cx="945600" cy="447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99" name="Google Shape;2399;p33"/>
          <p:cNvGrpSpPr/>
          <p:nvPr/>
        </p:nvGrpSpPr>
        <p:grpSpPr>
          <a:xfrm>
            <a:off x="115152" y="1546145"/>
            <a:ext cx="11968736" cy="81897"/>
            <a:chOff x="86364" y="2175271"/>
            <a:chExt cx="8976552" cy="61423"/>
          </a:xfrm>
        </p:grpSpPr>
        <p:grpSp>
          <p:nvGrpSpPr>
            <p:cNvPr id="2400" name="Google Shape;2400;p33"/>
            <p:cNvGrpSpPr/>
            <p:nvPr/>
          </p:nvGrpSpPr>
          <p:grpSpPr>
            <a:xfrm rot="10800000" flipH="1">
              <a:off x="86364" y="2175271"/>
              <a:ext cx="744708" cy="61423"/>
              <a:chOff x="620190" y="1079573"/>
              <a:chExt cx="1113000" cy="91800"/>
            </a:xfrm>
          </p:grpSpPr>
          <p:sp>
            <p:nvSpPr>
              <p:cNvPr id="2401" name="Google Shape;2401;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3" name="Google Shape;2403;p33"/>
            <p:cNvGrpSpPr/>
            <p:nvPr/>
          </p:nvGrpSpPr>
          <p:grpSpPr>
            <a:xfrm rot="10800000" flipH="1">
              <a:off x="834713" y="2175271"/>
              <a:ext cx="744708" cy="61423"/>
              <a:chOff x="620190" y="1079573"/>
              <a:chExt cx="1113000" cy="91800"/>
            </a:xfrm>
          </p:grpSpPr>
          <p:sp>
            <p:nvSpPr>
              <p:cNvPr id="2404" name="Google Shape;2404;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6" name="Google Shape;2406;p33"/>
            <p:cNvGrpSpPr/>
            <p:nvPr/>
          </p:nvGrpSpPr>
          <p:grpSpPr>
            <a:xfrm rot="10800000" flipH="1">
              <a:off x="1583062" y="2175271"/>
              <a:ext cx="744708" cy="61423"/>
              <a:chOff x="620190" y="1079573"/>
              <a:chExt cx="1113000" cy="91800"/>
            </a:xfrm>
          </p:grpSpPr>
          <p:sp>
            <p:nvSpPr>
              <p:cNvPr id="2407" name="Google Shape;2407;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9" name="Google Shape;2409;p33"/>
            <p:cNvGrpSpPr/>
            <p:nvPr/>
          </p:nvGrpSpPr>
          <p:grpSpPr>
            <a:xfrm rot="10800000" flipH="1">
              <a:off x="2331412" y="2175271"/>
              <a:ext cx="744708" cy="61423"/>
              <a:chOff x="620190" y="1079573"/>
              <a:chExt cx="1113000" cy="91800"/>
            </a:xfrm>
          </p:grpSpPr>
          <p:sp>
            <p:nvSpPr>
              <p:cNvPr id="2410" name="Google Shape;2410;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2" name="Google Shape;2412;p33"/>
            <p:cNvGrpSpPr/>
            <p:nvPr/>
          </p:nvGrpSpPr>
          <p:grpSpPr>
            <a:xfrm rot="10800000" flipH="1">
              <a:off x="3079761" y="2175271"/>
              <a:ext cx="744708" cy="61423"/>
              <a:chOff x="620190" y="1079573"/>
              <a:chExt cx="1113000" cy="91800"/>
            </a:xfrm>
          </p:grpSpPr>
          <p:sp>
            <p:nvSpPr>
              <p:cNvPr id="2413" name="Google Shape;2413;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5" name="Google Shape;2415;p33"/>
            <p:cNvGrpSpPr/>
            <p:nvPr/>
          </p:nvGrpSpPr>
          <p:grpSpPr>
            <a:xfrm rot="10800000" flipH="1">
              <a:off x="3828111" y="2175271"/>
              <a:ext cx="744708" cy="61423"/>
              <a:chOff x="620190" y="1079573"/>
              <a:chExt cx="1113000" cy="91800"/>
            </a:xfrm>
          </p:grpSpPr>
          <p:sp>
            <p:nvSpPr>
              <p:cNvPr id="2416" name="Google Shape;2416;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8" name="Google Shape;2418;p33"/>
            <p:cNvGrpSpPr/>
            <p:nvPr/>
          </p:nvGrpSpPr>
          <p:grpSpPr>
            <a:xfrm rot="10800000" flipH="1">
              <a:off x="4576460" y="2175271"/>
              <a:ext cx="744708" cy="61423"/>
              <a:chOff x="620190" y="1079573"/>
              <a:chExt cx="1113000" cy="91800"/>
            </a:xfrm>
          </p:grpSpPr>
          <p:sp>
            <p:nvSpPr>
              <p:cNvPr id="2419" name="Google Shape;2419;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1" name="Google Shape;2421;p33"/>
            <p:cNvGrpSpPr/>
            <p:nvPr/>
          </p:nvGrpSpPr>
          <p:grpSpPr>
            <a:xfrm rot="10800000" flipH="1">
              <a:off x="5324810" y="2175271"/>
              <a:ext cx="744708" cy="61423"/>
              <a:chOff x="620190" y="1079573"/>
              <a:chExt cx="1113000" cy="91800"/>
            </a:xfrm>
          </p:grpSpPr>
          <p:sp>
            <p:nvSpPr>
              <p:cNvPr id="2422" name="Google Shape;2422;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4" name="Google Shape;2424;p33"/>
            <p:cNvGrpSpPr/>
            <p:nvPr/>
          </p:nvGrpSpPr>
          <p:grpSpPr>
            <a:xfrm rot="10800000" flipH="1">
              <a:off x="6073159" y="2175271"/>
              <a:ext cx="744708" cy="61423"/>
              <a:chOff x="620190" y="1079573"/>
              <a:chExt cx="1113000" cy="91800"/>
            </a:xfrm>
          </p:grpSpPr>
          <p:sp>
            <p:nvSpPr>
              <p:cNvPr id="2425" name="Google Shape;2425;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7" name="Google Shape;2427;p33"/>
            <p:cNvGrpSpPr/>
            <p:nvPr/>
          </p:nvGrpSpPr>
          <p:grpSpPr>
            <a:xfrm rot="10800000" flipH="1">
              <a:off x="6821508" y="2175271"/>
              <a:ext cx="744708" cy="61423"/>
              <a:chOff x="620190" y="1079573"/>
              <a:chExt cx="1113000" cy="91800"/>
            </a:xfrm>
          </p:grpSpPr>
          <p:sp>
            <p:nvSpPr>
              <p:cNvPr id="2428" name="Google Shape;2428;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0" name="Google Shape;2430;p33"/>
            <p:cNvGrpSpPr/>
            <p:nvPr/>
          </p:nvGrpSpPr>
          <p:grpSpPr>
            <a:xfrm rot="10800000" flipH="1">
              <a:off x="7569858" y="2175271"/>
              <a:ext cx="744708" cy="61423"/>
              <a:chOff x="620190" y="1079573"/>
              <a:chExt cx="1113000" cy="91800"/>
            </a:xfrm>
          </p:grpSpPr>
          <p:sp>
            <p:nvSpPr>
              <p:cNvPr id="2431" name="Google Shape;2431;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33"/>
            <p:cNvGrpSpPr/>
            <p:nvPr/>
          </p:nvGrpSpPr>
          <p:grpSpPr>
            <a:xfrm rot="10800000" flipH="1">
              <a:off x="8318207" y="2175271"/>
              <a:ext cx="744708" cy="61423"/>
              <a:chOff x="620190" y="1079573"/>
              <a:chExt cx="1113000" cy="91800"/>
            </a:xfrm>
          </p:grpSpPr>
          <p:sp>
            <p:nvSpPr>
              <p:cNvPr id="2434" name="Google Shape;2434;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36" name="Google Shape;2436;p33"/>
          <p:cNvGrpSpPr/>
          <p:nvPr/>
        </p:nvGrpSpPr>
        <p:grpSpPr>
          <a:xfrm>
            <a:off x="115152" y="6050933"/>
            <a:ext cx="11968736" cy="81897"/>
            <a:chOff x="86364" y="2175271"/>
            <a:chExt cx="8976552" cy="61423"/>
          </a:xfrm>
        </p:grpSpPr>
        <p:grpSp>
          <p:nvGrpSpPr>
            <p:cNvPr id="2437" name="Google Shape;2437;p33"/>
            <p:cNvGrpSpPr/>
            <p:nvPr/>
          </p:nvGrpSpPr>
          <p:grpSpPr>
            <a:xfrm rot="10800000" flipH="1">
              <a:off x="86364" y="2175271"/>
              <a:ext cx="744708" cy="61423"/>
              <a:chOff x="620190" y="1079573"/>
              <a:chExt cx="1113000" cy="91800"/>
            </a:xfrm>
          </p:grpSpPr>
          <p:sp>
            <p:nvSpPr>
              <p:cNvPr id="2438" name="Google Shape;2438;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40" name="Google Shape;2440;p33"/>
            <p:cNvGrpSpPr/>
            <p:nvPr/>
          </p:nvGrpSpPr>
          <p:grpSpPr>
            <a:xfrm rot="10800000" flipH="1">
              <a:off x="834713" y="2175271"/>
              <a:ext cx="744708" cy="61423"/>
              <a:chOff x="620190" y="1079573"/>
              <a:chExt cx="1113000" cy="91800"/>
            </a:xfrm>
          </p:grpSpPr>
          <p:sp>
            <p:nvSpPr>
              <p:cNvPr id="2441" name="Google Shape;2441;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43" name="Google Shape;2443;p33"/>
            <p:cNvGrpSpPr/>
            <p:nvPr/>
          </p:nvGrpSpPr>
          <p:grpSpPr>
            <a:xfrm rot="10800000" flipH="1">
              <a:off x="1583062" y="2175271"/>
              <a:ext cx="744708" cy="61423"/>
              <a:chOff x="620190" y="1079573"/>
              <a:chExt cx="1113000" cy="91800"/>
            </a:xfrm>
          </p:grpSpPr>
          <p:sp>
            <p:nvSpPr>
              <p:cNvPr id="2444" name="Google Shape;2444;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46" name="Google Shape;2446;p33"/>
            <p:cNvGrpSpPr/>
            <p:nvPr/>
          </p:nvGrpSpPr>
          <p:grpSpPr>
            <a:xfrm rot="10800000" flipH="1">
              <a:off x="2331412" y="2175271"/>
              <a:ext cx="744708" cy="61423"/>
              <a:chOff x="620190" y="1079573"/>
              <a:chExt cx="1113000" cy="91800"/>
            </a:xfrm>
          </p:grpSpPr>
          <p:sp>
            <p:nvSpPr>
              <p:cNvPr id="2447" name="Google Shape;2447;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49" name="Google Shape;2449;p33"/>
            <p:cNvGrpSpPr/>
            <p:nvPr/>
          </p:nvGrpSpPr>
          <p:grpSpPr>
            <a:xfrm rot="10800000" flipH="1">
              <a:off x="3079761" y="2175271"/>
              <a:ext cx="744708" cy="61423"/>
              <a:chOff x="620190" y="1079573"/>
              <a:chExt cx="1113000" cy="91800"/>
            </a:xfrm>
          </p:grpSpPr>
          <p:sp>
            <p:nvSpPr>
              <p:cNvPr id="2450" name="Google Shape;2450;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3"/>
            <p:cNvGrpSpPr/>
            <p:nvPr/>
          </p:nvGrpSpPr>
          <p:grpSpPr>
            <a:xfrm rot="10800000" flipH="1">
              <a:off x="3828111" y="2175271"/>
              <a:ext cx="744708" cy="61423"/>
              <a:chOff x="620190" y="1079573"/>
              <a:chExt cx="1113000" cy="91800"/>
            </a:xfrm>
          </p:grpSpPr>
          <p:sp>
            <p:nvSpPr>
              <p:cNvPr id="2453" name="Google Shape;2453;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5" name="Google Shape;2455;p33"/>
            <p:cNvGrpSpPr/>
            <p:nvPr/>
          </p:nvGrpSpPr>
          <p:grpSpPr>
            <a:xfrm rot="10800000" flipH="1">
              <a:off x="4576460" y="2175271"/>
              <a:ext cx="744708" cy="61423"/>
              <a:chOff x="620190" y="1079573"/>
              <a:chExt cx="1113000" cy="91800"/>
            </a:xfrm>
          </p:grpSpPr>
          <p:sp>
            <p:nvSpPr>
              <p:cNvPr id="2456" name="Google Shape;2456;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3"/>
            <p:cNvGrpSpPr/>
            <p:nvPr/>
          </p:nvGrpSpPr>
          <p:grpSpPr>
            <a:xfrm rot="10800000" flipH="1">
              <a:off x="5324810" y="2175271"/>
              <a:ext cx="744708" cy="61423"/>
              <a:chOff x="620190" y="1079573"/>
              <a:chExt cx="1113000" cy="91800"/>
            </a:xfrm>
          </p:grpSpPr>
          <p:sp>
            <p:nvSpPr>
              <p:cNvPr id="2459" name="Google Shape;2459;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1" name="Google Shape;2461;p33"/>
            <p:cNvGrpSpPr/>
            <p:nvPr/>
          </p:nvGrpSpPr>
          <p:grpSpPr>
            <a:xfrm rot="10800000" flipH="1">
              <a:off x="6073159" y="2175271"/>
              <a:ext cx="744708" cy="61423"/>
              <a:chOff x="620190" y="1079573"/>
              <a:chExt cx="1113000" cy="91800"/>
            </a:xfrm>
          </p:grpSpPr>
          <p:sp>
            <p:nvSpPr>
              <p:cNvPr id="2462" name="Google Shape;2462;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4" name="Google Shape;2464;p33"/>
            <p:cNvGrpSpPr/>
            <p:nvPr/>
          </p:nvGrpSpPr>
          <p:grpSpPr>
            <a:xfrm rot="10800000" flipH="1">
              <a:off x="6821508" y="2175271"/>
              <a:ext cx="744708" cy="61423"/>
              <a:chOff x="620190" y="1079573"/>
              <a:chExt cx="1113000" cy="91800"/>
            </a:xfrm>
          </p:grpSpPr>
          <p:sp>
            <p:nvSpPr>
              <p:cNvPr id="2465" name="Google Shape;2465;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7" name="Google Shape;2467;p33"/>
            <p:cNvGrpSpPr/>
            <p:nvPr/>
          </p:nvGrpSpPr>
          <p:grpSpPr>
            <a:xfrm rot="10800000" flipH="1">
              <a:off x="7569858" y="2175271"/>
              <a:ext cx="744708" cy="61423"/>
              <a:chOff x="620190" y="1079573"/>
              <a:chExt cx="1113000" cy="91800"/>
            </a:xfrm>
          </p:grpSpPr>
          <p:sp>
            <p:nvSpPr>
              <p:cNvPr id="2468" name="Google Shape;2468;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0" name="Google Shape;2470;p33"/>
            <p:cNvGrpSpPr/>
            <p:nvPr/>
          </p:nvGrpSpPr>
          <p:grpSpPr>
            <a:xfrm rot="10800000" flipH="1">
              <a:off x="8318207" y="2175271"/>
              <a:ext cx="744708" cy="61423"/>
              <a:chOff x="620190" y="1079573"/>
              <a:chExt cx="1113000" cy="91800"/>
            </a:xfrm>
          </p:grpSpPr>
          <p:sp>
            <p:nvSpPr>
              <p:cNvPr id="2471" name="Google Shape;2471;p33"/>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33"/>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73" name="Google Shape;2473;p33"/>
          <p:cNvSpPr/>
          <p:nvPr/>
        </p:nvSpPr>
        <p:spPr>
          <a:xfrm rot="10800000" flipH="1">
            <a:off x="6054867" y="1546367"/>
            <a:ext cx="82000" cy="4586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4" name="Google Shape;2474;p33"/>
          <p:cNvSpPr/>
          <p:nvPr/>
        </p:nvSpPr>
        <p:spPr>
          <a:xfrm rot="10800000" flipH="1">
            <a:off x="6091252" y="1546500"/>
            <a:ext cx="9200" cy="4588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5" name="Google Shape;2475;p33"/>
          <p:cNvSpPr/>
          <p:nvPr/>
        </p:nvSpPr>
        <p:spPr>
          <a:xfrm rot="10800000" flipH="1">
            <a:off x="1063835" y="1546025"/>
            <a:ext cx="82000" cy="4586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6" name="Google Shape;2476;p33"/>
          <p:cNvSpPr/>
          <p:nvPr/>
        </p:nvSpPr>
        <p:spPr>
          <a:xfrm rot="10800000" flipH="1">
            <a:off x="1100233" y="1545345"/>
            <a:ext cx="9200" cy="458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77" name="Google Shape;2477;p33"/>
          <p:cNvGrpSpPr/>
          <p:nvPr/>
        </p:nvGrpSpPr>
        <p:grpSpPr>
          <a:xfrm rot="-5400000" flipH="1">
            <a:off x="8791934" y="3798402"/>
            <a:ext cx="4590065" cy="81861"/>
            <a:chOff x="583727" y="1079564"/>
            <a:chExt cx="1150200" cy="91800"/>
          </a:xfrm>
        </p:grpSpPr>
        <p:sp>
          <p:nvSpPr>
            <p:cNvPr id="2478" name="Google Shape;2478;p33"/>
            <p:cNvSpPr/>
            <p:nvPr/>
          </p:nvSpPr>
          <p:spPr>
            <a:xfrm rot="5400000">
              <a:off x="1112794" y="550964"/>
              <a:ext cx="91800" cy="114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33"/>
            <p:cNvSpPr/>
            <p:nvPr/>
          </p:nvSpPr>
          <p:spPr>
            <a:xfrm rot="5400000">
              <a:off x="1153727" y="550382"/>
              <a:ext cx="10200" cy="1150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0" name="Google Shape;2480;p33"/>
          <p:cNvSpPr/>
          <p:nvPr/>
        </p:nvSpPr>
        <p:spPr>
          <a:xfrm>
            <a:off x="1143305" y="5971321"/>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1" name="Google Shape;2481;p33"/>
          <p:cNvSpPr/>
          <p:nvPr/>
        </p:nvSpPr>
        <p:spPr>
          <a:xfrm>
            <a:off x="5975375" y="597211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2" name="Google Shape;2482;p33"/>
          <p:cNvSpPr/>
          <p:nvPr/>
        </p:nvSpPr>
        <p:spPr>
          <a:xfrm>
            <a:off x="6134783" y="597131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3" name="Google Shape;2483;p33"/>
          <p:cNvSpPr/>
          <p:nvPr/>
        </p:nvSpPr>
        <p:spPr>
          <a:xfrm>
            <a:off x="10966425" y="597131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84" name="Google Shape;2484;p33"/>
          <p:cNvGrpSpPr/>
          <p:nvPr/>
        </p:nvGrpSpPr>
        <p:grpSpPr>
          <a:xfrm>
            <a:off x="1" y="0"/>
            <a:ext cx="12195700" cy="6858000"/>
            <a:chOff x="0" y="0"/>
            <a:chExt cx="9146775" cy="5143500"/>
          </a:xfrm>
        </p:grpSpPr>
        <p:sp>
          <p:nvSpPr>
            <p:cNvPr id="2485" name="Google Shape;2485;p33"/>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33"/>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3"/>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33"/>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9" name="Google Shape;2489;p33"/>
          <p:cNvSpPr/>
          <p:nvPr/>
        </p:nvSpPr>
        <p:spPr>
          <a:xfrm>
            <a:off x="118171" y="6660293"/>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0" name="Google Shape;2490;p33"/>
          <p:cNvSpPr/>
          <p:nvPr/>
        </p:nvSpPr>
        <p:spPr>
          <a:xfrm>
            <a:off x="11991492" y="665723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1" name="Google Shape;2491;p33"/>
          <p:cNvSpPr/>
          <p:nvPr/>
        </p:nvSpPr>
        <p:spPr>
          <a:xfrm rot="-5400000" flipH="1">
            <a:off x="11989829" y="1624585"/>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2" name="Google Shape;2492;p33"/>
          <p:cNvSpPr/>
          <p:nvPr/>
        </p:nvSpPr>
        <p:spPr>
          <a:xfrm rot="5400000">
            <a:off x="11125073" y="1625379"/>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3" name="Google Shape;2493;p33"/>
          <p:cNvSpPr/>
          <p:nvPr/>
        </p:nvSpPr>
        <p:spPr>
          <a:xfrm>
            <a:off x="11991427" y="1467304"/>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4" name="Google Shape;2494;p33"/>
          <p:cNvSpPr/>
          <p:nvPr/>
        </p:nvSpPr>
        <p:spPr>
          <a:xfrm rot="5400000">
            <a:off x="119107" y="1624585"/>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5" name="Google Shape;2495;p33"/>
          <p:cNvSpPr/>
          <p:nvPr/>
        </p:nvSpPr>
        <p:spPr>
          <a:xfrm rot="-5400000" flipH="1">
            <a:off x="986223" y="1623792"/>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6" name="Google Shape;2496;p33"/>
          <p:cNvSpPr/>
          <p:nvPr/>
        </p:nvSpPr>
        <p:spPr>
          <a:xfrm>
            <a:off x="119483" y="146732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17575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497"/>
        <p:cNvGrpSpPr/>
        <p:nvPr/>
      </p:nvGrpSpPr>
      <p:grpSpPr>
        <a:xfrm>
          <a:off x="0" y="0"/>
          <a:ext cx="0" cy="0"/>
          <a:chOff x="0" y="0"/>
          <a:chExt cx="0" cy="0"/>
        </a:xfrm>
      </p:grpSpPr>
      <p:sp>
        <p:nvSpPr>
          <p:cNvPr id="2498" name="Google Shape;2498;p34"/>
          <p:cNvSpPr/>
          <p:nvPr/>
        </p:nvSpPr>
        <p:spPr>
          <a:xfrm>
            <a:off x="5980029" y="6657880"/>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9" name="Google Shape;2499;p34"/>
          <p:cNvSpPr/>
          <p:nvPr/>
        </p:nvSpPr>
        <p:spPr>
          <a:xfrm>
            <a:off x="6135983" y="6657880"/>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0" name="Google Shape;2500;p34"/>
          <p:cNvSpPr/>
          <p:nvPr/>
        </p:nvSpPr>
        <p:spPr>
          <a:xfrm>
            <a:off x="1147933" y="1865233"/>
            <a:ext cx="9896000" cy="347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01" name="Google Shape;2501;p34"/>
          <p:cNvGrpSpPr/>
          <p:nvPr/>
        </p:nvGrpSpPr>
        <p:grpSpPr>
          <a:xfrm rot="10800000" flipH="1">
            <a:off x="115152" y="5256133"/>
            <a:ext cx="992944" cy="81897"/>
            <a:chOff x="620190" y="1079573"/>
            <a:chExt cx="1113000" cy="91800"/>
          </a:xfrm>
        </p:grpSpPr>
        <p:sp>
          <p:nvSpPr>
            <p:cNvPr id="2502" name="Google Shape;2502;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4" name="Google Shape;2504;p34"/>
          <p:cNvGrpSpPr/>
          <p:nvPr/>
        </p:nvGrpSpPr>
        <p:grpSpPr>
          <a:xfrm rot="10800000" flipH="1">
            <a:off x="1112951" y="5256133"/>
            <a:ext cx="992944" cy="81897"/>
            <a:chOff x="620190" y="1079573"/>
            <a:chExt cx="1113000" cy="91800"/>
          </a:xfrm>
        </p:grpSpPr>
        <p:sp>
          <p:nvSpPr>
            <p:cNvPr id="2505" name="Google Shape;2505;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7" name="Google Shape;2507;p34"/>
          <p:cNvGrpSpPr/>
          <p:nvPr/>
        </p:nvGrpSpPr>
        <p:grpSpPr>
          <a:xfrm rot="10800000" flipH="1">
            <a:off x="2110749" y="5256133"/>
            <a:ext cx="992944" cy="81897"/>
            <a:chOff x="620190" y="1079573"/>
            <a:chExt cx="1113000" cy="91800"/>
          </a:xfrm>
        </p:grpSpPr>
        <p:sp>
          <p:nvSpPr>
            <p:cNvPr id="2508" name="Google Shape;2508;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34"/>
          <p:cNvGrpSpPr/>
          <p:nvPr/>
        </p:nvGrpSpPr>
        <p:grpSpPr>
          <a:xfrm rot="10800000" flipH="1">
            <a:off x="3108549" y="5256133"/>
            <a:ext cx="992944" cy="81897"/>
            <a:chOff x="620190" y="1079573"/>
            <a:chExt cx="1113000" cy="91800"/>
          </a:xfrm>
        </p:grpSpPr>
        <p:sp>
          <p:nvSpPr>
            <p:cNvPr id="2511" name="Google Shape;2511;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3" name="Google Shape;2513;p34"/>
          <p:cNvGrpSpPr/>
          <p:nvPr/>
        </p:nvGrpSpPr>
        <p:grpSpPr>
          <a:xfrm rot="10800000" flipH="1">
            <a:off x="4106348" y="5256133"/>
            <a:ext cx="992944" cy="81897"/>
            <a:chOff x="620190" y="1079573"/>
            <a:chExt cx="1113000" cy="91800"/>
          </a:xfrm>
        </p:grpSpPr>
        <p:sp>
          <p:nvSpPr>
            <p:cNvPr id="2514" name="Google Shape;2514;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6" name="Google Shape;2516;p34"/>
          <p:cNvGrpSpPr/>
          <p:nvPr/>
        </p:nvGrpSpPr>
        <p:grpSpPr>
          <a:xfrm rot="10800000" flipH="1">
            <a:off x="5104148" y="5256133"/>
            <a:ext cx="992944" cy="81897"/>
            <a:chOff x="620190" y="1079573"/>
            <a:chExt cx="1113000" cy="91800"/>
          </a:xfrm>
        </p:grpSpPr>
        <p:sp>
          <p:nvSpPr>
            <p:cNvPr id="2517" name="Google Shape;2517;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9" name="Google Shape;2519;p34"/>
          <p:cNvGrpSpPr/>
          <p:nvPr/>
        </p:nvGrpSpPr>
        <p:grpSpPr>
          <a:xfrm rot="10800000" flipH="1">
            <a:off x="6101947" y="5256133"/>
            <a:ext cx="992944" cy="81897"/>
            <a:chOff x="620190" y="1079573"/>
            <a:chExt cx="1113000" cy="91800"/>
          </a:xfrm>
        </p:grpSpPr>
        <p:sp>
          <p:nvSpPr>
            <p:cNvPr id="2520" name="Google Shape;2520;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2" name="Google Shape;2522;p34"/>
          <p:cNvGrpSpPr/>
          <p:nvPr/>
        </p:nvGrpSpPr>
        <p:grpSpPr>
          <a:xfrm rot="10800000" flipH="1">
            <a:off x="7099747" y="5256133"/>
            <a:ext cx="992944" cy="81897"/>
            <a:chOff x="620190" y="1079573"/>
            <a:chExt cx="1113000" cy="91800"/>
          </a:xfrm>
        </p:grpSpPr>
        <p:sp>
          <p:nvSpPr>
            <p:cNvPr id="2523" name="Google Shape;2523;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5" name="Google Shape;2525;p34"/>
          <p:cNvGrpSpPr/>
          <p:nvPr/>
        </p:nvGrpSpPr>
        <p:grpSpPr>
          <a:xfrm rot="10800000" flipH="1">
            <a:off x="8097545" y="5256133"/>
            <a:ext cx="992944" cy="81897"/>
            <a:chOff x="620190" y="1079573"/>
            <a:chExt cx="1113000" cy="91800"/>
          </a:xfrm>
        </p:grpSpPr>
        <p:sp>
          <p:nvSpPr>
            <p:cNvPr id="2526" name="Google Shape;2526;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8" name="Google Shape;2528;p34"/>
          <p:cNvGrpSpPr/>
          <p:nvPr/>
        </p:nvGrpSpPr>
        <p:grpSpPr>
          <a:xfrm rot="10800000" flipH="1">
            <a:off x="9095344" y="5256133"/>
            <a:ext cx="992944" cy="81897"/>
            <a:chOff x="620190" y="1079573"/>
            <a:chExt cx="1113000" cy="91800"/>
          </a:xfrm>
        </p:grpSpPr>
        <p:sp>
          <p:nvSpPr>
            <p:cNvPr id="2529" name="Google Shape;2529;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1" name="Google Shape;2531;p34"/>
          <p:cNvSpPr/>
          <p:nvPr/>
        </p:nvSpPr>
        <p:spPr>
          <a:xfrm rot="5400000" flipH="1">
            <a:off x="10548688" y="4800629"/>
            <a:ext cx="82000" cy="992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2" name="Google Shape;2532;p34"/>
          <p:cNvSpPr/>
          <p:nvPr/>
        </p:nvSpPr>
        <p:spPr>
          <a:xfrm rot="10800000" flipH="1">
            <a:off x="1066041" y="1865596"/>
            <a:ext cx="82000" cy="347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33" name="Google Shape;2533;p34"/>
          <p:cNvGrpSpPr/>
          <p:nvPr/>
        </p:nvGrpSpPr>
        <p:grpSpPr>
          <a:xfrm rot="-5400000" flipH="1">
            <a:off x="5352665" y="5961342"/>
            <a:ext cx="1492668" cy="81861"/>
            <a:chOff x="586425" y="1079562"/>
            <a:chExt cx="1147500" cy="91800"/>
          </a:xfrm>
        </p:grpSpPr>
        <p:sp>
          <p:nvSpPr>
            <p:cNvPr id="2534" name="Google Shape;2534;p34"/>
            <p:cNvSpPr/>
            <p:nvPr/>
          </p:nvSpPr>
          <p:spPr>
            <a:xfrm rot="5400000">
              <a:off x="1113997" y="552162"/>
              <a:ext cx="91800" cy="1146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34"/>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6" name="Google Shape;2536;p34"/>
          <p:cNvGrpSpPr/>
          <p:nvPr/>
        </p:nvGrpSpPr>
        <p:grpSpPr>
          <a:xfrm>
            <a:off x="1066059" y="1865158"/>
            <a:ext cx="11018112" cy="81897"/>
            <a:chOff x="834713" y="2175271"/>
            <a:chExt cx="8228203" cy="61423"/>
          </a:xfrm>
        </p:grpSpPr>
        <p:grpSp>
          <p:nvGrpSpPr>
            <p:cNvPr id="2537" name="Google Shape;2537;p34"/>
            <p:cNvGrpSpPr/>
            <p:nvPr/>
          </p:nvGrpSpPr>
          <p:grpSpPr>
            <a:xfrm rot="10800000" flipH="1">
              <a:off x="834713" y="2175271"/>
              <a:ext cx="744708" cy="61423"/>
              <a:chOff x="620190" y="1079573"/>
              <a:chExt cx="1113000" cy="91800"/>
            </a:xfrm>
          </p:grpSpPr>
          <p:sp>
            <p:nvSpPr>
              <p:cNvPr id="2538" name="Google Shape;2538;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0" name="Google Shape;2540;p34"/>
            <p:cNvGrpSpPr/>
            <p:nvPr/>
          </p:nvGrpSpPr>
          <p:grpSpPr>
            <a:xfrm rot="10800000" flipH="1">
              <a:off x="1583062" y="2175271"/>
              <a:ext cx="744708" cy="61423"/>
              <a:chOff x="620190" y="1079573"/>
              <a:chExt cx="1113000" cy="91800"/>
            </a:xfrm>
          </p:grpSpPr>
          <p:sp>
            <p:nvSpPr>
              <p:cNvPr id="2541" name="Google Shape;2541;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3" name="Google Shape;2543;p34"/>
            <p:cNvGrpSpPr/>
            <p:nvPr/>
          </p:nvGrpSpPr>
          <p:grpSpPr>
            <a:xfrm rot="10800000" flipH="1">
              <a:off x="2331412" y="2175271"/>
              <a:ext cx="744708" cy="61423"/>
              <a:chOff x="620190" y="1079573"/>
              <a:chExt cx="1113000" cy="91800"/>
            </a:xfrm>
          </p:grpSpPr>
          <p:sp>
            <p:nvSpPr>
              <p:cNvPr id="2544" name="Google Shape;2544;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6" name="Google Shape;2546;p34"/>
            <p:cNvGrpSpPr/>
            <p:nvPr/>
          </p:nvGrpSpPr>
          <p:grpSpPr>
            <a:xfrm rot="10800000" flipH="1">
              <a:off x="3079761" y="2175271"/>
              <a:ext cx="744708" cy="61423"/>
              <a:chOff x="620190" y="1079573"/>
              <a:chExt cx="1113000" cy="91800"/>
            </a:xfrm>
          </p:grpSpPr>
          <p:sp>
            <p:nvSpPr>
              <p:cNvPr id="2547" name="Google Shape;2547;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9" name="Google Shape;2549;p34"/>
            <p:cNvGrpSpPr/>
            <p:nvPr/>
          </p:nvGrpSpPr>
          <p:grpSpPr>
            <a:xfrm rot="10800000" flipH="1">
              <a:off x="3828111" y="2175271"/>
              <a:ext cx="744708" cy="61423"/>
              <a:chOff x="620190" y="1079573"/>
              <a:chExt cx="1113000" cy="91800"/>
            </a:xfrm>
          </p:grpSpPr>
          <p:sp>
            <p:nvSpPr>
              <p:cNvPr id="2550" name="Google Shape;2550;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34"/>
              <p:cNvSpPr/>
              <p:nvPr/>
            </p:nvSpPr>
            <p:spPr>
              <a:xfrm rot="5400000">
                <a:off x="1183908" y="602110"/>
                <a:ext cx="10200" cy="104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2" name="Google Shape;2552;p34"/>
            <p:cNvGrpSpPr/>
            <p:nvPr/>
          </p:nvGrpSpPr>
          <p:grpSpPr>
            <a:xfrm rot="10800000" flipH="1">
              <a:off x="4576460" y="2175271"/>
              <a:ext cx="744708" cy="61423"/>
              <a:chOff x="620190" y="1079573"/>
              <a:chExt cx="1113000" cy="91800"/>
            </a:xfrm>
          </p:grpSpPr>
          <p:sp>
            <p:nvSpPr>
              <p:cNvPr id="2553" name="Google Shape;2553;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5" name="Google Shape;2555;p34"/>
            <p:cNvGrpSpPr/>
            <p:nvPr/>
          </p:nvGrpSpPr>
          <p:grpSpPr>
            <a:xfrm rot="10800000" flipH="1">
              <a:off x="5324810" y="2175271"/>
              <a:ext cx="744708" cy="61423"/>
              <a:chOff x="620190" y="1079573"/>
              <a:chExt cx="1113000" cy="91800"/>
            </a:xfrm>
          </p:grpSpPr>
          <p:sp>
            <p:nvSpPr>
              <p:cNvPr id="2556" name="Google Shape;2556;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8" name="Google Shape;2558;p34"/>
            <p:cNvGrpSpPr/>
            <p:nvPr/>
          </p:nvGrpSpPr>
          <p:grpSpPr>
            <a:xfrm rot="10800000" flipH="1">
              <a:off x="6073159" y="2175271"/>
              <a:ext cx="744708" cy="61423"/>
              <a:chOff x="620190" y="1079573"/>
              <a:chExt cx="1113000" cy="91800"/>
            </a:xfrm>
          </p:grpSpPr>
          <p:sp>
            <p:nvSpPr>
              <p:cNvPr id="2559" name="Google Shape;2559;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1" name="Google Shape;2561;p34"/>
            <p:cNvGrpSpPr/>
            <p:nvPr/>
          </p:nvGrpSpPr>
          <p:grpSpPr>
            <a:xfrm rot="10800000" flipH="1">
              <a:off x="6821508" y="2175271"/>
              <a:ext cx="744708" cy="61423"/>
              <a:chOff x="620190" y="1079573"/>
              <a:chExt cx="1113000" cy="91800"/>
            </a:xfrm>
          </p:grpSpPr>
          <p:sp>
            <p:nvSpPr>
              <p:cNvPr id="2562" name="Google Shape;2562;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4" name="Google Shape;2564;p34"/>
            <p:cNvGrpSpPr/>
            <p:nvPr/>
          </p:nvGrpSpPr>
          <p:grpSpPr>
            <a:xfrm rot="10800000" flipH="1">
              <a:off x="7569858" y="2175271"/>
              <a:ext cx="744708" cy="61423"/>
              <a:chOff x="620190" y="1079573"/>
              <a:chExt cx="1113000" cy="91800"/>
            </a:xfrm>
          </p:grpSpPr>
          <p:sp>
            <p:nvSpPr>
              <p:cNvPr id="2565" name="Google Shape;2565;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7" name="Google Shape;2567;p34"/>
            <p:cNvGrpSpPr/>
            <p:nvPr/>
          </p:nvGrpSpPr>
          <p:grpSpPr>
            <a:xfrm rot="10800000" flipH="1">
              <a:off x="8318207" y="2175271"/>
              <a:ext cx="744708" cy="61423"/>
              <a:chOff x="620190" y="1079573"/>
              <a:chExt cx="1113000" cy="91800"/>
            </a:xfrm>
          </p:grpSpPr>
          <p:sp>
            <p:nvSpPr>
              <p:cNvPr id="2568" name="Google Shape;2568;p34"/>
              <p:cNvSpPr/>
              <p:nvPr/>
            </p:nvSpPr>
            <p:spPr>
              <a:xfrm rot="5400000">
                <a:off x="1130790" y="568973"/>
                <a:ext cx="91800" cy="111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34"/>
              <p:cNvSpPr/>
              <p:nvPr/>
            </p:nvSpPr>
            <p:spPr>
              <a:xfrm rot="5400000">
                <a:off x="1171590" y="614423"/>
                <a:ext cx="10200" cy="102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70" name="Google Shape;2570;p34"/>
          <p:cNvSpPr/>
          <p:nvPr/>
        </p:nvSpPr>
        <p:spPr>
          <a:xfrm rot="10800000" flipH="1">
            <a:off x="1102433" y="1901400"/>
            <a:ext cx="9200" cy="3436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71" name="Google Shape;2571;p34"/>
          <p:cNvGrpSpPr/>
          <p:nvPr/>
        </p:nvGrpSpPr>
        <p:grpSpPr>
          <a:xfrm rot="-5400000" flipH="1">
            <a:off x="5179921" y="993895"/>
            <a:ext cx="1831825" cy="81861"/>
            <a:chOff x="584051" y="1079562"/>
            <a:chExt cx="1149874" cy="91800"/>
          </a:xfrm>
        </p:grpSpPr>
        <p:sp>
          <p:nvSpPr>
            <p:cNvPr id="2572" name="Google Shape;2572;p34"/>
            <p:cNvSpPr/>
            <p:nvPr/>
          </p:nvSpPr>
          <p:spPr>
            <a:xfrm rot="5400000">
              <a:off x="1111901" y="551712"/>
              <a:ext cx="91800" cy="1147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34"/>
            <p:cNvSpPr/>
            <p:nvPr/>
          </p:nvSpPr>
          <p:spPr>
            <a:xfrm rot="5400000">
              <a:off x="1155075" y="551715"/>
              <a:ext cx="10200" cy="11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4" name="Google Shape;2574;p34"/>
          <p:cNvGrpSpPr/>
          <p:nvPr/>
        </p:nvGrpSpPr>
        <p:grpSpPr>
          <a:xfrm rot="-5400000" flipH="1">
            <a:off x="9347117" y="3560033"/>
            <a:ext cx="3475547" cy="81897"/>
            <a:chOff x="583156" y="1079555"/>
            <a:chExt cx="1151453" cy="91800"/>
          </a:xfrm>
        </p:grpSpPr>
        <p:sp>
          <p:nvSpPr>
            <p:cNvPr id="2575" name="Google Shape;2575;p34"/>
            <p:cNvSpPr/>
            <p:nvPr/>
          </p:nvSpPr>
          <p:spPr>
            <a:xfrm rot="5400000">
              <a:off x="1113459" y="550205"/>
              <a:ext cx="91800" cy="115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34"/>
            <p:cNvSpPr/>
            <p:nvPr/>
          </p:nvSpPr>
          <p:spPr>
            <a:xfrm rot="5400000">
              <a:off x="1147606" y="555897"/>
              <a:ext cx="10200" cy="1139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7" name="Google Shape;2577;p34"/>
          <p:cNvSpPr/>
          <p:nvPr/>
        </p:nvSpPr>
        <p:spPr>
          <a:xfrm rot="5400000" flipH="1">
            <a:off x="10605533" y="4820633"/>
            <a:ext cx="9200" cy="95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8" name="Google Shape;2578;p34"/>
          <p:cNvSpPr/>
          <p:nvPr/>
        </p:nvSpPr>
        <p:spPr>
          <a:xfrm rot="-5400000" flipH="1">
            <a:off x="10964336" y="1944684"/>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9" name="Google Shape;2579;p34"/>
          <p:cNvSpPr/>
          <p:nvPr/>
        </p:nvSpPr>
        <p:spPr>
          <a:xfrm rot="5400000">
            <a:off x="1145345" y="1943871"/>
            <a:ext cx="82000" cy="82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0" name="Google Shape;2580;p34"/>
          <p:cNvSpPr/>
          <p:nvPr/>
        </p:nvSpPr>
        <p:spPr>
          <a:xfrm>
            <a:off x="118311" y="5176499"/>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1" name="Google Shape;2581;p34"/>
          <p:cNvSpPr/>
          <p:nvPr/>
        </p:nvSpPr>
        <p:spPr>
          <a:xfrm>
            <a:off x="987300" y="5177292"/>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2" name="Google Shape;2582;p34"/>
          <p:cNvSpPr/>
          <p:nvPr/>
        </p:nvSpPr>
        <p:spPr>
          <a:xfrm>
            <a:off x="5976441" y="178674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3" name="Google Shape;2583;p34"/>
          <p:cNvSpPr/>
          <p:nvPr/>
        </p:nvSpPr>
        <p:spPr>
          <a:xfrm>
            <a:off x="6133585" y="178674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4" name="Google Shape;2584;p34"/>
          <p:cNvSpPr/>
          <p:nvPr/>
        </p:nvSpPr>
        <p:spPr>
          <a:xfrm>
            <a:off x="11990520" y="178436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85" name="Google Shape;2585;p34"/>
          <p:cNvGrpSpPr/>
          <p:nvPr/>
        </p:nvGrpSpPr>
        <p:grpSpPr>
          <a:xfrm>
            <a:off x="1" y="0"/>
            <a:ext cx="12195700" cy="6858000"/>
            <a:chOff x="0" y="0"/>
            <a:chExt cx="9146775" cy="5143500"/>
          </a:xfrm>
        </p:grpSpPr>
        <p:sp>
          <p:nvSpPr>
            <p:cNvPr id="2586" name="Google Shape;2586;p34"/>
            <p:cNvSpPr/>
            <p:nvPr/>
          </p:nvSpPr>
          <p:spPr>
            <a:xfrm>
              <a:off x="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34"/>
            <p:cNvSpPr/>
            <p:nvPr/>
          </p:nvSpPr>
          <p:spPr>
            <a:xfrm>
              <a:off x="9052150" y="0"/>
              <a:ext cx="918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34"/>
            <p:cNvSpPr/>
            <p:nvPr/>
          </p:nvSpPr>
          <p:spPr>
            <a:xfrm rot="5400000">
              <a:off x="4527525" y="-45274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34"/>
            <p:cNvSpPr/>
            <p:nvPr/>
          </p:nvSpPr>
          <p:spPr>
            <a:xfrm rot="5400000">
              <a:off x="4527525" y="524250"/>
              <a:ext cx="91800" cy="914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90" name="Google Shape;2590;p34"/>
          <p:cNvSpPr/>
          <p:nvPr/>
        </p:nvSpPr>
        <p:spPr>
          <a:xfrm>
            <a:off x="118171" y="6658705"/>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1" name="Google Shape;2591;p34"/>
          <p:cNvSpPr/>
          <p:nvPr/>
        </p:nvSpPr>
        <p:spPr>
          <a:xfrm>
            <a:off x="11991492" y="6657237"/>
            <a:ext cx="82000" cy="8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58684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7D7369"/>
        </a:solidFill>
        <a:effectLst/>
      </p:bgPr>
    </p:bg>
    <p:spTree>
      <p:nvGrpSpPr>
        <p:cNvPr id="1" name=""/>
        <p:cNvGrpSpPr/>
        <p:nvPr/>
      </p:nvGrpSpPr>
      <p:grpSpPr>
        <a:xfrm>
          <a:off x="0" y="0"/>
          <a:ext cx="0" cy="0"/>
          <a:chOff x="0" y="0"/>
          <a:chExt cx="0" cy="0"/>
        </a:xfrm>
      </p:grpSpPr>
      <p:sp>
        <p:nvSpPr>
          <p:cNvPr id="7" name="TextBox 6"/>
          <p:cNvSpPr txBox="1"/>
          <p:nvPr userDrawn="1"/>
        </p:nvSpPr>
        <p:spPr>
          <a:xfrm>
            <a:off x="9527557" y="662635"/>
            <a:ext cx="1284327" cy="523220"/>
          </a:xfrm>
          <a:prstGeom prst="rect">
            <a:avLst/>
          </a:prstGeom>
          <a:noFill/>
        </p:spPr>
        <p:txBody>
          <a:bodyPr wrap="square" rtlCol="0">
            <a:spAutoFit/>
          </a:bodyPr>
          <a:lstStyle/>
          <a:p>
            <a:pPr algn="ctr"/>
            <a:r>
              <a:rPr lang="en-US" sz="2800" b="1" dirty="0">
                <a:solidFill>
                  <a:schemeClr val="bg2">
                    <a:lumMod val="25000"/>
                  </a:schemeClr>
                </a:solidFill>
                <a:latin typeface="AvantGarde" pitchFamily="2" charset="0"/>
                <a:ea typeface="AvantGarde" pitchFamily="2" charset="0"/>
                <a:cs typeface="AvantGarde" pitchFamily="2" charset="0"/>
              </a:rPr>
              <a:t>LỚP</a:t>
            </a:r>
          </a:p>
        </p:txBody>
      </p:sp>
      <p:sp>
        <p:nvSpPr>
          <p:cNvPr id="8" name="TextBox 7"/>
          <p:cNvSpPr txBox="1"/>
          <p:nvPr userDrawn="1"/>
        </p:nvSpPr>
        <p:spPr>
          <a:xfrm>
            <a:off x="9675213" y="1039663"/>
            <a:ext cx="989011" cy="872098"/>
          </a:xfrm>
          <a:prstGeom prst="rect">
            <a:avLst/>
          </a:prstGeom>
          <a:noFill/>
        </p:spPr>
        <p:txBody>
          <a:bodyPr wrap="square" rtlCol="0">
            <a:spAutoFit/>
          </a:bodyPr>
          <a:lstStyle/>
          <a:p>
            <a:pPr algn="ctr"/>
            <a:r>
              <a:rPr lang="en-US" sz="5067" b="1" dirty="0">
                <a:solidFill>
                  <a:schemeClr val="bg2">
                    <a:lumMod val="25000"/>
                  </a:schemeClr>
                </a:solidFill>
                <a:latin typeface="AvantGarde" pitchFamily="2" charset="0"/>
                <a:ea typeface="AvantGarde" pitchFamily="2" charset="0"/>
                <a:cs typeface="AvantGarde" pitchFamily="2" charset="0"/>
              </a:rPr>
              <a:t>12</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74137" y="736025"/>
            <a:ext cx="1227248" cy="1225947"/>
          </a:xfrm>
          <a:prstGeom prst="rect">
            <a:avLst/>
          </a:prstGeom>
          <a:solidFill>
            <a:srgbClr val="CDC25B"/>
          </a:solidFill>
          <a:ln w="38100">
            <a:solidFill>
              <a:schemeClr val="tx1">
                <a:lumMod val="75000"/>
                <a:lumOff val="25000"/>
              </a:schemeClr>
            </a:solidFill>
          </a:ln>
          <a:effectLst/>
        </p:spPr>
      </p:pic>
      <p:sp>
        <p:nvSpPr>
          <p:cNvPr id="10" name="TextBox 9"/>
          <p:cNvSpPr txBox="1"/>
          <p:nvPr userDrawn="1"/>
        </p:nvSpPr>
        <p:spPr>
          <a:xfrm>
            <a:off x="6341164" y="2288789"/>
            <a:ext cx="5933661" cy="255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algn="ctr"/>
            <a:r>
              <a:rPr lang="vi-VN" sz="4000" b="1" dirty="0">
                <a:solidFill>
                  <a:schemeClr val="bg2">
                    <a:lumMod val="25000"/>
                  </a:schemeClr>
                </a:solidFill>
                <a:latin typeface="Tahoma" pitchFamily="34" charset="0"/>
                <a:ea typeface="Tahoma" pitchFamily="34" charset="0"/>
                <a:cs typeface="Tahoma" pitchFamily="34" charset="0"/>
              </a:rPr>
              <a:t>Bài 1. </a:t>
            </a:r>
          </a:p>
          <a:p>
            <a:pPr algn="ctr"/>
            <a:r>
              <a:rPr lang="vi-VN" sz="4000" b="1" dirty="0">
                <a:solidFill>
                  <a:schemeClr val="bg2">
                    <a:lumMod val="25000"/>
                  </a:schemeClr>
                </a:solidFill>
                <a:latin typeface="Tahoma" pitchFamily="34" charset="0"/>
                <a:ea typeface="Tahoma" pitchFamily="34" charset="0"/>
                <a:cs typeface="Tahoma" pitchFamily="34" charset="0"/>
              </a:rPr>
              <a:t>TRUYỆN TRUYỀN KÌ</a:t>
            </a:r>
          </a:p>
          <a:p>
            <a:pPr algn="ctr"/>
            <a:r>
              <a:rPr lang="vi-VN" sz="4000" b="1" dirty="0">
                <a:solidFill>
                  <a:schemeClr val="bg2">
                    <a:lumMod val="25000"/>
                  </a:schemeClr>
                </a:solidFill>
                <a:latin typeface="Tahoma" pitchFamily="34" charset="0"/>
                <a:ea typeface="Tahoma" pitchFamily="34" charset="0"/>
                <a:cs typeface="Tahoma" pitchFamily="34" charset="0"/>
              </a:rPr>
              <a:t>và TRUYỆN NGẮN HIỆN ĐẠI</a:t>
            </a:r>
            <a:endParaRPr lang="en-US" sz="4000" b="1" dirty="0">
              <a:solidFill>
                <a:schemeClr val="bg2">
                  <a:lumMod val="25000"/>
                </a:schemeClr>
              </a:solidFill>
              <a:latin typeface="Tahoma" pitchFamily="34" charset="0"/>
              <a:ea typeface="Tahoma" pitchFamily="34" charset="0"/>
              <a:cs typeface="Tahoma" pitchFamily="34" charset="0"/>
            </a:endParaRPr>
          </a:p>
        </p:txBody>
      </p:sp>
      <p:pic>
        <p:nvPicPr>
          <p:cNvPr id="16" name="Picture 15" descr="HD wallpaper: flowers, mood, book, Jasmine | Wallpaper Flare"/>
          <p:cNvPicPr>
            <a:picLocks noChangeAspect="1" noChangeArrowheads="1"/>
          </p:cNvPicPr>
          <p:nvPr userDrawn="1"/>
        </p:nvPicPr>
        <p:blipFill>
          <a:blip r:embed="rId3">
            <a:extLst>
              <a:ext uri="{28A0092B-C50C-407E-A947-70E740481C1C}">
                <a14:useLocalDpi xmlns:a14="http://schemas.microsoft.com/office/drawing/2010/main" val="0"/>
              </a:ext>
            </a:extLst>
          </a:blip>
          <a:srcRect r="6406"/>
          <a:stretch>
            <a:fillRect/>
          </a:stretch>
        </p:blipFill>
        <p:spPr bwMode="auto">
          <a:xfrm>
            <a:off x="207932" y="0"/>
            <a:ext cx="6974944" cy="5750415"/>
          </a:xfrm>
          <a:custGeom>
            <a:avLst/>
            <a:gdLst>
              <a:gd name="connsiteX0" fmla="*/ 578269 w 7714445"/>
              <a:gd name="connsiteY0" fmla="*/ 4917603 h 5265976"/>
              <a:gd name="connsiteX1" fmla="*/ 576790 w 7714445"/>
              <a:gd name="connsiteY1" fmla="*/ 4917891 h 5265976"/>
              <a:gd name="connsiteX2" fmla="*/ 576790 w 7714445"/>
              <a:gd name="connsiteY2" fmla="*/ 4942572 h 5265976"/>
              <a:gd name="connsiteX3" fmla="*/ 579712 w 7714445"/>
              <a:gd name="connsiteY3" fmla="*/ 4939279 h 5265976"/>
              <a:gd name="connsiteX4" fmla="*/ 551744 w 7714445"/>
              <a:gd name="connsiteY4" fmla="*/ 4864581 h 5265976"/>
              <a:gd name="connsiteX5" fmla="*/ 555657 w 7714445"/>
              <a:gd name="connsiteY5" fmla="*/ 4870461 h 5265976"/>
              <a:gd name="connsiteX6" fmla="*/ 564267 w 7714445"/>
              <a:gd name="connsiteY6" fmla="*/ 4873988 h 5265976"/>
              <a:gd name="connsiteX7" fmla="*/ 576790 w 7714445"/>
              <a:gd name="connsiteY7" fmla="*/ 4867717 h 5265976"/>
              <a:gd name="connsiteX8" fmla="*/ 4051473 w 7714445"/>
              <a:gd name="connsiteY8" fmla="*/ 4850596 h 5265976"/>
              <a:gd name="connsiteX9" fmla="*/ 4055386 w 7714445"/>
              <a:gd name="connsiteY9" fmla="*/ 4856476 h 5265976"/>
              <a:gd name="connsiteX10" fmla="*/ 4063996 w 7714445"/>
              <a:gd name="connsiteY10" fmla="*/ 4860004 h 5265976"/>
              <a:gd name="connsiteX11" fmla="*/ 4076519 w 7714445"/>
              <a:gd name="connsiteY11" fmla="*/ 4853732 h 5265976"/>
              <a:gd name="connsiteX12" fmla="*/ 576790 w 7714445"/>
              <a:gd name="connsiteY12" fmla="*/ 4839493 h 5265976"/>
              <a:gd name="connsiteX13" fmla="*/ 578355 w 7714445"/>
              <a:gd name="connsiteY13" fmla="*/ 4845373 h 5265976"/>
              <a:gd name="connsiteX14" fmla="*/ 589313 w 7714445"/>
              <a:gd name="connsiteY14" fmla="*/ 4848901 h 5265976"/>
              <a:gd name="connsiteX15" fmla="*/ 595575 w 7714445"/>
              <a:gd name="connsiteY15" fmla="*/ 4848901 h 5265976"/>
              <a:gd name="connsiteX16" fmla="*/ 576790 w 7714445"/>
              <a:gd name="connsiteY16" fmla="*/ 4839493 h 5265976"/>
              <a:gd name="connsiteX17" fmla="*/ 4076519 w 7714445"/>
              <a:gd name="connsiteY17" fmla="*/ 4825509 h 5265976"/>
              <a:gd name="connsiteX18" fmla="*/ 4078084 w 7714445"/>
              <a:gd name="connsiteY18" fmla="*/ 4831389 h 5265976"/>
              <a:gd name="connsiteX19" fmla="*/ 4089042 w 7714445"/>
              <a:gd name="connsiteY19" fmla="*/ 4834916 h 5265976"/>
              <a:gd name="connsiteX20" fmla="*/ 4095304 w 7714445"/>
              <a:gd name="connsiteY20" fmla="*/ 4834916 h 5265976"/>
              <a:gd name="connsiteX21" fmla="*/ 4076519 w 7714445"/>
              <a:gd name="connsiteY21" fmla="*/ 4825509 h 5265976"/>
              <a:gd name="connsiteX22" fmla="*/ 1127806 w 7714445"/>
              <a:gd name="connsiteY22" fmla="*/ 4795591 h 5265976"/>
              <a:gd name="connsiteX23" fmla="*/ 1128588 w 7714445"/>
              <a:gd name="connsiteY23" fmla="*/ 4801471 h 5265976"/>
              <a:gd name="connsiteX24" fmla="*/ 1134068 w 7714445"/>
              <a:gd name="connsiteY24" fmla="*/ 4804999 h 5265976"/>
              <a:gd name="connsiteX25" fmla="*/ 1152852 w 7714445"/>
              <a:gd name="connsiteY25" fmla="*/ 4801863 h 5265976"/>
              <a:gd name="connsiteX26" fmla="*/ 4627535 w 7714445"/>
              <a:gd name="connsiteY26" fmla="*/ 4781606 h 5265976"/>
              <a:gd name="connsiteX27" fmla="*/ 4628317 w 7714445"/>
              <a:gd name="connsiteY27" fmla="*/ 4787486 h 5265976"/>
              <a:gd name="connsiteX28" fmla="*/ 4633797 w 7714445"/>
              <a:gd name="connsiteY28" fmla="*/ 4791014 h 5265976"/>
              <a:gd name="connsiteX29" fmla="*/ 4652581 w 7714445"/>
              <a:gd name="connsiteY29" fmla="*/ 4787878 h 5265976"/>
              <a:gd name="connsiteX30" fmla="*/ 3158958 w 7714445"/>
              <a:gd name="connsiteY30" fmla="*/ 4774627 h 5265976"/>
              <a:gd name="connsiteX31" fmla="*/ 3162871 w 7714445"/>
              <a:gd name="connsiteY31" fmla="*/ 4780507 h 5265976"/>
              <a:gd name="connsiteX32" fmla="*/ 3171481 w 7714445"/>
              <a:gd name="connsiteY32" fmla="*/ 4784035 h 5265976"/>
              <a:gd name="connsiteX33" fmla="*/ 3184004 w 7714445"/>
              <a:gd name="connsiteY33" fmla="*/ 4777763 h 5265976"/>
              <a:gd name="connsiteX34" fmla="*/ 5103413 w 7714445"/>
              <a:gd name="connsiteY34" fmla="*/ 4769062 h 5265976"/>
              <a:gd name="connsiteX35" fmla="*/ 5128459 w 7714445"/>
              <a:gd name="connsiteY35" fmla="*/ 4791014 h 5265976"/>
              <a:gd name="connsiteX36" fmla="*/ 5122197 w 7714445"/>
              <a:gd name="connsiteY36" fmla="*/ 4816101 h 5265976"/>
              <a:gd name="connsiteX37" fmla="*/ 5097933 w 7714445"/>
              <a:gd name="connsiteY37" fmla="*/ 4827077 h 5265976"/>
              <a:gd name="connsiteX38" fmla="*/ 5059582 w 7714445"/>
              <a:gd name="connsiteY38" fmla="*/ 4838052 h 5265976"/>
              <a:gd name="connsiteX39" fmla="*/ 5081497 w 7714445"/>
              <a:gd name="connsiteY39" fmla="*/ 4803557 h 5265976"/>
              <a:gd name="connsiteX40" fmla="*/ 5103413 w 7714445"/>
              <a:gd name="connsiteY40" fmla="*/ 4769062 h 5265976"/>
              <a:gd name="connsiteX41" fmla="*/ 3935389 w 7714445"/>
              <a:gd name="connsiteY41" fmla="*/ 4749540 h 5265976"/>
              <a:gd name="connsiteX42" fmla="*/ 3926761 w 7714445"/>
              <a:gd name="connsiteY42" fmla="*/ 4763315 h 5265976"/>
              <a:gd name="connsiteX43" fmla="*/ 3933286 w 7714445"/>
              <a:gd name="connsiteY43" fmla="*/ 4760439 h 5265976"/>
              <a:gd name="connsiteX44" fmla="*/ 3937767 w 7714445"/>
              <a:gd name="connsiteY44" fmla="*/ 4749540 h 5265976"/>
              <a:gd name="connsiteX45" fmla="*/ 3184004 w 7714445"/>
              <a:gd name="connsiteY45" fmla="*/ 4749540 h 5265976"/>
              <a:gd name="connsiteX46" fmla="*/ 3185569 w 7714445"/>
              <a:gd name="connsiteY46" fmla="*/ 4755420 h 5265976"/>
              <a:gd name="connsiteX47" fmla="*/ 3196527 w 7714445"/>
              <a:gd name="connsiteY47" fmla="*/ 4758948 h 5265976"/>
              <a:gd name="connsiteX48" fmla="*/ 3202789 w 7714445"/>
              <a:gd name="connsiteY48" fmla="*/ 4758948 h 5265976"/>
              <a:gd name="connsiteX49" fmla="*/ 3184004 w 7714445"/>
              <a:gd name="connsiteY49" fmla="*/ 4749540 h 5265976"/>
              <a:gd name="connsiteX50" fmla="*/ 3735020 w 7714445"/>
              <a:gd name="connsiteY50" fmla="*/ 4705637 h 5265976"/>
              <a:gd name="connsiteX51" fmla="*/ 3735802 w 7714445"/>
              <a:gd name="connsiteY51" fmla="*/ 4711517 h 5265976"/>
              <a:gd name="connsiteX52" fmla="*/ 3741282 w 7714445"/>
              <a:gd name="connsiteY52" fmla="*/ 4715045 h 5265976"/>
              <a:gd name="connsiteX53" fmla="*/ 3760066 w 7714445"/>
              <a:gd name="connsiteY53" fmla="*/ 4711909 h 5265976"/>
              <a:gd name="connsiteX54" fmla="*/ 1259299 w 7714445"/>
              <a:gd name="connsiteY54" fmla="*/ 4704650 h 5265976"/>
              <a:gd name="connsiteX55" fmla="*/ 1260865 w 7714445"/>
              <a:gd name="connsiteY55" fmla="*/ 4710530 h 5265976"/>
              <a:gd name="connsiteX56" fmla="*/ 1271821 w 7714445"/>
              <a:gd name="connsiteY56" fmla="*/ 4714057 h 5265976"/>
              <a:gd name="connsiteX57" fmla="*/ 1281809 w 7714445"/>
              <a:gd name="connsiteY57" fmla="*/ 4714057 h 5265976"/>
              <a:gd name="connsiteX58" fmla="*/ 1282871 w 7714445"/>
              <a:gd name="connsiteY58" fmla="*/ 4712728 h 5265976"/>
              <a:gd name="connsiteX59" fmla="*/ 1276764 w 7714445"/>
              <a:gd name="connsiteY59" fmla="*/ 4707223 h 5265976"/>
              <a:gd name="connsiteX60" fmla="*/ 1262220 w 7714445"/>
              <a:gd name="connsiteY60" fmla="*/ 4707223 h 5265976"/>
              <a:gd name="connsiteX61" fmla="*/ 1265072 w 7714445"/>
              <a:gd name="connsiteY61" fmla="*/ 4705438 h 5265976"/>
              <a:gd name="connsiteX62" fmla="*/ 4759028 w 7714445"/>
              <a:gd name="connsiteY62" fmla="*/ 4690665 h 5265976"/>
              <a:gd name="connsiteX63" fmla="*/ 4760594 w 7714445"/>
              <a:gd name="connsiteY63" fmla="*/ 4696545 h 5265976"/>
              <a:gd name="connsiteX64" fmla="*/ 4771551 w 7714445"/>
              <a:gd name="connsiteY64" fmla="*/ 4700073 h 5265976"/>
              <a:gd name="connsiteX65" fmla="*/ 4784074 w 7714445"/>
              <a:gd name="connsiteY65" fmla="*/ 4700073 h 5265976"/>
              <a:gd name="connsiteX66" fmla="*/ 4776248 w 7714445"/>
              <a:gd name="connsiteY66" fmla="*/ 4693017 h 5265976"/>
              <a:gd name="connsiteX67" fmla="*/ 4759028 w 7714445"/>
              <a:gd name="connsiteY67" fmla="*/ 4690665 h 5265976"/>
              <a:gd name="connsiteX68" fmla="*/ 1707707 w 7714445"/>
              <a:gd name="connsiteY68" fmla="*/ 4677072 h 5265976"/>
              <a:gd name="connsiteX69" fmla="*/ 1700928 w 7714445"/>
              <a:gd name="connsiteY69" fmla="*/ 4677530 h 5265976"/>
              <a:gd name="connsiteX70" fmla="*/ 1692321 w 7714445"/>
              <a:gd name="connsiteY70" fmla="*/ 4682172 h 5265976"/>
              <a:gd name="connsiteX71" fmla="*/ 1690611 w 7714445"/>
              <a:gd name="connsiteY71" fmla="*/ 4683750 h 5265976"/>
              <a:gd name="connsiteX72" fmla="*/ 1647514 w 7714445"/>
              <a:gd name="connsiteY72" fmla="*/ 4745416 h 5265976"/>
              <a:gd name="connsiteX73" fmla="*/ 1632643 w 7714445"/>
              <a:gd name="connsiteY73" fmla="*/ 4746201 h 5265976"/>
              <a:gd name="connsiteX74" fmla="*/ 1622468 w 7714445"/>
              <a:gd name="connsiteY74" fmla="*/ 4751688 h 5265976"/>
              <a:gd name="connsiteX75" fmla="*/ 1632643 w 7714445"/>
              <a:gd name="connsiteY75" fmla="*/ 4757960 h 5265976"/>
              <a:gd name="connsiteX76" fmla="*/ 1643606 w 7714445"/>
              <a:gd name="connsiteY76" fmla="*/ 4762583 h 5265976"/>
              <a:gd name="connsiteX77" fmla="*/ 1681680 w 7714445"/>
              <a:gd name="connsiteY77" fmla="*/ 4704794 h 5265976"/>
              <a:gd name="connsiteX78" fmla="*/ 2345708 w 7714445"/>
              <a:gd name="connsiteY78" fmla="*/ 4662491 h 5265976"/>
              <a:gd name="connsiteX79" fmla="*/ 2349621 w 7714445"/>
              <a:gd name="connsiteY79" fmla="*/ 4668371 h 5265976"/>
              <a:gd name="connsiteX80" fmla="*/ 2358231 w 7714445"/>
              <a:gd name="connsiteY80" fmla="*/ 4671899 h 5265976"/>
              <a:gd name="connsiteX81" fmla="*/ 2370754 w 7714445"/>
              <a:gd name="connsiteY81" fmla="*/ 4665627 h 5265976"/>
              <a:gd name="connsiteX82" fmla="*/ 2370754 w 7714445"/>
              <a:gd name="connsiteY82" fmla="*/ 4637404 h 5265976"/>
              <a:gd name="connsiteX83" fmla="*/ 2372319 w 7714445"/>
              <a:gd name="connsiteY83" fmla="*/ 4643284 h 5265976"/>
              <a:gd name="connsiteX84" fmla="*/ 2383277 w 7714445"/>
              <a:gd name="connsiteY84" fmla="*/ 4646812 h 5265976"/>
              <a:gd name="connsiteX85" fmla="*/ 2389539 w 7714445"/>
              <a:gd name="connsiteY85" fmla="*/ 4646812 h 5265976"/>
              <a:gd name="connsiteX86" fmla="*/ 2370754 w 7714445"/>
              <a:gd name="connsiteY86" fmla="*/ 4637404 h 5265976"/>
              <a:gd name="connsiteX87" fmla="*/ 3866512 w 7714445"/>
              <a:gd name="connsiteY87" fmla="*/ 4614696 h 5265976"/>
              <a:gd name="connsiteX88" fmla="*/ 3868079 w 7714445"/>
              <a:gd name="connsiteY88" fmla="*/ 4620576 h 5265976"/>
              <a:gd name="connsiteX89" fmla="*/ 3879036 w 7714445"/>
              <a:gd name="connsiteY89" fmla="*/ 4624104 h 5265976"/>
              <a:gd name="connsiteX90" fmla="*/ 3891559 w 7714445"/>
              <a:gd name="connsiteY90" fmla="*/ 4624104 h 5265976"/>
              <a:gd name="connsiteX91" fmla="*/ 3883732 w 7714445"/>
              <a:gd name="connsiteY91" fmla="*/ 4617048 h 5265976"/>
              <a:gd name="connsiteX92" fmla="*/ 3866512 w 7714445"/>
              <a:gd name="connsiteY92" fmla="*/ 4614696 h 5265976"/>
              <a:gd name="connsiteX93" fmla="*/ 1666299 w 7714445"/>
              <a:gd name="connsiteY93" fmla="*/ 4601165 h 5265976"/>
              <a:gd name="connsiteX94" fmla="*/ 1670212 w 7714445"/>
              <a:gd name="connsiteY94" fmla="*/ 4608613 h 5265976"/>
              <a:gd name="connsiteX95" fmla="*/ 1677054 w 7714445"/>
              <a:gd name="connsiteY95" fmla="*/ 4612662 h 5265976"/>
              <a:gd name="connsiteX96" fmla="*/ 1682728 w 7714445"/>
              <a:gd name="connsiteY96" fmla="*/ 4603222 h 5265976"/>
              <a:gd name="connsiteX97" fmla="*/ 2921770 w 7714445"/>
              <a:gd name="connsiteY97" fmla="*/ 4593501 h 5265976"/>
              <a:gd name="connsiteX98" fmla="*/ 2922552 w 7714445"/>
              <a:gd name="connsiteY98" fmla="*/ 4599381 h 5265976"/>
              <a:gd name="connsiteX99" fmla="*/ 2928032 w 7714445"/>
              <a:gd name="connsiteY99" fmla="*/ 4602909 h 5265976"/>
              <a:gd name="connsiteX100" fmla="*/ 2946816 w 7714445"/>
              <a:gd name="connsiteY100" fmla="*/ 4599773 h 5265976"/>
              <a:gd name="connsiteX101" fmla="*/ 5166028 w 7714445"/>
              <a:gd name="connsiteY101" fmla="*/ 4587180 h 5265976"/>
              <a:gd name="connsiteX102" fmla="*/ 5169941 w 7714445"/>
              <a:gd name="connsiteY102" fmla="*/ 4594628 h 5265976"/>
              <a:gd name="connsiteX103" fmla="*/ 5178551 w 7714445"/>
              <a:gd name="connsiteY103" fmla="*/ 4599724 h 5265976"/>
              <a:gd name="connsiteX104" fmla="*/ 5189510 w 7714445"/>
              <a:gd name="connsiteY104" fmla="*/ 4596196 h 5265976"/>
              <a:gd name="connsiteX105" fmla="*/ 5191074 w 7714445"/>
              <a:gd name="connsiteY105" fmla="*/ 4590316 h 5265976"/>
              <a:gd name="connsiteX106" fmla="*/ 1382048 w 7714445"/>
              <a:gd name="connsiteY106" fmla="*/ 4581687 h 5265976"/>
              <a:gd name="connsiteX107" fmla="*/ 1378268 w 7714445"/>
              <a:gd name="connsiteY107" fmla="*/ 4582349 h 5265976"/>
              <a:gd name="connsiteX108" fmla="*/ 1381187 w 7714445"/>
              <a:gd name="connsiteY108" fmla="*/ 4582837 h 5265976"/>
              <a:gd name="connsiteX109" fmla="*/ 4514827 w 7714445"/>
              <a:gd name="connsiteY109" fmla="*/ 4549549 h 5265976"/>
              <a:gd name="connsiteX110" fmla="*/ 4514827 w 7714445"/>
              <a:gd name="connsiteY110" fmla="*/ 4565229 h 5265976"/>
              <a:gd name="connsiteX111" fmla="*/ 4522653 w 7714445"/>
              <a:gd name="connsiteY111" fmla="*/ 4573461 h 5265976"/>
              <a:gd name="connsiteX112" fmla="*/ 4539873 w 7714445"/>
              <a:gd name="connsiteY112" fmla="*/ 4574636 h 5265976"/>
              <a:gd name="connsiteX113" fmla="*/ 2049292 w 7714445"/>
              <a:gd name="connsiteY113" fmla="*/ 4542675 h 5265976"/>
              <a:gd name="connsiteX114" fmla="*/ 2034657 w 7714445"/>
              <a:gd name="connsiteY114" fmla="*/ 4546673 h 5265976"/>
              <a:gd name="connsiteX115" fmla="*/ 2041719 w 7714445"/>
              <a:gd name="connsiteY115" fmla="*/ 4549566 h 5265976"/>
              <a:gd name="connsiteX116" fmla="*/ 2054242 w 7714445"/>
              <a:gd name="connsiteY116" fmla="*/ 4543295 h 5265976"/>
              <a:gd name="connsiteX117" fmla="*/ 4965659 w 7714445"/>
              <a:gd name="connsiteY117" fmla="*/ 4527598 h 5265976"/>
              <a:gd name="connsiteX118" fmla="*/ 4923394 w 7714445"/>
              <a:gd name="connsiteY118" fmla="*/ 4537790 h 5265976"/>
              <a:gd name="connsiteX119" fmla="*/ 4909305 w 7714445"/>
              <a:gd name="connsiteY119" fmla="*/ 4562093 h 5265976"/>
              <a:gd name="connsiteX120" fmla="*/ 4909305 w 7714445"/>
              <a:gd name="connsiteY120" fmla="*/ 4565229 h 5265976"/>
              <a:gd name="connsiteX121" fmla="*/ 4893651 w 7714445"/>
              <a:gd name="connsiteY121" fmla="*/ 4565620 h 5265976"/>
              <a:gd name="connsiteX122" fmla="*/ 4877997 w 7714445"/>
              <a:gd name="connsiteY122" fmla="*/ 4568365 h 5265976"/>
              <a:gd name="connsiteX123" fmla="*/ 4903825 w 7714445"/>
              <a:gd name="connsiteY123" fmla="*/ 4572677 h 5265976"/>
              <a:gd name="connsiteX124" fmla="*/ 4934351 w 7714445"/>
              <a:gd name="connsiteY124" fmla="*/ 4574636 h 5265976"/>
              <a:gd name="connsiteX125" fmla="*/ 4971920 w 7714445"/>
              <a:gd name="connsiteY125" fmla="*/ 4558957 h 5265976"/>
              <a:gd name="connsiteX126" fmla="*/ 4952353 w 7714445"/>
              <a:gd name="connsiteY126" fmla="*/ 4551902 h 5265976"/>
              <a:gd name="connsiteX127" fmla="*/ 4946874 w 7714445"/>
              <a:gd name="connsiteY127" fmla="*/ 4540141 h 5265976"/>
              <a:gd name="connsiteX128" fmla="*/ 4577443 w 7714445"/>
              <a:gd name="connsiteY128" fmla="*/ 4515054 h 5265976"/>
              <a:gd name="connsiteX129" fmla="*/ 4571181 w 7714445"/>
              <a:gd name="connsiteY129" fmla="*/ 4516622 h 5265976"/>
              <a:gd name="connsiteX130" fmla="*/ 4564920 w 7714445"/>
              <a:gd name="connsiteY130" fmla="*/ 4518190 h 5265976"/>
              <a:gd name="connsiteX131" fmla="*/ 4568833 w 7714445"/>
              <a:gd name="connsiteY131" fmla="*/ 4525638 h 5265976"/>
              <a:gd name="connsiteX132" fmla="*/ 4577443 w 7714445"/>
              <a:gd name="connsiteY132" fmla="*/ 4530734 h 5265976"/>
              <a:gd name="connsiteX133" fmla="*/ 4588401 w 7714445"/>
              <a:gd name="connsiteY133" fmla="*/ 4527206 h 5265976"/>
              <a:gd name="connsiteX134" fmla="*/ 4589966 w 7714445"/>
              <a:gd name="connsiteY134" fmla="*/ 4521326 h 5265976"/>
              <a:gd name="connsiteX135" fmla="*/ 4577443 w 7714445"/>
              <a:gd name="connsiteY135" fmla="*/ 4515054 h 5265976"/>
              <a:gd name="connsiteX136" fmla="*/ 636525 w 7714445"/>
              <a:gd name="connsiteY136" fmla="*/ 4489726 h 5265976"/>
              <a:gd name="connsiteX137" fmla="*/ 615840 w 7714445"/>
              <a:gd name="connsiteY137" fmla="*/ 4504113 h 5265976"/>
              <a:gd name="connsiteX138" fmla="*/ 615840 w 7714445"/>
              <a:gd name="connsiteY138" fmla="*/ 4507228 h 5265976"/>
              <a:gd name="connsiteX139" fmla="*/ 5310044 w 7714445"/>
              <a:gd name="connsiteY139" fmla="*/ 4483695 h 5265976"/>
              <a:gd name="connsiteX140" fmla="*/ 5274823 w 7714445"/>
              <a:gd name="connsiteY140" fmla="*/ 4499767 h 5265976"/>
              <a:gd name="connsiteX141" fmla="*/ 5272474 w 7714445"/>
              <a:gd name="connsiteY141" fmla="*/ 4527598 h 5265976"/>
              <a:gd name="connsiteX142" fmla="*/ 5241949 w 7714445"/>
              <a:gd name="connsiteY142" fmla="*/ 4529950 h 5265976"/>
              <a:gd name="connsiteX143" fmla="*/ 5216120 w 7714445"/>
              <a:gd name="connsiteY143" fmla="*/ 4537006 h 5265976"/>
              <a:gd name="connsiteX144" fmla="*/ 5228643 w 7714445"/>
              <a:gd name="connsiteY144" fmla="*/ 4565229 h 5265976"/>
              <a:gd name="connsiteX145" fmla="*/ 5248210 w 7714445"/>
              <a:gd name="connsiteY145" fmla="*/ 4540533 h 5265976"/>
              <a:gd name="connsiteX146" fmla="*/ 5291259 w 7714445"/>
              <a:gd name="connsiteY146" fmla="*/ 4527598 h 5265976"/>
              <a:gd name="connsiteX147" fmla="*/ 5300651 w 7714445"/>
              <a:gd name="connsiteY147" fmla="*/ 4505647 h 5265976"/>
              <a:gd name="connsiteX148" fmla="*/ 5310044 w 7714445"/>
              <a:gd name="connsiteY148" fmla="*/ 4483695 h 5265976"/>
              <a:gd name="connsiteX149" fmla="*/ 3622312 w 7714445"/>
              <a:gd name="connsiteY149" fmla="*/ 4473581 h 5265976"/>
              <a:gd name="connsiteX150" fmla="*/ 3622312 w 7714445"/>
              <a:gd name="connsiteY150" fmla="*/ 4489260 h 5265976"/>
              <a:gd name="connsiteX151" fmla="*/ 3630138 w 7714445"/>
              <a:gd name="connsiteY151" fmla="*/ 4497492 h 5265976"/>
              <a:gd name="connsiteX152" fmla="*/ 3647358 w 7714445"/>
              <a:gd name="connsiteY152" fmla="*/ 4498668 h 5265976"/>
              <a:gd name="connsiteX153" fmla="*/ 4073143 w 7714445"/>
              <a:gd name="connsiteY153" fmla="*/ 4451629 h 5265976"/>
              <a:gd name="connsiteX154" fmla="*/ 4030879 w 7714445"/>
              <a:gd name="connsiteY154" fmla="*/ 4461821 h 5265976"/>
              <a:gd name="connsiteX155" fmla="*/ 4016790 w 7714445"/>
              <a:gd name="connsiteY155" fmla="*/ 4486124 h 5265976"/>
              <a:gd name="connsiteX156" fmla="*/ 4016790 w 7714445"/>
              <a:gd name="connsiteY156" fmla="*/ 4489260 h 5265976"/>
              <a:gd name="connsiteX157" fmla="*/ 4001136 w 7714445"/>
              <a:gd name="connsiteY157" fmla="*/ 4489652 h 5265976"/>
              <a:gd name="connsiteX158" fmla="*/ 3985482 w 7714445"/>
              <a:gd name="connsiteY158" fmla="*/ 4492396 h 5265976"/>
              <a:gd name="connsiteX159" fmla="*/ 4011310 w 7714445"/>
              <a:gd name="connsiteY159" fmla="*/ 4496708 h 5265976"/>
              <a:gd name="connsiteX160" fmla="*/ 4041836 w 7714445"/>
              <a:gd name="connsiteY160" fmla="*/ 4498668 h 5265976"/>
              <a:gd name="connsiteX161" fmla="*/ 4079405 w 7714445"/>
              <a:gd name="connsiteY161" fmla="*/ 4482988 h 5265976"/>
              <a:gd name="connsiteX162" fmla="*/ 4059838 w 7714445"/>
              <a:gd name="connsiteY162" fmla="*/ 4475933 h 5265976"/>
              <a:gd name="connsiteX163" fmla="*/ 4054359 w 7714445"/>
              <a:gd name="connsiteY163" fmla="*/ 4464173 h 5265976"/>
              <a:gd name="connsiteX164" fmla="*/ 3684928 w 7714445"/>
              <a:gd name="connsiteY164" fmla="*/ 4439086 h 5265976"/>
              <a:gd name="connsiteX165" fmla="*/ 3678666 w 7714445"/>
              <a:gd name="connsiteY165" fmla="*/ 4440654 h 5265976"/>
              <a:gd name="connsiteX166" fmla="*/ 3672405 w 7714445"/>
              <a:gd name="connsiteY166" fmla="*/ 4442221 h 5265976"/>
              <a:gd name="connsiteX167" fmla="*/ 3676318 w 7714445"/>
              <a:gd name="connsiteY167" fmla="*/ 4449669 h 5265976"/>
              <a:gd name="connsiteX168" fmla="*/ 3684928 w 7714445"/>
              <a:gd name="connsiteY168" fmla="*/ 4454765 h 5265976"/>
              <a:gd name="connsiteX169" fmla="*/ 3695886 w 7714445"/>
              <a:gd name="connsiteY169" fmla="*/ 4451237 h 5265976"/>
              <a:gd name="connsiteX170" fmla="*/ 3697451 w 7714445"/>
              <a:gd name="connsiteY170" fmla="*/ 4445357 h 5265976"/>
              <a:gd name="connsiteX171" fmla="*/ 3684928 w 7714445"/>
              <a:gd name="connsiteY171" fmla="*/ 4439086 h 5265976"/>
              <a:gd name="connsiteX172" fmla="*/ 5047059 w 7714445"/>
              <a:gd name="connsiteY172" fmla="*/ 4430385 h 5265976"/>
              <a:gd name="connsiteX173" fmla="*/ 5036102 w 7714445"/>
              <a:gd name="connsiteY173" fmla="*/ 4437048 h 5265976"/>
              <a:gd name="connsiteX174" fmla="*/ 5034536 w 7714445"/>
              <a:gd name="connsiteY174" fmla="*/ 4446064 h 5265976"/>
              <a:gd name="connsiteX175" fmla="*/ 5022012 w 7714445"/>
              <a:gd name="connsiteY175" fmla="*/ 4466840 h 5265976"/>
              <a:gd name="connsiteX176" fmla="*/ 4990705 w 7714445"/>
              <a:gd name="connsiteY176" fmla="*/ 4480559 h 5265976"/>
              <a:gd name="connsiteX177" fmla="*/ 4981312 w 7714445"/>
              <a:gd name="connsiteY177" fmla="*/ 4502511 h 5265976"/>
              <a:gd name="connsiteX178" fmla="*/ 4971920 w 7714445"/>
              <a:gd name="connsiteY178" fmla="*/ 4524462 h 5265976"/>
              <a:gd name="connsiteX179" fmla="*/ 5020448 w 7714445"/>
              <a:gd name="connsiteY179" fmla="*/ 4489575 h 5265976"/>
              <a:gd name="connsiteX180" fmla="*/ 5059582 w 7714445"/>
              <a:gd name="connsiteY180" fmla="*/ 4452336 h 5265976"/>
              <a:gd name="connsiteX181" fmla="*/ 5055669 w 7714445"/>
              <a:gd name="connsiteY181" fmla="*/ 4440184 h 5265976"/>
              <a:gd name="connsiteX182" fmla="*/ 5047059 w 7714445"/>
              <a:gd name="connsiteY182" fmla="*/ 4430385 h 5265976"/>
              <a:gd name="connsiteX183" fmla="*/ 4652581 w 7714445"/>
              <a:gd name="connsiteY183" fmla="*/ 4402162 h 5265976"/>
              <a:gd name="connsiteX184" fmla="*/ 4627535 w 7714445"/>
              <a:gd name="connsiteY184" fmla="*/ 4439793 h 5265976"/>
              <a:gd name="connsiteX185" fmla="*/ 4615012 w 7714445"/>
              <a:gd name="connsiteY185" fmla="*/ 4440184 h 5265976"/>
              <a:gd name="connsiteX186" fmla="*/ 4602489 w 7714445"/>
              <a:gd name="connsiteY186" fmla="*/ 4442929 h 5265976"/>
              <a:gd name="connsiteX187" fmla="*/ 4622840 w 7714445"/>
              <a:gd name="connsiteY187" fmla="*/ 4453512 h 5265976"/>
              <a:gd name="connsiteX188" fmla="*/ 4652581 w 7714445"/>
              <a:gd name="connsiteY188" fmla="*/ 4461744 h 5265976"/>
              <a:gd name="connsiteX189" fmla="*/ 4696412 w 7714445"/>
              <a:gd name="connsiteY189" fmla="*/ 4430385 h 5265976"/>
              <a:gd name="connsiteX190" fmla="*/ 701638 w 7714445"/>
              <a:gd name="connsiteY190" fmla="*/ 4398686 h 5265976"/>
              <a:gd name="connsiteX191" fmla="*/ 697240 w 7714445"/>
              <a:gd name="connsiteY191" fmla="*/ 4400628 h 5265976"/>
              <a:gd name="connsiteX192" fmla="*/ 684717 w 7714445"/>
              <a:gd name="connsiteY192" fmla="*/ 4438259 h 5265976"/>
              <a:gd name="connsiteX193" fmla="*/ 653409 w 7714445"/>
              <a:gd name="connsiteY193" fmla="*/ 4460211 h 5265976"/>
              <a:gd name="connsiteX194" fmla="*/ 644017 w 7714445"/>
              <a:gd name="connsiteY194" fmla="*/ 4484514 h 5265976"/>
              <a:gd name="connsiteX195" fmla="*/ 638277 w 7714445"/>
              <a:gd name="connsiteY195" fmla="*/ 4488508 h 5265976"/>
              <a:gd name="connsiteX196" fmla="*/ 658190 w 7714445"/>
              <a:gd name="connsiteY196" fmla="*/ 4478865 h 5265976"/>
              <a:gd name="connsiteX197" fmla="*/ 676975 w 7714445"/>
              <a:gd name="connsiteY197" fmla="*/ 4456913 h 5265976"/>
              <a:gd name="connsiteX198" fmla="*/ 698890 w 7714445"/>
              <a:gd name="connsiteY198" fmla="*/ 4405171 h 5265976"/>
              <a:gd name="connsiteX199" fmla="*/ 309024 w 7714445"/>
              <a:gd name="connsiteY199" fmla="*/ 4394357 h 5265976"/>
              <a:gd name="connsiteX200" fmla="*/ 312937 w 7714445"/>
              <a:gd name="connsiteY200" fmla="*/ 4400237 h 5265976"/>
              <a:gd name="connsiteX201" fmla="*/ 321547 w 7714445"/>
              <a:gd name="connsiteY201" fmla="*/ 4403764 h 5265976"/>
              <a:gd name="connsiteX202" fmla="*/ 334071 w 7714445"/>
              <a:gd name="connsiteY202" fmla="*/ 4397492 h 5265976"/>
              <a:gd name="connsiteX203" fmla="*/ 334071 w 7714445"/>
              <a:gd name="connsiteY203" fmla="*/ 4369269 h 5265976"/>
              <a:gd name="connsiteX204" fmla="*/ 335635 w 7714445"/>
              <a:gd name="connsiteY204" fmla="*/ 4375149 h 5265976"/>
              <a:gd name="connsiteX205" fmla="*/ 346594 w 7714445"/>
              <a:gd name="connsiteY205" fmla="*/ 4378677 h 5265976"/>
              <a:gd name="connsiteX206" fmla="*/ 352855 w 7714445"/>
              <a:gd name="connsiteY206" fmla="*/ 4378677 h 5265976"/>
              <a:gd name="connsiteX207" fmla="*/ 334071 w 7714445"/>
              <a:gd name="connsiteY207" fmla="*/ 4369269 h 5265976"/>
              <a:gd name="connsiteX208" fmla="*/ 4154544 w 7714445"/>
              <a:gd name="connsiteY208" fmla="*/ 4354416 h 5265976"/>
              <a:gd name="connsiteX209" fmla="*/ 4143587 w 7714445"/>
              <a:gd name="connsiteY209" fmla="*/ 4361080 h 5265976"/>
              <a:gd name="connsiteX210" fmla="*/ 4142020 w 7714445"/>
              <a:gd name="connsiteY210" fmla="*/ 4370096 h 5265976"/>
              <a:gd name="connsiteX211" fmla="*/ 4129497 w 7714445"/>
              <a:gd name="connsiteY211" fmla="*/ 4390871 h 5265976"/>
              <a:gd name="connsiteX212" fmla="*/ 4098190 w 7714445"/>
              <a:gd name="connsiteY212" fmla="*/ 4404591 h 5265976"/>
              <a:gd name="connsiteX213" fmla="*/ 4088797 w 7714445"/>
              <a:gd name="connsiteY213" fmla="*/ 4426542 h 5265976"/>
              <a:gd name="connsiteX214" fmla="*/ 4079405 w 7714445"/>
              <a:gd name="connsiteY214" fmla="*/ 4448493 h 5265976"/>
              <a:gd name="connsiteX215" fmla="*/ 4127933 w 7714445"/>
              <a:gd name="connsiteY215" fmla="*/ 4413607 h 5265976"/>
              <a:gd name="connsiteX216" fmla="*/ 4167067 w 7714445"/>
              <a:gd name="connsiteY216" fmla="*/ 4376368 h 5265976"/>
              <a:gd name="connsiteX217" fmla="*/ 4163154 w 7714445"/>
              <a:gd name="connsiteY217" fmla="*/ 4364216 h 5265976"/>
              <a:gd name="connsiteX218" fmla="*/ 4154544 w 7714445"/>
              <a:gd name="connsiteY218" fmla="*/ 4354416 h 5265976"/>
              <a:gd name="connsiteX219" fmla="*/ 3259894 w 7714445"/>
              <a:gd name="connsiteY219" fmla="*/ 4339493 h 5265976"/>
              <a:gd name="connsiteX220" fmla="*/ 3217629 w 7714445"/>
              <a:gd name="connsiteY220" fmla="*/ 4349685 h 5265976"/>
              <a:gd name="connsiteX221" fmla="*/ 3203540 w 7714445"/>
              <a:gd name="connsiteY221" fmla="*/ 4373988 h 5265976"/>
              <a:gd name="connsiteX222" fmla="*/ 3203540 w 7714445"/>
              <a:gd name="connsiteY222" fmla="*/ 4377124 h 5265976"/>
              <a:gd name="connsiteX223" fmla="*/ 3196539 w 7714445"/>
              <a:gd name="connsiteY223" fmla="*/ 4377299 h 5265976"/>
              <a:gd name="connsiteX224" fmla="*/ 3196539 w 7714445"/>
              <a:gd name="connsiteY224" fmla="*/ 4379606 h 5265976"/>
              <a:gd name="connsiteX225" fmla="*/ 3177754 w 7714445"/>
              <a:gd name="connsiteY225" fmla="*/ 4379606 h 5265976"/>
              <a:gd name="connsiteX226" fmla="*/ 3176949 w 7714445"/>
              <a:gd name="connsiteY226" fmla="*/ 4379433 h 5265976"/>
              <a:gd name="connsiteX227" fmla="*/ 3172232 w 7714445"/>
              <a:gd name="connsiteY227" fmla="*/ 4380260 h 5265976"/>
              <a:gd name="connsiteX228" fmla="*/ 3198060 w 7714445"/>
              <a:gd name="connsiteY228" fmla="*/ 4384572 h 5265976"/>
              <a:gd name="connsiteX229" fmla="*/ 3228586 w 7714445"/>
              <a:gd name="connsiteY229" fmla="*/ 4386532 h 5265976"/>
              <a:gd name="connsiteX230" fmla="*/ 3266155 w 7714445"/>
              <a:gd name="connsiteY230" fmla="*/ 4370852 h 5265976"/>
              <a:gd name="connsiteX231" fmla="*/ 3246588 w 7714445"/>
              <a:gd name="connsiteY231" fmla="*/ 4363797 h 5265976"/>
              <a:gd name="connsiteX232" fmla="*/ 3241109 w 7714445"/>
              <a:gd name="connsiteY232" fmla="*/ 4352037 h 5265976"/>
              <a:gd name="connsiteX233" fmla="*/ 3275322 w 7714445"/>
              <a:gd name="connsiteY233" fmla="*/ 4329768 h 5265976"/>
              <a:gd name="connsiteX234" fmla="*/ 3268398 w 7714445"/>
              <a:gd name="connsiteY234" fmla="*/ 4331116 h 5265976"/>
              <a:gd name="connsiteX235" fmla="*/ 3266155 w 7714445"/>
              <a:gd name="connsiteY235" fmla="*/ 4336357 h 5265976"/>
              <a:gd name="connsiteX236" fmla="*/ 3760066 w 7714445"/>
              <a:gd name="connsiteY236" fmla="*/ 4326193 h 5265976"/>
              <a:gd name="connsiteX237" fmla="*/ 3735020 w 7714445"/>
              <a:gd name="connsiteY237" fmla="*/ 4363824 h 5265976"/>
              <a:gd name="connsiteX238" fmla="*/ 3722497 w 7714445"/>
              <a:gd name="connsiteY238" fmla="*/ 4364216 h 5265976"/>
              <a:gd name="connsiteX239" fmla="*/ 3709974 w 7714445"/>
              <a:gd name="connsiteY239" fmla="*/ 4366960 h 5265976"/>
              <a:gd name="connsiteX240" fmla="*/ 3730325 w 7714445"/>
              <a:gd name="connsiteY240" fmla="*/ 4377544 h 5265976"/>
              <a:gd name="connsiteX241" fmla="*/ 3760066 w 7714445"/>
              <a:gd name="connsiteY241" fmla="*/ 4385775 h 5265976"/>
              <a:gd name="connsiteX242" fmla="*/ 3803897 w 7714445"/>
              <a:gd name="connsiteY242" fmla="*/ 4354416 h 5265976"/>
              <a:gd name="connsiteX243" fmla="*/ 4740243 w 7714445"/>
              <a:gd name="connsiteY243" fmla="*/ 4292405 h 5265976"/>
              <a:gd name="connsiteX244" fmla="*/ 4671366 w 7714445"/>
              <a:gd name="connsiteY244" fmla="*/ 4370803 h 5265976"/>
              <a:gd name="connsiteX245" fmla="*/ 4689368 w 7714445"/>
              <a:gd name="connsiteY245" fmla="*/ 4386482 h 5265976"/>
              <a:gd name="connsiteX246" fmla="*/ 4721458 w 7714445"/>
              <a:gd name="connsiteY246" fmla="*/ 4392754 h 5265976"/>
              <a:gd name="connsiteX247" fmla="*/ 4748071 w 7714445"/>
              <a:gd name="connsiteY247" fmla="*/ 4349636 h 5265976"/>
              <a:gd name="connsiteX248" fmla="*/ 4784074 w 7714445"/>
              <a:gd name="connsiteY248" fmla="*/ 4311221 h 5265976"/>
              <a:gd name="connsiteX249" fmla="*/ 2938724 w 7714445"/>
              <a:gd name="connsiteY249" fmla="*/ 4244583 h 5265976"/>
              <a:gd name="connsiteX250" fmla="*/ 2922266 w 7714445"/>
              <a:gd name="connsiteY250" fmla="*/ 4251647 h 5265976"/>
              <a:gd name="connsiteX251" fmla="*/ 2921985 w 7714445"/>
              <a:gd name="connsiteY251" fmla="*/ 4251365 h 5265976"/>
              <a:gd name="connsiteX252" fmla="*/ 2921770 w 7714445"/>
              <a:gd name="connsiteY252" fmla="*/ 4251688 h 5265976"/>
              <a:gd name="connsiteX253" fmla="*/ 2909247 w 7714445"/>
              <a:gd name="connsiteY253" fmla="*/ 4252080 h 5265976"/>
              <a:gd name="connsiteX254" fmla="*/ 2896724 w 7714445"/>
              <a:gd name="connsiteY254" fmla="*/ 4254824 h 5265976"/>
              <a:gd name="connsiteX255" fmla="*/ 2913559 w 7714445"/>
              <a:gd name="connsiteY255" fmla="*/ 4263580 h 5265976"/>
              <a:gd name="connsiteX256" fmla="*/ 2949643 w 7714445"/>
              <a:gd name="connsiteY256" fmla="*/ 4248520 h 5265976"/>
              <a:gd name="connsiteX257" fmla="*/ 3856772 w 7714445"/>
              <a:gd name="connsiteY257" fmla="*/ 4220319 h 5265976"/>
              <a:gd name="connsiteX258" fmla="*/ 3847739 w 7714445"/>
              <a:gd name="connsiteY258" fmla="*/ 4229083 h 5265976"/>
              <a:gd name="connsiteX259" fmla="*/ 3835216 w 7714445"/>
              <a:gd name="connsiteY259" fmla="*/ 4238491 h 5265976"/>
              <a:gd name="connsiteX260" fmla="*/ 3835216 w 7714445"/>
              <a:gd name="connsiteY260" fmla="*/ 4251426 h 5265976"/>
              <a:gd name="connsiteX261" fmla="*/ 3816432 w 7714445"/>
              <a:gd name="connsiteY261" fmla="*/ 4257306 h 5265976"/>
              <a:gd name="connsiteX262" fmla="*/ 3810522 w 7714445"/>
              <a:gd name="connsiteY262" fmla="*/ 4258786 h 5265976"/>
              <a:gd name="connsiteX263" fmla="*/ 3792702 w 7714445"/>
              <a:gd name="connsiteY263" fmla="*/ 4279070 h 5265976"/>
              <a:gd name="connsiteX264" fmla="*/ 3795256 w 7714445"/>
              <a:gd name="connsiteY264" fmla="*/ 4284615 h 5265976"/>
              <a:gd name="connsiteX265" fmla="*/ 3804648 w 7714445"/>
              <a:gd name="connsiteY265" fmla="*/ 4304998 h 5265976"/>
              <a:gd name="connsiteX266" fmla="*/ 3787743 w 7714445"/>
              <a:gd name="connsiteY266" fmla="*/ 4302579 h 5265976"/>
              <a:gd name="connsiteX267" fmla="*/ 3796853 w 7714445"/>
              <a:gd name="connsiteY267" fmla="*/ 4310514 h 5265976"/>
              <a:gd name="connsiteX268" fmla="*/ 3828943 w 7714445"/>
              <a:gd name="connsiteY268" fmla="*/ 4316785 h 5265976"/>
              <a:gd name="connsiteX269" fmla="*/ 3843682 w 7714445"/>
              <a:gd name="connsiteY269" fmla="*/ 4292906 h 5265976"/>
              <a:gd name="connsiteX270" fmla="*/ 3835216 w 7714445"/>
              <a:gd name="connsiteY270" fmla="*/ 4288665 h 5265976"/>
              <a:gd name="connsiteX271" fmla="*/ 3857132 w 7714445"/>
              <a:gd name="connsiteY271" fmla="*/ 4252210 h 5265976"/>
              <a:gd name="connsiteX272" fmla="*/ 3871558 w 7714445"/>
              <a:gd name="connsiteY272" fmla="*/ 4226666 h 5265976"/>
              <a:gd name="connsiteX273" fmla="*/ 4859212 w 7714445"/>
              <a:gd name="connsiteY273" fmla="*/ 4182649 h 5265976"/>
              <a:gd name="connsiteX274" fmla="*/ 4827905 w 7714445"/>
              <a:gd name="connsiteY274" fmla="*/ 4201464 h 5265976"/>
              <a:gd name="connsiteX275" fmla="*/ 4827905 w 7714445"/>
              <a:gd name="connsiteY275" fmla="*/ 4210872 h 5265976"/>
              <a:gd name="connsiteX276" fmla="*/ 4840428 w 7714445"/>
              <a:gd name="connsiteY276" fmla="*/ 4210872 h 5265976"/>
              <a:gd name="connsiteX277" fmla="*/ 4865474 w 7714445"/>
              <a:gd name="connsiteY277" fmla="*/ 4209304 h 5265976"/>
              <a:gd name="connsiteX278" fmla="*/ 4871735 w 7714445"/>
              <a:gd name="connsiteY278" fmla="*/ 4198328 h 5265976"/>
              <a:gd name="connsiteX279" fmla="*/ 5604336 w 7714445"/>
              <a:gd name="connsiteY279" fmla="*/ 4160697 h 5265976"/>
              <a:gd name="connsiteX280" fmla="*/ 5554244 w 7714445"/>
              <a:gd name="connsiteY280" fmla="*/ 4201464 h 5265976"/>
              <a:gd name="connsiteX281" fmla="*/ 5573028 w 7714445"/>
              <a:gd name="connsiteY281" fmla="*/ 4235959 h 5265976"/>
              <a:gd name="connsiteX282" fmla="*/ 5561288 w 7714445"/>
              <a:gd name="connsiteY282" fmla="*/ 4236743 h 5265976"/>
              <a:gd name="connsiteX283" fmla="*/ 5554244 w 7714445"/>
              <a:gd name="connsiteY283" fmla="*/ 4242231 h 5265976"/>
              <a:gd name="connsiteX284" fmla="*/ 5561288 w 7714445"/>
              <a:gd name="connsiteY284" fmla="*/ 4251638 h 5265976"/>
              <a:gd name="connsiteX285" fmla="*/ 5573028 w 7714445"/>
              <a:gd name="connsiteY285" fmla="*/ 4261046 h 5265976"/>
              <a:gd name="connsiteX286" fmla="*/ 5616859 w 7714445"/>
              <a:gd name="connsiteY286" fmla="*/ 4270454 h 5265976"/>
              <a:gd name="connsiteX287" fmla="*/ 5623121 w 7714445"/>
              <a:gd name="connsiteY287" fmla="*/ 4261046 h 5265976"/>
              <a:gd name="connsiteX288" fmla="*/ 5591813 w 7714445"/>
              <a:gd name="connsiteY288" fmla="*/ 4248503 h 5265976"/>
              <a:gd name="connsiteX289" fmla="*/ 5597292 w 7714445"/>
              <a:gd name="connsiteY289" fmla="*/ 4235175 h 5265976"/>
              <a:gd name="connsiteX290" fmla="*/ 5616859 w 7714445"/>
              <a:gd name="connsiteY290" fmla="*/ 4226551 h 5265976"/>
              <a:gd name="connsiteX291" fmla="*/ 5617642 w 7714445"/>
              <a:gd name="connsiteY291" fmla="*/ 4193624 h 5265976"/>
              <a:gd name="connsiteX292" fmla="*/ 5604336 w 7714445"/>
              <a:gd name="connsiteY292" fmla="*/ 4160697 h 5265976"/>
              <a:gd name="connsiteX293" fmla="*/ 4928089 w 7714445"/>
              <a:gd name="connsiteY293" fmla="*/ 4132474 h 5265976"/>
              <a:gd name="connsiteX294" fmla="*/ 4915566 w 7714445"/>
              <a:gd name="connsiteY294" fmla="*/ 4145018 h 5265976"/>
              <a:gd name="connsiteX295" fmla="*/ 4928089 w 7714445"/>
              <a:gd name="connsiteY295" fmla="*/ 4135610 h 5265976"/>
              <a:gd name="connsiteX296" fmla="*/ 772379 w 7714445"/>
              <a:gd name="connsiteY296" fmla="*/ 4093310 h 5265976"/>
              <a:gd name="connsiteX297" fmla="*/ 772379 w 7714445"/>
              <a:gd name="connsiteY297" fmla="*/ 4108989 h 5265976"/>
              <a:gd name="connsiteX298" fmla="*/ 780205 w 7714445"/>
              <a:gd name="connsiteY298" fmla="*/ 4117222 h 5265976"/>
              <a:gd name="connsiteX299" fmla="*/ 797425 w 7714445"/>
              <a:gd name="connsiteY299" fmla="*/ 4118397 h 5265976"/>
              <a:gd name="connsiteX300" fmla="*/ 5735829 w 7714445"/>
              <a:gd name="connsiteY300" fmla="*/ 4050941 h 5265976"/>
              <a:gd name="connsiteX301" fmla="*/ 5742090 w 7714445"/>
              <a:gd name="connsiteY301" fmla="*/ 4060348 h 5265976"/>
              <a:gd name="connsiteX302" fmla="*/ 5742090 w 7714445"/>
              <a:gd name="connsiteY302" fmla="*/ 4050941 h 5265976"/>
              <a:gd name="connsiteX303" fmla="*/ 266781 w 7714445"/>
              <a:gd name="connsiteY303" fmla="*/ 4045463 h 5265976"/>
              <a:gd name="connsiteX304" fmla="*/ 270694 w 7714445"/>
              <a:gd name="connsiteY304" fmla="*/ 4051343 h 5265976"/>
              <a:gd name="connsiteX305" fmla="*/ 279304 w 7714445"/>
              <a:gd name="connsiteY305" fmla="*/ 4054871 h 5265976"/>
              <a:gd name="connsiteX306" fmla="*/ 290443 w 7714445"/>
              <a:gd name="connsiteY306" fmla="*/ 4049292 h 5265976"/>
              <a:gd name="connsiteX307" fmla="*/ 290971 w 7714445"/>
              <a:gd name="connsiteY307" fmla="*/ 4048492 h 5265976"/>
              <a:gd name="connsiteX308" fmla="*/ 291827 w 7714445"/>
              <a:gd name="connsiteY308" fmla="*/ 4020376 h 5265976"/>
              <a:gd name="connsiteX309" fmla="*/ 293392 w 7714445"/>
              <a:gd name="connsiteY309" fmla="*/ 4026256 h 5265976"/>
              <a:gd name="connsiteX310" fmla="*/ 303545 w 7714445"/>
              <a:gd name="connsiteY310" fmla="*/ 4029524 h 5265976"/>
              <a:gd name="connsiteX311" fmla="*/ 305641 w 7714445"/>
              <a:gd name="connsiteY311" fmla="*/ 4027294 h 5265976"/>
              <a:gd name="connsiteX312" fmla="*/ 5810967 w 7714445"/>
              <a:gd name="connsiteY312" fmla="*/ 4016446 h 5265976"/>
              <a:gd name="connsiteX313" fmla="*/ 5785921 w 7714445"/>
              <a:gd name="connsiteY313" fmla="*/ 4025853 h 5265976"/>
              <a:gd name="connsiteX314" fmla="*/ 5804706 w 7714445"/>
              <a:gd name="connsiteY314" fmla="*/ 4025853 h 5265976"/>
              <a:gd name="connsiteX315" fmla="*/ 5807836 w 7714445"/>
              <a:gd name="connsiteY315" fmla="*/ 4021150 h 5265976"/>
              <a:gd name="connsiteX316" fmla="*/ 5810967 w 7714445"/>
              <a:gd name="connsiteY316" fmla="*/ 4016446 h 5265976"/>
              <a:gd name="connsiteX317" fmla="*/ 5848537 w 7714445"/>
              <a:gd name="connsiteY317" fmla="*/ 3969407 h 5265976"/>
              <a:gd name="connsiteX318" fmla="*/ 5848537 w 7714445"/>
              <a:gd name="connsiteY318" fmla="*/ 3985087 h 5265976"/>
              <a:gd name="connsiteX319" fmla="*/ 5804706 w 7714445"/>
              <a:gd name="connsiteY319" fmla="*/ 3985087 h 5265976"/>
              <a:gd name="connsiteX320" fmla="*/ 5804706 w 7714445"/>
              <a:gd name="connsiteY320" fmla="*/ 3997630 h 5265976"/>
              <a:gd name="connsiteX321" fmla="*/ 5817229 w 7714445"/>
              <a:gd name="connsiteY321" fmla="*/ 4007038 h 5265976"/>
              <a:gd name="connsiteX322" fmla="*/ 5867321 w 7714445"/>
              <a:gd name="connsiteY322" fmla="*/ 3985087 h 5265976"/>
              <a:gd name="connsiteX323" fmla="*/ 5867321 w 7714445"/>
              <a:gd name="connsiteY323" fmla="*/ 3972543 h 5265976"/>
              <a:gd name="connsiteX324" fmla="*/ 5892367 w 7714445"/>
              <a:gd name="connsiteY324" fmla="*/ 3938048 h 5265976"/>
              <a:gd name="connsiteX325" fmla="*/ 5873583 w 7714445"/>
              <a:gd name="connsiteY325" fmla="*/ 3941184 h 5265976"/>
              <a:gd name="connsiteX326" fmla="*/ 5873583 w 7714445"/>
              <a:gd name="connsiteY326" fmla="*/ 3966271 h 5265976"/>
              <a:gd name="connsiteX327" fmla="*/ 5890019 w 7714445"/>
              <a:gd name="connsiteY327" fmla="*/ 3953336 h 5265976"/>
              <a:gd name="connsiteX328" fmla="*/ 5892367 w 7714445"/>
              <a:gd name="connsiteY328" fmla="*/ 3938048 h 5265976"/>
              <a:gd name="connsiteX329" fmla="*/ 5942460 w 7714445"/>
              <a:gd name="connsiteY329" fmla="*/ 3862786 h 5265976"/>
              <a:gd name="connsiteX330" fmla="*/ 5922110 w 7714445"/>
              <a:gd name="connsiteY330" fmla="*/ 3890226 h 5265976"/>
              <a:gd name="connsiteX331" fmla="*/ 5892367 w 7714445"/>
              <a:gd name="connsiteY331" fmla="*/ 3903553 h 5265976"/>
              <a:gd name="connsiteX332" fmla="*/ 5899411 w 7714445"/>
              <a:gd name="connsiteY332" fmla="*/ 3917273 h 5265976"/>
              <a:gd name="connsiteX333" fmla="*/ 5911152 w 7714445"/>
              <a:gd name="connsiteY333" fmla="*/ 3928640 h 5265976"/>
              <a:gd name="connsiteX334" fmla="*/ 5916631 w 7714445"/>
              <a:gd name="connsiteY334" fmla="*/ 3925113 h 5265976"/>
              <a:gd name="connsiteX335" fmla="*/ 5917414 w 7714445"/>
              <a:gd name="connsiteY335" fmla="*/ 3919233 h 5265976"/>
              <a:gd name="connsiteX336" fmla="*/ 5949504 w 7714445"/>
              <a:gd name="connsiteY336" fmla="*/ 3892186 h 5265976"/>
              <a:gd name="connsiteX337" fmla="*/ 5967506 w 7714445"/>
              <a:gd name="connsiteY337" fmla="*/ 3862786 h 5265976"/>
              <a:gd name="connsiteX338" fmla="*/ 6149090 w 7714445"/>
              <a:gd name="connsiteY338" fmla="*/ 3762438 h 5265976"/>
              <a:gd name="connsiteX339" fmla="*/ 6143611 w 7714445"/>
              <a:gd name="connsiteY339" fmla="*/ 3770277 h 5265976"/>
              <a:gd name="connsiteX340" fmla="*/ 6142829 w 7714445"/>
              <a:gd name="connsiteY340" fmla="*/ 3778117 h 5265976"/>
              <a:gd name="connsiteX341" fmla="*/ 6155352 w 7714445"/>
              <a:gd name="connsiteY341" fmla="*/ 3762438 h 5265976"/>
              <a:gd name="connsiteX342" fmla="*/ 6111521 w 7714445"/>
              <a:gd name="connsiteY342" fmla="*/ 3699720 h 5265976"/>
              <a:gd name="connsiteX343" fmla="*/ 6086475 w 7714445"/>
              <a:gd name="connsiteY343" fmla="*/ 3731079 h 5265976"/>
              <a:gd name="connsiteX344" fmla="*/ 6061429 w 7714445"/>
              <a:gd name="connsiteY344" fmla="*/ 3762438 h 5265976"/>
              <a:gd name="connsiteX345" fmla="*/ 6023860 w 7714445"/>
              <a:gd name="connsiteY345" fmla="*/ 3787525 h 5265976"/>
              <a:gd name="connsiteX346" fmla="*/ 6025426 w 7714445"/>
              <a:gd name="connsiteY346" fmla="*/ 3793405 h 5265976"/>
              <a:gd name="connsiteX347" fmla="*/ 6036383 w 7714445"/>
              <a:gd name="connsiteY347" fmla="*/ 3796933 h 5265976"/>
              <a:gd name="connsiteX348" fmla="*/ 6073952 w 7714445"/>
              <a:gd name="connsiteY348" fmla="*/ 3793797 h 5265976"/>
              <a:gd name="connsiteX349" fmla="*/ 6094303 w 7714445"/>
              <a:gd name="connsiteY349" fmla="*/ 3768318 h 5265976"/>
              <a:gd name="connsiteX350" fmla="*/ 6105260 w 7714445"/>
              <a:gd name="connsiteY350" fmla="*/ 3740486 h 5265976"/>
              <a:gd name="connsiteX351" fmla="*/ 6124827 w 7714445"/>
              <a:gd name="connsiteY351" fmla="*/ 3718927 h 5265976"/>
              <a:gd name="connsiteX352" fmla="*/ 6149090 w 7714445"/>
              <a:gd name="connsiteY352" fmla="*/ 3699720 h 5265976"/>
              <a:gd name="connsiteX353" fmla="*/ 6224229 w 7714445"/>
              <a:gd name="connsiteY353" fmla="*/ 3658953 h 5265976"/>
              <a:gd name="connsiteX354" fmla="*/ 6186660 w 7714445"/>
              <a:gd name="connsiteY354" fmla="*/ 3677768 h 5265976"/>
              <a:gd name="connsiteX355" fmla="*/ 6173354 w 7714445"/>
              <a:gd name="connsiteY355" fmla="*/ 3670713 h 5265976"/>
              <a:gd name="connsiteX356" fmla="*/ 6155352 w 7714445"/>
              <a:gd name="connsiteY356" fmla="*/ 3677768 h 5265976"/>
              <a:gd name="connsiteX357" fmla="*/ 6199183 w 7714445"/>
              <a:gd name="connsiteY357" fmla="*/ 3705991 h 5265976"/>
              <a:gd name="connsiteX358" fmla="*/ 6224229 w 7714445"/>
              <a:gd name="connsiteY358" fmla="*/ 3705991 h 5265976"/>
              <a:gd name="connsiteX359" fmla="*/ 6230491 w 7714445"/>
              <a:gd name="connsiteY359" fmla="*/ 3677768 h 5265976"/>
              <a:gd name="connsiteX360" fmla="*/ 6293106 w 7714445"/>
              <a:gd name="connsiteY360" fmla="*/ 3602506 h 5265976"/>
              <a:gd name="connsiteX361" fmla="*/ 6261798 w 7714445"/>
              <a:gd name="connsiteY361" fmla="*/ 3627594 h 5265976"/>
              <a:gd name="connsiteX362" fmla="*/ 6280583 w 7714445"/>
              <a:gd name="connsiteY362" fmla="*/ 3627594 h 5265976"/>
              <a:gd name="connsiteX363" fmla="*/ 6293106 w 7714445"/>
              <a:gd name="connsiteY363" fmla="*/ 3602506 h 5265976"/>
              <a:gd name="connsiteX364" fmla="*/ 6161614 w 7714445"/>
              <a:gd name="connsiteY364" fmla="*/ 3593099 h 5265976"/>
              <a:gd name="connsiteX365" fmla="*/ 6158483 w 7714445"/>
              <a:gd name="connsiteY365" fmla="*/ 3596235 h 5265976"/>
              <a:gd name="connsiteX366" fmla="*/ 6155352 w 7714445"/>
              <a:gd name="connsiteY366" fmla="*/ 3599371 h 5265976"/>
              <a:gd name="connsiteX367" fmla="*/ 6155352 w 7714445"/>
              <a:gd name="connsiteY367" fmla="*/ 3615050 h 5265976"/>
              <a:gd name="connsiteX368" fmla="*/ 6160049 w 7714445"/>
              <a:gd name="connsiteY368" fmla="*/ 3635042 h 5265976"/>
              <a:gd name="connsiteX369" fmla="*/ 6174137 w 7714445"/>
              <a:gd name="connsiteY369" fmla="*/ 3652681 h 5265976"/>
              <a:gd name="connsiteX370" fmla="*/ 6192921 w 7714445"/>
              <a:gd name="connsiteY370" fmla="*/ 3596235 h 5265976"/>
              <a:gd name="connsiteX371" fmla="*/ 6230491 w 7714445"/>
              <a:gd name="connsiteY371" fmla="*/ 3546060 h 5265976"/>
              <a:gd name="connsiteX372" fmla="*/ 6205444 w 7714445"/>
              <a:gd name="connsiteY372" fmla="*/ 3552332 h 5265976"/>
              <a:gd name="connsiteX373" fmla="*/ 6180398 w 7714445"/>
              <a:gd name="connsiteY373" fmla="*/ 3574283 h 5265976"/>
              <a:gd name="connsiteX374" fmla="*/ 6211706 w 7714445"/>
              <a:gd name="connsiteY374" fmla="*/ 3568011 h 5265976"/>
              <a:gd name="connsiteX375" fmla="*/ 6230491 w 7714445"/>
              <a:gd name="connsiteY375" fmla="*/ 3552332 h 5265976"/>
              <a:gd name="connsiteX376" fmla="*/ 6311891 w 7714445"/>
              <a:gd name="connsiteY376" fmla="*/ 3420624 h 5265976"/>
              <a:gd name="connsiteX377" fmla="*/ 6313457 w 7714445"/>
              <a:gd name="connsiteY377" fmla="*/ 3455119 h 5265976"/>
              <a:gd name="connsiteX378" fmla="*/ 6305629 w 7714445"/>
              <a:gd name="connsiteY378" fmla="*/ 3489614 h 5265976"/>
              <a:gd name="connsiteX379" fmla="*/ 6324414 w 7714445"/>
              <a:gd name="connsiteY379" fmla="*/ 3461391 h 5265976"/>
              <a:gd name="connsiteX380" fmla="*/ 6355721 w 7714445"/>
              <a:gd name="connsiteY380" fmla="*/ 3430032 h 5265976"/>
              <a:gd name="connsiteX381" fmla="*/ 6512260 w 7714445"/>
              <a:gd name="connsiteY381" fmla="*/ 3223062 h 5265976"/>
              <a:gd name="connsiteX382" fmla="*/ 6505999 w 7714445"/>
              <a:gd name="connsiteY382" fmla="*/ 3245013 h 5265976"/>
              <a:gd name="connsiteX383" fmla="*/ 6478604 w 7714445"/>
              <a:gd name="connsiteY383" fmla="*/ 3262653 h 5265976"/>
              <a:gd name="connsiteX384" fmla="*/ 6455906 w 7714445"/>
              <a:gd name="connsiteY384" fmla="*/ 3282644 h 5265976"/>
              <a:gd name="connsiteX385" fmla="*/ 6430860 w 7714445"/>
              <a:gd name="connsiteY385" fmla="*/ 3317139 h 5265976"/>
              <a:gd name="connsiteX386" fmla="*/ 6408945 w 7714445"/>
              <a:gd name="connsiteY386" fmla="*/ 3318315 h 5265976"/>
              <a:gd name="connsiteX387" fmla="*/ 6405814 w 7714445"/>
              <a:gd name="connsiteY387" fmla="*/ 3326547 h 5265976"/>
              <a:gd name="connsiteX388" fmla="*/ 6368245 w 7714445"/>
              <a:gd name="connsiteY388" fmla="*/ 3348498 h 5265976"/>
              <a:gd name="connsiteX389" fmla="*/ 6349460 w 7714445"/>
              <a:gd name="connsiteY389" fmla="*/ 3379857 h 5265976"/>
              <a:gd name="connsiteX390" fmla="*/ 6336937 w 7714445"/>
              <a:gd name="connsiteY390" fmla="*/ 3379857 h 5265976"/>
              <a:gd name="connsiteX391" fmla="*/ 6336937 w 7714445"/>
              <a:gd name="connsiteY391" fmla="*/ 3401809 h 5265976"/>
              <a:gd name="connsiteX392" fmla="*/ 6368245 w 7714445"/>
              <a:gd name="connsiteY392" fmla="*/ 3408080 h 5265976"/>
              <a:gd name="connsiteX393" fmla="*/ 6366680 w 7714445"/>
              <a:gd name="connsiteY393" fmla="*/ 3404161 h 5265976"/>
              <a:gd name="connsiteX394" fmla="*/ 6374506 w 7714445"/>
              <a:gd name="connsiteY394" fmla="*/ 3404945 h 5265976"/>
              <a:gd name="connsiteX395" fmla="*/ 6387029 w 7714445"/>
              <a:gd name="connsiteY395" fmla="*/ 3392401 h 5265976"/>
              <a:gd name="connsiteX396" fmla="*/ 6398770 w 7714445"/>
              <a:gd name="connsiteY396" fmla="*/ 3388873 h 5265976"/>
              <a:gd name="connsiteX397" fmla="*/ 6405814 w 7714445"/>
              <a:gd name="connsiteY397" fmla="*/ 3382993 h 5265976"/>
              <a:gd name="connsiteX398" fmla="*/ 6449645 w 7714445"/>
              <a:gd name="connsiteY398" fmla="*/ 3345362 h 5265976"/>
              <a:gd name="connsiteX399" fmla="*/ 6470778 w 7714445"/>
              <a:gd name="connsiteY399" fmla="*/ 3302244 h 5265976"/>
              <a:gd name="connsiteX400" fmla="*/ 6505999 w 7714445"/>
              <a:gd name="connsiteY400" fmla="*/ 3263829 h 5265976"/>
              <a:gd name="connsiteX401" fmla="*/ 6537306 w 7714445"/>
              <a:gd name="connsiteY401" fmla="*/ 3273237 h 5265976"/>
              <a:gd name="connsiteX402" fmla="*/ 6548265 w 7714445"/>
              <a:gd name="connsiteY402" fmla="*/ 3253245 h 5265976"/>
              <a:gd name="connsiteX403" fmla="*/ 6568614 w 7714445"/>
              <a:gd name="connsiteY403" fmla="*/ 3235606 h 5265976"/>
              <a:gd name="connsiteX404" fmla="*/ 6537306 w 7714445"/>
              <a:gd name="connsiteY404" fmla="*/ 3232470 h 5265976"/>
              <a:gd name="connsiteX405" fmla="*/ 6612445 w 7714445"/>
              <a:gd name="connsiteY405" fmla="*/ 3191703 h 5265976"/>
              <a:gd name="connsiteX406" fmla="*/ 6606183 w 7714445"/>
              <a:gd name="connsiteY406" fmla="*/ 3197975 h 5265976"/>
              <a:gd name="connsiteX407" fmla="*/ 6599922 w 7714445"/>
              <a:gd name="connsiteY407" fmla="*/ 3223062 h 5265976"/>
              <a:gd name="connsiteX408" fmla="*/ 6606183 w 7714445"/>
              <a:gd name="connsiteY408" fmla="*/ 3232470 h 5265976"/>
              <a:gd name="connsiteX409" fmla="*/ 6623403 w 7714445"/>
              <a:gd name="connsiteY409" fmla="*/ 3216790 h 5265976"/>
              <a:gd name="connsiteX410" fmla="*/ 6631229 w 7714445"/>
              <a:gd name="connsiteY410" fmla="*/ 3201111 h 5265976"/>
              <a:gd name="connsiteX411" fmla="*/ 6612445 w 7714445"/>
              <a:gd name="connsiteY411" fmla="*/ 3191703 h 5265976"/>
              <a:gd name="connsiteX412" fmla="*/ 6556091 w 7714445"/>
              <a:gd name="connsiteY412" fmla="*/ 3182295 h 5265976"/>
              <a:gd name="connsiteX413" fmla="*/ 6556091 w 7714445"/>
              <a:gd name="connsiteY413" fmla="*/ 3194839 h 5265976"/>
              <a:gd name="connsiteX414" fmla="*/ 6564701 w 7714445"/>
              <a:gd name="connsiteY414" fmla="*/ 3188567 h 5265976"/>
              <a:gd name="connsiteX415" fmla="*/ 6568614 w 7714445"/>
              <a:gd name="connsiteY415" fmla="*/ 3182295 h 5265976"/>
              <a:gd name="connsiteX416" fmla="*/ 6656276 w 7714445"/>
              <a:gd name="connsiteY416" fmla="*/ 3072539 h 5265976"/>
              <a:gd name="connsiteX417" fmla="*/ 6638273 w 7714445"/>
              <a:gd name="connsiteY417" fmla="*/ 3074891 h 5265976"/>
              <a:gd name="connsiteX418" fmla="*/ 6624968 w 7714445"/>
              <a:gd name="connsiteY418" fmla="*/ 3081947 h 5265976"/>
              <a:gd name="connsiteX419" fmla="*/ 6632012 w 7714445"/>
              <a:gd name="connsiteY419" fmla="*/ 3084691 h 5265976"/>
              <a:gd name="connsiteX420" fmla="*/ 6643753 w 7714445"/>
              <a:gd name="connsiteY420" fmla="*/ 3085082 h 5265976"/>
              <a:gd name="connsiteX421" fmla="*/ 6919261 w 7714445"/>
              <a:gd name="connsiteY421" fmla="*/ 2802851 h 5265976"/>
              <a:gd name="connsiteX422" fmla="*/ 6919261 w 7714445"/>
              <a:gd name="connsiteY422" fmla="*/ 2815395 h 5265976"/>
              <a:gd name="connsiteX423" fmla="*/ 6925522 w 7714445"/>
              <a:gd name="connsiteY423" fmla="*/ 2805987 h 5265976"/>
              <a:gd name="connsiteX424" fmla="*/ 6950568 w 7714445"/>
              <a:gd name="connsiteY424" fmla="*/ 2718182 h 5265976"/>
              <a:gd name="connsiteX425" fmla="*/ 6950568 w 7714445"/>
              <a:gd name="connsiteY425" fmla="*/ 2721318 h 5265976"/>
              <a:gd name="connsiteX426" fmla="*/ 6975614 w 7714445"/>
              <a:gd name="connsiteY426" fmla="*/ 2736997 h 5265976"/>
              <a:gd name="connsiteX427" fmla="*/ 7150938 w 7714445"/>
              <a:gd name="connsiteY427" fmla="*/ 2646056 h 5265976"/>
              <a:gd name="connsiteX428" fmla="*/ 7138415 w 7714445"/>
              <a:gd name="connsiteY428" fmla="*/ 2655464 h 5265976"/>
              <a:gd name="connsiteX429" fmla="*/ 7107107 w 7714445"/>
              <a:gd name="connsiteY429" fmla="*/ 2664871 h 5265976"/>
              <a:gd name="connsiteX430" fmla="*/ 7094584 w 7714445"/>
              <a:gd name="connsiteY430" fmla="*/ 2658600 h 5265976"/>
              <a:gd name="connsiteX431" fmla="*/ 7082061 w 7714445"/>
              <a:gd name="connsiteY431" fmla="*/ 2677415 h 5265976"/>
              <a:gd name="connsiteX432" fmla="*/ 7041361 w 7714445"/>
              <a:gd name="connsiteY432" fmla="*/ 2704855 h 5265976"/>
              <a:gd name="connsiteX433" fmla="*/ 7019445 w 7714445"/>
              <a:gd name="connsiteY433" fmla="*/ 2736997 h 5265976"/>
              <a:gd name="connsiteX434" fmla="*/ 6994399 w 7714445"/>
              <a:gd name="connsiteY434" fmla="*/ 2765220 h 5265976"/>
              <a:gd name="connsiteX435" fmla="*/ 6977963 w 7714445"/>
              <a:gd name="connsiteY435" fmla="*/ 2778157 h 5265976"/>
              <a:gd name="connsiteX436" fmla="*/ 6975614 w 7714445"/>
              <a:gd name="connsiteY436" fmla="*/ 2793443 h 5265976"/>
              <a:gd name="connsiteX437" fmla="*/ 6938045 w 7714445"/>
              <a:gd name="connsiteY437" fmla="*/ 2835778 h 5265976"/>
              <a:gd name="connsiteX438" fmla="*/ 6900476 w 7714445"/>
              <a:gd name="connsiteY438" fmla="*/ 2878113 h 5265976"/>
              <a:gd name="connsiteX439" fmla="*/ 6875430 w 7714445"/>
              <a:gd name="connsiteY439" fmla="*/ 2887521 h 5265976"/>
              <a:gd name="connsiteX440" fmla="*/ 6858994 w 7714445"/>
              <a:gd name="connsiteY440" fmla="*/ 2906336 h 5265976"/>
              <a:gd name="connsiteX441" fmla="*/ 6837860 w 7714445"/>
              <a:gd name="connsiteY441" fmla="*/ 2925151 h 5265976"/>
              <a:gd name="connsiteX442" fmla="*/ 6837860 w 7714445"/>
              <a:gd name="connsiteY442" fmla="*/ 2947103 h 5265976"/>
              <a:gd name="connsiteX443" fmla="*/ 6898127 w 7714445"/>
              <a:gd name="connsiteY443" fmla="*/ 2922015 h 5265976"/>
              <a:gd name="connsiteX444" fmla="*/ 6925522 w 7714445"/>
              <a:gd name="connsiteY444" fmla="*/ 2887521 h 5265976"/>
              <a:gd name="connsiteX445" fmla="*/ 6942742 w 7714445"/>
              <a:gd name="connsiteY445" fmla="*/ 2886737 h 5265976"/>
              <a:gd name="connsiteX446" fmla="*/ 6950568 w 7714445"/>
              <a:gd name="connsiteY446" fmla="*/ 2881249 h 5265976"/>
              <a:gd name="connsiteX447" fmla="*/ 6950568 w 7714445"/>
              <a:gd name="connsiteY447" fmla="*/ 2868313 h 5265976"/>
              <a:gd name="connsiteX448" fmla="*/ 6969353 w 7714445"/>
              <a:gd name="connsiteY448" fmla="*/ 2862433 h 5265976"/>
              <a:gd name="connsiteX449" fmla="*/ 7044491 w 7714445"/>
              <a:gd name="connsiteY449" fmla="*/ 2762084 h 5265976"/>
              <a:gd name="connsiteX450" fmla="*/ 7075799 w 7714445"/>
              <a:gd name="connsiteY450" fmla="*/ 2752677 h 5265976"/>
              <a:gd name="connsiteX451" fmla="*/ 7078930 w 7714445"/>
              <a:gd name="connsiteY451" fmla="*/ 2740133 h 5265976"/>
              <a:gd name="connsiteX452" fmla="*/ 7100845 w 7714445"/>
              <a:gd name="connsiteY452" fmla="*/ 2736997 h 5265976"/>
              <a:gd name="connsiteX453" fmla="*/ 7132153 w 7714445"/>
              <a:gd name="connsiteY453" fmla="*/ 2705638 h 5265976"/>
              <a:gd name="connsiteX454" fmla="*/ 7136850 w 7714445"/>
              <a:gd name="connsiteY454" fmla="*/ 2681727 h 5265976"/>
              <a:gd name="connsiteX455" fmla="*/ 7150938 w 7714445"/>
              <a:gd name="connsiteY455" fmla="*/ 2646056 h 5265976"/>
              <a:gd name="connsiteX456" fmla="*/ 7163461 w 7714445"/>
              <a:gd name="connsiteY456" fmla="*/ 2630377 h 5265976"/>
              <a:gd name="connsiteX457" fmla="*/ 7144676 w 7714445"/>
              <a:gd name="connsiteY457" fmla="*/ 2639784 h 5265976"/>
              <a:gd name="connsiteX458" fmla="*/ 7152504 w 7714445"/>
              <a:gd name="connsiteY458" fmla="*/ 2642920 h 5265976"/>
              <a:gd name="connsiteX459" fmla="*/ 7153140 w 7714445"/>
              <a:gd name="connsiteY459" fmla="*/ 2643750 h 5265976"/>
              <a:gd name="connsiteX460" fmla="*/ 7159548 w 7714445"/>
              <a:gd name="connsiteY460" fmla="*/ 2637040 h 5265976"/>
              <a:gd name="connsiteX461" fmla="*/ 7163461 w 7714445"/>
              <a:gd name="connsiteY461" fmla="*/ 2630377 h 5265976"/>
              <a:gd name="connsiteX462" fmla="*/ 7163461 w 7714445"/>
              <a:gd name="connsiteY462" fmla="*/ 2589610 h 5265976"/>
              <a:gd name="connsiteX463" fmla="*/ 7160514 w 7714445"/>
              <a:gd name="connsiteY463" fmla="*/ 2592193 h 5265976"/>
              <a:gd name="connsiteX464" fmla="*/ 7175984 w 7714445"/>
              <a:gd name="connsiteY464" fmla="*/ 2589610 h 5265976"/>
              <a:gd name="connsiteX465" fmla="*/ 7249558 w 7714445"/>
              <a:gd name="connsiteY465" fmla="*/ 2573147 h 5265976"/>
              <a:gd name="connsiteX466" fmla="*/ 7226076 w 7714445"/>
              <a:gd name="connsiteY466" fmla="*/ 2573930 h 5265976"/>
              <a:gd name="connsiteX467" fmla="*/ 7209640 w 7714445"/>
              <a:gd name="connsiteY467" fmla="*/ 2592746 h 5265976"/>
              <a:gd name="connsiteX468" fmla="*/ 7188507 w 7714445"/>
              <a:gd name="connsiteY468" fmla="*/ 2611561 h 5265976"/>
              <a:gd name="connsiteX469" fmla="*/ 7226076 w 7714445"/>
              <a:gd name="connsiteY469" fmla="*/ 2620969 h 5265976"/>
              <a:gd name="connsiteX470" fmla="*/ 7244861 w 7714445"/>
              <a:gd name="connsiteY470" fmla="*/ 2589610 h 5265976"/>
              <a:gd name="connsiteX471" fmla="*/ 7256602 w 7714445"/>
              <a:gd name="connsiteY471" fmla="*/ 2583338 h 5265976"/>
              <a:gd name="connsiteX472" fmla="*/ 7263646 w 7714445"/>
              <a:gd name="connsiteY472" fmla="*/ 2577066 h 5265976"/>
              <a:gd name="connsiteX473" fmla="*/ 7249558 w 7714445"/>
              <a:gd name="connsiteY473" fmla="*/ 2573147 h 5265976"/>
              <a:gd name="connsiteX474" fmla="*/ 7251122 w 7714445"/>
              <a:gd name="connsiteY474" fmla="*/ 2486125 h 5265976"/>
              <a:gd name="connsiteX475" fmla="*/ 7226076 w 7714445"/>
              <a:gd name="connsiteY475" fmla="*/ 2492397 h 5265976"/>
              <a:gd name="connsiteX476" fmla="*/ 7213553 w 7714445"/>
              <a:gd name="connsiteY476" fmla="*/ 2523756 h 5265976"/>
              <a:gd name="connsiteX477" fmla="*/ 7234686 w 7714445"/>
              <a:gd name="connsiteY477" fmla="*/ 2504940 h 5265976"/>
              <a:gd name="connsiteX478" fmla="*/ 7251122 w 7714445"/>
              <a:gd name="connsiteY478" fmla="*/ 2486125 h 5265976"/>
              <a:gd name="connsiteX479" fmla="*/ 7294953 w 7714445"/>
              <a:gd name="connsiteY479" fmla="*/ 2454766 h 5265976"/>
              <a:gd name="connsiteX480" fmla="*/ 7301215 w 7714445"/>
              <a:gd name="connsiteY480" fmla="*/ 2467310 h 5265976"/>
              <a:gd name="connsiteX481" fmla="*/ 7313738 w 7714445"/>
              <a:gd name="connsiteY481" fmla="*/ 2467310 h 5265976"/>
              <a:gd name="connsiteX482" fmla="*/ 7319999 w 7714445"/>
              <a:gd name="connsiteY482" fmla="*/ 2461038 h 5265976"/>
              <a:gd name="connsiteX483" fmla="*/ 7315304 w 7714445"/>
              <a:gd name="connsiteY483" fmla="*/ 2455550 h 5265976"/>
              <a:gd name="connsiteX484" fmla="*/ 7301215 w 7714445"/>
              <a:gd name="connsiteY484" fmla="*/ 2454766 h 5265976"/>
              <a:gd name="connsiteX485" fmla="*/ 7345046 w 7714445"/>
              <a:gd name="connsiteY485" fmla="*/ 2379504 h 5265976"/>
              <a:gd name="connsiteX486" fmla="*/ 7345046 w 7714445"/>
              <a:gd name="connsiteY486" fmla="*/ 2401456 h 5265976"/>
              <a:gd name="connsiteX487" fmla="*/ 7327827 w 7714445"/>
              <a:gd name="connsiteY487" fmla="*/ 2403808 h 5265976"/>
              <a:gd name="connsiteX488" fmla="*/ 7319999 w 7714445"/>
              <a:gd name="connsiteY488" fmla="*/ 2410863 h 5265976"/>
              <a:gd name="connsiteX489" fmla="*/ 7324696 w 7714445"/>
              <a:gd name="connsiteY489" fmla="*/ 2421055 h 5265976"/>
              <a:gd name="connsiteX490" fmla="*/ 7338784 w 7714445"/>
              <a:gd name="connsiteY490" fmla="*/ 2426543 h 5265976"/>
              <a:gd name="connsiteX491" fmla="*/ 7344263 w 7714445"/>
              <a:gd name="connsiteY491" fmla="*/ 2423407 h 5265976"/>
              <a:gd name="connsiteX492" fmla="*/ 7345046 w 7714445"/>
              <a:gd name="connsiteY492" fmla="*/ 2420271 h 5265976"/>
              <a:gd name="connsiteX493" fmla="*/ 7376353 w 7714445"/>
              <a:gd name="connsiteY493" fmla="*/ 2392048 h 5265976"/>
              <a:gd name="connsiteX494" fmla="*/ 7370092 w 7714445"/>
              <a:gd name="connsiteY494" fmla="*/ 2338738 h 5265976"/>
              <a:gd name="connsiteX495" fmla="*/ 7370092 w 7714445"/>
              <a:gd name="connsiteY495" fmla="*/ 2348145 h 5265976"/>
              <a:gd name="connsiteX496" fmla="*/ 7345046 w 7714445"/>
              <a:gd name="connsiteY496" fmla="*/ 2363825 h 5265976"/>
              <a:gd name="connsiteX497" fmla="*/ 7345046 w 7714445"/>
              <a:gd name="connsiteY497" fmla="*/ 2370097 h 5265976"/>
              <a:gd name="connsiteX498" fmla="*/ 7376353 w 7714445"/>
              <a:gd name="connsiteY498" fmla="*/ 2357553 h 5265976"/>
              <a:gd name="connsiteX499" fmla="*/ 7376353 w 7714445"/>
              <a:gd name="connsiteY499" fmla="*/ 2348145 h 5265976"/>
              <a:gd name="connsiteX500" fmla="*/ 7375571 w 7714445"/>
              <a:gd name="connsiteY500" fmla="*/ 2343442 h 5265976"/>
              <a:gd name="connsiteX501" fmla="*/ 7370092 w 7714445"/>
              <a:gd name="connsiteY501" fmla="*/ 2338738 h 5265976"/>
              <a:gd name="connsiteX502" fmla="*/ 6969353 w 7714445"/>
              <a:gd name="connsiteY502" fmla="*/ 1802498 h 5265976"/>
              <a:gd name="connsiteX503" fmla="*/ 6900476 w 7714445"/>
              <a:gd name="connsiteY503" fmla="*/ 1833858 h 5265976"/>
              <a:gd name="connsiteX504" fmla="*/ 6878561 w 7714445"/>
              <a:gd name="connsiteY504" fmla="*/ 1865216 h 5265976"/>
              <a:gd name="connsiteX505" fmla="*/ 6875430 w 7714445"/>
              <a:gd name="connsiteY505" fmla="*/ 1887168 h 5265976"/>
              <a:gd name="connsiteX506" fmla="*/ 6919261 w 7714445"/>
              <a:gd name="connsiteY506" fmla="*/ 1884032 h 5265976"/>
              <a:gd name="connsiteX507" fmla="*/ 6925522 w 7714445"/>
              <a:gd name="connsiteY507" fmla="*/ 1884032 h 5265976"/>
              <a:gd name="connsiteX508" fmla="*/ 6919261 w 7714445"/>
              <a:gd name="connsiteY508" fmla="*/ 1852673 h 5265976"/>
              <a:gd name="connsiteX509" fmla="*/ 6975614 w 7714445"/>
              <a:gd name="connsiteY509" fmla="*/ 1830722 h 5265976"/>
              <a:gd name="connsiteX510" fmla="*/ 6994399 w 7714445"/>
              <a:gd name="connsiteY510" fmla="*/ 1805635 h 5265976"/>
              <a:gd name="connsiteX511" fmla="*/ 6736678 w 7714445"/>
              <a:gd name="connsiteY511" fmla="*/ 1493460 h 5265976"/>
              <a:gd name="connsiteX512" fmla="*/ 6721789 w 7714445"/>
              <a:gd name="connsiteY512" fmla="*/ 1503984 h 5265976"/>
              <a:gd name="connsiteX513" fmla="*/ 6696742 w 7714445"/>
              <a:gd name="connsiteY513" fmla="*/ 1535342 h 5265976"/>
              <a:gd name="connsiteX514" fmla="*/ 6688021 w 7714445"/>
              <a:gd name="connsiteY514" fmla="*/ 1542987 h 5265976"/>
              <a:gd name="connsiteX515" fmla="*/ 6711476 w 7714445"/>
              <a:gd name="connsiteY515" fmla="*/ 1532529 h 5265976"/>
              <a:gd name="connsiteX516" fmla="*/ 6715527 w 7714445"/>
              <a:gd name="connsiteY516" fmla="*/ 1525935 h 5265976"/>
              <a:gd name="connsiteX517" fmla="*/ 6723084 w 7714445"/>
              <a:gd name="connsiteY517" fmla="*/ 1527354 h 5265976"/>
              <a:gd name="connsiteX518" fmla="*/ 6740562 w 7714445"/>
              <a:gd name="connsiteY518" fmla="*/ 1519562 h 5265976"/>
              <a:gd name="connsiteX519" fmla="*/ 6734300 w 7714445"/>
              <a:gd name="connsiteY519" fmla="*/ 1503882 h 5265976"/>
              <a:gd name="connsiteX520" fmla="*/ 6042173 w 7714445"/>
              <a:gd name="connsiteY520" fmla="*/ 1308364 h 5265976"/>
              <a:gd name="connsiteX521" fmla="*/ 6039795 w 7714445"/>
              <a:gd name="connsiteY521" fmla="*/ 1310520 h 5265976"/>
              <a:gd name="connsiteX522" fmla="*/ 6025510 w 7714445"/>
              <a:gd name="connsiteY522" fmla="*/ 1318507 h 5265976"/>
              <a:gd name="connsiteX523" fmla="*/ 6024092 w 7714445"/>
              <a:gd name="connsiteY523" fmla="*/ 1326324 h 5265976"/>
              <a:gd name="connsiteX524" fmla="*/ 6039280 w 7714445"/>
              <a:gd name="connsiteY524" fmla="*/ 1325238 h 5265976"/>
              <a:gd name="connsiteX525" fmla="*/ 6039443 w 7714445"/>
              <a:gd name="connsiteY525" fmla="*/ 1325238 h 5265976"/>
              <a:gd name="connsiteX526" fmla="*/ 6044631 w 7714445"/>
              <a:gd name="connsiteY526" fmla="*/ 1320672 h 5265976"/>
              <a:gd name="connsiteX527" fmla="*/ 6021166 w 7714445"/>
              <a:gd name="connsiteY527" fmla="*/ 1274758 h 5265976"/>
              <a:gd name="connsiteX528" fmla="*/ 6020496 w 7714445"/>
              <a:gd name="connsiteY528" fmla="*/ 1275063 h 5265976"/>
              <a:gd name="connsiteX529" fmla="*/ 6000733 w 7714445"/>
              <a:gd name="connsiteY529" fmla="*/ 1290448 h 5265976"/>
              <a:gd name="connsiteX530" fmla="*/ 6000178 w 7714445"/>
              <a:gd name="connsiteY530" fmla="*/ 1294568 h 5265976"/>
              <a:gd name="connsiteX531" fmla="*/ 6000464 w 7714445"/>
              <a:gd name="connsiteY531" fmla="*/ 1293420 h 5265976"/>
              <a:gd name="connsiteX532" fmla="*/ 6104795 w 7714445"/>
              <a:gd name="connsiteY532" fmla="*/ 1245635 h 5265976"/>
              <a:gd name="connsiteX533" fmla="*/ 6094387 w 7714445"/>
              <a:gd name="connsiteY533" fmla="*/ 1258926 h 5265976"/>
              <a:gd name="connsiteX534" fmla="*/ 6071053 w 7714445"/>
              <a:gd name="connsiteY534" fmla="*/ 1281502 h 5265976"/>
              <a:gd name="connsiteX535" fmla="*/ 6095634 w 7714445"/>
              <a:gd name="connsiteY535" fmla="*/ 1271927 h 5265976"/>
              <a:gd name="connsiteX536" fmla="*/ 6114419 w 7714445"/>
              <a:gd name="connsiteY536" fmla="*/ 1246840 h 5265976"/>
              <a:gd name="connsiteX537" fmla="*/ 6233388 w 7714445"/>
              <a:gd name="connsiteY537" fmla="*/ 1123545 h 5265976"/>
              <a:gd name="connsiteX538" fmla="*/ 6207094 w 7714445"/>
              <a:gd name="connsiteY538" fmla="*/ 1142898 h 5265976"/>
              <a:gd name="connsiteX539" fmla="*/ 6195819 w 7714445"/>
              <a:gd name="connsiteY539" fmla="*/ 1142898 h 5265976"/>
              <a:gd name="connsiteX540" fmla="*/ 6195819 w 7714445"/>
              <a:gd name="connsiteY540" fmla="*/ 1146490 h 5265976"/>
              <a:gd name="connsiteX541" fmla="*/ 6194571 w 7714445"/>
              <a:gd name="connsiteY541" fmla="*/ 1147859 h 5265976"/>
              <a:gd name="connsiteX542" fmla="*/ 6194571 w 7714445"/>
              <a:gd name="connsiteY542" fmla="*/ 1152305 h 5265976"/>
              <a:gd name="connsiteX543" fmla="*/ 6157648 w 7714445"/>
              <a:gd name="connsiteY543" fmla="*/ 1183124 h 5265976"/>
              <a:gd name="connsiteX544" fmla="*/ 6156685 w 7714445"/>
              <a:gd name="connsiteY544" fmla="*/ 1191570 h 5265976"/>
              <a:gd name="connsiteX545" fmla="*/ 6164511 w 7714445"/>
              <a:gd name="connsiteY545" fmla="*/ 1202937 h 5265976"/>
              <a:gd name="connsiteX546" fmla="*/ 6176252 w 7714445"/>
              <a:gd name="connsiteY546" fmla="*/ 1206465 h 5265976"/>
              <a:gd name="connsiteX547" fmla="*/ 6183296 w 7714445"/>
              <a:gd name="connsiteY547" fmla="*/ 1202937 h 5265976"/>
              <a:gd name="connsiteX548" fmla="*/ 6189557 w 7714445"/>
              <a:gd name="connsiteY548" fmla="*/ 1179417 h 5265976"/>
              <a:gd name="connsiteX549" fmla="*/ 6227531 w 7714445"/>
              <a:gd name="connsiteY549" fmla="*/ 1167192 h 5265976"/>
              <a:gd name="connsiteX550" fmla="*/ 6233376 w 7714445"/>
              <a:gd name="connsiteY550" fmla="*/ 1162069 h 5265976"/>
              <a:gd name="connsiteX551" fmla="*/ 6233388 w 7714445"/>
              <a:gd name="connsiteY551" fmla="*/ 1162065 h 5265976"/>
              <a:gd name="connsiteX552" fmla="*/ 6225838 w 7714445"/>
              <a:gd name="connsiteY552" fmla="*/ 758736 h 5265976"/>
              <a:gd name="connsiteX553" fmla="*/ 6202080 w 7714445"/>
              <a:gd name="connsiteY553" fmla="*/ 776455 h 5265976"/>
              <a:gd name="connsiteX554" fmla="*/ 6208342 w 7714445"/>
              <a:gd name="connsiteY554" fmla="*/ 776455 h 5265976"/>
              <a:gd name="connsiteX555" fmla="*/ 6223213 w 7714445"/>
              <a:gd name="connsiteY555" fmla="*/ 788998 h 5265976"/>
              <a:gd name="connsiteX556" fmla="*/ 6214603 w 7714445"/>
              <a:gd name="connsiteY556" fmla="*/ 801542 h 5265976"/>
              <a:gd name="connsiteX557" fmla="*/ 6201714 w 7714445"/>
              <a:gd name="connsiteY557" fmla="*/ 824016 h 5265976"/>
              <a:gd name="connsiteX558" fmla="*/ 6207094 w 7714445"/>
              <a:gd name="connsiteY558" fmla="*/ 826171 h 5265976"/>
              <a:gd name="connsiteX559" fmla="*/ 6224314 w 7714445"/>
              <a:gd name="connsiteY559" fmla="*/ 813628 h 5265976"/>
              <a:gd name="connsiteX560" fmla="*/ 6232141 w 7714445"/>
              <a:gd name="connsiteY560" fmla="*/ 801083 h 5265976"/>
              <a:gd name="connsiteX561" fmla="*/ 6243881 w 7714445"/>
              <a:gd name="connsiteY561" fmla="*/ 786189 h 5265976"/>
              <a:gd name="connsiteX562" fmla="*/ 6250925 w 7714445"/>
              <a:gd name="connsiteY562" fmla="*/ 766589 h 5265976"/>
              <a:gd name="connsiteX563" fmla="*/ 6197393 w 7714445"/>
              <a:gd name="connsiteY563" fmla="*/ 726343 h 5265976"/>
              <a:gd name="connsiteX564" fmla="*/ 6192400 w 7714445"/>
              <a:gd name="connsiteY564" fmla="*/ 731493 h 5265976"/>
              <a:gd name="connsiteX565" fmla="*/ 6195819 w 7714445"/>
              <a:gd name="connsiteY565" fmla="*/ 729416 h 5265976"/>
              <a:gd name="connsiteX566" fmla="*/ 5638130 w 7714445"/>
              <a:gd name="connsiteY566" fmla="*/ 677321 h 5265976"/>
              <a:gd name="connsiteX567" fmla="*/ 5595386 w 7714445"/>
              <a:gd name="connsiteY567" fmla="*/ 717756 h 5265976"/>
              <a:gd name="connsiteX568" fmla="*/ 5631032 w 7714445"/>
              <a:gd name="connsiteY568" fmla="*/ 703870 h 5265976"/>
              <a:gd name="connsiteX569" fmla="*/ 5649817 w 7714445"/>
              <a:gd name="connsiteY569" fmla="*/ 678784 h 5265976"/>
              <a:gd name="connsiteX570" fmla="*/ 2084779 w 7714445"/>
              <a:gd name="connsiteY570" fmla="*/ 519600 h 5265976"/>
              <a:gd name="connsiteX571" fmla="*/ 2079522 w 7714445"/>
              <a:gd name="connsiteY571" fmla="*/ 521993 h 5265976"/>
              <a:gd name="connsiteX572" fmla="*/ 2059759 w 7714445"/>
              <a:gd name="connsiteY572" fmla="*/ 537379 h 5265976"/>
              <a:gd name="connsiteX573" fmla="*/ 2058331 w 7714445"/>
              <a:gd name="connsiteY573" fmla="*/ 547972 h 5265976"/>
              <a:gd name="connsiteX574" fmla="*/ 2078266 w 7714445"/>
              <a:gd name="connsiteY574" fmla="*/ 538639 h 5265976"/>
              <a:gd name="connsiteX575" fmla="*/ 2090789 w 7714445"/>
              <a:gd name="connsiteY575" fmla="*/ 529231 h 5265976"/>
              <a:gd name="connsiteX576" fmla="*/ 2084527 w 7714445"/>
              <a:gd name="connsiteY576" fmla="*/ 519823 h 5265976"/>
              <a:gd name="connsiteX577" fmla="*/ 1748475 w 7714445"/>
              <a:gd name="connsiteY577" fmla="*/ 430770 h 5265976"/>
              <a:gd name="connsiteX578" fmla="*/ 1746756 w 7714445"/>
              <a:gd name="connsiteY578" fmla="*/ 433659 h 5265976"/>
              <a:gd name="connsiteX579" fmla="*/ 1726405 w 7714445"/>
              <a:gd name="connsiteY579" fmla="*/ 449731 h 5265976"/>
              <a:gd name="connsiteX580" fmla="*/ 1751939 w 7714445"/>
              <a:gd name="connsiteY580" fmla="*/ 451043 h 5265976"/>
              <a:gd name="connsiteX581" fmla="*/ 1753921 w 7714445"/>
              <a:gd name="connsiteY581" fmla="*/ 449867 h 5265976"/>
              <a:gd name="connsiteX582" fmla="*/ 2640597 w 7714445"/>
              <a:gd name="connsiteY582" fmla="*/ 392192 h 5265976"/>
              <a:gd name="connsiteX583" fmla="*/ 2622043 w 7714445"/>
              <a:gd name="connsiteY583" fmla="*/ 406637 h 5265976"/>
              <a:gd name="connsiteX584" fmla="*/ 2621704 w 7714445"/>
              <a:gd name="connsiteY584" fmla="*/ 409143 h 5265976"/>
              <a:gd name="connsiteX585" fmla="*/ 2637000 w 7714445"/>
              <a:gd name="connsiteY585" fmla="*/ 399568 h 5265976"/>
              <a:gd name="connsiteX586" fmla="*/ 2639624 w 7714445"/>
              <a:gd name="connsiteY586" fmla="*/ 393556 h 5265976"/>
              <a:gd name="connsiteX587" fmla="*/ 2258493 w 7714445"/>
              <a:gd name="connsiteY587" fmla="*/ 357621 h 5265976"/>
              <a:gd name="connsiteX588" fmla="*/ 2254845 w 7714445"/>
              <a:gd name="connsiteY588" fmla="*/ 358926 h 5265976"/>
              <a:gd name="connsiteX589" fmla="*/ 2254845 w 7714445"/>
              <a:gd name="connsiteY589" fmla="*/ 361163 h 5265976"/>
              <a:gd name="connsiteX590" fmla="*/ 4182505 w 7714445"/>
              <a:gd name="connsiteY590" fmla="*/ 339205 h 5265976"/>
              <a:gd name="connsiteX591" fmla="*/ 4182236 w 7714445"/>
              <a:gd name="connsiteY591" fmla="*/ 339329 h 5265976"/>
              <a:gd name="connsiteX592" fmla="*/ 4177851 w 7714445"/>
              <a:gd name="connsiteY592" fmla="*/ 346310 h 5265976"/>
              <a:gd name="connsiteX593" fmla="*/ 4188320 w 7714445"/>
              <a:gd name="connsiteY593" fmla="*/ 360568 h 5265976"/>
              <a:gd name="connsiteX594" fmla="*/ 4191787 w 7714445"/>
              <a:gd name="connsiteY594" fmla="*/ 363395 h 5265976"/>
              <a:gd name="connsiteX595" fmla="*/ 4207551 w 7714445"/>
              <a:gd name="connsiteY595" fmla="*/ 342341 h 5265976"/>
              <a:gd name="connsiteX596" fmla="*/ 1075204 w 7714445"/>
              <a:gd name="connsiteY596" fmla="*/ 314887 h 5265976"/>
              <a:gd name="connsiteX597" fmla="*/ 1006327 w 7714445"/>
              <a:gd name="connsiteY597" fmla="*/ 346246 h 5265976"/>
              <a:gd name="connsiteX598" fmla="*/ 984412 w 7714445"/>
              <a:gd name="connsiteY598" fmla="*/ 377605 h 5265976"/>
              <a:gd name="connsiteX599" fmla="*/ 981281 w 7714445"/>
              <a:gd name="connsiteY599" fmla="*/ 399556 h 5265976"/>
              <a:gd name="connsiteX600" fmla="*/ 1025112 w 7714445"/>
              <a:gd name="connsiteY600" fmla="*/ 396420 h 5265976"/>
              <a:gd name="connsiteX601" fmla="*/ 1031373 w 7714445"/>
              <a:gd name="connsiteY601" fmla="*/ 396420 h 5265976"/>
              <a:gd name="connsiteX602" fmla="*/ 1025112 w 7714445"/>
              <a:gd name="connsiteY602" fmla="*/ 365061 h 5265976"/>
              <a:gd name="connsiteX603" fmla="*/ 1081466 w 7714445"/>
              <a:gd name="connsiteY603" fmla="*/ 343110 h 5265976"/>
              <a:gd name="connsiteX604" fmla="*/ 1100250 w 7714445"/>
              <a:gd name="connsiteY604" fmla="*/ 318023 h 5265976"/>
              <a:gd name="connsiteX605" fmla="*/ 4525184 w 7714445"/>
              <a:gd name="connsiteY605" fmla="*/ 62880 h 5265976"/>
              <a:gd name="connsiteX606" fmla="*/ 4520629 w 7714445"/>
              <a:gd name="connsiteY606" fmla="*/ 66381 h 5265976"/>
              <a:gd name="connsiteX607" fmla="*/ 4519814 w 7714445"/>
              <a:gd name="connsiteY607" fmla="*/ 67631 h 5265976"/>
              <a:gd name="connsiteX608" fmla="*/ 3918822 w 7714445"/>
              <a:gd name="connsiteY608" fmla="*/ 55846 h 5265976"/>
              <a:gd name="connsiteX609" fmla="*/ 3911058 w 7714445"/>
              <a:gd name="connsiteY609" fmla="*/ 63321 h 5265976"/>
              <a:gd name="connsiteX610" fmla="*/ 3884055 w 7714445"/>
              <a:gd name="connsiteY610" fmla="*/ 83460 h 5265976"/>
              <a:gd name="connsiteX611" fmla="*/ 3890316 w 7714445"/>
              <a:gd name="connsiteY611" fmla="*/ 83460 h 5265976"/>
              <a:gd name="connsiteX612" fmla="*/ 3894842 w 7714445"/>
              <a:gd name="connsiteY612" fmla="*/ 87277 h 5265976"/>
              <a:gd name="connsiteX613" fmla="*/ 939598 w 7714445"/>
              <a:gd name="connsiteY613" fmla="*/ 0 h 5265976"/>
              <a:gd name="connsiteX614" fmla="*/ 1120610 w 7714445"/>
              <a:gd name="connsiteY614" fmla="*/ 0 h 5265976"/>
              <a:gd name="connsiteX615" fmla="*/ 1106512 w 7714445"/>
              <a:gd name="connsiteY615" fmla="*/ 20112 h 5265976"/>
              <a:gd name="connsiteX616" fmla="*/ 1108860 w 7714445"/>
              <a:gd name="connsiteY616" fmla="*/ 29128 h 5265976"/>
              <a:gd name="connsiteX617" fmla="*/ 1087727 w 7714445"/>
              <a:gd name="connsiteY617" fmla="*/ 35791 h 5265976"/>
              <a:gd name="connsiteX618" fmla="*/ 1086163 w 7714445"/>
              <a:gd name="connsiteY618" fmla="*/ 44416 h 5265976"/>
              <a:gd name="connsiteX619" fmla="*/ 1093989 w 7714445"/>
              <a:gd name="connsiteY619" fmla="*/ 48335 h 5265976"/>
              <a:gd name="connsiteX620" fmla="*/ 1074422 w 7714445"/>
              <a:gd name="connsiteY620" fmla="*/ 66759 h 5265976"/>
              <a:gd name="connsiteX621" fmla="*/ 1068943 w 7714445"/>
              <a:gd name="connsiteY621" fmla="*/ 82830 h 5265976"/>
              <a:gd name="connsiteX622" fmla="*/ 1106512 w 7714445"/>
              <a:gd name="connsiteY622" fmla="*/ 64014 h 5265976"/>
              <a:gd name="connsiteX623" fmla="*/ 1119035 w 7714445"/>
              <a:gd name="connsiteY623" fmla="*/ 54607 h 5265976"/>
              <a:gd name="connsiteX624" fmla="*/ 1112774 w 7714445"/>
              <a:gd name="connsiteY624" fmla="*/ 45199 h 5265976"/>
              <a:gd name="connsiteX625" fmla="*/ 1133906 w 7714445"/>
              <a:gd name="connsiteY625" fmla="*/ 32264 h 5265976"/>
              <a:gd name="connsiteX626" fmla="*/ 1150343 w 7714445"/>
              <a:gd name="connsiteY626" fmla="*/ 16976 h 5265976"/>
              <a:gd name="connsiteX627" fmla="*/ 1165408 w 7714445"/>
              <a:gd name="connsiteY627" fmla="*/ 0 h 5265976"/>
              <a:gd name="connsiteX628" fmla="*/ 1302369 w 7714445"/>
              <a:gd name="connsiteY628" fmla="*/ 0 h 5265976"/>
              <a:gd name="connsiteX629" fmla="*/ 1288097 w 7714445"/>
              <a:gd name="connsiteY629" fmla="*/ 16976 h 5265976"/>
              <a:gd name="connsiteX630" fmla="*/ 1308447 w 7714445"/>
              <a:gd name="connsiteY630" fmla="*/ 42063 h 5265976"/>
              <a:gd name="connsiteX631" fmla="*/ 1281835 w 7714445"/>
              <a:gd name="connsiteY631" fmla="*/ 67150 h 5265976"/>
              <a:gd name="connsiteX632" fmla="*/ 1253658 w 7714445"/>
              <a:gd name="connsiteY632" fmla="*/ 107134 h 5265976"/>
              <a:gd name="connsiteX633" fmla="*/ 1206697 w 7714445"/>
              <a:gd name="connsiteY633" fmla="*/ 142412 h 5265976"/>
              <a:gd name="connsiteX634" fmla="*/ 1225481 w 7714445"/>
              <a:gd name="connsiteY634" fmla="*/ 167499 h 5265976"/>
              <a:gd name="connsiteX635" fmla="*/ 1181651 w 7714445"/>
              <a:gd name="connsiteY635" fmla="*/ 183179 h 5265976"/>
              <a:gd name="connsiteX636" fmla="*/ 1181651 w 7714445"/>
              <a:gd name="connsiteY636" fmla="*/ 217674 h 5265976"/>
              <a:gd name="connsiteX637" fmla="*/ 1165214 w 7714445"/>
              <a:gd name="connsiteY637" fmla="*/ 235706 h 5265976"/>
              <a:gd name="connsiteX638" fmla="*/ 1144081 w 7714445"/>
              <a:gd name="connsiteY638" fmla="*/ 249033 h 5265976"/>
              <a:gd name="connsiteX639" fmla="*/ 1142517 w 7714445"/>
              <a:gd name="connsiteY639" fmla="*/ 262753 h 5265976"/>
              <a:gd name="connsiteX640" fmla="*/ 1150343 w 7714445"/>
              <a:gd name="connsiteY640" fmla="*/ 274120 h 5265976"/>
              <a:gd name="connsiteX641" fmla="*/ 1162084 w 7714445"/>
              <a:gd name="connsiteY641" fmla="*/ 277648 h 5265976"/>
              <a:gd name="connsiteX642" fmla="*/ 1169127 w 7714445"/>
              <a:gd name="connsiteY642" fmla="*/ 274120 h 5265976"/>
              <a:gd name="connsiteX643" fmla="*/ 1175389 w 7714445"/>
              <a:gd name="connsiteY643" fmla="*/ 250601 h 5265976"/>
              <a:gd name="connsiteX644" fmla="*/ 1219220 w 7714445"/>
              <a:gd name="connsiteY644" fmla="*/ 236489 h 5265976"/>
              <a:gd name="connsiteX645" fmla="*/ 1219220 w 7714445"/>
              <a:gd name="connsiteY645" fmla="*/ 189451 h 5265976"/>
              <a:gd name="connsiteX646" fmla="*/ 1225481 w 7714445"/>
              <a:gd name="connsiteY646" fmla="*/ 189451 h 5265976"/>
              <a:gd name="connsiteX647" fmla="*/ 1232527 w 7714445"/>
              <a:gd name="connsiteY647" fmla="*/ 178475 h 5265976"/>
              <a:gd name="connsiteX648" fmla="*/ 1225481 w 7714445"/>
              <a:gd name="connsiteY648" fmla="*/ 167499 h 5265976"/>
              <a:gd name="connsiteX649" fmla="*/ 1266181 w 7714445"/>
              <a:gd name="connsiteY649" fmla="*/ 141236 h 5265976"/>
              <a:gd name="connsiteX650" fmla="*/ 1306881 w 7714445"/>
              <a:gd name="connsiteY650" fmla="*/ 117325 h 5265976"/>
              <a:gd name="connsiteX651" fmla="*/ 1289663 w 7714445"/>
              <a:gd name="connsiteY651" fmla="*/ 95765 h 5265976"/>
              <a:gd name="connsiteX652" fmla="*/ 1338189 w 7714445"/>
              <a:gd name="connsiteY652" fmla="*/ 76558 h 5265976"/>
              <a:gd name="connsiteX653" fmla="*/ 1370281 w 7714445"/>
              <a:gd name="connsiteY653" fmla="*/ 30696 h 5265976"/>
              <a:gd name="connsiteX654" fmla="*/ 1384857 w 7714445"/>
              <a:gd name="connsiteY654" fmla="*/ 2031 h 5265976"/>
              <a:gd name="connsiteX655" fmla="*/ 1387165 w 7714445"/>
              <a:gd name="connsiteY655" fmla="*/ 0 h 5265976"/>
              <a:gd name="connsiteX656" fmla="*/ 1451121 w 7714445"/>
              <a:gd name="connsiteY656" fmla="*/ 0 h 5265976"/>
              <a:gd name="connsiteX657" fmla="*/ 1446984 w 7714445"/>
              <a:gd name="connsiteY657" fmla="*/ 16192 h 5265976"/>
              <a:gd name="connsiteX658" fmla="*/ 1413328 w 7714445"/>
              <a:gd name="connsiteY658" fmla="*/ 42063 h 5265976"/>
              <a:gd name="connsiteX659" fmla="*/ 1375758 w 7714445"/>
              <a:gd name="connsiteY659" fmla="*/ 99686 h 5265976"/>
              <a:gd name="connsiteX660" fmla="*/ 1338189 w 7714445"/>
              <a:gd name="connsiteY660" fmla="*/ 154956 h 5265976"/>
              <a:gd name="connsiteX661" fmla="*/ 1341320 w 7714445"/>
              <a:gd name="connsiteY661" fmla="*/ 162795 h 5265976"/>
              <a:gd name="connsiteX662" fmla="*/ 1325666 w 7714445"/>
              <a:gd name="connsiteY662" fmla="*/ 170635 h 5265976"/>
              <a:gd name="connsiteX663" fmla="*/ 1319405 w 7714445"/>
              <a:gd name="connsiteY663" fmla="*/ 179651 h 5265976"/>
              <a:gd name="connsiteX664" fmla="*/ 1331928 w 7714445"/>
              <a:gd name="connsiteY664" fmla="*/ 186315 h 5265976"/>
              <a:gd name="connsiteX665" fmla="*/ 1306099 w 7714445"/>
              <a:gd name="connsiteY665" fmla="*/ 201994 h 5265976"/>
              <a:gd name="connsiteX666" fmla="*/ 1294358 w 7714445"/>
              <a:gd name="connsiteY666" fmla="*/ 217674 h 5265976"/>
              <a:gd name="connsiteX667" fmla="*/ 1269312 w 7714445"/>
              <a:gd name="connsiteY667" fmla="*/ 239625 h 5265976"/>
              <a:gd name="connsiteX668" fmla="*/ 1280271 w 7714445"/>
              <a:gd name="connsiteY668" fmla="*/ 257657 h 5265976"/>
              <a:gd name="connsiteX669" fmla="*/ 1263051 w 7714445"/>
              <a:gd name="connsiteY669" fmla="*/ 270984 h 5265976"/>
              <a:gd name="connsiteX670" fmla="*/ 1346799 w 7714445"/>
              <a:gd name="connsiteY670" fmla="*/ 268633 h 5265976"/>
              <a:gd name="connsiteX671" fmla="*/ 1425851 w 7714445"/>
              <a:gd name="connsiteY671" fmla="*/ 280392 h 5265976"/>
              <a:gd name="connsiteX672" fmla="*/ 1439940 w 7714445"/>
              <a:gd name="connsiteY672" fmla="*/ 299599 h 5265976"/>
              <a:gd name="connsiteX673" fmla="*/ 1425851 w 7714445"/>
              <a:gd name="connsiteY673" fmla="*/ 311751 h 5265976"/>
              <a:gd name="connsiteX674" fmla="*/ 1420373 w 7714445"/>
              <a:gd name="connsiteY674" fmla="*/ 319591 h 5265976"/>
              <a:gd name="connsiteX675" fmla="*/ 1419589 w 7714445"/>
              <a:gd name="connsiteY675" fmla="*/ 327430 h 5265976"/>
              <a:gd name="connsiteX676" fmla="*/ 1438374 w 7714445"/>
              <a:gd name="connsiteY676" fmla="*/ 321159 h 5265976"/>
              <a:gd name="connsiteX677" fmla="*/ 1519774 w 7714445"/>
              <a:gd name="connsiteY677" fmla="*/ 289799 h 5265976"/>
              <a:gd name="connsiteX678" fmla="*/ 1532297 w 7714445"/>
              <a:gd name="connsiteY678" fmla="*/ 267848 h 5265976"/>
              <a:gd name="connsiteX679" fmla="*/ 1529166 w 7714445"/>
              <a:gd name="connsiteY679" fmla="*/ 258832 h 5265976"/>
              <a:gd name="connsiteX680" fmla="*/ 1544820 w 7714445"/>
              <a:gd name="connsiteY680" fmla="*/ 252169 h 5265976"/>
              <a:gd name="connsiteX681" fmla="*/ 1546386 w 7714445"/>
              <a:gd name="connsiteY681" fmla="*/ 244721 h 5265976"/>
              <a:gd name="connsiteX682" fmla="*/ 1538559 w 7714445"/>
              <a:gd name="connsiteY682" fmla="*/ 239625 h 5265976"/>
              <a:gd name="connsiteX683" fmla="*/ 1588651 w 7714445"/>
              <a:gd name="connsiteY683" fmla="*/ 208266 h 5265976"/>
              <a:gd name="connsiteX684" fmla="*/ 1638743 w 7714445"/>
              <a:gd name="connsiteY684" fmla="*/ 176907 h 5265976"/>
              <a:gd name="connsiteX685" fmla="*/ 1674748 w 7714445"/>
              <a:gd name="connsiteY685" fmla="*/ 136532 h 5265976"/>
              <a:gd name="connsiteX686" fmla="*/ 1738928 w 7714445"/>
              <a:gd name="connsiteY686" fmla="*/ 107917 h 5265976"/>
              <a:gd name="connsiteX687" fmla="*/ 1732667 w 7714445"/>
              <a:gd name="connsiteY687" fmla="*/ 92238 h 5265976"/>
              <a:gd name="connsiteX688" fmla="*/ 1735797 w 7714445"/>
              <a:gd name="connsiteY688" fmla="*/ 78518 h 5265976"/>
              <a:gd name="connsiteX689" fmla="*/ 1757713 w 7714445"/>
              <a:gd name="connsiteY689" fmla="*/ 67150 h 5265976"/>
              <a:gd name="connsiteX690" fmla="*/ 1795282 w 7714445"/>
              <a:gd name="connsiteY690" fmla="*/ 60879 h 5265976"/>
              <a:gd name="connsiteX691" fmla="*/ 1819546 w 7714445"/>
              <a:gd name="connsiteY691" fmla="*/ 78518 h 5265976"/>
              <a:gd name="connsiteX692" fmla="*/ 1801543 w 7714445"/>
              <a:gd name="connsiteY692" fmla="*/ 98509 h 5265976"/>
              <a:gd name="connsiteX693" fmla="*/ 1756930 w 7714445"/>
              <a:gd name="connsiteY693" fmla="*/ 127909 h 5265976"/>
              <a:gd name="connsiteX694" fmla="*/ 1745189 w 7714445"/>
              <a:gd name="connsiteY694" fmla="*/ 164363 h 5265976"/>
              <a:gd name="connsiteX695" fmla="*/ 1719361 w 7714445"/>
              <a:gd name="connsiteY695" fmla="*/ 208658 h 5265976"/>
              <a:gd name="connsiteX696" fmla="*/ 1670051 w 7714445"/>
              <a:gd name="connsiteY696" fmla="*/ 255305 h 5265976"/>
              <a:gd name="connsiteX697" fmla="*/ 1678661 w 7714445"/>
              <a:gd name="connsiteY697" fmla="*/ 267065 h 5265976"/>
              <a:gd name="connsiteX698" fmla="*/ 1663790 w 7714445"/>
              <a:gd name="connsiteY698" fmla="*/ 274120 h 5265976"/>
              <a:gd name="connsiteX699" fmla="*/ 1667704 w 7714445"/>
              <a:gd name="connsiteY699" fmla="*/ 298815 h 5265976"/>
              <a:gd name="connsiteX700" fmla="*/ 1695097 w 7714445"/>
              <a:gd name="connsiteY700" fmla="*/ 321159 h 5265976"/>
              <a:gd name="connsiteX701" fmla="*/ 1628568 w 7714445"/>
              <a:gd name="connsiteY701" fmla="*/ 385445 h 5265976"/>
              <a:gd name="connsiteX702" fmla="*/ 1594912 w 7714445"/>
              <a:gd name="connsiteY702" fmla="*/ 449731 h 5265976"/>
              <a:gd name="connsiteX703" fmla="*/ 1544820 w 7714445"/>
              <a:gd name="connsiteY703" fmla="*/ 471682 h 5265976"/>
              <a:gd name="connsiteX704" fmla="*/ 1517425 w 7714445"/>
              <a:gd name="connsiteY704" fmla="*/ 498337 h 5265976"/>
              <a:gd name="connsiteX705" fmla="*/ 1494728 w 7714445"/>
              <a:gd name="connsiteY705" fmla="*/ 524992 h 5265976"/>
              <a:gd name="connsiteX706" fmla="*/ 1500989 w 7714445"/>
              <a:gd name="connsiteY706" fmla="*/ 534400 h 5265976"/>
              <a:gd name="connsiteX707" fmla="*/ 1545604 w 7714445"/>
              <a:gd name="connsiteY707" fmla="*/ 507745 h 5265976"/>
              <a:gd name="connsiteX708" fmla="*/ 1594912 w 7714445"/>
              <a:gd name="connsiteY708" fmla="*/ 481090 h 5265976"/>
              <a:gd name="connsiteX709" fmla="*/ 1638743 w 7714445"/>
              <a:gd name="connsiteY709" fmla="*/ 474818 h 5265976"/>
              <a:gd name="connsiteX710" fmla="*/ 1594912 w 7714445"/>
              <a:gd name="connsiteY710" fmla="*/ 465410 h 5265976"/>
              <a:gd name="connsiteX711" fmla="*/ 1613697 w 7714445"/>
              <a:gd name="connsiteY711" fmla="*/ 459138 h 5265976"/>
              <a:gd name="connsiteX712" fmla="*/ 1637961 w 7714445"/>
              <a:gd name="connsiteY712" fmla="*/ 457570 h 5265976"/>
              <a:gd name="connsiteX713" fmla="*/ 1657528 w 7714445"/>
              <a:gd name="connsiteY713" fmla="*/ 465410 h 5265976"/>
              <a:gd name="connsiteX714" fmla="*/ 1674748 w 7714445"/>
              <a:gd name="connsiteY714" fmla="*/ 452867 h 5265976"/>
              <a:gd name="connsiteX715" fmla="*/ 1682574 w 7714445"/>
              <a:gd name="connsiteY715" fmla="*/ 440323 h 5265976"/>
              <a:gd name="connsiteX716" fmla="*/ 1694315 w 7714445"/>
              <a:gd name="connsiteY716" fmla="*/ 425428 h 5265976"/>
              <a:gd name="connsiteX717" fmla="*/ 1701359 w 7714445"/>
              <a:gd name="connsiteY717" fmla="*/ 405828 h 5265976"/>
              <a:gd name="connsiteX718" fmla="*/ 1651266 w 7714445"/>
              <a:gd name="connsiteY718" fmla="*/ 390148 h 5265976"/>
              <a:gd name="connsiteX719" fmla="*/ 1682574 w 7714445"/>
              <a:gd name="connsiteY719" fmla="*/ 361925 h 5265976"/>
              <a:gd name="connsiteX720" fmla="*/ 1745189 w 7714445"/>
              <a:gd name="connsiteY720" fmla="*/ 368197 h 5265976"/>
              <a:gd name="connsiteX721" fmla="*/ 1727187 w 7714445"/>
              <a:gd name="connsiteY721" fmla="*/ 382309 h 5265976"/>
              <a:gd name="connsiteX722" fmla="*/ 1713882 w 7714445"/>
              <a:gd name="connsiteY722" fmla="*/ 396420 h 5265976"/>
              <a:gd name="connsiteX723" fmla="*/ 1738928 w 7714445"/>
              <a:gd name="connsiteY723" fmla="*/ 405828 h 5265976"/>
              <a:gd name="connsiteX724" fmla="*/ 1757713 w 7714445"/>
              <a:gd name="connsiteY724" fmla="*/ 415236 h 5265976"/>
              <a:gd name="connsiteX725" fmla="*/ 1752314 w 7714445"/>
              <a:gd name="connsiteY725" fmla="*/ 424314 h 5265976"/>
              <a:gd name="connsiteX726" fmla="*/ 1816537 w 7714445"/>
              <a:gd name="connsiteY726" fmla="*/ 374606 h 5265976"/>
              <a:gd name="connsiteX727" fmla="*/ 1842365 w 7714445"/>
              <a:gd name="connsiteY727" fmla="*/ 331879 h 5265976"/>
              <a:gd name="connsiteX728" fmla="*/ 1891675 w 7714445"/>
              <a:gd name="connsiteY728" fmla="*/ 286800 h 5265976"/>
              <a:gd name="connsiteX729" fmla="*/ 1929244 w 7714445"/>
              <a:gd name="connsiteY729" fmla="*/ 255441 h 5265976"/>
              <a:gd name="connsiteX730" fmla="*/ 1927680 w 7714445"/>
              <a:gd name="connsiteY730" fmla="*/ 238978 h 5265976"/>
              <a:gd name="connsiteX731" fmla="*/ 1954291 w 7714445"/>
              <a:gd name="connsiteY731" fmla="*/ 227218 h 5265976"/>
              <a:gd name="connsiteX732" fmla="*/ 2185968 w 7714445"/>
              <a:gd name="connsiteY732" fmla="*/ 23384 h 5265976"/>
              <a:gd name="connsiteX733" fmla="*/ 2216354 w 7714445"/>
              <a:gd name="connsiteY733" fmla="*/ 0 h 5265976"/>
              <a:gd name="connsiteX734" fmla="*/ 2291481 w 7714445"/>
              <a:gd name="connsiteY734" fmla="*/ 0 h 5265976"/>
              <a:gd name="connsiteX735" fmla="*/ 2288110 w 7714445"/>
              <a:gd name="connsiteY735" fmla="*/ 3246 h 5265976"/>
              <a:gd name="connsiteX736" fmla="*/ 2261106 w 7714445"/>
              <a:gd name="connsiteY736" fmla="*/ 23384 h 5265976"/>
              <a:gd name="connsiteX737" fmla="*/ 2267368 w 7714445"/>
              <a:gd name="connsiteY737" fmla="*/ 23384 h 5265976"/>
              <a:gd name="connsiteX738" fmla="*/ 2282239 w 7714445"/>
              <a:gd name="connsiteY738" fmla="*/ 35928 h 5265976"/>
              <a:gd name="connsiteX739" fmla="*/ 2273629 w 7714445"/>
              <a:gd name="connsiteY739" fmla="*/ 48472 h 5265976"/>
              <a:gd name="connsiteX740" fmla="*/ 2231365 w 7714445"/>
              <a:gd name="connsiteY740" fmla="*/ 122165 h 5265976"/>
              <a:gd name="connsiteX741" fmla="*/ 2179706 w 7714445"/>
              <a:gd name="connsiteY741" fmla="*/ 195859 h 5265976"/>
              <a:gd name="connsiteX742" fmla="*/ 2182055 w 7714445"/>
              <a:gd name="connsiteY742" fmla="*/ 204875 h 5265976"/>
              <a:gd name="connsiteX743" fmla="*/ 2160922 w 7714445"/>
              <a:gd name="connsiteY743" fmla="*/ 211539 h 5265976"/>
              <a:gd name="connsiteX744" fmla="*/ 2159357 w 7714445"/>
              <a:gd name="connsiteY744" fmla="*/ 220163 h 5265976"/>
              <a:gd name="connsiteX745" fmla="*/ 2167183 w 7714445"/>
              <a:gd name="connsiteY745" fmla="*/ 224082 h 5265976"/>
              <a:gd name="connsiteX746" fmla="*/ 2147616 w 7714445"/>
              <a:gd name="connsiteY746" fmla="*/ 242506 h 5265976"/>
              <a:gd name="connsiteX747" fmla="*/ 2142137 w 7714445"/>
              <a:gd name="connsiteY747" fmla="*/ 258577 h 5265976"/>
              <a:gd name="connsiteX748" fmla="*/ 2179706 w 7714445"/>
              <a:gd name="connsiteY748" fmla="*/ 239762 h 5265976"/>
              <a:gd name="connsiteX749" fmla="*/ 2192229 w 7714445"/>
              <a:gd name="connsiteY749" fmla="*/ 230354 h 5265976"/>
              <a:gd name="connsiteX750" fmla="*/ 2185968 w 7714445"/>
              <a:gd name="connsiteY750" fmla="*/ 220946 h 5265976"/>
              <a:gd name="connsiteX751" fmla="*/ 2207101 w 7714445"/>
              <a:gd name="connsiteY751" fmla="*/ 208011 h 5265976"/>
              <a:gd name="connsiteX752" fmla="*/ 2223537 w 7714445"/>
              <a:gd name="connsiteY752" fmla="*/ 192723 h 5265976"/>
              <a:gd name="connsiteX753" fmla="*/ 2273629 w 7714445"/>
              <a:gd name="connsiteY753" fmla="*/ 136277 h 5265976"/>
              <a:gd name="connsiteX754" fmla="*/ 2311199 w 7714445"/>
              <a:gd name="connsiteY754" fmla="*/ 120597 h 5265976"/>
              <a:gd name="connsiteX755" fmla="*/ 2326853 w 7714445"/>
              <a:gd name="connsiteY755" fmla="*/ 109622 h 5265976"/>
              <a:gd name="connsiteX756" fmla="*/ 2323722 w 7714445"/>
              <a:gd name="connsiteY756" fmla="*/ 98646 h 5265976"/>
              <a:gd name="connsiteX757" fmla="*/ 2348768 w 7714445"/>
              <a:gd name="connsiteY757" fmla="*/ 73559 h 5265976"/>
              <a:gd name="connsiteX758" fmla="*/ 2367553 w 7714445"/>
              <a:gd name="connsiteY758" fmla="*/ 46904 h 5265976"/>
              <a:gd name="connsiteX759" fmla="*/ 2386337 w 7714445"/>
              <a:gd name="connsiteY759" fmla="*/ 20249 h 5265976"/>
              <a:gd name="connsiteX760" fmla="*/ 2434119 w 7714445"/>
              <a:gd name="connsiteY760" fmla="*/ 0 h 5265976"/>
              <a:gd name="connsiteX761" fmla="*/ 2486290 w 7714445"/>
              <a:gd name="connsiteY761" fmla="*/ 0 h 5265976"/>
              <a:gd name="connsiteX762" fmla="*/ 2491219 w 7714445"/>
              <a:gd name="connsiteY762" fmla="*/ 3785 h 5265976"/>
              <a:gd name="connsiteX763" fmla="*/ 2467737 w 7714445"/>
              <a:gd name="connsiteY763" fmla="*/ 17113 h 5265976"/>
              <a:gd name="connsiteX764" fmla="*/ 2466955 w 7714445"/>
              <a:gd name="connsiteY764" fmla="*/ 37104 h 5265976"/>
              <a:gd name="connsiteX765" fmla="*/ 2461476 w 7714445"/>
              <a:gd name="connsiteY765" fmla="*/ 54743 h 5265976"/>
              <a:gd name="connsiteX766" fmla="*/ 2424689 w 7714445"/>
              <a:gd name="connsiteY766" fmla="*/ 95118 h 5265976"/>
              <a:gd name="connsiteX767" fmla="*/ 2411383 w 7714445"/>
              <a:gd name="connsiteY767" fmla="*/ 133141 h 5265976"/>
              <a:gd name="connsiteX768" fmla="*/ 2361291 w 7714445"/>
              <a:gd name="connsiteY768" fmla="*/ 192723 h 5265976"/>
              <a:gd name="connsiteX769" fmla="*/ 2381642 w 7714445"/>
              <a:gd name="connsiteY769" fmla="*/ 217810 h 5265976"/>
              <a:gd name="connsiteX770" fmla="*/ 2355030 w 7714445"/>
              <a:gd name="connsiteY770" fmla="*/ 242898 h 5265976"/>
              <a:gd name="connsiteX771" fmla="*/ 2326853 w 7714445"/>
              <a:gd name="connsiteY771" fmla="*/ 282881 h 5265976"/>
              <a:gd name="connsiteX772" fmla="*/ 2279891 w 7714445"/>
              <a:gd name="connsiteY772" fmla="*/ 318159 h 5265976"/>
              <a:gd name="connsiteX773" fmla="*/ 2291555 w 7714445"/>
              <a:gd name="connsiteY773" fmla="*/ 333737 h 5265976"/>
              <a:gd name="connsiteX774" fmla="*/ 2316205 w 7714445"/>
              <a:gd name="connsiteY774" fmla="*/ 319126 h 5265976"/>
              <a:gd name="connsiteX775" fmla="*/ 2309943 w 7714445"/>
              <a:gd name="connsiteY775" fmla="*/ 297174 h 5265976"/>
              <a:gd name="connsiteX776" fmla="*/ 2378820 w 7714445"/>
              <a:gd name="connsiteY776" fmla="*/ 243864 h 5265976"/>
              <a:gd name="connsiteX777" fmla="*/ 2404649 w 7714445"/>
              <a:gd name="connsiteY777" fmla="*/ 201137 h 5265976"/>
              <a:gd name="connsiteX778" fmla="*/ 2453959 w 7714445"/>
              <a:gd name="connsiteY778" fmla="*/ 156059 h 5265976"/>
              <a:gd name="connsiteX779" fmla="*/ 2491528 w 7714445"/>
              <a:gd name="connsiteY779" fmla="*/ 124700 h 5265976"/>
              <a:gd name="connsiteX780" fmla="*/ 2489963 w 7714445"/>
              <a:gd name="connsiteY780" fmla="*/ 108237 h 5265976"/>
              <a:gd name="connsiteX781" fmla="*/ 2516574 w 7714445"/>
              <a:gd name="connsiteY781" fmla="*/ 96476 h 5265976"/>
              <a:gd name="connsiteX782" fmla="*/ 2626229 w 7714445"/>
              <a:gd name="connsiteY782" fmla="*/ 0 h 5265976"/>
              <a:gd name="connsiteX783" fmla="*/ 2787636 w 7714445"/>
              <a:gd name="connsiteY783" fmla="*/ 0 h 5265976"/>
              <a:gd name="connsiteX784" fmla="*/ 2741990 w 7714445"/>
              <a:gd name="connsiteY784" fmla="*/ 65117 h 5265976"/>
              <a:gd name="connsiteX785" fmla="*/ 2744338 w 7714445"/>
              <a:gd name="connsiteY785" fmla="*/ 74133 h 5265976"/>
              <a:gd name="connsiteX786" fmla="*/ 2723205 w 7714445"/>
              <a:gd name="connsiteY786" fmla="*/ 80797 h 5265976"/>
              <a:gd name="connsiteX787" fmla="*/ 2721641 w 7714445"/>
              <a:gd name="connsiteY787" fmla="*/ 89421 h 5265976"/>
              <a:gd name="connsiteX788" fmla="*/ 2729467 w 7714445"/>
              <a:gd name="connsiteY788" fmla="*/ 93341 h 5265976"/>
              <a:gd name="connsiteX789" fmla="*/ 2709900 w 7714445"/>
              <a:gd name="connsiteY789" fmla="*/ 111764 h 5265976"/>
              <a:gd name="connsiteX790" fmla="*/ 2704420 w 7714445"/>
              <a:gd name="connsiteY790" fmla="*/ 127835 h 5265976"/>
              <a:gd name="connsiteX791" fmla="*/ 2741990 w 7714445"/>
              <a:gd name="connsiteY791" fmla="*/ 109020 h 5265976"/>
              <a:gd name="connsiteX792" fmla="*/ 2754513 w 7714445"/>
              <a:gd name="connsiteY792" fmla="*/ 99612 h 5265976"/>
              <a:gd name="connsiteX793" fmla="*/ 2748251 w 7714445"/>
              <a:gd name="connsiteY793" fmla="*/ 90205 h 5265976"/>
              <a:gd name="connsiteX794" fmla="*/ 2769384 w 7714445"/>
              <a:gd name="connsiteY794" fmla="*/ 77269 h 5265976"/>
              <a:gd name="connsiteX795" fmla="*/ 2785821 w 7714445"/>
              <a:gd name="connsiteY795" fmla="*/ 61982 h 5265976"/>
              <a:gd name="connsiteX796" fmla="*/ 2835913 w 7714445"/>
              <a:gd name="connsiteY796" fmla="*/ 5535 h 5265976"/>
              <a:gd name="connsiteX797" fmla="*/ 2849176 w 7714445"/>
              <a:gd name="connsiteY797" fmla="*/ 0 h 5265976"/>
              <a:gd name="connsiteX798" fmla="*/ 2973651 w 7714445"/>
              <a:gd name="connsiteY798" fmla="*/ 0 h 5265976"/>
              <a:gd name="connsiteX799" fmla="*/ 2973667 w 7714445"/>
              <a:gd name="connsiteY799" fmla="*/ 2399 h 5265976"/>
              <a:gd name="connsiteX800" fmla="*/ 2923575 w 7714445"/>
              <a:gd name="connsiteY800" fmla="*/ 61982 h 5265976"/>
              <a:gd name="connsiteX801" fmla="*/ 2943925 w 7714445"/>
              <a:gd name="connsiteY801" fmla="*/ 87069 h 5265976"/>
              <a:gd name="connsiteX802" fmla="*/ 2917313 w 7714445"/>
              <a:gd name="connsiteY802" fmla="*/ 112156 h 5265976"/>
              <a:gd name="connsiteX803" fmla="*/ 2889136 w 7714445"/>
              <a:gd name="connsiteY803" fmla="*/ 152139 h 5265976"/>
              <a:gd name="connsiteX804" fmla="*/ 2842174 w 7714445"/>
              <a:gd name="connsiteY804" fmla="*/ 187418 h 5265976"/>
              <a:gd name="connsiteX805" fmla="*/ 2847634 w 7714445"/>
              <a:gd name="connsiteY805" fmla="*/ 194708 h 5265976"/>
              <a:gd name="connsiteX806" fmla="*/ 3001717 w 7714445"/>
              <a:gd name="connsiteY806" fmla="*/ 59141 h 5265976"/>
              <a:gd name="connsiteX807" fmla="*/ 3033807 w 7714445"/>
              <a:gd name="connsiteY807" fmla="*/ 34446 h 5265976"/>
              <a:gd name="connsiteX808" fmla="*/ 3036489 w 7714445"/>
              <a:gd name="connsiteY808" fmla="*/ 32817 h 5265976"/>
              <a:gd name="connsiteX809" fmla="*/ 3042544 w 7714445"/>
              <a:gd name="connsiteY809" fmla="*/ 27487 h 5265976"/>
              <a:gd name="connsiteX810" fmla="*/ 3045476 w 7714445"/>
              <a:gd name="connsiteY810" fmla="*/ 27359 h 5265976"/>
              <a:gd name="connsiteX811" fmla="*/ 3070594 w 7714445"/>
              <a:gd name="connsiteY811" fmla="*/ 12103 h 5265976"/>
              <a:gd name="connsiteX812" fmla="*/ 3076791 w 7714445"/>
              <a:gd name="connsiteY812" fmla="*/ 0 h 5265976"/>
              <a:gd name="connsiteX813" fmla="*/ 3143127 w 7714445"/>
              <a:gd name="connsiteY813" fmla="*/ 0 h 5265976"/>
              <a:gd name="connsiteX814" fmla="*/ 3137907 w 7714445"/>
              <a:gd name="connsiteY814" fmla="*/ 6223 h 5265976"/>
              <a:gd name="connsiteX815" fmla="*/ 3103859 w 7714445"/>
              <a:gd name="connsiteY815" fmla="*/ 39003 h 5265976"/>
              <a:gd name="connsiteX816" fmla="*/ 3084431 w 7714445"/>
              <a:gd name="connsiteY816" fmla="*/ 53492 h 5265976"/>
              <a:gd name="connsiteX817" fmla="*/ 3082988 w 7714445"/>
              <a:gd name="connsiteY817" fmla="*/ 59141 h 5265976"/>
              <a:gd name="connsiteX818" fmla="*/ 3083117 w 7714445"/>
              <a:gd name="connsiteY818" fmla="*/ 59141 h 5265976"/>
              <a:gd name="connsiteX819" fmla="*/ 3097989 w 7714445"/>
              <a:gd name="connsiteY819" fmla="*/ 71685 h 5265976"/>
              <a:gd name="connsiteX820" fmla="*/ 3089379 w 7714445"/>
              <a:gd name="connsiteY820" fmla="*/ 84228 h 5265976"/>
              <a:gd name="connsiteX821" fmla="*/ 3047114 w 7714445"/>
              <a:gd name="connsiteY821" fmla="*/ 157922 h 5265976"/>
              <a:gd name="connsiteX822" fmla="*/ 2995456 w 7714445"/>
              <a:gd name="connsiteY822" fmla="*/ 231616 h 5265976"/>
              <a:gd name="connsiteX823" fmla="*/ 2997804 w 7714445"/>
              <a:gd name="connsiteY823" fmla="*/ 240632 h 5265976"/>
              <a:gd name="connsiteX824" fmla="*/ 2976671 w 7714445"/>
              <a:gd name="connsiteY824" fmla="*/ 247295 h 5265976"/>
              <a:gd name="connsiteX825" fmla="*/ 2975107 w 7714445"/>
              <a:gd name="connsiteY825" fmla="*/ 255919 h 5265976"/>
              <a:gd name="connsiteX826" fmla="*/ 2982933 w 7714445"/>
              <a:gd name="connsiteY826" fmla="*/ 259839 h 5265976"/>
              <a:gd name="connsiteX827" fmla="*/ 2963366 w 7714445"/>
              <a:gd name="connsiteY827" fmla="*/ 278263 h 5265976"/>
              <a:gd name="connsiteX828" fmla="*/ 2957887 w 7714445"/>
              <a:gd name="connsiteY828" fmla="*/ 294334 h 5265976"/>
              <a:gd name="connsiteX829" fmla="*/ 2995456 w 7714445"/>
              <a:gd name="connsiteY829" fmla="*/ 275518 h 5265976"/>
              <a:gd name="connsiteX830" fmla="*/ 3007979 w 7714445"/>
              <a:gd name="connsiteY830" fmla="*/ 266111 h 5265976"/>
              <a:gd name="connsiteX831" fmla="*/ 3001717 w 7714445"/>
              <a:gd name="connsiteY831" fmla="*/ 256703 h 5265976"/>
              <a:gd name="connsiteX832" fmla="*/ 3022850 w 7714445"/>
              <a:gd name="connsiteY832" fmla="*/ 243768 h 5265976"/>
              <a:gd name="connsiteX833" fmla="*/ 3039287 w 7714445"/>
              <a:gd name="connsiteY833" fmla="*/ 228480 h 5265976"/>
              <a:gd name="connsiteX834" fmla="*/ 3089379 w 7714445"/>
              <a:gd name="connsiteY834" fmla="*/ 172034 h 5265976"/>
              <a:gd name="connsiteX835" fmla="*/ 3126948 w 7714445"/>
              <a:gd name="connsiteY835" fmla="*/ 156354 h 5265976"/>
              <a:gd name="connsiteX836" fmla="*/ 3142602 w 7714445"/>
              <a:gd name="connsiteY836" fmla="*/ 145378 h 5265976"/>
              <a:gd name="connsiteX837" fmla="*/ 3139471 w 7714445"/>
              <a:gd name="connsiteY837" fmla="*/ 134403 h 5265976"/>
              <a:gd name="connsiteX838" fmla="*/ 3164518 w 7714445"/>
              <a:gd name="connsiteY838" fmla="*/ 109316 h 5265976"/>
              <a:gd name="connsiteX839" fmla="*/ 3183302 w 7714445"/>
              <a:gd name="connsiteY839" fmla="*/ 82660 h 5265976"/>
              <a:gd name="connsiteX840" fmla="*/ 3202087 w 7714445"/>
              <a:gd name="connsiteY840" fmla="*/ 56005 h 5265976"/>
              <a:gd name="connsiteX841" fmla="*/ 3283487 w 7714445"/>
              <a:gd name="connsiteY841" fmla="*/ 21510 h 5265976"/>
              <a:gd name="connsiteX842" fmla="*/ 3306969 w 7714445"/>
              <a:gd name="connsiteY842" fmla="*/ 39542 h 5265976"/>
              <a:gd name="connsiteX843" fmla="*/ 3283487 w 7714445"/>
              <a:gd name="connsiteY843" fmla="*/ 52869 h 5265976"/>
              <a:gd name="connsiteX844" fmla="*/ 3282705 w 7714445"/>
              <a:gd name="connsiteY844" fmla="*/ 72861 h 5265976"/>
              <a:gd name="connsiteX845" fmla="*/ 3277225 w 7714445"/>
              <a:gd name="connsiteY845" fmla="*/ 90500 h 5265976"/>
              <a:gd name="connsiteX846" fmla="*/ 3240438 w 7714445"/>
              <a:gd name="connsiteY846" fmla="*/ 130875 h 5265976"/>
              <a:gd name="connsiteX847" fmla="*/ 3238233 w 7714445"/>
              <a:gd name="connsiteY847" fmla="*/ 134755 h 5265976"/>
              <a:gd name="connsiteX848" fmla="*/ 3246882 w 7714445"/>
              <a:gd name="connsiteY848" fmla="*/ 127174 h 5265976"/>
              <a:gd name="connsiteX849" fmla="*/ 3259581 w 7714445"/>
              <a:gd name="connsiteY849" fmla="*/ 123795 h 5265976"/>
              <a:gd name="connsiteX850" fmla="*/ 3296051 w 7714445"/>
              <a:gd name="connsiteY850" fmla="*/ 123795 h 5265976"/>
              <a:gd name="connsiteX851" fmla="*/ 3291104 w 7714445"/>
              <a:gd name="connsiteY851" fmla="*/ 139276 h 5265976"/>
              <a:gd name="connsiteX852" fmla="*/ 3264102 w 7714445"/>
              <a:gd name="connsiteY852" fmla="*/ 171469 h 5265976"/>
              <a:gd name="connsiteX853" fmla="*/ 3203052 w 7714445"/>
              <a:gd name="connsiteY853" fmla="*/ 224387 h 5265976"/>
              <a:gd name="connsiteX854" fmla="*/ 3209313 w 7714445"/>
              <a:gd name="connsiteY854" fmla="*/ 224387 h 5265976"/>
              <a:gd name="connsiteX855" fmla="*/ 3224185 w 7714445"/>
              <a:gd name="connsiteY855" fmla="*/ 236930 h 5265976"/>
              <a:gd name="connsiteX856" fmla="*/ 3215575 w 7714445"/>
              <a:gd name="connsiteY856" fmla="*/ 249474 h 5265976"/>
              <a:gd name="connsiteX857" fmla="*/ 3207385 w 7714445"/>
              <a:gd name="connsiteY857" fmla="*/ 263754 h 5265976"/>
              <a:gd name="connsiteX858" fmla="*/ 3224129 w 7714445"/>
              <a:gd name="connsiteY858" fmla="*/ 253272 h 5265976"/>
              <a:gd name="connsiteX859" fmla="*/ 3267356 w 7714445"/>
              <a:gd name="connsiteY859" fmla="*/ 226211 h 5265976"/>
              <a:gd name="connsiteX860" fmla="*/ 3273802 w 7714445"/>
              <a:gd name="connsiteY860" fmla="*/ 213535 h 5265976"/>
              <a:gd name="connsiteX861" fmla="*/ 3296010 w 7714445"/>
              <a:gd name="connsiteY861" fmla="*/ 193985 h 5265976"/>
              <a:gd name="connsiteX862" fmla="*/ 3299253 w 7714445"/>
              <a:gd name="connsiteY862" fmla="*/ 193844 h 5265976"/>
              <a:gd name="connsiteX863" fmla="*/ 3310226 w 7714445"/>
              <a:gd name="connsiteY863" fmla="*/ 181538 h 5265976"/>
              <a:gd name="connsiteX864" fmla="*/ 3342166 w 7714445"/>
              <a:gd name="connsiteY864" fmla="*/ 167298 h 5265976"/>
              <a:gd name="connsiteX865" fmla="*/ 3348489 w 7714445"/>
              <a:gd name="connsiteY865" fmla="*/ 155950 h 5265976"/>
              <a:gd name="connsiteX866" fmla="*/ 3370991 w 7714445"/>
              <a:gd name="connsiteY866" fmla="*/ 144369 h 5265976"/>
              <a:gd name="connsiteX867" fmla="*/ 3368144 w 7714445"/>
              <a:gd name="connsiteY867" fmla="*/ 137243 h 5265976"/>
              <a:gd name="connsiteX868" fmla="*/ 3371275 w 7714445"/>
              <a:gd name="connsiteY868" fmla="*/ 123523 h 5265976"/>
              <a:gd name="connsiteX869" fmla="*/ 3393191 w 7714445"/>
              <a:gd name="connsiteY869" fmla="*/ 112156 h 5265976"/>
              <a:gd name="connsiteX870" fmla="*/ 3411975 w 7714445"/>
              <a:gd name="connsiteY870" fmla="*/ 100789 h 5265976"/>
              <a:gd name="connsiteX871" fmla="*/ 3414933 w 7714445"/>
              <a:gd name="connsiteY871" fmla="*/ 101591 h 5265976"/>
              <a:gd name="connsiteX872" fmla="*/ 3530401 w 7714445"/>
              <a:gd name="connsiteY872" fmla="*/ 0 h 5265976"/>
              <a:gd name="connsiteX873" fmla="*/ 3683472 w 7714445"/>
              <a:gd name="connsiteY873" fmla="*/ 0 h 5265976"/>
              <a:gd name="connsiteX874" fmla="*/ 3678786 w 7714445"/>
              <a:gd name="connsiteY874" fmla="*/ 8171 h 5265976"/>
              <a:gd name="connsiteX875" fmla="*/ 3627127 w 7714445"/>
              <a:gd name="connsiteY875" fmla="*/ 81864 h 5265976"/>
              <a:gd name="connsiteX876" fmla="*/ 3629476 w 7714445"/>
              <a:gd name="connsiteY876" fmla="*/ 90880 h 5265976"/>
              <a:gd name="connsiteX877" fmla="*/ 3608343 w 7714445"/>
              <a:gd name="connsiteY877" fmla="*/ 97544 h 5265976"/>
              <a:gd name="connsiteX878" fmla="*/ 3606778 w 7714445"/>
              <a:gd name="connsiteY878" fmla="*/ 106168 h 5265976"/>
              <a:gd name="connsiteX879" fmla="*/ 3614604 w 7714445"/>
              <a:gd name="connsiteY879" fmla="*/ 110088 h 5265976"/>
              <a:gd name="connsiteX880" fmla="*/ 3595037 w 7714445"/>
              <a:gd name="connsiteY880" fmla="*/ 128511 h 5265976"/>
              <a:gd name="connsiteX881" fmla="*/ 3589558 w 7714445"/>
              <a:gd name="connsiteY881" fmla="*/ 144582 h 5265976"/>
              <a:gd name="connsiteX882" fmla="*/ 3627127 w 7714445"/>
              <a:gd name="connsiteY882" fmla="*/ 125767 h 5265976"/>
              <a:gd name="connsiteX883" fmla="*/ 3639651 w 7714445"/>
              <a:gd name="connsiteY883" fmla="*/ 116359 h 5265976"/>
              <a:gd name="connsiteX884" fmla="*/ 3633389 w 7714445"/>
              <a:gd name="connsiteY884" fmla="*/ 106952 h 5265976"/>
              <a:gd name="connsiteX885" fmla="*/ 3654522 w 7714445"/>
              <a:gd name="connsiteY885" fmla="*/ 94016 h 5265976"/>
              <a:gd name="connsiteX886" fmla="*/ 3670958 w 7714445"/>
              <a:gd name="connsiteY886" fmla="*/ 78729 h 5265976"/>
              <a:gd name="connsiteX887" fmla="*/ 3721051 w 7714445"/>
              <a:gd name="connsiteY887" fmla="*/ 22282 h 5265976"/>
              <a:gd name="connsiteX888" fmla="*/ 3758620 w 7714445"/>
              <a:gd name="connsiteY888" fmla="*/ 6603 h 5265976"/>
              <a:gd name="connsiteX889" fmla="*/ 3768037 w 7714445"/>
              <a:gd name="connsiteY889" fmla="*/ 0 h 5265976"/>
              <a:gd name="connsiteX890" fmla="*/ 3861375 w 7714445"/>
              <a:gd name="connsiteY890" fmla="*/ 0 h 5265976"/>
              <a:gd name="connsiteX891" fmla="*/ 3858707 w 7714445"/>
              <a:gd name="connsiteY891" fmla="*/ 4692 h 5265976"/>
              <a:gd name="connsiteX892" fmla="*/ 3858805 w 7714445"/>
              <a:gd name="connsiteY892" fmla="*/ 19146 h 5265976"/>
              <a:gd name="connsiteX893" fmla="*/ 3808712 w 7714445"/>
              <a:gd name="connsiteY893" fmla="*/ 78729 h 5265976"/>
              <a:gd name="connsiteX894" fmla="*/ 3811154 w 7714445"/>
              <a:gd name="connsiteY894" fmla="*/ 81738 h 5265976"/>
              <a:gd name="connsiteX895" fmla="*/ 3841006 w 7714445"/>
              <a:gd name="connsiteY895" fmla="*/ 58764 h 5265976"/>
              <a:gd name="connsiteX896" fmla="*/ 3877793 w 7714445"/>
              <a:gd name="connsiteY896" fmla="*/ 36421 h 5265976"/>
              <a:gd name="connsiteX897" fmla="*/ 3885621 w 7714445"/>
              <a:gd name="connsiteY897" fmla="*/ 21133 h 5265976"/>
              <a:gd name="connsiteX898" fmla="*/ 3902839 w 7714445"/>
              <a:gd name="connsiteY898" fmla="*/ 8198 h 5265976"/>
              <a:gd name="connsiteX899" fmla="*/ 3912193 w 7714445"/>
              <a:gd name="connsiteY899" fmla="*/ 0 h 5265976"/>
              <a:gd name="connsiteX900" fmla="*/ 3970722 w 7714445"/>
              <a:gd name="connsiteY900" fmla="*/ 0 h 5265976"/>
              <a:gd name="connsiteX901" fmla="*/ 3945106 w 7714445"/>
              <a:gd name="connsiteY901" fmla="*/ 30542 h 5265976"/>
              <a:gd name="connsiteX902" fmla="*/ 3931036 w 7714445"/>
              <a:gd name="connsiteY902" fmla="*/ 44088 h 5265976"/>
              <a:gd name="connsiteX903" fmla="*/ 3945684 w 7714445"/>
              <a:gd name="connsiteY903" fmla="*/ 43450 h 5265976"/>
              <a:gd name="connsiteX904" fmla="*/ 3958989 w 7714445"/>
              <a:gd name="connsiteY904" fmla="*/ 47370 h 5265976"/>
              <a:gd name="connsiteX905" fmla="*/ 3967599 w 7714445"/>
              <a:gd name="connsiteY905" fmla="*/ 77945 h 5265976"/>
              <a:gd name="connsiteX906" fmla="*/ 3933943 w 7714445"/>
              <a:gd name="connsiteY906" fmla="*/ 103816 h 5265976"/>
              <a:gd name="connsiteX907" fmla="*/ 3896374 w 7714445"/>
              <a:gd name="connsiteY907" fmla="*/ 161438 h 5265976"/>
              <a:gd name="connsiteX908" fmla="*/ 3894906 w 7714445"/>
              <a:gd name="connsiteY908" fmla="*/ 163597 h 5265976"/>
              <a:gd name="connsiteX909" fmla="*/ 3925782 w 7714445"/>
              <a:gd name="connsiteY909" fmla="*/ 135372 h 5265976"/>
              <a:gd name="connsiteX910" fmla="*/ 3963351 w 7714445"/>
              <a:gd name="connsiteY910" fmla="*/ 104012 h 5265976"/>
              <a:gd name="connsiteX911" fmla="*/ 3961787 w 7714445"/>
              <a:gd name="connsiteY911" fmla="*/ 87549 h 5265976"/>
              <a:gd name="connsiteX912" fmla="*/ 3988397 w 7714445"/>
              <a:gd name="connsiteY912" fmla="*/ 75789 h 5265976"/>
              <a:gd name="connsiteX913" fmla="*/ 4074538 w 7714445"/>
              <a:gd name="connsiteY913" fmla="*/ 0 h 5265976"/>
              <a:gd name="connsiteX914" fmla="*/ 4244957 w 7714445"/>
              <a:gd name="connsiteY914" fmla="*/ 0 h 5265976"/>
              <a:gd name="connsiteX915" fmla="*/ 4213813 w 7714445"/>
              <a:gd name="connsiteY915" fmla="*/ 44429 h 5265976"/>
              <a:gd name="connsiteX916" fmla="*/ 4216161 w 7714445"/>
              <a:gd name="connsiteY916" fmla="*/ 53445 h 5265976"/>
              <a:gd name="connsiteX917" fmla="*/ 4195028 w 7714445"/>
              <a:gd name="connsiteY917" fmla="*/ 60109 h 5265976"/>
              <a:gd name="connsiteX918" fmla="*/ 4193464 w 7714445"/>
              <a:gd name="connsiteY918" fmla="*/ 68734 h 5265976"/>
              <a:gd name="connsiteX919" fmla="*/ 4201290 w 7714445"/>
              <a:gd name="connsiteY919" fmla="*/ 72653 h 5265976"/>
              <a:gd name="connsiteX920" fmla="*/ 4181723 w 7714445"/>
              <a:gd name="connsiteY920" fmla="*/ 91077 h 5265976"/>
              <a:gd name="connsiteX921" fmla="*/ 4176244 w 7714445"/>
              <a:gd name="connsiteY921" fmla="*/ 107148 h 5265976"/>
              <a:gd name="connsiteX922" fmla="*/ 4213813 w 7714445"/>
              <a:gd name="connsiteY922" fmla="*/ 88332 h 5265976"/>
              <a:gd name="connsiteX923" fmla="*/ 4226336 w 7714445"/>
              <a:gd name="connsiteY923" fmla="*/ 78925 h 5265976"/>
              <a:gd name="connsiteX924" fmla="*/ 4220074 w 7714445"/>
              <a:gd name="connsiteY924" fmla="*/ 69517 h 5265976"/>
              <a:gd name="connsiteX925" fmla="*/ 4241208 w 7714445"/>
              <a:gd name="connsiteY925" fmla="*/ 56581 h 5265976"/>
              <a:gd name="connsiteX926" fmla="*/ 4257644 w 7714445"/>
              <a:gd name="connsiteY926" fmla="*/ 41294 h 5265976"/>
              <a:gd name="connsiteX927" fmla="*/ 4294289 w 7714445"/>
              <a:gd name="connsiteY927" fmla="*/ 0 h 5265976"/>
              <a:gd name="connsiteX928" fmla="*/ 4430114 w 7714445"/>
              <a:gd name="connsiteY928" fmla="*/ 0 h 5265976"/>
              <a:gd name="connsiteX929" fmla="*/ 4395398 w 7714445"/>
              <a:gd name="connsiteY929" fmla="*/ 41294 h 5265976"/>
              <a:gd name="connsiteX930" fmla="*/ 4415749 w 7714445"/>
              <a:gd name="connsiteY930" fmla="*/ 66381 h 5265976"/>
              <a:gd name="connsiteX931" fmla="*/ 4389136 w 7714445"/>
              <a:gd name="connsiteY931" fmla="*/ 91469 h 5265976"/>
              <a:gd name="connsiteX932" fmla="*/ 4360959 w 7714445"/>
              <a:gd name="connsiteY932" fmla="*/ 131451 h 5265976"/>
              <a:gd name="connsiteX933" fmla="*/ 4338138 w 7714445"/>
              <a:gd name="connsiteY933" fmla="*/ 148595 h 5265976"/>
              <a:gd name="connsiteX934" fmla="*/ 4337911 w 7714445"/>
              <a:gd name="connsiteY934" fmla="*/ 149531 h 5265976"/>
              <a:gd name="connsiteX935" fmla="*/ 4326976 w 7714445"/>
              <a:gd name="connsiteY935" fmla="*/ 156981 h 5265976"/>
              <a:gd name="connsiteX936" fmla="*/ 4313998 w 7714445"/>
              <a:gd name="connsiteY936" fmla="*/ 166730 h 5265976"/>
              <a:gd name="connsiteX937" fmla="*/ 4332782 w 7714445"/>
              <a:gd name="connsiteY937" fmla="*/ 191817 h 5265976"/>
              <a:gd name="connsiteX938" fmla="*/ 4288951 w 7714445"/>
              <a:gd name="connsiteY938" fmla="*/ 207496 h 5265976"/>
              <a:gd name="connsiteX939" fmla="*/ 4288951 w 7714445"/>
              <a:gd name="connsiteY939" fmla="*/ 241991 h 5265976"/>
              <a:gd name="connsiteX940" fmla="*/ 4272515 w 7714445"/>
              <a:gd name="connsiteY940" fmla="*/ 260023 h 5265976"/>
              <a:gd name="connsiteX941" fmla="*/ 4251382 w 7714445"/>
              <a:gd name="connsiteY941" fmla="*/ 273350 h 5265976"/>
              <a:gd name="connsiteX942" fmla="*/ 4249818 w 7714445"/>
              <a:gd name="connsiteY942" fmla="*/ 287071 h 5265976"/>
              <a:gd name="connsiteX943" fmla="*/ 4257644 w 7714445"/>
              <a:gd name="connsiteY943" fmla="*/ 298438 h 5265976"/>
              <a:gd name="connsiteX944" fmla="*/ 4263746 w 7714445"/>
              <a:gd name="connsiteY944" fmla="*/ 300271 h 5265976"/>
              <a:gd name="connsiteX945" fmla="*/ 4274221 w 7714445"/>
              <a:gd name="connsiteY945" fmla="*/ 294879 h 5265976"/>
              <a:gd name="connsiteX946" fmla="*/ 4268407 w 7714445"/>
              <a:gd name="connsiteY946" fmla="*/ 285502 h 5265976"/>
              <a:gd name="connsiteX947" fmla="*/ 4278225 w 7714445"/>
              <a:gd name="connsiteY947" fmla="*/ 278228 h 5265976"/>
              <a:gd name="connsiteX948" fmla="*/ 4277981 w 7714445"/>
              <a:gd name="connsiteY948" fmla="*/ 275676 h 5265976"/>
              <a:gd name="connsiteX949" fmla="*/ 4277981 w 7714445"/>
              <a:gd name="connsiteY949" fmla="*/ 275675 h 5265976"/>
              <a:gd name="connsiteX950" fmla="*/ 4304592 w 7714445"/>
              <a:gd name="connsiteY950" fmla="*/ 263915 h 5265976"/>
              <a:gd name="connsiteX951" fmla="*/ 4326521 w 7714445"/>
              <a:gd name="connsiteY951" fmla="*/ 244621 h 5265976"/>
              <a:gd name="connsiteX952" fmla="*/ 4326521 w 7714445"/>
              <a:gd name="connsiteY952" fmla="*/ 213768 h 5265976"/>
              <a:gd name="connsiteX953" fmla="*/ 4332782 w 7714445"/>
              <a:gd name="connsiteY953" fmla="*/ 213768 h 5265976"/>
              <a:gd name="connsiteX954" fmla="*/ 4339828 w 7714445"/>
              <a:gd name="connsiteY954" fmla="*/ 202793 h 5265976"/>
              <a:gd name="connsiteX955" fmla="*/ 4332782 w 7714445"/>
              <a:gd name="connsiteY955" fmla="*/ 191817 h 5265976"/>
              <a:gd name="connsiteX956" fmla="*/ 4373482 w 7714445"/>
              <a:gd name="connsiteY956" fmla="*/ 165554 h 5265976"/>
              <a:gd name="connsiteX957" fmla="*/ 4414182 w 7714445"/>
              <a:gd name="connsiteY957" fmla="*/ 141642 h 5265976"/>
              <a:gd name="connsiteX958" fmla="*/ 4396964 w 7714445"/>
              <a:gd name="connsiteY958" fmla="*/ 120083 h 5265976"/>
              <a:gd name="connsiteX959" fmla="*/ 4445490 w 7714445"/>
              <a:gd name="connsiteY959" fmla="*/ 100876 h 5265976"/>
              <a:gd name="connsiteX960" fmla="*/ 4477582 w 7714445"/>
              <a:gd name="connsiteY960" fmla="*/ 55013 h 5265976"/>
              <a:gd name="connsiteX961" fmla="*/ 4514367 w 7714445"/>
              <a:gd name="connsiteY961" fmla="*/ 6799 h 5265976"/>
              <a:gd name="connsiteX962" fmla="*/ 4532369 w 7714445"/>
              <a:gd name="connsiteY962" fmla="*/ 6015 h 5265976"/>
              <a:gd name="connsiteX963" fmla="*/ 4545675 w 7714445"/>
              <a:gd name="connsiteY963" fmla="*/ 9935 h 5265976"/>
              <a:gd name="connsiteX964" fmla="*/ 4558492 w 7714445"/>
              <a:gd name="connsiteY964" fmla="*/ 24047 h 5265976"/>
              <a:gd name="connsiteX965" fmla="*/ 4555401 w 7714445"/>
              <a:gd name="connsiteY965" fmla="*/ 36145 h 5265976"/>
              <a:gd name="connsiteX966" fmla="*/ 4575124 w 7714445"/>
              <a:gd name="connsiteY966" fmla="*/ 18695 h 5265976"/>
              <a:gd name="connsiteX967" fmla="*/ 4600009 w 7714445"/>
              <a:gd name="connsiteY967" fmla="*/ 0 h 5265976"/>
              <a:gd name="connsiteX968" fmla="*/ 5048309 w 7714445"/>
              <a:gd name="connsiteY968" fmla="*/ 0 h 5265976"/>
              <a:gd name="connsiteX969" fmla="*/ 4980558 w 7714445"/>
              <a:gd name="connsiteY969" fmla="*/ 30846 h 5265976"/>
              <a:gd name="connsiteX970" fmla="*/ 4958643 w 7714445"/>
              <a:gd name="connsiteY970" fmla="*/ 62205 h 5265976"/>
              <a:gd name="connsiteX971" fmla="*/ 4955512 w 7714445"/>
              <a:gd name="connsiteY971" fmla="*/ 84157 h 5265976"/>
              <a:gd name="connsiteX972" fmla="*/ 4999343 w 7714445"/>
              <a:gd name="connsiteY972" fmla="*/ 81021 h 5265976"/>
              <a:gd name="connsiteX973" fmla="*/ 5005604 w 7714445"/>
              <a:gd name="connsiteY973" fmla="*/ 81021 h 5265976"/>
              <a:gd name="connsiteX974" fmla="*/ 4999343 w 7714445"/>
              <a:gd name="connsiteY974" fmla="*/ 49662 h 5265976"/>
              <a:gd name="connsiteX975" fmla="*/ 5055697 w 7714445"/>
              <a:gd name="connsiteY975" fmla="*/ 27711 h 5265976"/>
              <a:gd name="connsiteX976" fmla="*/ 5074481 w 7714445"/>
              <a:gd name="connsiteY976" fmla="*/ 2623 h 5265976"/>
              <a:gd name="connsiteX977" fmla="*/ 5053530 w 7714445"/>
              <a:gd name="connsiteY977" fmla="*/ 0 h 5265976"/>
              <a:gd name="connsiteX978" fmla="*/ 5397533 w 7714445"/>
              <a:gd name="connsiteY978" fmla="*/ 0 h 5265976"/>
              <a:gd name="connsiteX979" fmla="*/ 5394604 w 7714445"/>
              <a:gd name="connsiteY979" fmla="*/ 4191 h 5265976"/>
              <a:gd name="connsiteX980" fmla="*/ 5393820 w 7714445"/>
              <a:gd name="connsiteY980" fmla="*/ 12031 h 5265976"/>
              <a:gd name="connsiteX981" fmla="*/ 5412605 w 7714445"/>
              <a:gd name="connsiteY981" fmla="*/ 5759 h 5265976"/>
              <a:gd name="connsiteX982" fmla="*/ 5427554 w 7714445"/>
              <a:gd name="connsiteY982" fmla="*/ 0 h 5265976"/>
              <a:gd name="connsiteX983" fmla="*/ 5662268 w 7714445"/>
              <a:gd name="connsiteY983" fmla="*/ 0 h 5265976"/>
              <a:gd name="connsiteX984" fmla="*/ 5669328 w 7714445"/>
              <a:gd name="connsiteY984" fmla="*/ 5759 h 5265976"/>
              <a:gd name="connsiteX985" fmla="*/ 5602800 w 7714445"/>
              <a:gd name="connsiteY985" fmla="*/ 70045 h 5265976"/>
              <a:gd name="connsiteX986" fmla="*/ 5569143 w 7714445"/>
              <a:gd name="connsiteY986" fmla="*/ 134331 h 5265976"/>
              <a:gd name="connsiteX987" fmla="*/ 5519051 w 7714445"/>
              <a:gd name="connsiteY987" fmla="*/ 156282 h 5265976"/>
              <a:gd name="connsiteX988" fmla="*/ 5491656 w 7714445"/>
              <a:gd name="connsiteY988" fmla="*/ 182937 h 5265976"/>
              <a:gd name="connsiteX989" fmla="*/ 5468959 w 7714445"/>
              <a:gd name="connsiteY989" fmla="*/ 209593 h 5265976"/>
              <a:gd name="connsiteX990" fmla="*/ 5475220 w 7714445"/>
              <a:gd name="connsiteY990" fmla="*/ 219001 h 5265976"/>
              <a:gd name="connsiteX991" fmla="*/ 5519835 w 7714445"/>
              <a:gd name="connsiteY991" fmla="*/ 192345 h 5265976"/>
              <a:gd name="connsiteX992" fmla="*/ 5569143 w 7714445"/>
              <a:gd name="connsiteY992" fmla="*/ 165689 h 5265976"/>
              <a:gd name="connsiteX993" fmla="*/ 5612974 w 7714445"/>
              <a:gd name="connsiteY993" fmla="*/ 159418 h 5265976"/>
              <a:gd name="connsiteX994" fmla="*/ 5569143 w 7714445"/>
              <a:gd name="connsiteY994" fmla="*/ 150010 h 5265976"/>
              <a:gd name="connsiteX995" fmla="*/ 5587928 w 7714445"/>
              <a:gd name="connsiteY995" fmla="*/ 143738 h 5265976"/>
              <a:gd name="connsiteX996" fmla="*/ 5612192 w 7714445"/>
              <a:gd name="connsiteY996" fmla="*/ 142170 h 5265976"/>
              <a:gd name="connsiteX997" fmla="*/ 5631759 w 7714445"/>
              <a:gd name="connsiteY997" fmla="*/ 150010 h 5265976"/>
              <a:gd name="connsiteX998" fmla="*/ 5648979 w 7714445"/>
              <a:gd name="connsiteY998" fmla="*/ 137467 h 5265976"/>
              <a:gd name="connsiteX999" fmla="*/ 5656805 w 7714445"/>
              <a:gd name="connsiteY999" fmla="*/ 124923 h 5265976"/>
              <a:gd name="connsiteX1000" fmla="*/ 5668546 w 7714445"/>
              <a:gd name="connsiteY1000" fmla="*/ 110028 h 5265976"/>
              <a:gd name="connsiteX1001" fmla="*/ 5675590 w 7714445"/>
              <a:gd name="connsiteY1001" fmla="*/ 90429 h 5265976"/>
              <a:gd name="connsiteX1002" fmla="*/ 5625497 w 7714445"/>
              <a:gd name="connsiteY1002" fmla="*/ 74749 h 5265976"/>
              <a:gd name="connsiteX1003" fmla="*/ 5656805 w 7714445"/>
              <a:gd name="connsiteY1003" fmla="*/ 46526 h 5265976"/>
              <a:gd name="connsiteX1004" fmla="*/ 5719420 w 7714445"/>
              <a:gd name="connsiteY1004" fmla="*/ 52798 h 5265976"/>
              <a:gd name="connsiteX1005" fmla="*/ 5701418 w 7714445"/>
              <a:gd name="connsiteY1005" fmla="*/ 66909 h 5265976"/>
              <a:gd name="connsiteX1006" fmla="*/ 5688113 w 7714445"/>
              <a:gd name="connsiteY1006" fmla="*/ 81021 h 5265976"/>
              <a:gd name="connsiteX1007" fmla="*/ 5713159 w 7714445"/>
              <a:gd name="connsiteY1007" fmla="*/ 90429 h 5265976"/>
              <a:gd name="connsiteX1008" fmla="*/ 5731944 w 7714445"/>
              <a:gd name="connsiteY1008" fmla="*/ 99835 h 5265976"/>
              <a:gd name="connsiteX1009" fmla="*/ 5720987 w 7714445"/>
              <a:gd name="connsiteY1009" fmla="*/ 118260 h 5265976"/>
              <a:gd name="connsiteX1010" fmla="*/ 5700636 w 7714445"/>
              <a:gd name="connsiteY1010" fmla="*/ 134331 h 5265976"/>
              <a:gd name="connsiteX1011" fmla="*/ 5731161 w 7714445"/>
              <a:gd name="connsiteY1011" fmla="*/ 135898 h 5265976"/>
              <a:gd name="connsiteX1012" fmla="*/ 5750985 w 7714445"/>
              <a:gd name="connsiteY1012" fmla="*/ 137102 h 5265976"/>
              <a:gd name="connsiteX1013" fmla="*/ 5756263 w 7714445"/>
              <a:gd name="connsiteY1013" fmla="*/ 133136 h 5265976"/>
              <a:gd name="connsiteX1014" fmla="*/ 5781310 w 7714445"/>
              <a:gd name="connsiteY1014" fmla="*/ 111185 h 5265976"/>
              <a:gd name="connsiteX1015" fmla="*/ 5794008 w 7714445"/>
              <a:gd name="connsiteY1015" fmla="*/ 107806 h 5265976"/>
              <a:gd name="connsiteX1016" fmla="*/ 5830478 w 7714445"/>
              <a:gd name="connsiteY1016" fmla="*/ 107806 h 5265976"/>
              <a:gd name="connsiteX1017" fmla="*/ 5825531 w 7714445"/>
              <a:gd name="connsiteY1017" fmla="*/ 123287 h 5265976"/>
              <a:gd name="connsiteX1018" fmla="*/ 5798530 w 7714445"/>
              <a:gd name="connsiteY1018" fmla="*/ 155480 h 5265976"/>
              <a:gd name="connsiteX1019" fmla="*/ 5737479 w 7714445"/>
              <a:gd name="connsiteY1019" fmla="*/ 208398 h 5265976"/>
              <a:gd name="connsiteX1020" fmla="*/ 5743740 w 7714445"/>
              <a:gd name="connsiteY1020" fmla="*/ 208398 h 5265976"/>
              <a:gd name="connsiteX1021" fmla="*/ 5758612 w 7714445"/>
              <a:gd name="connsiteY1021" fmla="*/ 220941 h 5265976"/>
              <a:gd name="connsiteX1022" fmla="*/ 5750002 w 7714445"/>
              <a:gd name="connsiteY1022" fmla="*/ 233485 h 5265976"/>
              <a:gd name="connsiteX1023" fmla="*/ 5717793 w 7714445"/>
              <a:gd name="connsiteY1023" fmla="*/ 289645 h 5265976"/>
              <a:gd name="connsiteX1024" fmla="*/ 5725682 w 7714445"/>
              <a:gd name="connsiteY1024" fmla="*/ 291126 h 5265976"/>
              <a:gd name="connsiteX1025" fmla="*/ 5713159 w 7714445"/>
              <a:gd name="connsiteY1025" fmla="*/ 325621 h 5265976"/>
              <a:gd name="connsiteX1026" fmla="*/ 5744467 w 7714445"/>
              <a:gd name="connsiteY1026" fmla="*/ 322485 h 5265976"/>
              <a:gd name="connsiteX1027" fmla="*/ 5747385 w 7714445"/>
              <a:gd name="connsiteY1027" fmla="*/ 324239 h 5265976"/>
              <a:gd name="connsiteX1028" fmla="*/ 5750002 w 7714445"/>
              <a:gd name="connsiteY1028" fmla="*/ 321291 h 5265976"/>
              <a:gd name="connsiteX1029" fmla="*/ 5787571 w 7714445"/>
              <a:gd name="connsiteY1029" fmla="*/ 305612 h 5265976"/>
              <a:gd name="connsiteX1030" fmla="*/ 5803225 w 7714445"/>
              <a:gd name="connsiteY1030" fmla="*/ 294635 h 5265976"/>
              <a:gd name="connsiteX1031" fmla="*/ 5800094 w 7714445"/>
              <a:gd name="connsiteY1031" fmla="*/ 283659 h 5265976"/>
              <a:gd name="connsiteX1032" fmla="*/ 5825140 w 7714445"/>
              <a:gd name="connsiteY1032" fmla="*/ 258572 h 5265976"/>
              <a:gd name="connsiteX1033" fmla="*/ 5843925 w 7714445"/>
              <a:gd name="connsiteY1033" fmla="*/ 231917 h 5265976"/>
              <a:gd name="connsiteX1034" fmla="*/ 5862710 w 7714445"/>
              <a:gd name="connsiteY1034" fmla="*/ 205262 h 5265976"/>
              <a:gd name="connsiteX1035" fmla="*/ 5944110 w 7714445"/>
              <a:gd name="connsiteY1035" fmla="*/ 170767 h 5265976"/>
              <a:gd name="connsiteX1036" fmla="*/ 5967591 w 7714445"/>
              <a:gd name="connsiteY1036" fmla="*/ 188799 h 5265976"/>
              <a:gd name="connsiteX1037" fmla="*/ 5944110 w 7714445"/>
              <a:gd name="connsiteY1037" fmla="*/ 202126 h 5265976"/>
              <a:gd name="connsiteX1038" fmla="*/ 5943327 w 7714445"/>
              <a:gd name="connsiteY1038" fmla="*/ 222118 h 5265976"/>
              <a:gd name="connsiteX1039" fmla="*/ 5937848 w 7714445"/>
              <a:gd name="connsiteY1039" fmla="*/ 239757 h 5265976"/>
              <a:gd name="connsiteX1040" fmla="*/ 5901061 w 7714445"/>
              <a:gd name="connsiteY1040" fmla="*/ 280132 h 5265976"/>
              <a:gd name="connsiteX1041" fmla="*/ 5887756 w 7714445"/>
              <a:gd name="connsiteY1041" fmla="*/ 318155 h 5265976"/>
              <a:gd name="connsiteX1042" fmla="*/ 5837663 w 7714445"/>
              <a:gd name="connsiteY1042" fmla="*/ 377737 h 5265976"/>
              <a:gd name="connsiteX1043" fmla="*/ 5858014 w 7714445"/>
              <a:gd name="connsiteY1043" fmla="*/ 402825 h 5265976"/>
              <a:gd name="connsiteX1044" fmla="*/ 5831402 w 7714445"/>
              <a:gd name="connsiteY1044" fmla="*/ 427912 h 5265976"/>
              <a:gd name="connsiteX1045" fmla="*/ 5803225 w 7714445"/>
              <a:gd name="connsiteY1045" fmla="*/ 467895 h 5265976"/>
              <a:gd name="connsiteX1046" fmla="*/ 5756263 w 7714445"/>
              <a:gd name="connsiteY1046" fmla="*/ 503173 h 5265976"/>
              <a:gd name="connsiteX1047" fmla="*/ 5775048 w 7714445"/>
              <a:gd name="connsiteY1047" fmla="*/ 528261 h 5265976"/>
              <a:gd name="connsiteX1048" fmla="*/ 5741702 w 7714445"/>
              <a:gd name="connsiteY1048" fmla="*/ 540189 h 5265976"/>
              <a:gd name="connsiteX1049" fmla="*/ 5743965 w 7714445"/>
              <a:gd name="connsiteY1049" fmla="*/ 541835 h 5265976"/>
              <a:gd name="connsiteX1050" fmla="*/ 5741716 w 7714445"/>
              <a:gd name="connsiteY1050" fmla="*/ 551095 h 5265976"/>
              <a:gd name="connsiteX1051" fmla="*/ 5731217 w 7714445"/>
              <a:gd name="connsiteY1051" fmla="*/ 558247 h 5265976"/>
              <a:gd name="connsiteX1052" fmla="*/ 5731217 w 7714445"/>
              <a:gd name="connsiteY1052" fmla="*/ 578435 h 5265976"/>
              <a:gd name="connsiteX1053" fmla="*/ 5714781 w 7714445"/>
              <a:gd name="connsiteY1053" fmla="*/ 596467 h 5265976"/>
              <a:gd name="connsiteX1054" fmla="*/ 5693648 w 7714445"/>
              <a:gd name="connsiteY1054" fmla="*/ 609794 h 5265976"/>
              <a:gd name="connsiteX1055" fmla="*/ 5692083 w 7714445"/>
              <a:gd name="connsiteY1055" fmla="*/ 623514 h 5265976"/>
              <a:gd name="connsiteX1056" fmla="*/ 5699909 w 7714445"/>
              <a:gd name="connsiteY1056" fmla="*/ 634881 h 5265976"/>
              <a:gd name="connsiteX1057" fmla="*/ 5711650 w 7714445"/>
              <a:gd name="connsiteY1057" fmla="*/ 638409 h 5265976"/>
              <a:gd name="connsiteX1058" fmla="*/ 5718694 w 7714445"/>
              <a:gd name="connsiteY1058" fmla="*/ 634881 h 5265976"/>
              <a:gd name="connsiteX1059" fmla="*/ 5724956 w 7714445"/>
              <a:gd name="connsiteY1059" fmla="*/ 611362 h 5265976"/>
              <a:gd name="connsiteX1060" fmla="*/ 5768786 w 7714445"/>
              <a:gd name="connsiteY1060" fmla="*/ 597251 h 5265976"/>
              <a:gd name="connsiteX1061" fmla="*/ 5768786 w 7714445"/>
              <a:gd name="connsiteY1061" fmla="*/ 550212 h 5265976"/>
              <a:gd name="connsiteX1062" fmla="*/ 5775048 w 7714445"/>
              <a:gd name="connsiteY1062" fmla="*/ 550212 h 5265976"/>
              <a:gd name="connsiteX1063" fmla="*/ 5782093 w 7714445"/>
              <a:gd name="connsiteY1063" fmla="*/ 539236 h 5265976"/>
              <a:gd name="connsiteX1064" fmla="*/ 5775048 w 7714445"/>
              <a:gd name="connsiteY1064" fmla="*/ 528261 h 5265976"/>
              <a:gd name="connsiteX1065" fmla="*/ 5815748 w 7714445"/>
              <a:gd name="connsiteY1065" fmla="*/ 501997 h 5265976"/>
              <a:gd name="connsiteX1066" fmla="*/ 5856448 w 7714445"/>
              <a:gd name="connsiteY1066" fmla="*/ 478086 h 5265976"/>
              <a:gd name="connsiteX1067" fmla="*/ 5839230 w 7714445"/>
              <a:gd name="connsiteY1067" fmla="*/ 456527 h 5265976"/>
              <a:gd name="connsiteX1068" fmla="*/ 5887756 w 7714445"/>
              <a:gd name="connsiteY1068" fmla="*/ 437320 h 5265976"/>
              <a:gd name="connsiteX1069" fmla="*/ 5919847 w 7714445"/>
              <a:gd name="connsiteY1069" fmla="*/ 391457 h 5265976"/>
              <a:gd name="connsiteX1070" fmla="*/ 5956633 w 7714445"/>
              <a:gd name="connsiteY1070" fmla="*/ 343242 h 5265976"/>
              <a:gd name="connsiteX1071" fmla="*/ 5974635 w 7714445"/>
              <a:gd name="connsiteY1071" fmla="*/ 342458 h 5265976"/>
              <a:gd name="connsiteX1072" fmla="*/ 5987941 w 7714445"/>
              <a:gd name="connsiteY1072" fmla="*/ 346378 h 5265976"/>
              <a:gd name="connsiteX1073" fmla="*/ 5996551 w 7714445"/>
              <a:gd name="connsiteY1073" fmla="*/ 376954 h 5265976"/>
              <a:gd name="connsiteX1074" fmla="*/ 5962894 w 7714445"/>
              <a:gd name="connsiteY1074" fmla="*/ 402825 h 5265976"/>
              <a:gd name="connsiteX1075" fmla="*/ 5925325 w 7714445"/>
              <a:gd name="connsiteY1075" fmla="*/ 460447 h 5265976"/>
              <a:gd name="connsiteX1076" fmla="*/ 5887756 w 7714445"/>
              <a:gd name="connsiteY1076" fmla="*/ 515717 h 5265976"/>
              <a:gd name="connsiteX1077" fmla="*/ 5890887 w 7714445"/>
              <a:gd name="connsiteY1077" fmla="*/ 523556 h 5265976"/>
              <a:gd name="connsiteX1078" fmla="*/ 5875233 w 7714445"/>
              <a:gd name="connsiteY1078" fmla="*/ 531396 h 5265976"/>
              <a:gd name="connsiteX1079" fmla="*/ 5868971 w 7714445"/>
              <a:gd name="connsiteY1079" fmla="*/ 540413 h 5265976"/>
              <a:gd name="connsiteX1080" fmla="*/ 5881494 w 7714445"/>
              <a:gd name="connsiteY1080" fmla="*/ 547076 h 5265976"/>
              <a:gd name="connsiteX1081" fmla="*/ 5855666 w 7714445"/>
              <a:gd name="connsiteY1081" fmla="*/ 562756 h 5265976"/>
              <a:gd name="connsiteX1082" fmla="*/ 5843925 w 7714445"/>
              <a:gd name="connsiteY1082" fmla="*/ 578435 h 5265976"/>
              <a:gd name="connsiteX1083" fmla="*/ 5818879 w 7714445"/>
              <a:gd name="connsiteY1083" fmla="*/ 600386 h 5265976"/>
              <a:gd name="connsiteX1084" fmla="*/ 5829837 w 7714445"/>
              <a:gd name="connsiteY1084" fmla="*/ 618418 h 5265976"/>
              <a:gd name="connsiteX1085" fmla="*/ 5812617 w 7714445"/>
              <a:gd name="connsiteY1085" fmla="*/ 631746 h 5265976"/>
              <a:gd name="connsiteX1086" fmla="*/ 5896366 w 7714445"/>
              <a:gd name="connsiteY1086" fmla="*/ 629394 h 5265976"/>
              <a:gd name="connsiteX1087" fmla="*/ 5975417 w 7714445"/>
              <a:gd name="connsiteY1087" fmla="*/ 641153 h 5265976"/>
              <a:gd name="connsiteX1088" fmla="*/ 5989507 w 7714445"/>
              <a:gd name="connsiteY1088" fmla="*/ 660360 h 5265976"/>
              <a:gd name="connsiteX1089" fmla="*/ 5987410 w 7714445"/>
              <a:gd name="connsiteY1089" fmla="*/ 662169 h 5265976"/>
              <a:gd name="connsiteX1090" fmla="*/ 5994427 w 7714445"/>
              <a:gd name="connsiteY1090" fmla="*/ 667271 h 5265976"/>
              <a:gd name="connsiteX1091" fmla="*/ 5992177 w 7714445"/>
              <a:gd name="connsiteY1091" fmla="*/ 676532 h 5265976"/>
              <a:gd name="connsiteX1092" fmla="*/ 5980737 w 7714445"/>
              <a:gd name="connsiteY1092" fmla="*/ 684325 h 5265976"/>
              <a:gd name="connsiteX1093" fmla="*/ 5987941 w 7714445"/>
              <a:gd name="connsiteY1093" fmla="*/ 681919 h 5265976"/>
              <a:gd name="connsiteX1094" fmla="*/ 6069340 w 7714445"/>
              <a:gd name="connsiteY1094" fmla="*/ 650560 h 5265976"/>
              <a:gd name="connsiteX1095" fmla="*/ 6081863 w 7714445"/>
              <a:gd name="connsiteY1095" fmla="*/ 628609 h 5265976"/>
              <a:gd name="connsiteX1096" fmla="*/ 6078733 w 7714445"/>
              <a:gd name="connsiteY1096" fmla="*/ 619593 h 5265976"/>
              <a:gd name="connsiteX1097" fmla="*/ 6094387 w 7714445"/>
              <a:gd name="connsiteY1097" fmla="*/ 612930 h 5265976"/>
              <a:gd name="connsiteX1098" fmla="*/ 6095953 w 7714445"/>
              <a:gd name="connsiteY1098" fmla="*/ 605482 h 5265976"/>
              <a:gd name="connsiteX1099" fmla="*/ 6088125 w 7714445"/>
              <a:gd name="connsiteY1099" fmla="*/ 600386 h 5265976"/>
              <a:gd name="connsiteX1100" fmla="*/ 6138217 w 7714445"/>
              <a:gd name="connsiteY1100" fmla="*/ 569027 h 5265976"/>
              <a:gd name="connsiteX1101" fmla="*/ 6188310 w 7714445"/>
              <a:gd name="connsiteY1101" fmla="*/ 537668 h 5265976"/>
              <a:gd name="connsiteX1102" fmla="*/ 6224314 w 7714445"/>
              <a:gd name="connsiteY1102" fmla="*/ 497293 h 5265976"/>
              <a:gd name="connsiteX1103" fmla="*/ 6288494 w 7714445"/>
              <a:gd name="connsiteY1103" fmla="*/ 468679 h 5265976"/>
              <a:gd name="connsiteX1104" fmla="*/ 6282233 w 7714445"/>
              <a:gd name="connsiteY1104" fmla="*/ 452999 h 5265976"/>
              <a:gd name="connsiteX1105" fmla="*/ 6285364 w 7714445"/>
              <a:gd name="connsiteY1105" fmla="*/ 439278 h 5265976"/>
              <a:gd name="connsiteX1106" fmla="*/ 6307279 w 7714445"/>
              <a:gd name="connsiteY1106" fmla="*/ 427912 h 5265976"/>
              <a:gd name="connsiteX1107" fmla="*/ 6344848 w 7714445"/>
              <a:gd name="connsiteY1107" fmla="*/ 421640 h 5265976"/>
              <a:gd name="connsiteX1108" fmla="*/ 6369112 w 7714445"/>
              <a:gd name="connsiteY1108" fmla="*/ 439278 h 5265976"/>
              <a:gd name="connsiteX1109" fmla="*/ 6351110 w 7714445"/>
              <a:gd name="connsiteY1109" fmla="*/ 459271 h 5265976"/>
              <a:gd name="connsiteX1110" fmla="*/ 6306497 w 7714445"/>
              <a:gd name="connsiteY1110" fmla="*/ 488670 h 5265976"/>
              <a:gd name="connsiteX1111" fmla="*/ 6294756 w 7714445"/>
              <a:gd name="connsiteY1111" fmla="*/ 525125 h 5265976"/>
              <a:gd name="connsiteX1112" fmla="*/ 6268928 w 7714445"/>
              <a:gd name="connsiteY1112" fmla="*/ 569419 h 5265976"/>
              <a:gd name="connsiteX1113" fmla="*/ 6219617 w 7714445"/>
              <a:gd name="connsiteY1113" fmla="*/ 616066 h 5265976"/>
              <a:gd name="connsiteX1114" fmla="*/ 6228228 w 7714445"/>
              <a:gd name="connsiteY1114" fmla="*/ 627826 h 5265976"/>
              <a:gd name="connsiteX1115" fmla="*/ 6213356 w 7714445"/>
              <a:gd name="connsiteY1115" fmla="*/ 634881 h 5265976"/>
              <a:gd name="connsiteX1116" fmla="*/ 6217271 w 7714445"/>
              <a:gd name="connsiteY1116" fmla="*/ 659577 h 5265976"/>
              <a:gd name="connsiteX1117" fmla="*/ 6243727 w 7714445"/>
              <a:gd name="connsiteY1117" fmla="*/ 681155 h 5265976"/>
              <a:gd name="connsiteX1118" fmla="*/ 6245911 w 7714445"/>
              <a:gd name="connsiteY1118" fmla="*/ 679241 h 5265976"/>
              <a:gd name="connsiteX1119" fmla="*/ 6258610 w 7714445"/>
              <a:gd name="connsiteY1119" fmla="*/ 675863 h 5265976"/>
              <a:gd name="connsiteX1120" fmla="*/ 6295080 w 7714445"/>
              <a:gd name="connsiteY1120" fmla="*/ 675863 h 5265976"/>
              <a:gd name="connsiteX1121" fmla="*/ 6290133 w 7714445"/>
              <a:gd name="connsiteY1121" fmla="*/ 691344 h 5265976"/>
              <a:gd name="connsiteX1122" fmla="*/ 6263131 w 7714445"/>
              <a:gd name="connsiteY1122" fmla="*/ 723537 h 5265976"/>
              <a:gd name="connsiteX1123" fmla="*/ 6261011 w 7714445"/>
              <a:gd name="connsiteY1123" fmla="*/ 725578 h 5265976"/>
              <a:gd name="connsiteX1124" fmla="*/ 6294756 w 7714445"/>
              <a:gd name="connsiteY1124" fmla="*/ 728959 h 5265976"/>
              <a:gd name="connsiteX1125" fmla="*/ 6276754 w 7714445"/>
              <a:gd name="connsiteY1125" fmla="*/ 743070 h 5265976"/>
              <a:gd name="connsiteX1126" fmla="*/ 6263448 w 7714445"/>
              <a:gd name="connsiteY1126" fmla="*/ 757182 h 5265976"/>
              <a:gd name="connsiteX1127" fmla="*/ 6288494 w 7714445"/>
              <a:gd name="connsiteY1127" fmla="*/ 766589 h 5265976"/>
              <a:gd name="connsiteX1128" fmla="*/ 6307279 w 7714445"/>
              <a:gd name="connsiteY1128" fmla="*/ 775997 h 5265976"/>
              <a:gd name="connsiteX1129" fmla="*/ 6296322 w 7714445"/>
              <a:gd name="connsiteY1129" fmla="*/ 794421 h 5265976"/>
              <a:gd name="connsiteX1130" fmla="*/ 6275971 w 7714445"/>
              <a:gd name="connsiteY1130" fmla="*/ 810492 h 5265976"/>
              <a:gd name="connsiteX1131" fmla="*/ 6293109 w 7714445"/>
              <a:gd name="connsiteY1131" fmla="*/ 811372 h 5265976"/>
              <a:gd name="connsiteX1132" fmla="*/ 6308526 w 7714445"/>
              <a:gd name="connsiteY1132" fmla="*/ 799974 h 5265976"/>
              <a:gd name="connsiteX1133" fmla="*/ 6327311 w 7714445"/>
              <a:gd name="connsiteY1133" fmla="*/ 773319 h 5265976"/>
              <a:gd name="connsiteX1134" fmla="*/ 6408711 w 7714445"/>
              <a:gd name="connsiteY1134" fmla="*/ 738823 h 5265976"/>
              <a:gd name="connsiteX1135" fmla="*/ 6432193 w 7714445"/>
              <a:gd name="connsiteY1135" fmla="*/ 756856 h 5265976"/>
              <a:gd name="connsiteX1136" fmla="*/ 6408711 w 7714445"/>
              <a:gd name="connsiteY1136" fmla="*/ 770182 h 5265976"/>
              <a:gd name="connsiteX1137" fmla="*/ 6407929 w 7714445"/>
              <a:gd name="connsiteY1137" fmla="*/ 790174 h 5265976"/>
              <a:gd name="connsiteX1138" fmla="*/ 6402450 w 7714445"/>
              <a:gd name="connsiteY1138" fmla="*/ 807814 h 5265976"/>
              <a:gd name="connsiteX1139" fmla="*/ 6365663 w 7714445"/>
              <a:gd name="connsiteY1139" fmla="*/ 848188 h 5265976"/>
              <a:gd name="connsiteX1140" fmla="*/ 6352357 w 7714445"/>
              <a:gd name="connsiteY1140" fmla="*/ 886211 h 5265976"/>
              <a:gd name="connsiteX1141" fmla="*/ 6302265 w 7714445"/>
              <a:gd name="connsiteY1141" fmla="*/ 945793 h 5265976"/>
              <a:gd name="connsiteX1142" fmla="*/ 6322616 w 7714445"/>
              <a:gd name="connsiteY1142" fmla="*/ 970881 h 5265976"/>
              <a:gd name="connsiteX1143" fmla="*/ 6296003 w 7714445"/>
              <a:gd name="connsiteY1143" fmla="*/ 995968 h 5265976"/>
              <a:gd name="connsiteX1144" fmla="*/ 6292166 w 7714445"/>
              <a:gd name="connsiteY1144" fmla="*/ 1001414 h 5265976"/>
              <a:gd name="connsiteX1145" fmla="*/ 6319802 w 7714445"/>
              <a:gd name="connsiteY1145" fmla="*/ 998646 h 5265976"/>
              <a:gd name="connsiteX1146" fmla="*/ 6339481 w 7714445"/>
              <a:gd name="connsiteY1146" fmla="*/ 1010472 h 5265976"/>
              <a:gd name="connsiteX1147" fmla="*/ 6352357 w 7714445"/>
              <a:gd name="connsiteY1147" fmla="*/ 1005375 h 5265976"/>
              <a:gd name="connsiteX1148" fmla="*/ 6384449 w 7714445"/>
              <a:gd name="connsiteY1148" fmla="*/ 959513 h 5265976"/>
              <a:gd name="connsiteX1149" fmla="*/ 6421234 w 7714445"/>
              <a:gd name="connsiteY1149" fmla="*/ 911298 h 5265976"/>
              <a:gd name="connsiteX1150" fmla="*/ 6439237 w 7714445"/>
              <a:gd name="connsiteY1150" fmla="*/ 910514 h 5265976"/>
              <a:gd name="connsiteX1151" fmla="*/ 6452542 w 7714445"/>
              <a:gd name="connsiteY1151" fmla="*/ 914434 h 5265976"/>
              <a:gd name="connsiteX1152" fmla="*/ 6461152 w 7714445"/>
              <a:gd name="connsiteY1152" fmla="*/ 945010 h 5265976"/>
              <a:gd name="connsiteX1153" fmla="*/ 6427496 w 7714445"/>
              <a:gd name="connsiteY1153" fmla="*/ 970881 h 5265976"/>
              <a:gd name="connsiteX1154" fmla="*/ 6389927 w 7714445"/>
              <a:gd name="connsiteY1154" fmla="*/ 1028502 h 5265976"/>
              <a:gd name="connsiteX1155" fmla="*/ 6352357 w 7714445"/>
              <a:gd name="connsiteY1155" fmla="*/ 1083773 h 5265976"/>
              <a:gd name="connsiteX1156" fmla="*/ 6355488 w 7714445"/>
              <a:gd name="connsiteY1156" fmla="*/ 1091613 h 5265976"/>
              <a:gd name="connsiteX1157" fmla="*/ 6339834 w 7714445"/>
              <a:gd name="connsiteY1157" fmla="*/ 1099453 h 5265976"/>
              <a:gd name="connsiteX1158" fmla="*/ 6333573 w 7714445"/>
              <a:gd name="connsiteY1158" fmla="*/ 1108469 h 5265976"/>
              <a:gd name="connsiteX1159" fmla="*/ 6346096 w 7714445"/>
              <a:gd name="connsiteY1159" fmla="*/ 1115131 h 5265976"/>
              <a:gd name="connsiteX1160" fmla="*/ 6320267 w 7714445"/>
              <a:gd name="connsiteY1160" fmla="*/ 1130812 h 5265976"/>
              <a:gd name="connsiteX1161" fmla="*/ 6308526 w 7714445"/>
              <a:gd name="connsiteY1161" fmla="*/ 1146490 h 5265976"/>
              <a:gd name="connsiteX1162" fmla="*/ 6283480 w 7714445"/>
              <a:gd name="connsiteY1162" fmla="*/ 1168442 h 5265976"/>
              <a:gd name="connsiteX1163" fmla="*/ 6294439 w 7714445"/>
              <a:gd name="connsiteY1163" fmla="*/ 1186474 h 5265976"/>
              <a:gd name="connsiteX1164" fmla="*/ 6277219 w 7714445"/>
              <a:gd name="connsiteY1164" fmla="*/ 1199801 h 5265976"/>
              <a:gd name="connsiteX1165" fmla="*/ 6360967 w 7714445"/>
              <a:gd name="connsiteY1165" fmla="*/ 1197449 h 5265976"/>
              <a:gd name="connsiteX1166" fmla="*/ 6440019 w 7714445"/>
              <a:gd name="connsiteY1166" fmla="*/ 1209209 h 5265976"/>
              <a:gd name="connsiteX1167" fmla="*/ 6454108 w 7714445"/>
              <a:gd name="connsiteY1167" fmla="*/ 1228416 h 5265976"/>
              <a:gd name="connsiteX1168" fmla="*/ 6440019 w 7714445"/>
              <a:gd name="connsiteY1168" fmla="*/ 1240568 h 5265976"/>
              <a:gd name="connsiteX1169" fmla="*/ 6434541 w 7714445"/>
              <a:gd name="connsiteY1169" fmla="*/ 1248408 h 5265976"/>
              <a:gd name="connsiteX1170" fmla="*/ 6433757 w 7714445"/>
              <a:gd name="connsiteY1170" fmla="*/ 1256247 h 5265976"/>
              <a:gd name="connsiteX1171" fmla="*/ 6452542 w 7714445"/>
              <a:gd name="connsiteY1171" fmla="*/ 1249975 h 5265976"/>
              <a:gd name="connsiteX1172" fmla="*/ 6533942 w 7714445"/>
              <a:gd name="connsiteY1172" fmla="*/ 1218617 h 5265976"/>
              <a:gd name="connsiteX1173" fmla="*/ 6546465 w 7714445"/>
              <a:gd name="connsiteY1173" fmla="*/ 1196666 h 5265976"/>
              <a:gd name="connsiteX1174" fmla="*/ 6543334 w 7714445"/>
              <a:gd name="connsiteY1174" fmla="*/ 1187650 h 5265976"/>
              <a:gd name="connsiteX1175" fmla="*/ 6558988 w 7714445"/>
              <a:gd name="connsiteY1175" fmla="*/ 1180986 h 5265976"/>
              <a:gd name="connsiteX1176" fmla="*/ 6560555 w 7714445"/>
              <a:gd name="connsiteY1176" fmla="*/ 1173538 h 5265976"/>
              <a:gd name="connsiteX1177" fmla="*/ 6552727 w 7714445"/>
              <a:gd name="connsiteY1177" fmla="*/ 1168442 h 5265976"/>
              <a:gd name="connsiteX1178" fmla="*/ 6602819 w 7714445"/>
              <a:gd name="connsiteY1178" fmla="*/ 1137084 h 5265976"/>
              <a:gd name="connsiteX1179" fmla="*/ 6652912 w 7714445"/>
              <a:gd name="connsiteY1179" fmla="*/ 1105724 h 5265976"/>
              <a:gd name="connsiteX1180" fmla="*/ 6688916 w 7714445"/>
              <a:gd name="connsiteY1180" fmla="*/ 1065350 h 5265976"/>
              <a:gd name="connsiteX1181" fmla="*/ 6753096 w 7714445"/>
              <a:gd name="connsiteY1181" fmla="*/ 1036734 h 5265976"/>
              <a:gd name="connsiteX1182" fmla="*/ 6746835 w 7714445"/>
              <a:gd name="connsiteY1182" fmla="*/ 1021055 h 5265976"/>
              <a:gd name="connsiteX1183" fmla="*/ 6749965 w 7714445"/>
              <a:gd name="connsiteY1183" fmla="*/ 1007335 h 5265976"/>
              <a:gd name="connsiteX1184" fmla="*/ 6771881 w 7714445"/>
              <a:gd name="connsiteY1184" fmla="*/ 995968 h 5265976"/>
              <a:gd name="connsiteX1185" fmla="*/ 6809450 w 7714445"/>
              <a:gd name="connsiteY1185" fmla="*/ 989696 h 5265976"/>
              <a:gd name="connsiteX1186" fmla="*/ 6833714 w 7714445"/>
              <a:gd name="connsiteY1186" fmla="*/ 1007335 h 5265976"/>
              <a:gd name="connsiteX1187" fmla="*/ 6815712 w 7714445"/>
              <a:gd name="connsiteY1187" fmla="*/ 1027327 h 5265976"/>
              <a:gd name="connsiteX1188" fmla="*/ 6771099 w 7714445"/>
              <a:gd name="connsiteY1188" fmla="*/ 1056725 h 5265976"/>
              <a:gd name="connsiteX1189" fmla="*/ 6759358 w 7714445"/>
              <a:gd name="connsiteY1189" fmla="*/ 1093181 h 5265976"/>
              <a:gd name="connsiteX1190" fmla="*/ 6733529 w 7714445"/>
              <a:gd name="connsiteY1190" fmla="*/ 1137474 h 5265976"/>
              <a:gd name="connsiteX1191" fmla="*/ 6684219 w 7714445"/>
              <a:gd name="connsiteY1191" fmla="*/ 1184122 h 5265976"/>
              <a:gd name="connsiteX1192" fmla="*/ 6692829 w 7714445"/>
              <a:gd name="connsiteY1192" fmla="*/ 1195882 h 5265976"/>
              <a:gd name="connsiteX1193" fmla="*/ 6677958 w 7714445"/>
              <a:gd name="connsiteY1193" fmla="*/ 1202937 h 5265976"/>
              <a:gd name="connsiteX1194" fmla="*/ 6681872 w 7714445"/>
              <a:gd name="connsiteY1194" fmla="*/ 1227633 h 5265976"/>
              <a:gd name="connsiteX1195" fmla="*/ 6709265 w 7714445"/>
              <a:gd name="connsiteY1195" fmla="*/ 1249975 h 5265976"/>
              <a:gd name="connsiteX1196" fmla="*/ 6642737 w 7714445"/>
              <a:gd name="connsiteY1196" fmla="*/ 1314261 h 5265976"/>
              <a:gd name="connsiteX1197" fmla="*/ 6609081 w 7714445"/>
              <a:gd name="connsiteY1197" fmla="*/ 1378547 h 5265976"/>
              <a:gd name="connsiteX1198" fmla="*/ 6558988 w 7714445"/>
              <a:gd name="connsiteY1198" fmla="*/ 1400499 h 5265976"/>
              <a:gd name="connsiteX1199" fmla="*/ 6531594 w 7714445"/>
              <a:gd name="connsiteY1199" fmla="*/ 1427154 h 5265976"/>
              <a:gd name="connsiteX1200" fmla="*/ 6508896 w 7714445"/>
              <a:gd name="connsiteY1200" fmla="*/ 1453810 h 5265976"/>
              <a:gd name="connsiteX1201" fmla="*/ 6515158 w 7714445"/>
              <a:gd name="connsiteY1201" fmla="*/ 1463217 h 5265976"/>
              <a:gd name="connsiteX1202" fmla="*/ 6559772 w 7714445"/>
              <a:gd name="connsiteY1202" fmla="*/ 1436562 h 5265976"/>
              <a:gd name="connsiteX1203" fmla="*/ 6609081 w 7714445"/>
              <a:gd name="connsiteY1203" fmla="*/ 1409906 h 5265976"/>
              <a:gd name="connsiteX1204" fmla="*/ 6652912 w 7714445"/>
              <a:gd name="connsiteY1204" fmla="*/ 1403635 h 5265976"/>
              <a:gd name="connsiteX1205" fmla="*/ 6609081 w 7714445"/>
              <a:gd name="connsiteY1205" fmla="*/ 1394227 h 5265976"/>
              <a:gd name="connsiteX1206" fmla="*/ 6627865 w 7714445"/>
              <a:gd name="connsiteY1206" fmla="*/ 1387956 h 5265976"/>
              <a:gd name="connsiteX1207" fmla="*/ 6652129 w 7714445"/>
              <a:gd name="connsiteY1207" fmla="*/ 1386388 h 5265976"/>
              <a:gd name="connsiteX1208" fmla="*/ 6671696 w 7714445"/>
              <a:gd name="connsiteY1208" fmla="*/ 1394227 h 5265976"/>
              <a:gd name="connsiteX1209" fmla="*/ 6688916 w 7714445"/>
              <a:gd name="connsiteY1209" fmla="*/ 1381684 h 5265976"/>
              <a:gd name="connsiteX1210" fmla="*/ 6696742 w 7714445"/>
              <a:gd name="connsiteY1210" fmla="*/ 1369140 h 5265976"/>
              <a:gd name="connsiteX1211" fmla="*/ 6708483 w 7714445"/>
              <a:gd name="connsiteY1211" fmla="*/ 1354244 h 5265976"/>
              <a:gd name="connsiteX1212" fmla="*/ 6715527 w 7714445"/>
              <a:gd name="connsiteY1212" fmla="*/ 1334645 h 5265976"/>
              <a:gd name="connsiteX1213" fmla="*/ 6665435 w 7714445"/>
              <a:gd name="connsiteY1213" fmla="*/ 1318966 h 5265976"/>
              <a:gd name="connsiteX1214" fmla="*/ 6696742 w 7714445"/>
              <a:gd name="connsiteY1214" fmla="*/ 1290743 h 5265976"/>
              <a:gd name="connsiteX1215" fmla="*/ 6759358 w 7714445"/>
              <a:gd name="connsiteY1215" fmla="*/ 1297014 h 5265976"/>
              <a:gd name="connsiteX1216" fmla="*/ 6741355 w 7714445"/>
              <a:gd name="connsiteY1216" fmla="*/ 1311126 h 5265976"/>
              <a:gd name="connsiteX1217" fmla="*/ 6728050 w 7714445"/>
              <a:gd name="connsiteY1217" fmla="*/ 1325238 h 5265976"/>
              <a:gd name="connsiteX1218" fmla="*/ 6753096 w 7714445"/>
              <a:gd name="connsiteY1218" fmla="*/ 1334645 h 5265976"/>
              <a:gd name="connsiteX1219" fmla="*/ 6771881 w 7714445"/>
              <a:gd name="connsiteY1219" fmla="*/ 1344053 h 5265976"/>
              <a:gd name="connsiteX1220" fmla="*/ 6760924 w 7714445"/>
              <a:gd name="connsiteY1220" fmla="*/ 1362477 h 5265976"/>
              <a:gd name="connsiteX1221" fmla="*/ 6740573 w 7714445"/>
              <a:gd name="connsiteY1221" fmla="*/ 1378547 h 5265976"/>
              <a:gd name="connsiteX1222" fmla="*/ 6771099 w 7714445"/>
              <a:gd name="connsiteY1222" fmla="*/ 1380116 h 5265976"/>
              <a:gd name="connsiteX1223" fmla="*/ 6796927 w 7714445"/>
              <a:gd name="connsiteY1223" fmla="*/ 1381684 h 5265976"/>
              <a:gd name="connsiteX1224" fmla="*/ 6783622 w 7714445"/>
              <a:gd name="connsiteY1224" fmla="*/ 1402067 h 5265976"/>
              <a:gd name="connsiteX1225" fmla="*/ 6746835 w 7714445"/>
              <a:gd name="connsiteY1225" fmla="*/ 1422451 h 5265976"/>
              <a:gd name="connsiteX1226" fmla="*/ 6739009 w 7714445"/>
              <a:gd name="connsiteY1226" fmla="*/ 1439698 h 5265976"/>
              <a:gd name="connsiteX1227" fmla="*/ 6721789 w 7714445"/>
              <a:gd name="connsiteY1227" fmla="*/ 1447537 h 5265976"/>
              <a:gd name="connsiteX1228" fmla="*/ 6690481 w 7714445"/>
              <a:gd name="connsiteY1228" fmla="*/ 1469488 h 5265976"/>
              <a:gd name="connsiteX1229" fmla="*/ 6690481 w 7714445"/>
              <a:gd name="connsiteY1229" fmla="*/ 1497712 h 5265976"/>
              <a:gd name="connsiteX1230" fmla="*/ 6709265 w 7714445"/>
              <a:gd name="connsiteY1230" fmla="*/ 1488305 h 5265976"/>
              <a:gd name="connsiteX1231" fmla="*/ 6734312 w 7714445"/>
              <a:gd name="connsiteY1231" fmla="*/ 1463217 h 5265976"/>
              <a:gd name="connsiteX1232" fmla="*/ 6746835 w 7714445"/>
              <a:gd name="connsiteY1232" fmla="*/ 1456162 h 5265976"/>
              <a:gd name="connsiteX1233" fmla="*/ 6759358 w 7714445"/>
              <a:gd name="connsiteY1233" fmla="*/ 1453810 h 5265976"/>
              <a:gd name="connsiteX1234" fmla="*/ 6753096 w 7714445"/>
              <a:gd name="connsiteY1234" fmla="*/ 1462041 h 5265976"/>
              <a:gd name="connsiteX1235" fmla="*/ 6746835 w 7714445"/>
              <a:gd name="connsiteY1235" fmla="*/ 1472625 h 5265976"/>
              <a:gd name="connsiteX1236" fmla="*/ 6746118 w 7714445"/>
              <a:gd name="connsiteY1236" fmla="*/ 1485657 h 5265976"/>
              <a:gd name="connsiteX1237" fmla="*/ 6759346 w 7714445"/>
              <a:gd name="connsiteY1237" fmla="*/ 1478795 h 5265976"/>
              <a:gd name="connsiteX1238" fmla="*/ 6796916 w 7714445"/>
              <a:gd name="connsiteY1238" fmla="*/ 1472523 h 5265976"/>
              <a:gd name="connsiteX1239" fmla="*/ 6821179 w 7714445"/>
              <a:gd name="connsiteY1239" fmla="*/ 1490162 h 5265976"/>
              <a:gd name="connsiteX1240" fmla="*/ 6803177 w 7714445"/>
              <a:gd name="connsiteY1240" fmla="*/ 1510153 h 5265976"/>
              <a:gd name="connsiteX1241" fmla="*/ 6765102 w 7714445"/>
              <a:gd name="connsiteY1241" fmla="*/ 1535245 h 5265976"/>
              <a:gd name="connsiteX1242" fmla="*/ 6765619 w 7714445"/>
              <a:gd name="connsiteY1242" fmla="*/ 1535342 h 5265976"/>
              <a:gd name="connsiteX1243" fmla="*/ 6762163 w 7714445"/>
              <a:gd name="connsiteY1243" fmla="*/ 1544864 h 5265976"/>
              <a:gd name="connsiteX1244" fmla="*/ 6775245 w 7714445"/>
              <a:gd name="connsiteY1244" fmla="*/ 1539083 h 5265976"/>
              <a:gd name="connsiteX1245" fmla="*/ 7006922 w 7714445"/>
              <a:gd name="connsiteY1245" fmla="*/ 1335250 h 5265976"/>
              <a:gd name="connsiteX1246" fmla="*/ 7039012 w 7714445"/>
              <a:gd name="connsiteY1246" fmla="*/ 1310554 h 5265976"/>
              <a:gd name="connsiteX1247" fmla="*/ 7075799 w 7714445"/>
              <a:gd name="connsiteY1247" fmla="*/ 1288211 h 5265976"/>
              <a:gd name="connsiteX1248" fmla="*/ 7083627 w 7714445"/>
              <a:gd name="connsiteY1248" fmla="*/ 1272923 h 5265976"/>
              <a:gd name="connsiteX1249" fmla="*/ 7100845 w 7714445"/>
              <a:gd name="connsiteY1249" fmla="*/ 1259988 h 5265976"/>
              <a:gd name="connsiteX1250" fmla="*/ 7125892 w 7714445"/>
              <a:gd name="connsiteY1250" fmla="*/ 1238037 h 5265976"/>
              <a:gd name="connsiteX1251" fmla="*/ 7138591 w 7714445"/>
              <a:gd name="connsiteY1251" fmla="*/ 1234658 h 5265976"/>
              <a:gd name="connsiteX1252" fmla="*/ 7175060 w 7714445"/>
              <a:gd name="connsiteY1252" fmla="*/ 1234658 h 5265976"/>
              <a:gd name="connsiteX1253" fmla="*/ 7170114 w 7714445"/>
              <a:gd name="connsiteY1253" fmla="*/ 1250139 h 5265976"/>
              <a:gd name="connsiteX1254" fmla="*/ 7143112 w 7714445"/>
              <a:gd name="connsiteY1254" fmla="*/ 1282332 h 5265976"/>
              <a:gd name="connsiteX1255" fmla="*/ 7082061 w 7714445"/>
              <a:gd name="connsiteY1255" fmla="*/ 1335250 h 5265976"/>
              <a:gd name="connsiteX1256" fmla="*/ 7088322 w 7714445"/>
              <a:gd name="connsiteY1256" fmla="*/ 1335250 h 5265976"/>
              <a:gd name="connsiteX1257" fmla="*/ 7103194 w 7714445"/>
              <a:gd name="connsiteY1257" fmla="*/ 1347793 h 5265976"/>
              <a:gd name="connsiteX1258" fmla="*/ 7094584 w 7714445"/>
              <a:gd name="connsiteY1258" fmla="*/ 1360337 h 5265976"/>
              <a:gd name="connsiteX1259" fmla="*/ 7052319 w 7714445"/>
              <a:gd name="connsiteY1259" fmla="*/ 1434030 h 5265976"/>
              <a:gd name="connsiteX1260" fmla="*/ 7000661 w 7714445"/>
              <a:gd name="connsiteY1260" fmla="*/ 1507724 h 5265976"/>
              <a:gd name="connsiteX1261" fmla="*/ 7003009 w 7714445"/>
              <a:gd name="connsiteY1261" fmla="*/ 1516740 h 5265976"/>
              <a:gd name="connsiteX1262" fmla="*/ 6981876 w 7714445"/>
              <a:gd name="connsiteY1262" fmla="*/ 1523403 h 5265976"/>
              <a:gd name="connsiteX1263" fmla="*/ 6980311 w 7714445"/>
              <a:gd name="connsiteY1263" fmla="*/ 1532027 h 5265976"/>
              <a:gd name="connsiteX1264" fmla="*/ 6988138 w 7714445"/>
              <a:gd name="connsiteY1264" fmla="*/ 1535947 h 5265976"/>
              <a:gd name="connsiteX1265" fmla="*/ 6968571 w 7714445"/>
              <a:gd name="connsiteY1265" fmla="*/ 1554371 h 5265976"/>
              <a:gd name="connsiteX1266" fmla="*/ 6963091 w 7714445"/>
              <a:gd name="connsiteY1266" fmla="*/ 1570442 h 5265976"/>
              <a:gd name="connsiteX1267" fmla="*/ 7000661 w 7714445"/>
              <a:gd name="connsiteY1267" fmla="*/ 1551627 h 5265976"/>
              <a:gd name="connsiteX1268" fmla="*/ 7013184 w 7714445"/>
              <a:gd name="connsiteY1268" fmla="*/ 1542219 h 5265976"/>
              <a:gd name="connsiteX1269" fmla="*/ 7006922 w 7714445"/>
              <a:gd name="connsiteY1269" fmla="*/ 1532811 h 5265976"/>
              <a:gd name="connsiteX1270" fmla="*/ 7028055 w 7714445"/>
              <a:gd name="connsiteY1270" fmla="*/ 1519875 h 5265976"/>
              <a:gd name="connsiteX1271" fmla="*/ 7044491 w 7714445"/>
              <a:gd name="connsiteY1271" fmla="*/ 1504588 h 5265976"/>
              <a:gd name="connsiteX1272" fmla="*/ 7094584 w 7714445"/>
              <a:gd name="connsiteY1272" fmla="*/ 1448142 h 5265976"/>
              <a:gd name="connsiteX1273" fmla="*/ 7132153 w 7714445"/>
              <a:gd name="connsiteY1273" fmla="*/ 1432463 h 5265976"/>
              <a:gd name="connsiteX1274" fmla="*/ 7147807 w 7714445"/>
              <a:gd name="connsiteY1274" fmla="*/ 1421487 h 5265976"/>
              <a:gd name="connsiteX1275" fmla="*/ 7144676 w 7714445"/>
              <a:gd name="connsiteY1275" fmla="*/ 1410510 h 5265976"/>
              <a:gd name="connsiteX1276" fmla="*/ 7169722 w 7714445"/>
              <a:gd name="connsiteY1276" fmla="*/ 1385424 h 5265976"/>
              <a:gd name="connsiteX1277" fmla="*/ 7188507 w 7714445"/>
              <a:gd name="connsiteY1277" fmla="*/ 1358769 h 5265976"/>
              <a:gd name="connsiteX1278" fmla="*/ 7207292 w 7714445"/>
              <a:gd name="connsiteY1278" fmla="*/ 1332114 h 5265976"/>
              <a:gd name="connsiteX1279" fmla="*/ 7288692 w 7714445"/>
              <a:gd name="connsiteY1279" fmla="*/ 1297619 h 5265976"/>
              <a:gd name="connsiteX1280" fmla="*/ 7312173 w 7714445"/>
              <a:gd name="connsiteY1280" fmla="*/ 1315650 h 5265976"/>
              <a:gd name="connsiteX1281" fmla="*/ 7288692 w 7714445"/>
              <a:gd name="connsiteY1281" fmla="*/ 1328978 h 5265976"/>
              <a:gd name="connsiteX1282" fmla="*/ 7287909 w 7714445"/>
              <a:gd name="connsiteY1282" fmla="*/ 1348969 h 5265976"/>
              <a:gd name="connsiteX1283" fmla="*/ 7282430 w 7714445"/>
              <a:gd name="connsiteY1283" fmla="*/ 1366609 h 5265976"/>
              <a:gd name="connsiteX1284" fmla="*/ 7245643 w 7714445"/>
              <a:gd name="connsiteY1284" fmla="*/ 1406984 h 5265976"/>
              <a:gd name="connsiteX1285" fmla="*/ 7232338 w 7714445"/>
              <a:gd name="connsiteY1285" fmla="*/ 1445006 h 5265976"/>
              <a:gd name="connsiteX1286" fmla="*/ 7182245 w 7714445"/>
              <a:gd name="connsiteY1286" fmla="*/ 1504588 h 5265976"/>
              <a:gd name="connsiteX1287" fmla="*/ 7202596 w 7714445"/>
              <a:gd name="connsiteY1287" fmla="*/ 1529675 h 5265976"/>
              <a:gd name="connsiteX1288" fmla="*/ 7175984 w 7714445"/>
              <a:gd name="connsiteY1288" fmla="*/ 1554763 h 5265976"/>
              <a:gd name="connsiteX1289" fmla="*/ 7147807 w 7714445"/>
              <a:gd name="connsiteY1289" fmla="*/ 1594746 h 5265976"/>
              <a:gd name="connsiteX1290" fmla="*/ 7100845 w 7714445"/>
              <a:gd name="connsiteY1290" fmla="*/ 1630024 h 5265976"/>
              <a:gd name="connsiteX1291" fmla="*/ 7119630 w 7714445"/>
              <a:gd name="connsiteY1291" fmla="*/ 1655112 h 5265976"/>
              <a:gd name="connsiteX1292" fmla="*/ 7075799 w 7714445"/>
              <a:gd name="connsiteY1292" fmla="*/ 1670791 h 5265976"/>
              <a:gd name="connsiteX1293" fmla="*/ 7075799 w 7714445"/>
              <a:gd name="connsiteY1293" fmla="*/ 1705286 h 5265976"/>
              <a:gd name="connsiteX1294" fmla="*/ 7059363 w 7714445"/>
              <a:gd name="connsiteY1294" fmla="*/ 1723318 h 5265976"/>
              <a:gd name="connsiteX1295" fmla="*/ 7038230 w 7714445"/>
              <a:gd name="connsiteY1295" fmla="*/ 1736645 h 5265976"/>
              <a:gd name="connsiteX1296" fmla="*/ 7036665 w 7714445"/>
              <a:gd name="connsiteY1296" fmla="*/ 1750365 h 5265976"/>
              <a:gd name="connsiteX1297" fmla="*/ 7044491 w 7714445"/>
              <a:gd name="connsiteY1297" fmla="*/ 1761732 h 5265976"/>
              <a:gd name="connsiteX1298" fmla="*/ 7056232 w 7714445"/>
              <a:gd name="connsiteY1298" fmla="*/ 1765260 h 5265976"/>
              <a:gd name="connsiteX1299" fmla="*/ 7063276 w 7714445"/>
              <a:gd name="connsiteY1299" fmla="*/ 1761732 h 5265976"/>
              <a:gd name="connsiteX1300" fmla="*/ 7069538 w 7714445"/>
              <a:gd name="connsiteY1300" fmla="*/ 1738213 h 5265976"/>
              <a:gd name="connsiteX1301" fmla="*/ 7113368 w 7714445"/>
              <a:gd name="connsiteY1301" fmla="*/ 1724101 h 5265976"/>
              <a:gd name="connsiteX1302" fmla="*/ 7113368 w 7714445"/>
              <a:gd name="connsiteY1302" fmla="*/ 1677063 h 5265976"/>
              <a:gd name="connsiteX1303" fmla="*/ 7119630 w 7714445"/>
              <a:gd name="connsiteY1303" fmla="*/ 1677063 h 5265976"/>
              <a:gd name="connsiteX1304" fmla="*/ 7126676 w 7714445"/>
              <a:gd name="connsiteY1304" fmla="*/ 1666087 h 5265976"/>
              <a:gd name="connsiteX1305" fmla="*/ 7119630 w 7714445"/>
              <a:gd name="connsiteY1305" fmla="*/ 1655112 h 5265976"/>
              <a:gd name="connsiteX1306" fmla="*/ 7160330 w 7714445"/>
              <a:gd name="connsiteY1306" fmla="*/ 1628848 h 5265976"/>
              <a:gd name="connsiteX1307" fmla="*/ 7201030 w 7714445"/>
              <a:gd name="connsiteY1307" fmla="*/ 1604936 h 5265976"/>
              <a:gd name="connsiteX1308" fmla="*/ 7183812 w 7714445"/>
              <a:gd name="connsiteY1308" fmla="*/ 1583378 h 5265976"/>
              <a:gd name="connsiteX1309" fmla="*/ 7232338 w 7714445"/>
              <a:gd name="connsiteY1309" fmla="*/ 1564170 h 5265976"/>
              <a:gd name="connsiteX1310" fmla="*/ 7264430 w 7714445"/>
              <a:gd name="connsiteY1310" fmla="*/ 1518308 h 5265976"/>
              <a:gd name="connsiteX1311" fmla="*/ 7301215 w 7714445"/>
              <a:gd name="connsiteY1311" fmla="*/ 1470093 h 5265976"/>
              <a:gd name="connsiteX1312" fmla="*/ 7319217 w 7714445"/>
              <a:gd name="connsiteY1312" fmla="*/ 1469310 h 5265976"/>
              <a:gd name="connsiteX1313" fmla="*/ 7332523 w 7714445"/>
              <a:gd name="connsiteY1313" fmla="*/ 1473229 h 5265976"/>
              <a:gd name="connsiteX1314" fmla="*/ 7341133 w 7714445"/>
              <a:gd name="connsiteY1314" fmla="*/ 1503804 h 5265976"/>
              <a:gd name="connsiteX1315" fmla="*/ 7307476 w 7714445"/>
              <a:gd name="connsiteY1315" fmla="*/ 1529675 h 5265976"/>
              <a:gd name="connsiteX1316" fmla="*/ 7269907 w 7714445"/>
              <a:gd name="connsiteY1316" fmla="*/ 1587298 h 5265976"/>
              <a:gd name="connsiteX1317" fmla="*/ 7232338 w 7714445"/>
              <a:gd name="connsiteY1317" fmla="*/ 1642568 h 5265976"/>
              <a:gd name="connsiteX1318" fmla="*/ 7235469 w 7714445"/>
              <a:gd name="connsiteY1318" fmla="*/ 1650408 h 5265976"/>
              <a:gd name="connsiteX1319" fmla="*/ 7219815 w 7714445"/>
              <a:gd name="connsiteY1319" fmla="*/ 1658247 h 5265976"/>
              <a:gd name="connsiteX1320" fmla="*/ 7213553 w 7714445"/>
              <a:gd name="connsiteY1320" fmla="*/ 1667263 h 5265976"/>
              <a:gd name="connsiteX1321" fmla="*/ 7226076 w 7714445"/>
              <a:gd name="connsiteY1321" fmla="*/ 1673927 h 5265976"/>
              <a:gd name="connsiteX1322" fmla="*/ 7200248 w 7714445"/>
              <a:gd name="connsiteY1322" fmla="*/ 1689606 h 5265976"/>
              <a:gd name="connsiteX1323" fmla="*/ 7188507 w 7714445"/>
              <a:gd name="connsiteY1323" fmla="*/ 1705286 h 5265976"/>
              <a:gd name="connsiteX1324" fmla="*/ 7163461 w 7714445"/>
              <a:gd name="connsiteY1324" fmla="*/ 1727237 h 5265976"/>
              <a:gd name="connsiteX1325" fmla="*/ 7174419 w 7714445"/>
              <a:gd name="connsiteY1325" fmla="*/ 1745268 h 5265976"/>
              <a:gd name="connsiteX1326" fmla="*/ 7157199 w 7714445"/>
              <a:gd name="connsiteY1326" fmla="*/ 1758596 h 5265976"/>
              <a:gd name="connsiteX1327" fmla="*/ 7240948 w 7714445"/>
              <a:gd name="connsiteY1327" fmla="*/ 1756245 h 5265976"/>
              <a:gd name="connsiteX1328" fmla="*/ 7319999 w 7714445"/>
              <a:gd name="connsiteY1328" fmla="*/ 1768004 h 5265976"/>
              <a:gd name="connsiteX1329" fmla="*/ 7334089 w 7714445"/>
              <a:gd name="connsiteY1329" fmla="*/ 1787212 h 5265976"/>
              <a:gd name="connsiteX1330" fmla="*/ 7319999 w 7714445"/>
              <a:gd name="connsiteY1330" fmla="*/ 1799363 h 5265976"/>
              <a:gd name="connsiteX1331" fmla="*/ 7314522 w 7714445"/>
              <a:gd name="connsiteY1331" fmla="*/ 1807203 h 5265976"/>
              <a:gd name="connsiteX1332" fmla="*/ 7313738 w 7714445"/>
              <a:gd name="connsiteY1332" fmla="*/ 1815042 h 5265976"/>
              <a:gd name="connsiteX1333" fmla="*/ 7332523 w 7714445"/>
              <a:gd name="connsiteY1333" fmla="*/ 1808771 h 5265976"/>
              <a:gd name="connsiteX1334" fmla="*/ 7413923 w 7714445"/>
              <a:gd name="connsiteY1334" fmla="*/ 1777412 h 5265976"/>
              <a:gd name="connsiteX1335" fmla="*/ 7426446 w 7714445"/>
              <a:gd name="connsiteY1335" fmla="*/ 1755460 h 5265976"/>
              <a:gd name="connsiteX1336" fmla="*/ 7423315 w 7714445"/>
              <a:gd name="connsiteY1336" fmla="*/ 1746445 h 5265976"/>
              <a:gd name="connsiteX1337" fmla="*/ 7438969 w 7714445"/>
              <a:gd name="connsiteY1337" fmla="*/ 1739781 h 5265976"/>
              <a:gd name="connsiteX1338" fmla="*/ 7440535 w 7714445"/>
              <a:gd name="connsiteY1338" fmla="*/ 1732333 h 5265976"/>
              <a:gd name="connsiteX1339" fmla="*/ 7432707 w 7714445"/>
              <a:gd name="connsiteY1339" fmla="*/ 1727237 h 5265976"/>
              <a:gd name="connsiteX1340" fmla="*/ 7482800 w 7714445"/>
              <a:gd name="connsiteY1340" fmla="*/ 1695878 h 5265976"/>
              <a:gd name="connsiteX1341" fmla="*/ 7532892 w 7714445"/>
              <a:gd name="connsiteY1341" fmla="*/ 1664519 h 5265976"/>
              <a:gd name="connsiteX1342" fmla="*/ 7568897 w 7714445"/>
              <a:gd name="connsiteY1342" fmla="*/ 1624144 h 5265976"/>
              <a:gd name="connsiteX1343" fmla="*/ 7633077 w 7714445"/>
              <a:gd name="connsiteY1343" fmla="*/ 1595529 h 5265976"/>
              <a:gd name="connsiteX1344" fmla="*/ 7626815 w 7714445"/>
              <a:gd name="connsiteY1344" fmla="*/ 1579850 h 5265976"/>
              <a:gd name="connsiteX1345" fmla="*/ 7629946 w 7714445"/>
              <a:gd name="connsiteY1345" fmla="*/ 1566130 h 5265976"/>
              <a:gd name="connsiteX1346" fmla="*/ 7651861 w 7714445"/>
              <a:gd name="connsiteY1346" fmla="*/ 1554763 h 5265976"/>
              <a:gd name="connsiteX1347" fmla="*/ 7689431 w 7714445"/>
              <a:gd name="connsiteY1347" fmla="*/ 1548491 h 5265976"/>
              <a:gd name="connsiteX1348" fmla="*/ 7713695 w 7714445"/>
              <a:gd name="connsiteY1348" fmla="*/ 1566130 h 5265976"/>
              <a:gd name="connsiteX1349" fmla="*/ 7695692 w 7714445"/>
              <a:gd name="connsiteY1349" fmla="*/ 1586122 h 5265976"/>
              <a:gd name="connsiteX1350" fmla="*/ 7651079 w 7714445"/>
              <a:gd name="connsiteY1350" fmla="*/ 1615521 h 5265976"/>
              <a:gd name="connsiteX1351" fmla="*/ 7639338 w 7714445"/>
              <a:gd name="connsiteY1351" fmla="*/ 1651976 h 5265976"/>
              <a:gd name="connsiteX1352" fmla="*/ 7613510 w 7714445"/>
              <a:gd name="connsiteY1352" fmla="*/ 1696270 h 5265976"/>
              <a:gd name="connsiteX1353" fmla="*/ 7564200 w 7714445"/>
              <a:gd name="connsiteY1353" fmla="*/ 1742917 h 5265976"/>
              <a:gd name="connsiteX1354" fmla="*/ 7572810 w 7714445"/>
              <a:gd name="connsiteY1354" fmla="*/ 1754677 h 5265976"/>
              <a:gd name="connsiteX1355" fmla="*/ 7557938 w 7714445"/>
              <a:gd name="connsiteY1355" fmla="*/ 1761732 h 5265976"/>
              <a:gd name="connsiteX1356" fmla="*/ 7561853 w 7714445"/>
              <a:gd name="connsiteY1356" fmla="*/ 1786428 h 5265976"/>
              <a:gd name="connsiteX1357" fmla="*/ 7589246 w 7714445"/>
              <a:gd name="connsiteY1357" fmla="*/ 1808771 h 5265976"/>
              <a:gd name="connsiteX1358" fmla="*/ 7522717 w 7714445"/>
              <a:gd name="connsiteY1358" fmla="*/ 1873057 h 5265976"/>
              <a:gd name="connsiteX1359" fmla="*/ 7489061 w 7714445"/>
              <a:gd name="connsiteY1359" fmla="*/ 1937343 h 5265976"/>
              <a:gd name="connsiteX1360" fmla="*/ 7438969 w 7714445"/>
              <a:gd name="connsiteY1360" fmla="*/ 1959294 h 5265976"/>
              <a:gd name="connsiteX1361" fmla="*/ 7411574 w 7714445"/>
              <a:gd name="connsiteY1361" fmla="*/ 1985949 h 5265976"/>
              <a:gd name="connsiteX1362" fmla="*/ 7388876 w 7714445"/>
              <a:gd name="connsiteY1362" fmla="*/ 2012605 h 5265976"/>
              <a:gd name="connsiteX1363" fmla="*/ 7395138 w 7714445"/>
              <a:gd name="connsiteY1363" fmla="*/ 2022012 h 5265976"/>
              <a:gd name="connsiteX1364" fmla="*/ 7439753 w 7714445"/>
              <a:gd name="connsiteY1364" fmla="*/ 1995357 h 5265976"/>
              <a:gd name="connsiteX1365" fmla="*/ 7489061 w 7714445"/>
              <a:gd name="connsiteY1365" fmla="*/ 1968702 h 5265976"/>
              <a:gd name="connsiteX1366" fmla="*/ 7532892 w 7714445"/>
              <a:gd name="connsiteY1366" fmla="*/ 1962430 h 5265976"/>
              <a:gd name="connsiteX1367" fmla="*/ 7489061 w 7714445"/>
              <a:gd name="connsiteY1367" fmla="*/ 1953021 h 5265976"/>
              <a:gd name="connsiteX1368" fmla="*/ 7507846 w 7714445"/>
              <a:gd name="connsiteY1368" fmla="*/ 1946751 h 5265976"/>
              <a:gd name="connsiteX1369" fmla="*/ 7532110 w 7714445"/>
              <a:gd name="connsiteY1369" fmla="*/ 1945183 h 5265976"/>
              <a:gd name="connsiteX1370" fmla="*/ 7551677 w 7714445"/>
              <a:gd name="connsiteY1370" fmla="*/ 1953021 h 5265976"/>
              <a:gd name="connsiteX1371" fmla="*/ 7568897 w 7714445"/>
              <a:gd name="connsiteY1371" fmla="*/ 1940479 h 5265976"/>
              <a:gd name="connsiteX1372" fmla="*/ 7576723 w 7714445"/>
              <a:gd name="connsiteY1372" fmla="*/ 1927935 h 5265976"/>
              <a:gd name="connsiteX1373" fmla="*/ 7588464 w 7714445"/>
              <a:gd name="connsiteY1373" fmla="*/ 1913040 h 5265976"/>
              <a:gd name="connsiteX1374" fmla="*/ 7595508 w 7714445"/>
              <a:gd name="connsiteY1374" fmla="*/ 1893439 h 5265976"/>
              <a:gd name="connsiteX1375" fmla="*/ 7545415 w 7714445"/>
              <a:gd name="connsiteY1375" fmla="*/ 1877761 h 5265976"/>
              <a:gd name="connsiteX1376" fmla="*/ 7576723 w 7714445"/>
              <a:gd name="connsiteY1376" fmla="*/ 1849538 h 5265976"/>
              <a:gd name="connsiteX1377" fmla="*/ 7639338 w 7714445"/>
              <a:gd name="connsiteY1377" fmla="*/ 1855809 h 5265976"/>
              <a:gd name="connsiteX1378" fmla="*/ 7621336 w 7714445"/>
              <a:gd name="connsiteY1378" fmla="*/ 1869921 h 5265976"/>
              <a:gd name="connsiteX1379" fmla="*/ 7608031 w 7714445"/>
              <a:gd name="connsiteY1379" fmla="*/ 1884032 h 5265976"/>
              <a:gd name="connsiteX1380" fmla="*/ 7633077 w 7714445"/>
              <a:gd name="connsiteY1380" fmla="*/ 1893439 h 5265976"/>
              <a:gd name="connsiteX1381" fmla="*/ 7651861 w 7714445"/>
              <a:gd name="connsiteY1381" fmla="*/ 1902848 h 5265976"/>
              <a:gd name="connsiteX1382" fmla="*/ 7640905 w 7714445"/>
              <a:gd name="connsiteY1382" fmla="*/ 1921272 h 5265976"/>
              <a:gd name="connsiteX1383" fmla="*/ 7620554 w 7714445"/>
              <a:gd name="connsiteY1383" fmla="*/ 1937343 h 5265976"/>
              <a:gd name="connsiteX1384" fmla="*/ 7651079 w 7714445"/>
              <a:gd name="connsiteY1384" fmla="*/ 1938910 h 5265976"/>
              <a:gd name="connsiteX1385" fmla="*/ 7676908 w 7714445"/>
              <a:gd name="connsiteY1385" fmla="*/ 1940479 h 5265976"/>
              <a:gd name="connsiteX1386" fmla="*/ 7663602 w 7714445"/>
              <a:gd name="connsiteY1386" fmla="*/ 1960862 h 5265976"/>
              <a:gd name="connsiteX1387" fmla="*/ 7626815 w 7714445"/>
              <a:gd name="connsiteY1387" fmla="*/ 1981245 h 5265976"/>
              <a:gd name="connsiteX1388" fmla="*/ 7618989 w 7714445"/>
              <a:gd name="connsiteY1388" fmla="*/ 1998493 h 5265976"/>
              <a:gd name="connsiteX1389" fmla="*/ 7601769 w 7714445"/>
              <a:gd name="connsiteY1389" fmla="*/ 2006333 h 5265976"/>
              <a:gd name="connsiteX1390" fmla="*/ 7570461 w 7714445"/>
              <a:gd name="connsiteY1390" fmla="*/ 2028284 h 5265976"/>
              <a:gd name="connsiteX1391" fmla="*/ 7570461 w 7714445"/>
              <a:gd name="connsiteY1391" fmla="*/ 2056507 h 5265976"/>
              <a:gd name="connsiteX1392" fmla="*/ 7589246 w 7714445"/>
              <a:gd name="connsiteY1392" fmla="*/ 2047099 h 5265976"/>
              <a:gd name="connsiteX1393" fmla="*/ 7614292 w 7714445"/>
              <a:gd name="connsiteY1393" fmla="*/ 2022012 h 5265976"/>
              <a:gd name="connsiteX1394" fmla="*/ 7626815 w 7714445"/>
              <a:gd name="connsiteY1394" fmla="*/ 2014957 h 5265976"/>
              <a:gd name="connsiteX1395" fmla="*/ 7639338 w 7714445"/>
              <a:gd name="connsiteY1395" fmla="*/ 2012605 h 5265976"/>
              <a:gd name="connsiteX1396" fmla="*/ 7633077 w 7714445"/>
              <a:gd name="connsiteY1396" fmla="*/ 2020836 h 5265976"/>
              <a:gd name="connsiteX1397" fmla="*/ 7626815 w 7714445"/>
              <a:gd name="connsiteY1397" fmla="*/ 2031420 h 5265976"/>
              <a:gd name="connsiteX1398" fmla="*/ 7601769 w 7714445"/>
              <a:gd name="connsiteY1398" fmla="*/ 2062779 h 5265976"/>
              <a:gd name="connsiteX1399" fmla="*/ 7576723 w 7714445"/>
              <a:gd name="connsiteY1399" fmla="*/ 2094138 h 5265976"/>
              <a:gd name="connsiteX1400" fmla="*/ 7551677 w 7714445"/>
              <a:gd name="connsiteY1400" fmla="*/ 2116089 h 5265976"/>
              <a:gd name="connsiteX1401" fmla="*/ 7539154 w 7714445"/>
              <a:gd name="connsiteY1401" fmla="*/ 2141176 h 5265976"/>
              <a:gd name="connsiteX1402" fmla="*/ 7576723 w 7714445"/>
              <a:gd name="connsiteY1402" fmla="*/ 2115306 h 5265976"/>
              <a:gd name="connsiteX1403" fmla="*/ 7595508 w 7714445"/>
              <a:gd name="connsiteY1403" fmla="*/ 2084730 h 5265976"/>
              <a:gd name="connsiteX1404" fmla="*/ 7645600 w 7714445"/>
              <a:gd name="connsiteY1404" fmla="*/ 2094138 h 5265976"/>
              <a:gd name="connsiteX1405" fmla="*/ 7633077 w 7714445"/>
              <a:gd name="connsiteY1405" fmla="*/ 2128632 h 5265976"/>
              <a:gd name="connsiteX1406" fmla="*/ 7664385 w 7714445"/>
              <a:gd name="connsiteY1406" fmla="*/ 2125496 h 5265976"/>
              <a:gd name="connsiteX1407" fmla="*/ 7695692 w 7714445"/>
              <a:gd name="connsiteY1407" fmla="*/ 2144312 h 5265976"/>
              <a:gd name="connsiteX1408" fmla="*/ 7664385 w 7714445"/>
              <a:gd name="connsiteY1408" fmla="*/ 2191350 h 5265976"/>
              <a:gd name="connsiteX1409" fmla="*/ 7603335 w 7714445"/>
              <a:gd name="connsiteY1409" fmla="*/ 2231725 h 5265976"/>
              <a:gd name="connsiteX1410" fmla="*/ 7551677 w 7714445"/>
              <a:gd name="connsiteY1410" fmla="*/ 2269748 h 5265976"/>
              <a:gd name="connsiteX1411" fmla="*/ 7539154 w 7714445"/>
              <a:gd name="connsiteY1411" fmla="*/ 2269748 h 5265976"/>
              <a:gd name="connsiteX1412" fmla="*/ 7539154 w 7714445"/>
              <a:gd name="connsiteY1412" fmla="*/ 2279156 h 5265976"/>
              <a:gd name="connsiteX1413" fmla="*/ 7501584 w 7714445"/>
              <a:gd name="connsiteY1413" fmla="*/ 2310514 h 5265976"/>
              <a:gd name="connsiteX1414" fmla="*/ 7470277 w 7714445"/>
              <a:gd name="connsiteY1414" fmla="*/ 2345795 h 5265976"/>
              <a:gd name="connsiteX1415" fmla="*/ 7438969 w 7714445"/>
              <a:gd name="connsiteY1415" fmla="*/ 2385776 h 5265976"/>
              <a:gd name="connsiteX1416" fmla="*/ 7404530 w 7714445"/>
              <a:gd name="connsiteY1416" fmla="*/ 2419096 h 5265976"/>
              <a:gd name="connsiteX1417" fmla="*/ 7370092 w 7714445"/>
              <a:gd name="connsiteY1417" fmla="*/ 2445358 h 5265976"/>
              <a:gd name="connsiteX1418" fmla="*/ 7363830 w 7714445"/>
              <a:gd name="connsiteY1418" fmla="*/ 2479853 h 5265976"/>
              <a:gd name="connsiteX1419" fmla="*/ 7370092 w 7714445"/>
              <a:gd name="connsiteY1419" fmla="*/ 2479853 h 5265976"/>
              <a:gd name="connsiteX1420" fmla="*/ 7363830 w 7714445"/>
              <a:gd name="connsiteY1420" fmla="*/ 2489261 h 5265976"/>
              <a:gd name="connsiteX1421" fmla="*/ 7351307 w 7714445"/>
              <a:gd name="connsiteY1421" fmla="*/ 2489261 h 5265976"/>
              <a:gd name="connsiteX1422" fmla="*/ 7319999 w 7714445"/>
              <a:gd name="connsiteY1422" fmla="*/ 2501805 h 5265976"/>
              <a:gd name="connsiteX1423" fmla="*/ 7307476 w 7714445"/>
              <a:gd name="connsiteY1423" fmla="*/ 2533164 h 5265976"/>
              <a:gd name="connsiteX1424" fmla="*/ 7294953 w 7714445"/>
              <a:gd name="connsiteY1424" fmla="*/ 2564523 h 5265976"/>
              <a:gd name="connsiteX1425" fmla="*/ 7332523 w 7714445"/>
              <a:gd name="connsiteY1425" fmla="*/ 2589610 h 5265976"/>
              <a:gd name="connsiteX1426" fmla="*/ 7345046 w 7714445"/>
              <a:gd name="connsiteY1426" fmla="*/ 2592746 h 5265976"/>
              <a:gd name="connsiteX1427" fmla="*/ 7337220 w 7714445"/>
              <a:gd name="connsiteY1427" fmla="*/ 2603330 h 5265976"/>
              <a:gd name="connsiteX1428" fmla="*/ 7319999 w 7714445"/>
              <a:gd name="connsiteY1428" fmla="*/ 2611561 h 5265976"/>
              <a:gd name="connsiteX1429" fmla="*/ 7313738 w 7714445"/>
              <a:gd name="connsiteY1429" fmla="*/ 2624497 h 5265976"/>
              <a:gd name="connsiteX1430" fmla="*/ 7288692 w 7714445"/>
              <a:gd name="connsiteY1430" fmla="*/ 2630377 h 5265976"/>
              <a:gd name="connsiteX1431" fmla="*/ 7269907 w 7714445"/>
              <a:gd name="connsiteY1431" fmla="*/ 2630377 h 5265976"/>
              <a:gd name="connsiteX1432" fmla="*/ 7263646 w 7714445"/>
              <a:gd name="connsiteY1432" fmla="*/ 2664871 h 5265976"/>
              <a:gd name="connsiteX1433" fmla="*/ 7201030 w 7714445"/>
              <a:gd name="connsiteY1433" fmla="*/ 2724454 h 5265976"/>
              <a:gd name="connsiteX1434" fmla="*/ 7175984 w 7714445"/>
              <a:gd name="connsiteY1434" fmla="*/ 2733861 h 5265976"/>
              <a:gd name="connsiteX1435" fmla="*/ 7161112 w 7714445"/>
              <a:gd name="connsiteY1435" fmla="*/ 2765220 h 5265976"/>
              <a:gd name="connsiteX1436" fmla="*/ 7132153 w 7714445"/>
              <a:gd name="connsiteY1436" fmla="*/ 2796579 h 5265976"/>
              <a:gd name="connsiteX1437" fmla="*/ 7132153 w 7714445"/>
              <a:gd name="connsiteY1437" fmla="*/ 2834210 h 5265976"/>
              <a:gd name="connsiteX1438" fmla="*/ 7082061 w 7714445"/>
              <a:gd name="connsiteY1438" fmla="*/ 2856162 h 5265976"/>
              <a:gd name="connsiteX1439" fmla="*/ 7057015 w 7714445"/>
              <a:gd name="connsiteY1439" fmla="*/ 2887521 h 5265976"/>
              <a:gd name="connsiteX1440" fmla="*/ 7019445 w 7714445"/>
              <a:gd name="connsiteY1440" fmla="*/ 2903200 h 5265976"/>
              <a:gd name="connsiteX1441" fmla="*/ 6997530 w 7714445"/>
              <a:gd name="connsiteY1441" fmla="*/ 2928679 h 5265976"/>
              <a:gd name="connsiteX1442" fmla="*/ 6975614 w 7714445"/>
              <a:gd name="connsiteY1442" fmla="*/ 2956510 h 5265976"/>
              <a:gd name="connsiteX1443" fmla="*/ 6919261 w 7714445"/>
              <a:gd name="connsiteY1443" fmla="*/ 3009821 h 5265976"/>
              <a:gd name="connsiteX1444" fmla="*/ 6886388 w 7714445"/>
              <a:gd name="connsiteY1444" fmla="*/ 3034908 h 5265976"/>
              <a:gd name="connsiteX1445" fmla="*/ 6844122 w 7714445"/>
              <a:gd name="connsiteY1445" fmla="*/ 3059995 h 5265976"/>
              <a:gd name="connsiteX1446" fmla="*/ 6850384 w 7714445"/>
              <a:gd name="connsiteY1446" fmla="*/ 2972190 h 5265976"/>
              <a:gd name="connsiteX1447" fmla="*/ 6812814 w 7714445"/>
              <a:gd name="connsiteY1447" fmla="*/ 2965918 h 5265976"/>
              <a:gd name="connsiteX1448" fmla="*/ 6787768 w 7714445"/>
              <a:gd name="connsiteY1448" fmla="*/ 2987869 h 5265976"/>
              <a:gd name="connsiteX1449" fmla="*/ 6758027 w 7714445"/>
              <a:gd name="connsiteY1449" fmla="*/ 3041180 h 5265976"/>
              <a:gd name="connsiteX1450" fmla="*/ 6737676 w 7714445"/>
              <a:gd name="connsiteY1450" fmla="*/ 3094490 h 5265976"/>
              <a:gd name="connsiteX1451" fmla="*/ 6726719 w 7714445"/>
              <a:gd name="connsiteY1451" fmla="*/ 3117618 h 5265976"/>
              <a:gd name="connsiteX1452" fmla="*/ 6668799 w 7714445"/>
              <a:gd name="connsiteY1452" fmla="*/ 3119577 h 5265976"/>
              <a:gd name="connsiteX1453" fmla="*/ 6662537 w 7714445"/>
              <a:gd name="connsiteY1453" fmla="*/ 3128985 h 5265976"/>
              <a:gd name="connsiteX1454" fmla="*/ 6681322 w 7714445"/>
              <a:gd name="connsiteY1454" fmla="*/ 3145449 h 5265976"/>
              <a:gd name="connsiteX1455" fmla="*/ 6662537 w 7714445"/>
              <a:gd name="connsiteY1455" fmla="*/ 3157208 h 5265976"/>
              <a:gd name="connsiteX1456" fmla="*/ 6641406 w 7714445"/>
              <a:gd name="connsiteY1456" fmla="*/ 3159169 h 5265976"/>
              <a:gd name="connsiteX1457" fmla="*/ 6624968 w 7714445"/>
              <a:gd name="connsiteY1457" fmla="*/ 3163480 h 5265976"/>
              <a:gd name="connsiteX1458" fmla="*/ 6624968 w 7714445"/>
              <a:gd name="connsiteY1458" fmla="*/ 3166616 h 5265976"/>
              <a:gd name="connsiteX1459" fmla="*/ 6712630 w 7714445"/>
              <a:gd name="connsiteY1459" fmla="*/ 3191703 h 5265976"/>
              <a:gd name="connsiteX1460" fmla="*/ 6746286 w 7714445"/>
              <a:gd name="connsiteY1460" fmla="*/ 3162696 h 5265976"/>
              <a:gd name="connsiteX1461" fmla="*/ 6756460 w 7714445"/>
              <a:gd name="connsiteY1461" fmla="*/ 3128985 h 5265976"/>
              <a:gd name="connsiteX1462" fmla="*/ 6781507 w 7714445"/>
              <a:gd name="connsiteY1462" fmla="*/ 3097626 h 5265976"/>
              <a:gd name="connsiteX1463" fmla="*/ 6806553 w 7714445"/>
              <a:gd name="connsiteY1463" fmla="*/ 3069403 h 5265976"/>
              <a:gd name="connsiteX1464" fmla="*/ 6807335 w 7714445"/>
              <a:gd name="connsiteY1464" fmla="*/ 3061955 h 5265976"/>
              <a:gd name="connsiteX1465" fmla="*/ 6812814 w 7714445"/>
              <a:gd name="connsiteY1465" fmla="*/ 3056859 h 5265976"/>
              <a:gd name="connsiteX1466" fmla="*/ 6844122 w 7714445"/>
              <a:gd name="connsiteY1466" fmla="*/ 3073715 h 5265976"/>
              <a:gd name="connsiteX1467" fmla="*/ 6856645 w 7714445"/>
              <a:gd name="connsiteY1467" fmla="*/ 3097626 h 5265976"/>
              <a:gd name="connsiteX1468" fmla="*/ 6855081 w 7714445"/>
              <a:gd name="connsiteY1468" fmla="*/ 3103506 h 5265976"/>
              <a:gd name="connsiteX1469" fmla="*/ 6844122 w 7714445"/>
              <a:gd name="connsiteY1469" fmla="*/ 3107034 h 5265976"/>
              <a:gd name="connsiteX1470" fmla="*/ 6812032 w 7714445"/>
              <a:gd name="connsiteY1470" fmla="*/ 3154857 h 5265976"/>
              <a:gd name="connsiteX1471" fmla="*/ 6756460 w 7714445"/>
              <a:gd name="connsiteY1471" fmla="*/ 3197975 h 5265976"/>
              <a:gd name="connsiteX1472" fmla="*/ 6747068 w 7714445"/>
              <a:gd name="connsiteY1472" fmla="*/ 3212086 h 5265976"/>
              <a:gd name="connsiteX1473" fmla="*/ 6737676 w 7714445"/>
              <a:gd name="connsiteY1473" fmla="*/ 3226198 h 5265976"/>
              <a:gd name="connsiteX1474" fmla="*/ 6704803 w 7714445"/>
              <a:gd name="connsiteY1474" fmla="*/ 3260301 h 5265976"/>
              <a:gd name="connsiteX1475" fmla="*/ 6662537 w 7714445"/>
              <a:gd name="connsiteY1475" fmla="*/ 3292052 h 5265976"/>
              <a:gd name="connsiteX1476" fmla="*/ 6657842 w 7714445"/>
              <a:gd name="connsiteY1476" fmla="*/ 3302244 h 5265976"/>
              <a:gd name="connsiteX1477" fmla="*/ 6643753 w 7714445"/>
              <a:gd name="connsiteY1477" fmla="*/ 3307732 h 5265976"/>
              <a:gd name="connsiteX1478" fmla="*/ 6624968 w 7714445"/>
              <a:gd name="connsiteY1478" fmla="*/ 3292836 h 5265976"/>
              <a:gd name="connsiteX1479" fmla="*/ 6624968 w 7714445"/>
              <a:gd name="connsiteY1479" fmla="*/ 3273237 h 5265976"/>
              <a:gd name="connsiteX1480" fmla="*/ 6574876 w 7714445"/>
              <a:gd name="connsiteY1480" fmla="*/ 3282644 h 5265976"/>
              <a:gd name="connsiteX1481" fmla="*/ 6568614 w 7714445"/>
              <a:gd name="connsiteY1481" fmla="*/ 3314003 h 5265976"/>
              <a:gd name="connsiteX1482" fmla="*/ 6512260 w 7714445"/>
              <a:gd name="connsiteY1482" fmla="*/ 3370450 h 5265976"/>
              <a:gd name="connsiteX1483" fmla="*/ 6505999 w 7714445"/>
              <a:gd name="connsiteY1483" fmla="*/ 3370450 h 5265976"/>
              <a:gd name="connsiteX1484" fmla="*/ 6455906 w 7714445"/>
              <a:gd name="connsiteY1484" fmla="*/ 3426896 h 5265976"/>
              <a:gd name="connsiteX1485" fmla="*/ 6448080 w 7714445"/>
              <a:gd name="connsiteY1485" fmla="*/ 3442575 h 5265976"/>
              <a:gd name="connsiteX1486" fmla="*/ 6449645 w 7714445"/>
              <a:gd name="connsiteY1486" fmla="*/ 3458255 h 5265976"/>
              <a:gd name="connsiteX1487" fmla="*/ 6470778 w 7714445"/>
              <a:gd name="connsiteY1487" fmla="*/ 3459823 h 5265976"/>
              <a:gd name="connsiteX1488" fmla="*/ 6468429 w 7714445"/>
              <a:gd name="connsiteY1488" fmla="*/ 3470798 h 5265976"/>
              <a:gd name="connsiteX1489" fmla="*/ 6456688 w 7714445"/>
              <a:gd name="connsiteY1489" fmla="*/ 3471583 h 5265976"/>
              <a:gd name="connsiteX1490" fmla="*/ 6449645 w 7714445"/>
              <a:gd name="connsiteY1490" fmla="*/ 3477070 h 5265976"/>
              <a:gd name="connsiteX1491" fmla="*/ 6460603 w 7714445"/>
              <a:gd name="connsiteY1491" fmla="*/ 3488046 h 5265976"/>
              <a:gd name="connsiteX1492" fmla="*/ 6480952 w 7714445"/>
              <a:gd name="connsiteY1492" fmla="*/ 3499022 h 5265976"/>
              <a:gd name="connsiteX1493" fmla="*/ 6460603 w 7714445"/>
              <a:gd name="connsiteY1493" fmla="*/ 3529204 h 5265976"/>
              <a:gd name="connsiteX1494" fmla="*/ 6430860 w 7714445"/>
              <a:gd name="connsiteY1494" fmla="*/ 3552332 h 5265976"/>
              <a:gd name="connsiteX1495" fmla="*/ 6425381 w 7714445"/>
              <a:gd name="connsiteY1495" fmla="*/ 3573107 h 5265976"/>
              <a:gd name="connsiteX1496" fmla="*/ 6387029 w 7714445"/>
              <a:gd name="connsiteY1496" fmla="*/ 3577419 h 5265976"/>
              <a:gd name="connsiteX1497" fmla="*/ 6387029 w 7714445"/>
              <a:gd name="connsiteY1497" fmla="*/ 3611914 h 5265976"/>
              <a:gd name="connsiteX1498" fmla="*/ 6341634 w 7714445"/>
              <a:gd name="connsiteY1498" fmla="*/ 3595451 h 5265976"/>
              <a:gd name="connsiteX1499" fmla="*/ 6305629 w 7714445"/>
              <a:gd name="connsiteY1499" fmla="*/ 3574283 h 5265976"/>
              <a:gd name="connsiteX1500" fmla="*/ 6299368 w 7714445"/>
              <a:gd name="connsiteY1500" fmla="*/ 3593099 h 5265976"/>
              <a:gd name="connsiteX1501" fmla="*/ 6336937 w 7714445"/>
              <a:gd name="connsiteY1501" fmla="*/ 3624458 h 5265976"/>
              <a:gd name="connsiteX1502" fmla="*/ 6289975 w 7714445"/>
              <a:gd name="connsiteY1502" fmla="*/ 3693056 h 5265976"/>
              <a:gd name="connsiteX1503" fmla="*/ 6205444 w 7714445"/>
              <a:gd name="connsiteY1503" fmla="*/ 3749894 h 5265976"/>
              <a:gd name="connsiteX1504" fmla="*/ 6190573 w 7714445"/>
              <a:gd name="connsiteY1504" fmla="*/ 3776941 h 5265976"/>
              <a:gd name="connsiteX1505" fmla="*/ 6161614 w 7714445"/>
              <a:gd name="connsiteY1505" fmla="*/ 3796933 h 5265976"/>
              <a:gd name="connsiteX1506" fmla="*/ 6156134 w 7714445"/>
              <a:gd name="connsiteY1506" fmla="*/ 3792229 h 5265976"/>
              <a:gd name="connsiteX1507" fmla="*/ 6155352 w 7714445"/>
              <a:gd name="connsiteY1507" fmla="*/ 3787525 h 5265976"/>
              <a:gd name="connsiteX1508" fmla="*/ 6130306 w 7714445"/>
              <a:gd name="connsiteY1508" fmla="*/ 3784389 h 5265976"/>
              <a:gd name="connsiteX1509" fmla="*/ 6111521 w 7714445"/>
              <a:gd name="connsiteY1509" fmla="*/ 3796933 h 5265976"/>
              <a:gd name="connsiteX1510" fmla="*/ 6155352 w 7714445"/>
              <a:gd name="connsiteY1510" fmla="*/ 3818884 h 5265976"/>
              <a:gd name="connsiteX1511" fmla="*/ 6135003 w 7714445"/>
              <a:gd name="connsiteY1511" fmla="*/ 3864746 h 5265976"/>
              <a:gd name="connsiteX1512" fmla="*/ 6086475 w 7714445"/>
              <a:gd name="connsiteY1512" fmla="*/ 3903553 h 5265976"/>
              <a:gd name="connsiteX1513" fmla="*/ 6102911 w 7714445"/>
              <a:gd name="connsiteY1513" fmla="*/ 3930993 h 5265976"/>
              <a:gd name="connsiteX1514" fmla="*/ 6105260 w 7714445"/>
              <a:gd name="connsiteY1514" fmla="*/ 3953728 h 5265976"/>
              <a:gd name="connsiteX1515" fmla="*/ 6080996 w 7714445"/>
              <a:gd name="connsiteY1515" fmla="*/ 3949808 h 5265976"/>
              <a:gd name="connsiteX1516" fmla="*/ 6061429 w 7714445"/>
              <a:gd name="connsiteY1516" fmla="*/ 3941184 h 5265976"/>
              <a:gd name="connsiteX1517" fmla="*/ 6052037 w 7714445"/>
              <a:gd name="connsiteY1517" fmla="*/ 3978031 h 5265976"/>
              <a:gd name="connsiteX1518" fmla="*/ 6023860 w 7714445"/>
              <a:gd name="connsiteY1518" fmla="*/ 4010174 h 5265976"/>
              <a:gd name="connsiteX1519" fmla="*/ 5992552 w 7714445"/>
              <a:gd name="connsiteY1519" fmla="*/ 3985087 h 5265976"/>
              <a:gd name="connsiteX1520" fmla="*/ 6011337 w 7714445"/>
              <a:gd name="connsiteY1520" fmla="*/ 3953728 h 5265976"/>
              <a:gd name="connsiteX1521" fmla="*/ 5999596 w 7714445"/>
              <a:gd name="connsiteY1521" fmla="*/ 3949024 h 5265976"/>
              <a:gd name="connsiteX1522" fmla="*/ 5992552 w 7714445"/>
              <a:gd name="connsiteY1522" fmla="*/ 3944320 h 5265976"/>
              <a:gd name="connsiteX1523" fmla="*/ 6012119 w 7714445"/>
              <a:gd name="connsiteY1523" fmla="*/ 3938833 h 5265976"/>
              <a:gd name="connsiteX1524" fmla="*/ 6036383 w 7714445"/>
              <a:gd name="connsiteY1524" fmla="*/ 3938048 h 5265976"/>
              <a:gd name="connsiteX1525" fmla="*/ 6048124 w 7714445"/>
              <a:gd name="connsiteY1525" fmla="*/ 3908257 h 5265976"/>
              <a:gd name="connsiteX1526" fmla="*/ 6073952 w 7714445"/>
              <a:gd name="connsiteY1526" fmla="*/ 3878466 h 5265976"/>
              <a:gd name="connsiteX1527" fmla="*/ 6070039 w 7714445"/>
              <a:gd name="connsiteY1527" fmla="*/ 3870626 h 5265976"/>
              <a:gd name="connsiteX1528" fmla="*/ 6061429 w 7714445"/>
              <a:gd name="connsiteY1528" fmla="*/ 3862786 h 5265976"/>
              <a:gd name="connsiteX1529" fmla="*/ 6017598 w 7714445"/>
              <a:gd name="connsiteY1529" fmla="*/ 3891010 h 5265976"/>
              <a:gd name="connsiteX1530" fmla="*/ 5986291 w 7714445"/>
              <a:gd name="connsiteY1530" fmla="*/ 3894145 h 5265976"/>
              <a:gd name="connsiteX1531" fmla="*/ 5986291 w 7714445"/>
              <a:gd name="connsiteY1531" fmla="*/ 3938048 h 5265976"/>
              <a:gd name="connsiteX1532" fmla="*/ 5927588 w 7714445"/>
              <a:gd name="connsiteY1532" fmla="*/ 3978031 h 5265976"/>
              <a:gd name="connsiteX1533" fmla="*/ 5892367 w 7714445"/>
              <a:gd name="connsiteY1533" fmla="*/ 4022718 h 5265976"/>
              <a:gd name="connsiteX1534" fmla="*/ 5879844 w 7714445"/>
              <a:gd name="connsiteY1534" fmla="*/ 4038397 h 5265976"/>
              <a:gd name="connsiteX1535" fmla="*/ 5867321 w 7714445"/>
              <a:gd name="connsiteY1535" fmla="*/ 4054077 h 5265976"/>
              <a:gd name="connsiteX1536" fmla="*/ 5848537 w 7714445"/>
              <a:gd name="connsiteY1536" fmla="*/ 4079164 h 5265976"/>
              <a:gd name="connsiteX1537" fmla="*/ 5854798 w 7714445"/>
              <a:gd name="connsiteY1537" fmla="*/ 4079164 h 5265976"/>
              <a:gd name="connsiteX1538" fmla="*/ 5842275 w 7714445"/>
              <a:gd name="connsiteY1538" fmla="*/ 4094843 h 5265976"/>
              <a:gd name="connsiteX1539" fmla="*/ 5829752 w 7714445"/>
              <a:gd name="connsiteY1539" fmla="*/ 4110523 h 5265976"/>
              <a:gd name="connsiteX1540" fmla="*/ 5826621 w 7714445"/>
              <a:gd name="connsiteY1540" fmla="*/ 4123458 h 5265976"/>
              <a:gd name="connsiteX1541" fmla="*/ 5804706 w 7714445"/>
              <a:gd name="connsiteY1541" fmla="*/ 4129338 h 5265976"/>
              <a:gd name="connsiteX1542" fmla="*/ 5800010 w 7714445"/>
              <a:gd name="connsiteY1542" fmla="*/ 4147370 h 5265976"/>
              <a:gd name="connsiteX1543" fmla="*/ 5767136 w 7714445"/>
              <a:gd name="connsiteY1543" fmla="*/ 4151290 h 5265976"/>
              <a:gd name="connsiteX1544" fmla="*/ 5767136 w 7714445"/>
              <a:gd name="connsiteY1544" fmla="*/ 4185784 h 5265976"/>
              <a:gd name="connsiteX1545" fmla="*/ 5735829 w 7714445"/>
              <a:gd name="connsiteY1545" fmla="*/ 4179513 h 5265976"/>
              <a:gd name="connsiteX1546" fmla="*/ 5698259 w 7714445"/>
              <a:gd name="connsiteY1546" fmla="*/ 4223415 h 5265976"/>
              <a:gd name="connsiteX1547" fmla="*/ 5710783 w 7714445"/>
              <a:gd name="connsiteY1547" fmla="*/ 4229687 h 5265976"/>
              <a:gd name="connsiteX1548" fmla="*/ 5685736 w 7714445"/>
              <a:gd name="connsiteY1548" fmla="*/ 4239095 h 5265976"/>
              <a:gd name="connsiteX1549" fmla="*/ 5673213 w 7714445"/>
              <a:gd name="connsiteY1549" fmla="*/ 4251638 h 5265976"/>
              <a:gd name="connsiteX1550" fmla="*/ 5691998 w 7714445"/>
              <a:gd name="connsiteY1550" fmla="*/ 4273590 h 5265976"/>
              <a:gd name="connsiteX1551" fmla="*/ 5685736 w 7714445"/>
              <a:gd name="connsiteY1551" fmla="*/ 4298677 h 5265976"/>
              <a:gd name="connsiteX1552" fmla="*/ 5660690 w 7714445"/>
              <a:gd name="connsiteY1552" fmla="*/ 4311221 h 5265976"/>
              <a:gd name="connsiteX1553" fmla="*/ 5616859 w 7714445"/>
              <a:gd name="connsiteY1553" fmla="*/ 4323764 h 5265976"/>
              <a:gd name="connsiteX1554" fmla="*/ 5616859 w 7714445"/>
              <a:gd name="connsiteY1554" fmla="*/ 4308085 h 5265976"/>
              <a:gd name="connsiteX1555" fmla="*/ 5598075 w 7714445"/>
              <a:gd name="connsiteY1555" fmla="*/ 4311221 h 5265976"/>
              <a:gd name="connsiteX1556" fmla="*/ 5579290 w 7714445"/>
              <a:gd name="connsiteY1556" fmla="*/ 4333956 h 5265976"/>
              <a:gd name="connsiteX1557" fmla="*/ 5560505 w 7714445"/>
              <a:gd name="connsiteY1557" fmla="*/ 4351987 h 5265976"/>
              <a:gd name="connsiteX1558" fmla="*/ 5555026 w 7714445"/>
              <a:gd name="connsiteY1558" fmla="*/ 4348851 h 5265976"/>
              <a:gd name="connsiteX1559" fmla="*/ 5554244 w 7714445"/>
              <a:gd name="connsiteY1559" fmla="*/ 4345716 h 5265976"/>
              <a:gd name="connsiteX1560" fmla="*/ 5535459 w 7714445"/>
              <a:gd name="connsiteY1560" fmla="*/ 4337092 h 5265976"/>
              <a:gd name="connsiteX1561" fmla="*/ 5554244 w 7714445"/>
              <a:gd name="connsiteY1561" fmla="*/ 4323764 h 5265976"/>
              <a:gd name="connsiteX1562" fmla="*/ 5529198 w 7714445"/>
              <a:gd name="connsiteY1562" fmla="*/ 4295541 h 5265976"/>
              <a:gd name="connsiteX1563" fmla="*/ 5554244 w 7714445"/>
              <a:gd name="connsiteY1563" fmla="*/ 4273590 h 5265976"/>
              <a:gd name="connsiteX1564" fmla="*/ 5510413 w 7714445"/>
              <a:gd name="connsiteY1564" fmla="*/ 4264182 h 5265976"/>
              <a:gd name="connsiteX1565" fmla="*/ 5488498 w 7714445"/>
              <a:gd name="connsiteY1565" fmla="*/ 4292797 h 5265976"/>
              <a:gd name="connsiteX1566" fmla="*/ 5466582 w 7714445"/>
              <a:gd name="connsiteY1566" fmla="*/ 4323764 h 5265976"/>
              <a:gd name="connsiteX1567" fmla="*/ 5414141 w 7714445"/>
              <a:gd name="connsiteY1567" fmla="*/ 4362963 h 5265976"/>
              <a:gd name="connsiteX1568" fmla="*/ 5366397 w 7714445"/>
              <a:gd name="connsiteY1568" fmla="*/ 4402162 h 5265976"/>
              <a:gd name="connsiteX1569" fmla="*/ 5347613 w 7714445"/>
              <a:gd name="connsiteY1569" fmla="*/ 4431953 h 5265976"/>
              <a:gd name="connsiteX1570" fmla="*/ 5310044 w 7714445"/>
              <a:gd name="connsiteY1570" fmla="*/ 4452336 h 5265976"/>
              <a:gd name="connsiteX1571" fmla="*/ 5319436 w 7714445"/>
              <a:gd name="connsiteY1571" fmla="*/ 4466056 h 5265976"/>
              <a:gd name="connsiteX1572" fmla="*/ 5328828 w 7714445"/>
              <a:gd name="connsiteY1572" fmla="*/ 4477423 h 5265976"/>
              <a:gd name="connsiteX1573" fmla="*/ 5334307 w 7714445"/>
              <a:gd name="connsiteY1573" fmla="*/ 4472720 h 5265976"/>
              <a:gd name="connsiteX1574" fmla="*/ 5335090 w 7714445"/>
              <a:gd name="connsiteY1574" fmla="*/ 4468016 h 5265976"/>
              <a:gd name="connsiteX1575" fmla="*/ 5397705 w 7714445"/>
              <a:gd name="connsiteY1575" fmla="*/ 4414314 h 5265976"/>
              <a:gd name="connsiteX1576" fmla="*/ 5441536 w 7714445"/>
              <a:gd name="connsiteY1576" fmla="*/ 4358259 h 5265976"/>
              <a:gd name="connsiteX1577" fmla="*/ 5472844 w 7714445"/>
              <a:gd name="connsiteY1577" fmla="*/ 4358259 h 5265976"/>
              <a:gd name="connsiteX1578" fmla="*/ 5522936 w 7714445"/>
              <a:gd name="connsiteY1578" fmla="*/ 4360219 h 5265976"/>
              <a:gd name="connsiteX1579" fmla="*/ 5554244 w 7714445"/>
              <a:gd name="connsiteY1579" fmla="*/ 4373939 h 5265976"/>
              <a:gd name="connsiteX1580" fmla="*/ 5534677 w 7714445"/>
              <a:gd name="connsiteY1580" fmla="*/ 4415490 h 5265976"/>
              <a:gd name="connsiteX1581" fmla="*/ 5491628 w 7714445"/>
              <a:gd name="connsiteY1581" fmla="*/ 4452336 h 5265976"/>
              <a:gd name="connsiteX1582" fmla="*/ 5501021 w 7714445"/>
              <a:gd name="connsiteY1582" fmla="*/ 4472720 h 5265976"/>
              <a:gd name="connsiteX1583" fmla="*/ 5510413 w 7714445"/>
              <a:gd name="connsiteY1583" fmla="*/ 4493103 h 5265976"/>
              <a:gd name="connsiteX1584" fmla="*/ 5466582 w 7714445"/>
              <a:gd name="connsiteY1584" fmla="*/ 4486831 h 5265976"/>
              <a:gd name="connsiteX1585" fmla="*/ 5460321 w 7714445"/>
              <a:gd name="connsiteY1585" fmla="*/ 4518190 h 5265976"/>
              <a:gd name="connsiteX1586" fmla="*/ 5435274 w 7714445"/>
              <a:gd name="connsiteY1586" fmla="*/ 4549549 h 5265976"/>
              <a:gd name="connsiteX1587" fmla="*/ 5403967 w 7714445"/>
              <a:gd name="connsiteY1587" fmla="*/ 4527598 h 5265976"/>
              <a:gd name="connsiteX1588" fmla="*/ 5422751 w 7714445"/>
              <a:gd name="connsiteY1588" fmla="*/ 4499375 h 5265976"/>
              <a:gd name="connsiteX1589" fmla="*/ 5411011 w 7714445"/>
              <a:gd name="connsiteY1589" fmla="*/ 4494671 h 5265976"/>
              <a:gd name="connsiteX1590" fmla="*/ 5403967 w 7714445"/>
              <a:gd name="connsiteY1590" fmla="*/ 4489967 h 5265976"/>
              <a:gd name="connsiteX1591" fmla="*/ 5420403 w 7714445"/>
              <a:gd name="connsiteY1591" fmla="*/ 4484480 h 5265976"/>
              <a:gd name="connsiteX1592" fmla="*/ 5441536 w 7714445"/>
              <a:gd name="connsiteY1592" fmla="*/ 4483695 h 5265976"/>
              <a:gd name="connsiteX1593" fmla="*/ 5479105 w 7714445"/>
              <a:gd name="connsiteY1593" fmla="*/ 4430385 h 5265976"/>
              <a:gd name="connsiteX1594" fmla="*/ 5472844 w 7714445"/>
              <a:gd name="connsiteY1594" fmla="*/ 4417841 h 5265976"/>
              <a:gd name="connsiteX1595" fmla="*/ 5447798 w 7714445"/>
              <a:gd name="connsiteY1595" fmla="*/ 4402162 h 5265976"/>
              <a:gd name="connsiteX1596" fmla="*/ 5416490 w 7714445"/>
              <a:gd name="connsiteY1596" fmla="*/ 4417841 h 5265976"/>
              <a:gd name="connsiteX1597" fmla="*/ 5397705 w 7714445"/>
              <a:gd name="connsiteY1597" fmla="*/ 4483695 h 5265976"/>
              <a:gd name="connsiteX1598" fmla="*/ 5344482 w 7714445"/>
              <a:gd name="connsiteY1598" fmla="*/ 4520543 h 5265976"/>
              <a:gd name="connsiteX1599" fmla="*/ 5310044 w 7714445"/>
              <a:gd name="connsiteY1599" fmla="*/ 4562093 h 5265976"/>
              <a:gd name="connsiteX1600" fmla="*/ 5295956 w 7714445"/>
              <a:gd name="connsiteY1600" fmla="*/ 4593452 h 5265976"/>
              <a:gd name="connsiteX1601" fmla="*/ 5272474 w 7714445"/>
              <a:gd name="connsiteY1601" fmla="*/ 4624811 h 5265976"/>
              <a:gd name="connsiteX1602" fmla="*/ 5191074 w 7714445"/>
              <a:gd name="connsiteY1602" fmla="*/ 4668714 h 5265976"/>
              <a:gd name="connsiteX1603" fmla="*/ 5147243 w 7714445"/>
              <a:gd name="connsiteY1603" fmla="*/ 4731432 h 5265976"/>
              <a:gd name="connsiteX1604" fmla="*/ 5132372 w 7714445"/>
              <a:gd name="connsiteY1604" fmla="*/ 4732216 h 5265976"/>
              <a:gd name="connsiteX1605" fmla="*/ 5122197 w 7714445"/>
              <a:gd name="connsiteY1605" fmla="*/ 4737703 h 5265976"/>
              <a:gd name="connsiteX1606" fmla="*/ 5132372 w 7714445"/>
              <a:gd name="connsiteY1606" fmla="*/ 4743975 h 5265976"/>
              <a:gd name="connsiteX1607" fmla="*/ 5147243 w 7714445"/>
              <a:gd name="connsiteY1607" fmla="*/ 4750247 h 5265976"/>
              <a:gd name="connsiteX1608" fmla="*/ 5078366 w 7714445"/>
              <a:gd name="connsiteY1608" fmla="*/ 4769062 h 5265976"/>
              <a:gd name="connsiteX1609" fmla="*/ 5034536 w 7714445"/>
              <a:gd name="connsiteY1609" fmla="*/ 4769062 h 5265976"/>
              <a:gd name="connsiteX1610" fmla="*/ 5045494 w 7714445"/>
              <a:gd name="connsiteY1610" fmla="*/ 4735352 h 5265976"/>
              <a:gd name="connsiteX1611" fmla="*/ 5047059 w 7714445"/>
              <a:gd name="connsiteY1611" fmla="*/ 4687529 h 5265976"/>
              <a:gd name="connsiteX1612" fmla="*/ 5009489 w 7714445"/>
              <a:gd name="connsiteY1612" fmla="*/ 4714968 h 5265976"/>
              <a:gd name="connsiteX1613" fmla="*/ 4990705 w 7714445"/>
              <a:gd name="connsiteY1613" fmla="*/ 4747111 h 5265976"/>
              <a:gd name="connsiteX1614" fmla="*/ 4909305 w 7714445"/>
              <a:gd name="connsiteY1614" fmla="*/ 4787878 h 5265976"/>
              <a:gd name="connsiteX1615" fmla="*/ 4869387 w 7714445"/>
              <a:gd name="connsiteY1615" fmla="*/ 4806693 h 5265976"/>
              <a:gd name="connsiteX1616" fmla="*/ 4852951 w 7714445"/>
              <a:gd name="connsiteY1616" fmla="*/ 4825509 h 5265976"/>
              <a:gd name="connsiteX1617" fmla="*/ 4827905 w 7714445"/>
              <a:gd name="connsiteY1617" fmla="*/ 4825509 h 5265976"/>
              <a:gd name="connsiteX1618" fmla="*/ 4815381 w 7714445"/>
              <a:gd name="connsiteY1618" fmla="*/ 4845500 h 5265976"/>
              <a:gd name="connsiteX1619" fmla="*/ 4802858 w 7714445"/>
              <a:gd name="connsiteY1619" fmla="*/ 4863139 h 5265976"/>
              <a:gd name="connsiteX1620" fmla="*/ 4759028 w 7714445"/>
              <a:gd name="connsiteY1620" fmla="*/ 4881955 h 5265976"/>
              <a:gd name="connsiteX1621" fmla="*/ 4733981 w 7714445"/>
              <a:gd name="connsiteY1621" fmla="*/ 4856868 h 5265976"/>
              <a:gd name="connsiteX1622" fmla="*/ 4715197 w 7714445"/>
              <a:gd name="connsiteY1622" fmla="*/ 4847460 h 5265976"/>
              <a:gd name="connsiteX1623" fmla="*/ 4737112 w 7714445"/>
              <a:gd name="connsiteY1623" fmla="*/ 4811005 h 5265976"/>
              <a:gd name="connsiteX1624" fmla="*/ 4759028 w 7714445"/>
              <a:gd name="connsiteY1624" fmla="*/ 4772198 h 5265976"/>
              <a:gd name="connsiteX1625" fmla="*/ 4758245 w 7714445"/>
              <a:gd name="connsiteY1625" fmla="*/ 4769062 h 5265976"/>
              <a:gd name="connsiteX1626" fmla="*/ 4752766 w 7714445"/>
              <a:gd name="connsiteY1626" fmla="*/ 4765926 h 5265976"/>
              <a:gd name="connsiteX1627" fmla="*/ 4740243 w 7714445"/>
              <a:gd name="connsiteY1627" fmla="*/ 4775727 h 5265976"/>
              <a:gd name="connsiteX1628" fmla="*/ 4727720 w 7714445"/>
              <a:gd name="connsiteY1628" fmla="*/ 4787878 h 5265976"/>
              <a:gd name="connsiteX1629" fmla="*/ 4715197 w 7714445"/>
              <a:gd name="connsiteY1629" fmla="*/ 4797286 h 5265976"/>
              <a:gd name="connsiteX1630" fmla="*/ 4715197 w 7714445"/>
              <a:gd name="connsiteY1630" fmla="*/ 4810221 h 5265976"/>
              <a:gd name="connsiteX1631" fmla="*/ 4696412 w 7714445"/>
              <a:gd name="connsiteY1631" fmla="*/ 4816101 h 5265976"/>
              <a:gd name="connsiteX1632" fmla="*/ 4671366 w 7714445"/>
              <a:gd name="connsiteY1632" fmla="*/ 4822373 h 5265976"/>
              <a:gd name="connsiteX1633" fmla="*/ 4608750 w 7714445"/>
              <a:gd name="connsiteY1633" fmla="*/ 4825509 h 5265976"/>
              <a:gd name="connsiteX1634" fmla="*/ 4589966 w 7714445"/>
              <a:gd name="connsiteY1634" fmla="*/ 4850596 h 5265976"/>
              <a:gd name="connsiteX1635" fmla="*/ 4562571 w 7714445"/>
              <a:gd name="connsiteY1635" fmla="*/ 4858828 h 5265976"/>
              <a:gd name="connsiteX1636" fmla="*/ 4539873 w 7714445"/>
              <a:gd name="connsiteY1636" fmla="*/ 4869411 h 5265976"/>
              <a:gd name="connsiteX1637" fmla="*/ 4519523 w 7714445"/>
              <a:gd name="connsiteY1637" fmla="*/ 4872155 h 5265976"/>
              <a:gd name="connsiteX1638" fmla="*/ 4508566 w 7714445"/>
              <a:gd name="connsiteY1638" fmla="*/ 4881955 h 5265976"/>
              <a:gd name="connsiteX1639" fmla="*/ 4514827 w 7714445"/>
              <a:gd name="connsiteY1639" fmla="*/ 4894499 h 5265976"/>
              <a:gd name="connsiteX1640" fmla="*/ 4458473 w 7714445"/>
              <a:gd name="connsiteY1640" fmla="*/ 4894499 h 5265976"/>
              <a:gd name="connsiteX1641" fmla="*/ 4476476 w 7714445"/>
              <a:gd name="connsiteY1641" fmla="*/ 4867452 h 5265976"/>
              <a:gd name="connsiteX1642" fmla="*/ 4470996 w 7714445"/>
              <a:gd name="connsiteY1642" fmla="*/ 4847460 h 5265976"/>
              <a:gd name="connsiteX1643" fmla="*/ 4452994 w 7714445"/>
              <a:gd name="connsiteY1643" fmla="*/ 4850988 h 5265976"/>
              <a:gd name="connsiteX1644" fmla="*/ 4439689 w 7714445"/>
              <a:gd name="connsiteY1644" fmla="*/ 4856868 h 5265976"/>
              <a:gd name="connsiteX1645" fmla="*/ 4427166 w 7714445"/>
              <a:gd name="connsiteY1645" fmla="*/ 4894499 h 5265976"/>
              <a:gd name="connsiteX1646" fmla="*/ 4395858 w 7714445"/>
              <a:gd name="connsiteY1646" fmla="*/ 4916450 h 5265976"/>
              <a:gd name="connsiteX1647" fmla="*/ 4386466 w 7714445"/>
              <a:gd name="connsiteY1647" fmla="*/ 4940753 h 5265976"/>
              <a:gd name="connsiteX1648" fmla="*/ 4358289 w 7714445"/>
              <a:gd name="connsiteY1648" fmla="*/ 4960352 h 5265976"/>
              <a:gd name="connsiteX1649" fmla="*/ 4358289 w 7714445"/>
              <a:gd name="connsiteY1649" fmla="*/ 4985440 h 5265976"/>
              <a:gd name="connsiteX1650" fmla="*/ 4333242 w 7714445"/>
              <a:gd name="connsiteY1650" fmla="*/ 5019935 h 5265976"/>
              <a:gd name="connsiteX1651" fmla="*/ 4304283 w 7714445"/>
              <a:gd name="connsiteY1651" fmla="*/ 5021894 h 5265976"/>
              <a:gd name="connsiteX1652" fmla="*/ 4289412 w 7714445"/>
              <a:gd name="connsiteY1652" fmla="*/ 5035614 h 5265976"/>
              <a:gd name="connsiteX1653" fmla="*/ 4251842 w 7714445"/>
              <a:gd name="connsiteY1653" fmla="*/ 5063837 h 5265976"/>
              <a:gd name="connsiteX1654" fmla="*/ 4201750 w 7714445"/>
              <a:gd name="connsiteY1654" fmla="*/ 5054430 h 5265976"/>
              <a:gd name="connsiteX1655" fmla="*/ 4218186 w 7714445"/>
              <a:gd name="connsiteY1655" fmla="*/ 5019151 h 5265976"/>
              <a:gd name="connsiteX1656" fmla="*/ 4239319 w 7714445"/>
              <a:gd name="connsiteY1656" fmla="*/ 4988576 h 5265976"/>
              <a:gd name="connsiteX1657" fmla="*/ 4264365 w 7714445"/>
              <a:gd name="connsiteY1657" fmla="*/ 4972896 h 5265976"/>
              <a:gd name="connsiteX1658" fmla="*/ 4314458 w 7714445"/>
              <a:gd name="connsiteY1658" fmla="*/ 4972504 h 5265976"/>
              <a:gd name="connsiteX1659" fmla="*/ 4308196 w 7714445"/>
              <a:gd name="connsiteY1659" fmla="*/ 4960352 h 5265976"/>
              <a:gd name="connsiteX1660" fmla="*/ 4333242 w 7714445"/>
              <a:gd name="connsiteY1660" fmla="*/ 4928993 h 5265976"/>
              <a:gd name="connsiteX1661" fmla="*/ 4308196 w 7714445"/>
              <a:gd name="connsiteY1661" fmla="*/ 4928993 h 5265976"/>
              <a:gd name="connsiteX1662" fmla="*/ 4333242 w 7714445"/>
              <a:gd name="connsiteY1662" fmla="*/ 4913314 h 5265976"/>
              <a:gd name="connsiteX1663" fmla="*/ 4333242 w 7714445"/>
              <a:gd name="connsiteY1663" fmla="*/ 4881955 h 5265976"/>
              <a:gd name="connsiteX1664" fmla="*/ 4377073 w 7714445"/>
              <a:gd name="connsiteY1664" fmla="*/ 4866275 h 5265976"/>
              <a:gd name="connsiteX1665" fmla="*/ 4377073 w 7714445"/>
              <a:gd name="connsiteY1665" fmla="*/ 4838052 h 5265976"/>
              <a:gd name="connsiteX1666" fmla="*/ 4420904 w 7714445"/>
              <a:gd name="connsiteY1666" fmla="*/ 4812965 h 5265976"/>
              <a:gd name="connsiteX1667" fmla="*/ 4439689 w 7714445"/>
              <a:gd name="connsiteY1667" fmla="*/ 4787878 h 5265976"/>
              <a:gd name="connsiteX1668" fmla="*/ 4420904 w 7714445"/>
              <a:gd name="connsiteY1668" fmla="*/ 4755735 h 5265976"/>
              <a:gd name="connsiteX1669" fmla="*/ 4439689 w 7714445"/>
              <a:gd name="connsiteY1669" fmla="*/ 4718888 h 5265976"/>
              <a:gd name="connsiteX1670" fmla="*/ 4458473 w 7714445"/>
              <a:gd name="connsiteY1670" fmla="*/ 4699289 h 5265976"/>
              <a:gd name="connsiteX1671" fmla="*/ 4458473 w 7714445"/>
              <a:gd name="connsiteY1671" fmla="*/ 4674985 h 5265976"/>
              <a:gd name="connsiteX1672" fmla="*/ 4478040 w 7714445"/>
              <a:gd name="connsiteY1672" fmla="*/ 4664794 h 5265976"/>
              <a:gd name="connsiteX1673" fmla="*/ 4483520 w 7714445"/>
              <a:gd name="connsiteY1673" fmla="*/ 4649898 h 5265976"/>
              <a:gd name="connsiteX1674" fmla="*/ 4470996 w 7714445"/>
              <a:gd name="connsiteY1674" fmla="*/ 4635787 h 5265976"/>
              <a:gd name="connsiteX1675" fmla="*/ 4458473 w 7714445"/>
              <a:gd name="connsiteY1675" fmla="*/ 4621675 h 5265976"/>
              <a:gd name="connsiteX1676" fmla="*/ 4424817 w 7714445"/>
              <a:gd name="connsiteY1676" fmla="*/ 4649898 h 5265976"/>
              <a:gd name="connsiteX1677" fmla="*/ 4395858 w 7714445"/>
              <a:gd name="connsiteY1677" fmla="*/ 4678121 h 5265976"/>
              <a:gd name="connsiteX1678" fmla="*/ 4376291 w 7714445"/>
              <a:gd name="connsiteY1678" fmla="*/ 4705169 h 5265976"/>
              <a:gd name="connsiteX1679" fmla="*/ 4333242 w 7714445"/>
              <a:gd name="connsiteY1679" fmla="*/ 4725160 h 5265976"/>
              <a:gd name="connsiteX1680" fmla="*/ 4333242 w 7714445"/>
              <a:gd name="connsiteY1680" fmla="*/ 4765926 h 5265976"/>
              <a:gd name="connsiteX1681" fmla="*/ 4235406 w 7714445"/>
              <a:gd name="connsiteY1681" fmla="*/ 4811005 h 5265976"/>
              <a:gd name="connsiteX1682" fmla="*/ 4189227 w 7714445"/>
              <a:gd name="connsiteY1682" fmla="*/ 4881955 h 5265976"/>
              <a:gd name="connsiteX1683" fmla="*/ 4132873 w 7714445"/>
              <a:gd name="connsiteY1683" fmla="*/ 4892931 h 5265976"/>
              <a:gd name="connsiteX1684" fmla="*/ 4076519 w 7714445"/>
              <a:gd name="connsiteY1684" fmla="*/ 4903906 h 5265976"/>
              <a:gd name="connsiteX1685" fmla="*/ 4076519 w 7714445"/>
              <a:gd name="connsiteY1685" fmla="*/ 4938401 h 5265976"/>
              <a:gd name="connsiteX1686" fmla="*/ 4057734 w 7714445"/>
              <a:gd name="connsiteY1686" fmla="*/ 4938401 h 5265976"/>
              <a:gd name="connsiteX1687" fmla="*/ 4035819 w 7714445"/>
              <a:gd name="connsiteY1687" fmla="*/ 4933697 h 5265976"/>
              <a:gd name="connsiteX1688" fmla="*/ 4032688 w 7714445"/>
              <a:gd name="connsiteY1688" fmla="*/ 4919586 h 5265976"/>
              <a:gd name="connsiteX1689" fmla="*/ 4051473 w 7714445"/>
              <a:gd name="connsiteY1689" fmla="*/ 4894499 h 5265976"/>
              <a:gd name="connsiteX1690" fmla="*/ 4044429 w 7714445"/>
              <a:gd name="connsiteY1690" fmla="*/ 4882348 h 5265976"/>
              <a:gd name="connsiteX1691" fmla="*/ 4032688 w 7714445"/>
              <a:gd name="connsiteY1691" fmla="*/ 4872547 h 5265976"/>
              <a:gd name="connsiteX1692" fmla="*/ 4032688 w 7714445"/>
              <a:gd name="connsiteY1692" fmla="*/ 4881955 h 5265976"/>
              <a:gd name="connsiteX1693" fmla="*/ 3982596 w 7714445"/>
              <a:gd name="connsiteY1693" fmla="*/ 4903123 h 5265976"/>
              <a:gd name="connsiteX1694" fmla="*/ 3951288 w 7714445"/>
              <a:gd name="connsiteY1694" fmla="*/ 4928993 h 5265976"/>
              <a:gd name="connsiteX1695" fmla="*/ 3931721 w 7714445"/>
              <a:gd name="connsiteY1695" fmla="*/ 4943889 h 5265976"/>
              <a:gd name="connsiteX1696" fmla="*/ 3926242 w 7714445"/>
              <a:gd name="connsiteY1696" fmla="*/ 4963488 h 5265976"/>
              <a:gd name="connsiteX1697" fmla="*/ 3882411 w 7714445"/>
              <a:gd name="connsiteY1697" fmla="*/ 4976032 h 5265976"/>
              <a:gd name="connsiteX1698" fmla="*/ 3876932 w 7714445"/>
              <a:gd name="connsiteY1698" fmla="*/ 4992888 h 5265976"/>
              <a:gd name="connsiteX1699" fmla="*/ 3857365 w 7714445"/>
              <a:gd name="connsiteY1699" fmla="*/ 5007391 h 5265976"/>
              <a:gd name="connsiteX1700" fmla="*/ 3857365 w 7714445"/>
              <a:gd name="connsiteY1700" fmla="*/ 5032478 h 5265976"/>
              <a:gd name="connsiteX1701" fmla="*/ 3832319 w 7714445"/>
              <a:gd name="connsiteY1701" fmla="*/ 5041886 h 5265976"/>
              <a:gd name="connsiteX1702" fmla="*/ 3812752 w 7714445"/>
              <a:gd name="connsiteY1702" fmla="*/ 5069326 h 5265976"/>
              <a:gd name="connsiteX1703" fmla="*/ 3769703 w 7714445"/>
              <a:gd name="connsiteY1703" fmla="*/ 5092060 h 5265976"/>
              <a:gd name="connsiteX1704" fmla="*/ 3724306 w 7714445"/>
              <a:gd name="connsiteY1704" fmla="*/ 5126164 h 5265976"/>
              <a:gd name="connsiteX1705" fmla="*/ 3669519 w 7714445"/>
              <a:gd name="connsiteY1705" fmla="*/ 5157914 h 5265976"/>
              <a:gd name="connsiteX1706" fmla="*/ 3667170 w 7714445"/>
              <a:gd name="connsiteY1706" fmla="*/ 5173202 h 5265976"/>
              <a:gd name="connsiteX1707" fmla="*/ 3650734 w 7714445"/>
              <a:gd name="connsiteY1707" fmla="*/ 5186137 h 5265976"/>
              <a:gd name="connsiteX1708" fmla="*/ 3635080 w 7714445"/>
              <a:gd name="connsiteY1708" fmla="*/ 5215145 h 5265976"/>
              <a:gd name="connsiteX1709" fmla="*/ 3600642 w 7714445"/>
              <a:gd name="connsiteY1709" fmla="*/ 5239448 h 5265976"/>
              <a:gd name="connsiteX1710" fmla="*/ 3595946 w 7714445"/>
              <a:gd name="connsiteY1710" fmla="*/ 5248072 h 5265976"/>
              <a:gd name="connsiteX1711" fmla="*/ 3581857 w 7714445"/>
              <a:gd name="connsiteY1711" fmla="*/ 5251991 h 5265976"/>
              <a:gd name="connsiteX1712" fmla="*/ 3563072 w 7714445"/>
              <a:gd name="connsiteY1712" fmla="*/ 5248856 h 5265976"/>
              <a:gd name="connsiteX1713" fmla="*/ 3581857 w 7714445"/>
              <a:gd name="connsiteY1713" fmla="*/ 5217497 h 5265976"/>
              <a:gd name="connsiteX1714" fmla="*/ 3595946 w 7714445"/>
              <a:gd name="connsiteY1714" fmla="*/ 5204561 h 5265976"/>
              <a:gd name="connsiteX1715" fmla="*/ 3600642 w 7714445"/>
              <a:gd name="connsiteY1715" fmla="*/ 5189273 h 5265976"/>
              <a:gd name="connsiteX1716" fmla="*/ 3625688 w 7714445"/>
              <a:gd name="connsiteY1716" fmla="*/ 5161050 h 5265976"/>
              <a:gd name="connsiteX1717" fmla="*/ 3624122 w 7714445"/>
              <a:gd name="connsiteY1717" fmla="*/ 5137531 h 5265976"/>
              <a:gd name="connsiteX1718" fmla="*/ 3650734 w 7714445"/>
              <a:gd name="connsiteY1718" fmla="*/ 5123419 h 5265976"/>
              <a:gd name="connsiteX1719" fmla="*/ 3703957 w 7714445"/>
              <a:gd name="connsiteY1719" fmla="*/ 5015231 h 5265976"/>
              <a:gd name="connsiteX1720" fmla="*/ 3813534 w 7714445"/>
              <a:gd name="connsiteY1720" fmla="*/ 4916450 h 5265976"/>
              <a:gd name="connsiteX1721" fmla="*/ 3822926 w 7714445"/>
              <a:gd name="connsiteY1721" fmla="*/ 4886659 h 5265976"/>
              <a:gd name="connsiteX1722" fmla="*/ 3832319 w 7714445"/>
              <a:gd name="connsiteY1722" fmla="*/ 4856868 h 5265976"/>
              <a:gd name="connsiteX1723" fmla="*/ 3851886 w 7714445"/>
              <a:gd name="connsiteY1723" fmla="*/ 4850988 h 5265976"/>
              <a:gd name="connsiteX1724" fmla="*/ 3857365 w 7714445"/>
              <a:gd name="connsiteY1724" fmla="*/ 4838052 h 5265976"/>
              <a:gd name="connsiteX1725" fmla="*/ 3869888 w 7714445"/>
              <a:gd name="connsiteY1725" fmla="*/ 4815709 h 5265976"/>
              <a:gd name="connsiteX1726" fmla="*/ 3882411 w 7714445"/>
              <a:gd name="connsiteY1726" fmla="*/ 4800421 h 5265976"/>
              <a:gd name="connsiteX1727" fmla="*/ 3884613 w 7714445"/>
              <a:gd name="connsiteY1727" fmla="*/ 4798216 h 5265976"/>
              <a:gd name="connsiteX1728" fmla="*/ 3866512 w 7714445"/>
              <a:gd name="connsiteY1728" fmla="*/ 4805986 h 5265976"/>
              <a:gd name="connsiteX1729" fmla="*/ 3841466 w 7714445"/>
              <a:gd name="connsiteY1729" fmla="*/ 4780899 h 5265976"/>
              <a:gd name="connsiteX1730" fmla="*/ 3822682 w 7714445"/>
              <a:gd name="connsiteY1730" fmla="*/ 4771491 h 5265976"/>
              <a:gd name="connsiteX1731" fmla="*/ 3844597 w 7714445"/>
              <a:gd name="connsiteY1731" fmla="*/ 4735037 h 5265976"/>
              <a:gd name="connsiteX1732" fmla="*/ 3866512 w 7714445"/>
              <a:gd name="connsiteY1732" fmla="*/ 4696230 h 5265976"/>
              <a:gd name="connsiteX1733" fmla="*/ 3865730 w 7714445"/>
              <a:gd name="connsiteY1733" fmla="*/ 4693094 h 5265976"/>
              <a:gd name="connsiteX1734" fmla="*/ 3860251 w 7714445"/>
              <a:gd name="connsiteY1734" fmla="*/ 4689958 h 5265976"/>
              <a:gd name="connsiteX1735" fmla="*/ 3847728 w 7714445"/>
              <a:gd name="connsiteY1735" fmla="*/ 4699758 h 5265976"/>
              <a:gd name="connsiteX1736" fmla="*/ 3835205 w 7714445"/>
              <a:gd name="connsiteY1736" fmla="*/ 4711909 h 5265976"/>
              <a:gd name="connsiteX1737" fmla="*/ 3822682 w 7714445"/>
              <a:gd name="connsiteY1737" fmla="*/ 4721317 h 5265976"/>
              <a:gd name="connsiteX1738" fmla="*/ 3822682 w 7714445"/>
              <a:gd name="connsiteY1738" fmla="*/ 4734252 h 5265976"/>
              <a:gd name="connsiteX1739" fmla="*/ 3803897 w 7714445"/>
              <a:gd name="connsiteY1739" fmla="*/ 4740132 h 5265976"/>
              <a:gd name="connsiteX1740" fmla="*/ 3778851 w 7714445"/>
              <a:gd name="connsiteY1740" fmla="*/ 4746404 h 5265976"/>
              <a:gd name="connsiteX1741" fmla="*/ 3716235 w 7714445"/>
              <a:gd name="connsiteY1741" fmla="*/ 4749540 h 5265976"/>
              <a:gd name="connsiteX1742" fmla="*/ 3697451 w 7714445"/>
              <a:gd name="connsiteY1742" fmla="*/ 4774627 h 5265976"/>
              <a:gd name="connsiteX1743" fmla="*/ 3670056 w 7714445"/>
              <a:gd name="connsiteY1743" fmla="*/ 4782860 h 5265976"/>
              <a:gd name="connsiteX1744" fmla="*/ 3647358 w 7714445"/>
              <a:gd name="connsiteY1744" fmla="*/ 4793443 h 5265976"/>
              <a:gd name="connsiteX1745" fmla="*/ 3627007 w 7714445"/>
              <a:gd name="connsiteY1745" fmla="*/ 4796187 h 5265976"/>
              <a:gd name="connsiteX1746" fmla="*/ 3616051 w 7714445"/>
              <a:gd name="connsiteY1746" fmla="*/ 4805986 h 5265976"/>
              <a:gd name="connsiteX1747" fmla="*/ 3622312 w 7714445"/>
              <a:gd name="connsiteY1747" fmla="*/ 4818530 h 5265976"/>
              <a:gd name="connsiteX1748" fmla="*/ 3565958 w 7714445"/>
              <a:gd name="connsiteY1748" fmla="*/ 4818530 h 5265976"/>
              <a:gd name="connsiteX1749" fmla="*/ 3583961 w 7714445"/>
              <a:gd name="connsiteY1749" fmla="*/ 4791483 h 5265976"/>
              <a:gd name="connsiteX1750" fmla="*/ 3578481 w 7714445"/>
              <a:gd name="connsiteY1750" fmla="*/ 4771491 h 5265976"/>
              <a:gd name="connsiteX1751" fmla="*/ 3560479 w 7714445"/>
              <a:gd name="connsiteY1751" fmla="*/ 4775020 h 5265976"/>
              <a:gd name="connsiteX1752" fmla="*/ 3547174 w 7714445"/>
              <a:gd name="connsiteY1752" fmla="*/ 4780899 h 5265976"/>
              <a:gd name="connsiteX1753" fmla="*/ 3534651 w 7714445"/>
              <a:gd name="connsiteY1753" fmla="*/ 4818530 h 5265976"/>
              <a:gd name="connsiteX1754" fmla="*/ 3503343 w 7714445"/>
              <a:gd name="connsiteY1754" fmla="*/ 4840481 h 5265976"/>
              <a:gd name="connsiteX1755" fmla="*/ 3493950 w 7714445"/>
              <a:gd name="connsiteY1755" fmla="*/ 4864785 h 5265976"/>
              <a:gd name="connsiteX1756" fmla="*/ 3465773 w 7714445"/>
              <a:gd name="connsiteY1756" fmla="*/ 4884384 h 5265976"/>
              <a:gd name="connsiteX1757" fmla="*/ 3465773 w 7714445"/>
              <a:gd name="connsiteY1757" fmla="*/ 4909471 h 5265976"/>
              <a:gd name="connsiteX1758" fmla="*/ 3440727 w 7714445"/>
              <a:gd name="connsiteY1758" fmla="*/ 4943966 h 5265976"/>
              <a:gd name="connsiteX1759" fmla="*/ 3411768 w 7714445"/>
              <a:gd name="connsiteY1759" fmla="*/ 4945926 h 5265976"/>
              <a:gd name="connsiteX1760" fmla="*/ 3396896 w 7714445"/>
              <a:gd name="connsiteY1760" fmla="*/ 4959645 h 5265976"/>
              <a:gd name="connsiteX1761" fmla="*/ 3359327 w 7714445"/>
              <a:gd name="connsiteY1761" fmla="*/ 4987869 h 5265976"/>
              <a:gd name="connsiteX1762" fmla="*/ 3309235 w 7714445"/>
              <a:gd name="connsiteY1762" fmla="*/ 4978461 h 5265976"/>
              <a:gd name="connsiteX1763" fmla="*/ 3325671 w 7714445"/>
              <a:gd name="connsiteY1763" fmla="*/ 4943182 h 5265976"/>
              <a:gd name="connsiteX1764" fmla="*/ 3346804 w 7714445"/>
              <a:gd name="connsiteY1764" fmla="*/ 4912607 h 5265976"/>
              <a:gd name="connsiteX1765" fmla="*/ 3371850 w 7714445"/>
              <a:gd name="connsiteY1765" fmla="*/ 4896927 h 5265976"/>
              <a:gd name="connsiteX1766" fmla="*/ 3421943 w 7714445"/>
              <a:gd name="connsiteY1766" fmla="*/ 4896536 h 5265976"/>
              <a:gd name="connsiteX1767" fmla="*/ 3415681 w 7714445"/>
              <a:gd name="connsiteY1767" fmla="*/ 4884384 h 5265976"/>
              <a:gd name="connsiteX1768" fmla="*/ 3440727 w 7714445"/>
              <a:gd name="connsiteY1768" fmla="*/ 4853025 h 5265976"/>
              <a:gd name="connsiteX1769" fmla="*/ 3415681 w 7714445"/>
              <a:gd name="connsiteY1769" fmla="*/ 4853025 h 5265976"/>
              <a:gd name="connsiteX1770" fmla="*/ 3440727 w 7714445"/>
              <a:gd name="connsiteY1770" fmla="*/ 4837345 h 5265976"/>
              <a:gd name="connsiteX1771" fmla="*/ 3440727 w 7714445"/>
              <a:gd name="connsiteY1771" fmla="*/ 4805986 h 5265976"/>
              <a:gd name="connsiteX1772" fmla="*/ 3484558 w 7714445"/>
              <a:gd name="connsiteY1772" fmla="*/ 4790307 h 5265976"/>
              <a:gd name="connsiteX1773" fmla="*/ 3484558 w 7714445"/>
              <a:gd name="connsiteY1773" fmla="*/ 4762084 h 5265976"/>
              <a:gd name="connsiteX1774" fmla="*/ 3528389 w 7714445"/>
              <a:gd name="connsiteY1774" fmla="*/ 4736996 h 5265976"/>
              <a:gd name="connsiteX1775" fmla="*/ 3547174 w 7714445"/>
              <a:gd name="connsiteY1775" fmla="*/ 4711909 h 5265976"/>
              <a:gd name="connsiteX1776" fmla="*/ 3528389 w 7714445"/>
              <a:gd name="connsiteY1776" fmla="*/ 4679767 h 5265976"/>
              <a:gd name="connsiteX1777" fmla="*/ 3547174 w 7714445"/>
              <a:gd name="connsiteY1777" fmla="*/ 4642919 h 5265976"/>
              <a:gd name="connsiteX1778" fmla="*/ 3565958 w 7714445"/>
              <a:gd name="connsiteY1778" fmla="*/ 4623320 h 5265976"/>
              <a:gd name="connsiteX1779" fmla="*/ 3565958 w 7714445"/>
              <a:gd name="connsiteY1779" fmla="*/ 4599017 h 5265976"/>
              <a:gd name="connsiteX1780" fmla="*/ 3585525 w 7714445"/>
              <a:gd name="connsiteY1780" fmla="*/ 4588825 h 5265976"/>
              <a:gd name="connsiteX1781" fmla="*/ 3591004 w 7714445"/>
              <a:gd name="connsiteY1781" fmla="*/ 4573929 h 5265976"/>
              <a:gd name="connsiteX1782" fmla="*/ 3578481 w 7714445"/>
              <a:gd name="connsiteY1782" fmla="*/ 4559818 h 5265976"/>
              <a:gd name="connsiteX1783" fmla="*/ 3565958 w 7714445"/>
              <a:gd name="connsiteY1783" fmla="*/ 4545706 h 5265976"/>
              <a:gd name="connsiteX1784" fmla="*/ 3532302 w 7714445"/>
              <a:gd name="connsiteY1784" fmla="*/ 4573929 h 5265976"/>
              <a:gd name="connsiteX1785" fmla="*/ 3503343 w 7714445"/>
              <a:gd name="connsiteY1785" fmla="*/ 4602153 h 5265976"/>
              <a:gd name="connsiteX1786" fmla="*/ 3483776 w 7714445"/>
              <a:gd name="connsiteY1786" fmla="*/ 4629200 h 5265976"/>
              <a:gd name="connsiteX1787" fmla="*/ 3440727 w 7714445"/>
              <a:gd name="connsiteY1787" fmla="*/ 4649191 h 5265976"/>
              <a:gd name="connsiteX1788" fmla="*/ 3440727 w 7714445"/>
              <a:gd name="connsiteY1788" fmla="*/ 4689958 h 5265976"/>
              <a:gd name="connsiteX1789" fmla="*/ 3342891 w 7714445"/>
              <a:gd name="connsiteY1789" fmla="*/ 4735037 h 5265976"/>
              <a:gd name="connsiteX1790" fmla="*/ 3296712 w 7714445"/>
              <a:gd name="connsiteY1790" fmla="*/ 4805986 h 5265976"/>
              <a:gd name="connsiteX1791" fmla="*/ 3240358 w 7714445"/>
              <a:gd name="connsiteY1791" fmla="*/ 4816962 h 5265976"/>
              <a:gd name="connsiteX1792" fmla="*/ 3184004 w 7714445"/>
              <a:gd name="connsiteY1792" fmla="*/ 4827938 h 5265976"/>
              <a:gd name="connsiteX1793" fmla="*/ 3184004 w 7714445"/>
              <a:gd name="connsiteY1793" fmla="*/ 4862432 h 5265976"/>
              <a:gd name="connsiteX1794" fmla="*/ 3165219 w 7714445"/>
              <a:gd name="connsiteY1794" fmla="*/ 4862432 h 5265976"/>
              <a:gd name="connsiteX1795" fmla="*/ 3143304 w 7714445"/>
              <a:gd name="connsiteY1795" fmla="*/ 4857729 h 5265976"/>
              <a:gd name="connsiteX1796" fmla="*/ 3140173 w 7714445"/>
              <a:gd name="connsiteY1796" fmla="*/ 4843617 h 5265976"/>
              <a:gd name="connsiteX1797" fmla="*/ 3158958 w 7714445"/>
              <a:gd name="connsiteY1797" fmla="*/ 4818530 h 5265976"/>
              <a:gd name="connsiteX1798" fmla="*/ 3151914 w 7714445"/>
              <a:gd name="connsiteY1798" fmla="*/ 4806379 h 5265976"/>
              <a:gd name="connsiteX1799" fmla="*/ 3140173 w 7714445"/>
              <a:gd name="connsiteY1799" fmla="*/ 4796579 h 5265976"/>
              <a:gd name="connsiteX1800" fmla="*/ 3140173 w 7714445"/>
              <a:gd name="connsiteY1800" fmla="*/ 4805986 h 5265976"/>
              <a:gd name="connsiteX1801" fmla="*/ 3090081 w 7714445"/>
              <a:gd name="connsiteY1801" fmla="*/ 4827154 h 5265976"/>
              <a:gd name="connsiteX1802" fmla="*/ 3058773 w 7714445"/>
              <a:gd name="connsiteY1802" fmla="*/ 4853025 h 5265976"/>
              <a:gd name="connsiteX1803" fmla="*/ 3039206 w 7714445"/>
              <a:gd name="connsiteY1803" fmla="*/ 4867921 h 5265976"/>
              <a:gd name="connsiteX1804" fmla="*/ 3033727 w 7714445"/>
              <a:gd name="connsiteY1804" fmla="*/ 4887520 h 5265976"/>
              <a:gd name="connsiteX1805" fmla="*/ 2989896 w 7714445"/>
              <a:gd name="connsiteY1805" fmla="*/ 4900063 h 5265976"/>
              <a:gd name="connsiteX1806" fmla="*/ 2984417 w 7714445"/>
              <a:gd name="connsiteY1806" fmla="*/ 4916919 h 5265976"/>
              <a:gd name="connsiteX1807" fmla="*/ 2964850 w 7714445"/>
              <a:gd name="connsiteY1807" fmla="*/ 4931422 h 5265976"/>
              <a:gd name="connsiteX1808" fmla="*/ 2964850 w 7714445"/>
              <a:gd name="connsiteY1808" fmla="*/ 4956510 h 5265976"/>
              <a:gd name="connsiteX1809" fmla="*/ 2939804 w 7714445"/>
              <a:gd name="connsiteY1809" fmla="*/ 4965917 h 5265976"/>
              <a:gd name="connsiteX1810" fmla="*/ 2920237 w 7714445"/>
              <a:gd name="connsiteY1810" fmla="*/ 4993357 h 5265976"/>
              <a:gd name="connsiteX1811" fmla="*/ 2877188 w 7714445"/>
              <a:gd name="connsiteY1811" fmla="*/ 5016092 h 5265976"/>
              <a:gd name="connsiteX1812" fmla="*/ 2831791 w 7714445"/>
              <a:gd name="connsiteY1812" fmla="*/ 5050195 h 5265976"/>
              <a:gd name="connsiteX1813" fmla="*/ 2777003 w 7714445"/>
              <a:gd name="connsiteY1813" fmla="*/ 5081946 h 5265976"/>
              <a:gd name="connsiteX1814" fmla="*/ 2774655 w 7714445"/>
              <a:gd name="connsiteY1814" fmla="*/ 5097233 h 5265976"/>
              <a:gd name="connsiteX1815" fmla="*/ 2758219 w 7714445"/>
              <a:gd name="connsiteY1815" fmla="*/ 5110169 h 5265976"/>
              <a:gd name="connsiteX1816" fmla="*/ 2742565 w 7714445"/>
              <a:gd name="connsiteY1816" fmla="*/ 5139176 h 5265976"/>
              <a:gd name="connsiteX1817" fmla="*/ 2708126 w 7714445"/>
              <a:gd name="connsiteY1817" fmla="*/ 5163479 h 5265976"/>
              <a:gd name="connsiteX1818" fmla="*/ 2703431 w 7714445"/>
              <a:gd name="connsiteY1818" fmla="*/ 5172103 h 5265976"/>
              <a:gd name="connsiteX1819" fmla="*/ 2689342 w 7714445"/>
              <a:gd name="connsiteY1819" fmla="*/ 5176023 h 5265976"/>
              <a:gd name="connsiteX1820" fmla="*/ 2670557 w 7714445"/>
              <a:gd name="connsiteY1820" fmla="*/ 5172887 h 5265976"/>
              <a:gd name="connsiteX1821" fmla="*/ 2689342 w 7714445"/>
              <a:gd name="connsiteY1821" fmla="*/ 5141528 h 5265976"/>
              <a:gd name="connsiteX1822" fmla="*/ 2703431 w 7714445"/>
              <a:gd name="connsiteY1822" fmla="*/ 5128592 h 5265976"/>
              <a:gd name="connsiteX1823" fmla="*/ 2708126 w 7714445"/>
              <a:gd name="connsiteY1823" fmla="*/ 5113305 h 5265976"/>
              <a:gd name="connsiteX1824" fmla="*/ 2733173 w 7714445"/>
              <a:gd name="connsiteY1824" fmla="*/ 5085082 h 5265976"/>
              <a:gd name="connsiteX1825" fmla="*/ 2731606 w 7714445"/>
              <a:gd name="connsiteY1825" fmla="*/ 5061562 h 5265976"/>
              <a:gd name="connsiteX1826" fmla="*/ 2758219 w 7714445"/>
              <a:gd name="connsiteY1826" fmla="*/ 5047451 h 5265976"/>
              <a:gd name="connsiteX1827" fmla="*/ 2811442 w 7714445"/>
              <a:gd name="connsiteY1827" fmla="*/ 4939262 h 5265976"/>
              <a:gd name="connsiteX1828" fmla="*/ 2921019 w 7714445"/>
              <a:gd name="connsiteY1828" fmla="*/ 4840481 h 5265976"/>
              <a:gd name="connsiteX1829" fmla="*/ 2930411 w 7714445"/>
              <a:gd name="connsiteY1829" fmla="*/ 4810690 h 5265976"/>
              <a:gd name="connsiteX1830" fmla="*/ 2939804 w 7714445"/>
              <a:gd name="connsiteY1830" fmla="*/ 4780899 h 5265976"/>
              <a:gd name="connsiteX1831" fmla="*/ 2959371 w 7714445"/>
              <a:gd name="connsiteY1831" fmla="*/ 4775020 h 5265976"/>
              <a:gd name="connsiteX1832" fmla="*/ 2964850 w 7714445"/>
              <a:gd name="connsiteY1832" fmla="*/ 4762084 h 5265976"/>
              <a:gd name="connsiteX1833" fmla="*/ 2977373 w 7714445"/>
              <a:gd name="connsiteY1833" fmla="*/ 4739740 h 5265976"/>
              <a:gd name="connsiteX1834" fmla="*/ 2989896 w 7714445"/>
              <a:gd name="connsiteY1834" fmla="*/ 4724453 h 5265976"/>
              <a:gd name="connsiteX1835" fmla="*/ 3021204 w 7714445"/>
              <a:gd name="connsiteY1835" fmla="*/ 4693094 h 5265976"/>
              <a:gd name="connsiteX1836" fmla="*/ 3040771 w 7714445"/>
              <a:gd name="connsiteY1836" fmla="*/ 4684470 h 5265976"/>
              <a:gd name="connsiteX1837" fmla="*/ 3041683 w 7714445"/>
              <a:gd name="connsiteY1837" fmla="*/ 4682251 h 5265976"/>
              <a:gd name="connsiteX1838" fmla="*/ 3028216 w 7714445"/>
              <a:gd name="connsiteY1838" fmla="*/ 4668763 h 5265976"/>
              <a:gd name="connsiteX1839" fmla="*/ 3009432 w 7714445"/>
              <a:gd name="connsiteY1839" fmla="*/ 4659355 h 5265976"/>
              <a:gd name="connsiteX1840" fmla="*/ 3031347 w 7714445"/>
              <a:gd name="connsiteY1840" fmla="*/ 4622901 h 5265976"/>
              <a:gd name="connsiteX1841" fmla="*/ 3053263 w 7714445"/>
              <a:gd name="connsiteY1841" fmla="*/ 4584094 h 5265976"/>
              <a:gd name="connsiteX1842" fmla="*/ 3052480 w 7714445"/>
              <a:gd name="connsiteY1842" fmla="*/ 4580958 h 5265976"/>
              <a:gd name="connsiteX1843" fmla="*/ 3047001 w 7714445"/>
              <a:gd name="connsiteY1843" fmla="*/ 4577822 h 5265976"/>
              <a:gd name="connsiteX1844" fmla="*/ 3034478 w 7714445"/>
              <a:gd name="connsiteY1844" fmla="*/ 4587622 h 5265976"/>
              <a:gd name="connsiteX1845" fmla="*/ 3021955 w 7714445"/>
              <a:gd name="connsiteY1845" fmla="*/ 4599773 h 5265976"/>
              <a:gd name="connsiteX1846" fmla="*/ 3009432 w 7714445"/>
              <a:gd name="connsiteY1846" fmla="*/ 4609181 h 5265976"/>
              <a:gd name="connsiteX1847" fmla="*/ 3009432 w 7714445"/>
              <a:gd name="connsiteY1847" fmla="*/ 4622116 h 5265976"/>
              <a:gd name="connsiteX1848" fmla="*/ 2990647 w 7714445"/>
              <a:gd name="connsiteY1848" fmla="*/ 4627996 h 5265976"/>
              <a:gd name="connsiteX1849" fmla="*/ 2965601 w 7714445"/>
              <a:gd name="connsiteY1849" fmla="*/ 4634268 h 5265976"/>
              <a:gd name="connsiteX1850" fmla="*/ 2902985 w 7714445"/>
              <a:gd name="connsiteY1850" fmla="*/ 4637404 h 5265976"/>
              <a:gd name="connsiteX1851" fmla="*/ 2884201 w 7714445"/>
              <a:gd name="connsiteY1851" fmla="*/ 4662491 h 5265976"/>
              <a:gd name="connsiteX1852" fmla="*/ 2856806 w 7714445"/>
              <a:gd name="connsiteY1852" fmla="*/ 4670723 h 5265976"/>
              <a:gd name="connsiteX1853" fmla="*/ 2834108 w 7714445"/>
              <a:gd name="connsiteY1853" fmla="*/ 4681307 h 5265976"/>
              <a:gd name="connsiteX1854" fmla="*/ 2813758 w 7714445"/>
              <a:gd name="connsiteY1854" fmla="*/ 4684051 h 5265976"/>
              <a:gd name="connsiteX1855" fmla="*/ 2802801 w 7714445"/>
              <a:gd name="connsiteY1855" fmla="*/ 4693850 h 5265976"/>
              <a:gd name="connsiteX1856" fmla="*/ 2809062 w 7714445"/>
              <a:gd name="connsiteY1856" fmla="*/ 4706394 h 5265976"/>
              <a:gd name="connsiteX1857" fmla="*/ 2752708 w 7714445"/>
              <a:gd name="connsiteY1857" fmla="*/ 4706394 h 5265976"/>
              <a:gd name="connsiteX1858" fmla="*/ 2770711 w 7714445"/>
              <a:gd name="connsiteY1858" fmla="*/ 4679347 h 5265976"/>
              <a:gd name="connsiteX1859" fmla="*/ 2765231 w 7714445"/>
              <a:gd name="connsiteY1859" fmla="*/ 4659355 h 5265976"/>
              <a:gd name="connsiteX1860" fmla="*/ 2747229 w 7714445"/>
              <a:gd name="connsiteY1860" fmla="*/ 4662884 h 5265976"/>
              <a:gd name="connsiteX1861" fmla="*/ 2743517 w 7714445"/>
              <a:gd name="connsiteY1861" fmla="*/ 4664524 h 5265976"/>
              <a:gd name="connsiteX1862" fmla="*/ 2732824 w 7714445"/>
              <a:gd name="connsiteY1862" fmla="*/ 4672071 h 5265976"/>
              <a:gd name="connsiteX1863" fmla="*/ 2721401 w 7714445"/>
              <a:gd name="connsiteY1863" fmla="*/ 4706394 h 5265976"/>
              <a:gd name="connsiteX1864" fmla="*/ 2690093 w 7714445"/>
              <a:gd name="connsiteY1864" fmla="*/ 4728345 h 5265976"/>
              <a:gd name="connsiteX1865" fmla="*/ 2680701 w 7714445"/>
              <a:gd name="connsiteY1865" fmla="*/ 4752649 h 5265976"/>
              <a:gd name="connsiteX1866" fmla="*/ 2652524 w 7714445"/>
              <a:gd name="connsiteY1866" fmla="*/ 4772248 h 5265976"/>
              <a:gd name="connsiteX1867" fmla="*/ 2652524 w 7714445"/>
              <a:gd name="connsiteY1867" fmla="*/ 4797335 h 5265976"/>
              <a:gd name="connsiteX1868" fmla="*/ 2627477 w 7714445"/>
              <a:gd name="connsiteY1868" fmla="*/ 4831830 h 5265976"/>
              <a:gd name="connsiteX1869" fmla="*/ 2598518 w 7714445"/>
              <a:gd name="connsiteY1869" fmla="*/ 4833790 h 5265976"/>
              <a:gd name="connsiteX1870" fmla="*/ 2583647 w 7714445"/>
              <a:gd name="connsiteY1870" fmla="*/ 4847509 h 5265976"/>
              <a:gd name="connsiteX1871" fmla="*/ 2546077 w 7714445"/>
              <a:gd name="connsiteY1871" fmla="*/ 4875732 h 5265976"/>
              <a:gd name="connsiteX1872" fmla="*/ 2495985 w 7714445"/>
              <a:gd name="connsiteY1872" fmla="*/ 4866325 h 5265976"/>
              <a:gd name="connsiteX1873" fmla="*/ 2512421 w 7714445"/>
              <a:gd name="connsiteY1873" fmla="*/ 4831046 h 5265976"/>
              <a:gd name="connsiteX1874" fmla="*/ 2533554 w 7714445"/>
              <a:gd name="connsiteY1874" fmla="*/ 4800471 h 5265976"/>
              <a:gd name="connsiteX1875" fmla="*/ 2558600 w 7714445"/>
              <a:gd name="connsiteY1875" fmla="*/ 4784791 h 5265976"/>
              <a:gd name="connsiteX1876" fmla="*/ 2608693 w 7714445"/>
              <a:gd name="connsiteY1876" fmla="*/ 4784400 h 5265976"/>
              <a:gd name="connsiteX1877" fmla="*/ 2602431 w 7714445"/>
              <a:gd name="connsiteY1877" fmla="*/ 4772248 h 5265976"/>
              <a:gd name="connsiteX1878" fmla="*/ 2627477 w 7714445"/>
              <a:gd name="connsiteY1878" fmla="*/ 4740889 h 5265976"/>
              <a:gd name="connsiteX1879" fmla="*/ 2602431 w 7714445"/>
              <a:gd name="connsiteY1879" fmla="*/ 4740889 h 5265976"/>
              <a:gd name="connsiteX1880" fmla="*/ 2627477 w 7714445"/>
              <a:gd name="connsiteY1880" fmla="*/ 4725209 h 5265976"/>
              <a:gd name="connsiteX1881" fmla="*/ 2627477 w 7714445"/>
              <a:gd name="connsiteY1881" fmla="*/ 4693850 h 5265976"/>
              <a:gd name="connsiteX1882" fmla="*/ 2671308 w 7714445"/>
              <a:gd name="connsiteY1882" fmla="*/ 4678171 h 5265976"/>
              <a:gd name="connsiteX1883" fmla="*/ 2671308 w 7714445"/>
              <a:gd name="connsiteY1883" fmla="*/ 4649947 h 5265976"/>
              <a:gd name="connsiteX1884" fmla="*/ 2715139 w 7714445"/>
              <a:gd name="connsiteY1884" fmla="*/ 4624860 h 5265976"/>
              <a:gd name="connsiteX1885" fmla="*/ 2733924 w 7714445"/>
              <a:gd name="connsiteY1885" fmla="*/ 4599773 h 5265976"/>
              <a:gd name="connsiteX1886" fmla="*/ 2715139 w 7714445"/>
              <a:gd name="connsiteY1886" fmla="*/ 4567630 h 5265976"/>
              <a:gd name="connsiteX1887" fmla="*/ 2721133 w 7714445"/>
              <a:gd name="connsiteY1887" fmla="*/ 4555875 h 5265976"/>
              <a:gd name="connsiteX1888" fmla="*/ 2711704 w 7714445"/>
              <a:gd name="connsiteY1888" fmla="*/ 4546431 h 5265976"/>
              <a:gd name="connsiteX1889" fmla="*/ 2692920 w 7714445"/>
              <a:gd name="connsiteY1889" fmla="*/ 4537023 h 5265976"/>
              <a:gd name="connsiteX1890" fmla="*/ 2714835 w 7714445"/>
              <a:gd name="connsiteY1890" fmla="*/ 4500568 h 5265976"/>
              <a:gd name="connsiteX1891" fmla="*/ 2736750 w 7714445"/>
              <a:gd name="connsiteY1891" fmla="*/ 4461761 h 5265976"/>
              <a:gd name="connsiteX1892" fmla="*/ 2735968 w 7714445"/>
              <a:gd name="connsiteY1892" fmla="*/ 4458625 h 5265976"/>
              <a:gd name="connsiteX1893" fmla="*/ 2730489 w 7714445"/>
              <a:gd name="connsiteY1893" fmla="*/ 4455489 h 5265976"/>
              <a:gd name="connsiteX1894" fmla="*/ 2717981 w 7714445"/>
              <a:gd name="connsiteY1894" fmla="*/ 4465279 h 5265976"/>
              <a:gd name="connsiteX1895" fmla="*/ 2713085 w 7714445"/>
              <a:gd name="connsiteY1895" fmla="*/ 4481197 h 5265976"/>
              <a:gd name="connsiteX1896" fmla="*/ 2692920 w 7714445"/>
              <a:gd name="connsiteY1896" fmla="*/ 4488932 h 5265976"/>
              <a:gd name="connsiteX1897" fmla="*/ 2692920 w 7714445"/>
              <a:gd name="connsiteY1897" fmla="*/ 4499784 h 5265976"/>
              <a:gd name="connsiteX1898" fmla="*/ 2680132 w 7714445"/>
              <a:gd name="connsiteY1898" fmla="*/ 4503787 h 5265976"/>
              <a:gd name="connsiteX1899" fmla="*/ 2670526 w 7714445"/>
              <a:gd name="connsiteY1899" fmla="*/ 4517064 h 5265976"/>
              <a:gd name="connsiteX1900" fmla="*/ 2627477 w 7714445"/>
              <a:gd name="connsiteY1900" fmla="*/ 4537055 h 5265976"/>
              <a:gd name="connsiteX1901" fmla="*/ 2627477 w 7714445"/>
              <a:gd name="connsiteY1901" fmla="*/ 4577822 h 5265976"/>
              <a:gd name="connsiteX1902" fmla="*/ 2529641 w 7714445"/>
              <a:gd name="connsiteY1902" fmla="*/ 4622901 h 5265976"/>
              <a:gd name="connsiteX1903" fmla="*/ 2483462 w 7714445"/>
              <a:gd name="connsiteY1903" fmla="*/ 4693850 h 5265976"/>
              <a:gd name="connsiteX1904" fmla="*/ 2427108 w 7714445"/>
              <a:gd name="connsiteY1904" fmla="*/ 4704826 h 5265976"/>
              <a:gd name="connsiteX1905" fmla="*/ 2370754 w 7714445"/>
              <a:gd name="connsiteY1905" fmla="*/ 4715801 h 5265976"/>
              <a:gd name="connsiteX1906" fmla="*/ 2370754 w 7714445"/>
              <a:gd name="connsiteY1906" fmla="*/ 4750296 h 5265976"/>
              <a:gd name="connsiteX1907" fmla="*/ 2351969 w 7714445"/>
              <a:gd name="connsiteY1907" fmla="*/ 4750296 h 5265976"/>
              <a:gd name="connsiteX1908" fmla="*/ 2330054 w 7714445"/>
              <a:gd name="connsiteY1908" fmla="*/ 4745593 h 5265976"/>
              <a:gd name="connsiteX1909" fmla="*/ 2326923 w 7714445"/>
              <a:gd name="connsiteY1909" fmla="*/ 4731481 h 5265976"/>
              <a:gd name="connsiteX1910" fmla="*/ 2345708 w 7714445"/>
              <a:gd name="connsiteY1910" fmla="*/ 4706394 h 5265976"/>
              <a:gd name="connsiteX1911" fmla="*/ 2338664 w 7714445"/>
              <a:gd name="connsiteY1911" fmla="*/ 4694243 h 5265976"/>
              <a:gd name="connsiteX1912" fmla="*/ 2326923 w 7714445"/>
              <a:gd name="connsiteY1912" fmla="*/ 4684442 h 5265976"/>
              <a:gd name="connsiteX1913" fmla="*/ 2326923 w 7714445"/>
              <a:gd name="connsiteY1913" fmla="*/ 4693850 h 5265976"/>
              <a:gd name="connsiteX1914" fmla="*/ 2313994 w 7714445"/>
              <a:gd name="connsiteY1914" fmla="*/ 4699314 h 5265976"/>
              <a:gd name="connsiteX1915" fmla="*/ 2310965 w 7714445"/>
              <a:gd name="connsiteY1915" fmla="*/ 4709498 h 5265976"/>
              <a:gd name="connsiteX1916" fmla="*/ 2285876 w 7714445"/>
              <a:gd name="connsiteY1916" fmla="*/ 4711196 h 5265976"/>
              <a:gd name="connsiteX1917" fmla="*/ 2279258 w 7714445"/>
              <a:gd name="connsiteY1917" fmla="*/ 4713992 h 5265976"/>
              <a:gd name="connsiteX1918" fmla="*/ 2267135 w 7714445"/>
              <a:gd name="connsiteY1918" fmla="*/ 4725177 h 5265976"/>
              <a:gd name="connsiteX1919" fmla="*/ 2229565 w 7714445"/>
              <a:gd name="connsiteY1919" fmla="*/ 4753400 h 5265976"/>
              <a:gd name="connsiteX1920" fmla="*/ 2229182 w 7714445"/>
              <a:gd name="connsiteY1920" fmla="*/ 4753329 h 5265976"/>
              <a:gd name="connsiteX1921" fmla="*/ 2225956 w 7714445"/>
              <a:gd name="connsiteY1921" fmla="*/ 4755785 h 5265976"/>
              <a:gd name="connsiteX1922" fmla="*/ 2220477 w 7714445"/>
              <a:gd name="connsiteY1922" fmla="*/ 4775384 h 5265976"/>
              <a:gd name="connsiteX1923" fmla="*/ 2176646 w 7714445"/>
              <a:gd name="connsiteY1923" fmla="*/ 4787927 h 5265976"/>
              <a:gd name="connsiteX1924" fmla="*/ 2171167 w 7714445"/>
              <a:gd name="connsiteY1924" fmla="*/ 4804783 h 5265976"/>
              <a:gd name="connsiteX1925" fmla="*/ 2151600 w 7714445"/>
              <a:gd name="connsiteY1925" fmla="*/ 4819286 h 5265976"/>
              <a:gd name="connsiteX1926" fmla="*/ 2151600 w 7714445"/>
              <a:gd name="connsiteY1926" fmla="*/ 4844373 h 5265976"/>
              <a:gd name="connsiteX1927" fmla="*/ 2126554 w 7714445"/>
              <a:gd name="connsiteY1927" fmla="*/ 4853781 h 5265976"/>
              <a:gd name="connsiteX1928" fmla="*/ 2106987 w 7714445"/>
              <a:gd name="connsiteY1928" fmla="*/ 4881221 h 5265976"/>
              <a:gd name="connsiteX1929" fmla="*/ 2063938 w 7714445"/>
              <a:gd name="connsiteY1929" fmla="*/ 4903956 h 5265976"/>
              <a:gd name="connsiteX1930" fmla="*/ 2018541 w 7714445"/>
              <a:gd name="connsiteY1930" fmla="*/ 4938059 h 5265976"/>
              <a:gd name="connsiteX1931" fmla="*/ 1963754 w 7714445"/>
              <a:gd name="connsiteY1931" fmla="*/ 4969810 h 5265976"/>
              <a:gd name="connsiteX1932" fmla="*/ 1961405 w 7714445"/>
              <a:gd name="connsiteY1932" fmla="*/ 4985097 h 5265976"/>
              <a:gd name="connsiteX1933" fmla="*/ 1944969 w 7714445"/>
              <a:gd name="connsiteY1933" fmla="*/ 4998033 h 5265976"/>
              <a:gd name="connsiteX1934" fmla="*/ 1929315 w 7714445"/>
              <a:gd name="connsiteY1934" fmla="*/ 5027040 h 5265976"/>
              <a:gd name="connsiteX1935" fmla="*/ 1894877 w 7714445"/>
              <a:gd name="connsiteY1935" fmla="*/ 5051343 h 5265976"/>
              <a:gd name="connsiteX1936" fmla="*/ 1890181 w 7714445"/>
              <a:gd name="connsiteY1936" fmla="*/ 5059967 h 5265976"/>
              <a:gd name="connsiteX1937" fmla="*/ 1876092 w 7714445"/>
              <a:gd name="connsiteY1937" fmla="*/ 5063887 h 5265976"/>
              <a:gd name="connsiteX1938" fmla="*/ 1857307 w 7714445"/>
              <a:gd name="connsiteY1938" fmla="*/ 5060751 h 5265976"/>
              <a:gd name="connsiteX1939" fmla="*/ 1876092 w 7714445"/>
              <a:gd name="connsiteY1939" fmla="*/ 5029392 h 5265976"/>
              <a:gd name="connsiteX1940" fmla="*/ 1890181 w 7714445"/>
              <a:gd name="connsiteY1940" fmla="*/ 5016456 h 5265976"/>
              <a:gd name="connsiteX1941" fmla="*/ 1894877 w 7714445"/>
              <a:gd name="connsiteY1941" fmla="*/ 5001169 h 5265976"/>
              <a:gd name="connsiteX1942" fmla="*/ 1919923 w 7714445"/>
              <a:gd name="connsiteY1942" fmla="*/ 4972945 h 5265976"/>
              <a:gd name="connsiteX1943" fmla="*/ 1918357 w 7714445"/>
              <a:gd name="connsiteY1943" fmla="*/ 4949426 h 5265976"/>
              <a:gd name="connsiteX1944" fmla="*/ 1944969 w 7714445"/>
              <a:gd name="connsiteY1944" fmla="*/ 4935315 h 5265976"/>
              <a:gd name="connsiteX1945" fmla="*/ 1998192 w 7714445"/>
              <a:gd name="connsiteY1945" fmla="*/ 4827126 h 5265976"/>
              <a:gd name="connsiteX1946" fmla="*/ 2107769 w 7714445"/>
              <a:gd name="connsiteY1946" fmla="*/ 4728345 h 5265976"/>
              <a:gd name="connsiteX1947" fmla="*/ 2117161 w 7714445"/>
              <a:gd name="connsiteY1947" fmla="*/ 4698554 h 5265976"/>
              <a:gd name="connsiteX1948" fmla="*/ 2126554 w 7714445"/>
              <a:gd name="connsiteY1948" fmla="*/ 4668763 h 5265976"/>
              <a:gd name="connsiteX1949" fmla="*/ 2146121 w 7714445"/>
              <a:gd name="connsiteY1949" fmla="*/ 4662884 h 5265976"/>
              <a:gd name="connsiteX1950" fmla="*/ 2151600 w 7714445"/>
              <a:gd name="connsiteY1950" fmla="*/ 4649947 h 5265976"/>
              <a:gd name="connsiteX1951" fmla="*/ 2164123 w 7714445"/>
              <a:gd name="connsiteY1951" fmla="*/ 4627604 h 5265976"/>
              <a:gd name="connsiteX1952" fmla="*/ 2176646 w 7714445"/>
              <a:gd name="connsiteY1952" fmla="*/ 4612317 h 5265976"/>
              <a:gd name="connsiteX1953" fmla="*/ 2207954 w 7714445"/>
              <a:gd name="connsiteY1953" fmla="*/ 4580958 h 5265976"/>
              <a:gd name="connsiteX1954" fmla="*/ 2227521 w 7714445"/>
              <a:gd name="connsiteY1954" fmla="*/ 4572334 h 5265976"/>
              <a:gd name="connsiteX1955" fmla="*/ 2233000 w 7714445"/>
              <a:gd name="connsiteY1955" fmla="*/ 4559006 h 5265976"/>
              <a:gd name="connsiteX1956" fmla="*/ 2226739 w 7714445"/>
              <a:gd name="connsiteY1956" fmla="*/ 4543327 h 5265976"/>
              <a:gd name="connsiteX1957" fmla="*/ 2269979 w 7714445"/>
              <a:gd name="connsiteY1957" fmla="*/ 4468736 h 5265976"/>
              <a:gd name="connsiteX1958" fmla="*/ 2263483 w 7714445"/>
              <a:gd name="connsiteY1958" fmla="*/ 4470835 h 5265976"/>
              <a:gd name="connsiteX1959" fmla="*/ 2264229 w 7714445"/>
              <a:gd name="connsiteY1959" fmla="*/ 4475526 h 5265976"/>
              <a:gd name="connsiteX1960" fmla="*/ 2245737 w 7714445"/>
              <a:gd name="connsiteY1960" fmla="*/ 4481405 h 5265976"/>
              <a:gd name="connsiteX1961" fmla="*/ 2238977 w 7714445"/>
              <a:gd name="connsiteY1961" fmla="*/ 4481405 h 5265976"/>
              <a:gd name="connsiteX1962" fmla="*/ 2213129 w 7714445"/>
              <a:gd name="connsiteY1962" fmla="*/ 4500568 h 5265976"/>
              <a:gd name="connsiteX1963" fmla="*/ 2166950 w 7714445"/>
              <a:gd name="connsiteY1963" fmla="*/ 4571518 h 5265976"/>
              <a:gd name="connsiteX1964" fmla="*/ 2110596 w 7714445"/>
              <a:gd name="connsiteY1964" fmla="*/ 4582493 h 5265976"/>
              <a:gd name="connsiteX1965" fmla="*/ 2077571 w 7714445"/>
              <a:gd name="connsiteY1965" fmla="*/ 4588926 h 5265976"/>
              <a:gd name="connsiteX1966" fmla="*/ 2076221 w 7714445"/>
              <a:gd name="connsiteY1966" fmla="*/ 4594330 h 5265976"/>
              <a:gd name="connsiteX1967" fmla="*/ 2054242 w 7714445"/>
              <a:gd name="connsiteY1967" fmla="*/ 4604273 h 5265976"/>
              <a:gd name="connsiteX1968" fmla="*/ 2054242 w 7714445"/>
              <a:gd name="connsiteY1968" fmla="*/ 4627964 h 5265976"/>
              <a:gd name="connsiteX1969" fmla="*/ 2035457 w 7714445"/>
              <a:gd name="connsiteY1969" fmla="*/ 4627964 h 5265976"/>
              <a:gd name="connsiteX1970" fmla="*/ 2013542 w 7714445"/>
              <a:gd name="connsiteY1970" fmla="*/ 4623260 h 5265976"/>
              <a:gd name="connsiteX1971" fmla="*/ 2010411 w 7714445"/>
              <a:gd name="connsiteY1971" fmla="*/ 4609149 h 5265976"/>
              <a:gd name="connsiteX1972" fmla="*/ 2029196 w 7714445"/>
              <a:gd name="connsiteY1972" fmla="*/ 4584061 h 5265976"/>
              <a:gd name="connsiteX1973" fmla="*/ 2022152 w 7714445"/>
              <a:gd name="connsiteY1973" fmla="*/ 4571910 h 5265976"/>
              <a:gd name="connsiteX1974" fmla="*/ 2010411 w 7714445"/>
              <a:gd name="connsiteY1974" fmla="*/ 4562110 h 5265976"/>
              <a:gd name="connsiteX1975" fmla="*/ 2010411 w 7714445"/>
              <a:gd name="connsiteY1975" fmla="*/ 4571518 h 5265976"/>
              <a:gd name="connsiteX1976" fmla="*/ 1960319 w 7714445"/>
              <a:gd name="connsiteY1976" fmla="*/ 4592686 h 5265976"/>
              <a:gd name="connsiteX1977" fmla="*/ 1929011 w 7714445"/>
              <a:gd name="connsiteY1977" fmla="*/ 4618556 h 5265976"/>
              <a:gd name="connsiteX1978" fmla="*/ 1909444 w 7714445"/>
              <a:gd name="connsiteY1978" fmla="*/ 4633452 h 5265976"/>
              <a:gd name="connsiteX1979" fmla="*/ 1903965 w 7714445"/>
              <a:gd name="connsiteY1979" fmla="*/ 4653051 h 5265976"/>
              <a:gd name="connsiteX1980" fmla="*/ 1860134 w 7714445"/>
              <a:gd name="connsiteY1980" fmla="*/ 4665595 h 5265976"/>
              <a:gd name="connsiteX1981" fmla="*/ 1854655 w 7714445"/>
              <a:gd name="connsiteY1981" fmla="*/ 4682451 h 5265976"/>
              <a:gd name="connsiteX1982" fmla="*/ 1835088 w 7714445"/>
              <a:gd name="connsiteY1982" fmla="*/ 4696954 h 5265976"/>
              <a:gd name="connsiteX1983" fmla="*/ 1835088 w 7714445"/>
              <a:gd name="connsiteY1983" fmla="*/ 4722041 h 5265976"/>
              <a:gd name="connsiteX1984" fmla="*/ 1810042 w 7714445"/>
              <a:gd name="connsiteY1984" fmla="*/ 4731449 h 5265976"/>
              <a:gd name="connsiteX1985" fmla="*/ 1790475 w 7714445"/>
              <a:gd name="connsiteY1985" fmla="*/ 4758888 h 5265976"/>
              <a:gd name="connsiteX1986" fmla="*/ 1747426 w 7714445"/>
              <a:gd name="connsiteY1986" fmla="*/ 4781623 h 5265976"/>
              <a:gd name="connsiteX1987" fmla="*/ 1702029 w 7714445"/>
              <a:gd name="connsiteY1987" fmla="*/ 4815726 h 5265976"/>
              <a:gd name="connsiteX1988" fmla="*/ 1647241 w 7714445"/>
              <a:gd name="connsiteY1988" fmla="*/ 4847477 h 5265976"/>
              <a:gd name="connsiteX1989" fmla="*/ 1644893 w 7714445"/>
              <a:gd name="connsiteY1989" fmla="*/ 4862765 h 5265976"/>
              <a:gd name="connsiteX1990" fmla="*/ 1628457 w 7714445"/>
              <a:gd name="connsiteY1990" fmla="*/ 4875700 h 5265976"/>
              <a:gd name="connsiteX1991" fmla="*/ 1612803 w 7714445"/>
              <a:gd name="connsiteY1991" fmla="*/ 4904708 h 5265976"/>
              <a:gd name="connsiteX1992" fmla="*/ 1578365 w 7714445"/>
              <a:gd name="connsiteY1992" fmla="*/ 4929011 h 5265976"/>
              <a:gd name="connsiteX1993" fmla="*/ 1573669 w 7714445"/>
              <a:gd name="connsiteY1993" fmla="*/ 4937635 h 5265976"/>
              <a:gd name="connsiteX1994" fmla="*/ 1559580 w 7714445"/>
              <a:gd name="connsiteY1994" fmla="*/ 4941554 h 5265976"/>
              <a:gd name="connsiteX1995" fmla="*/ 1540795 w 7714445"/>
              <a:gd name="connsiteY1995" fmla="*/ 4938418 h 5265976"/>
              <a:gd name="connsiteX1996" fmla="*/ 1559580 w 7714445"/>
              <a:gd name="connsiteY1996" fmla="*/ 4907059 h 5265976"/>
              <a:gd name="connsiteX1997" fmla="*/ 1573669 w 7714445"/>
              <a:gd name="connsiteY1997" fmla="*/ 4894124 h 5265976"/>
              <a:gd name="connsiteX1998" fmla="*/ 1578365 w 7714445"/>
              <a:gd name="connsiteY1998" fmla="*/ 4878836 h 5265976"/>
              <a:gd name="connsiteX1999" fmla="*/ 1603411 w 7714445"/>
              <a:gd name="connsiteY1999" fmla="*/ 4850613 h 5265976"/>
              <a:gd name="connsiteX2000" fmla="*/ 1602641 w 7714445"/>
              <a:gd name="connsiteY2000" fmla="*/ 4839055 h 5265976"/>
              <a:gd name="connsiteX2001" fmla="*/ 1598204 w 7714445"/>
              <a:gd name="connsiteY2001" fmla="*/ 4841061 h 5265976"/>
              <a:gd name="connsiteX2002" fmla="*/ 1559853 w 7714445"/>
              <a:gd name="connsiteY2002" fmla="*/ 4852037 h 5265976"/>
              <a:gd name="connsiteX2003" fmla="*/ 1581768 w 7714445"/>
              <a:gd name="connsiteY2003" fmla="*/ 4817542 h 5265976"/>
              <a:gd name="connsiteX2004" fmla="*/ 1603684 w 7714445"/>
              <a:gd name="connsiteY2004" fmla="*/ 4783047 h 5265976"/>
              <a:gd name="connsiteX2005" fmla="*/ 1628730 w 7714445"/>
              <a:gd name="connsiteY2005" fmla="*/ 4804999 h 5265976"/>
              <a:gd name="connsiteX2006" fmla="*/ 1626644 w 7714445"/>
              <a:gd name="connsiteY2006" fmla="*/ 4813360 h 5265976"/>
              <a:gd name="connsiteX2007" fmla="*/ 1628457 w 7714445"/>
              <a:gd name="connsiteY2007" fmla="*/ 4812982 h 5265976"/>
              <a:gd name="connsiteX2008" fmla="*/ 1642561 w 7714445"/>
              <a:gd name="connsiteY2008" fmla="*/ 4765585 h 5265976"/>
              <a:gd name="connsiteX2009" fmla="*/ 1578637 w 7714445"/>
              <a:gd name="connsiteY2009" fmla="*/ 4783047 h 5265976"/>
              <a:gd name="connsiteX2010" fmla="*/ 1534807 w 7714445"/>
              <a:gd name="connsiteY2010" fmla="*/ 4783047 h 5265976"/>
              <a:gd name="connsiteX2011" fmla="*/ 1545765 w 7714445"/>
              <a:gd name="connsiteY2011" fmla="*/ 4749337 h 5265976"/>
              <a:gd name="connsiteX2012" fmla="*/ 1547330 w 7714445"/>
              <a:gd name="connsiteY2012" fmla="*/ 4701514 h 5265976"/>
              <a:gd name="connsiteX2013" fmla="*/ 1509760 w 7714445"/>
              <a:gd name="connsiteY2013" fmla="*/ 4728953 h 5265976"/>
              <a:gd name="connsiteX2014" fmla="*/ 1490976 w 7714445"/>
              <a:gd name="connsiteY2014" fmla="*/ 4761096 h 5265976"/>
              <a:gd name="connsiteX2015" fmla="*/ 1409576 w 7714445"/>
              <a:gd name="connsiteY2015" fmla="*/ 4801863 h 5265976"/>
              <a:gd name="connsiteX2016" fmla="*/ 1369658 w 7714445"/>
              <a:gd name="connsiteY2016" fmla="*/ 4820678 h 5265976"/>
              <a:gd name="connsiteX2017" fmla="*/ 1353222 w 7714445"/>
              <a:gd name="connsiteY2017" fmla="*/ 4839493 h 5265976"/>
              <a:gd name="connsiteX2018" fmla="*/ 1328175 w 7714445"/>
              <a:gd name="connsiteY2018" fmla="*/ 4839493 h 5265976"/>
              <a:gd name="connsiteX2019" fmla="*/ 1315653 w 7714445"/>
              <a:gd name="connsiteY2019" fmla="*/ 4859485 h 5265976"/>
              <a:gd name="connsiteX2020" fmla="*/ 1303129 w 7714445"/>
              <a:gd name="connsiteY2020" fmla="*/ 4877124 h 5265976"/>
              <a:gd name="connsiteX2021" fmla="*/ 1259299 w 7714445"/>
              <a:gd name="connsiteY2021" fmla="*/ 4895940 h 5265976"/>
              <a:gd name="connsiteX2022" fmla="*/ 1234252 w 7714445"/>
              <a:gd name="connsiteY2022" fmla="*/ 4870852 h 5265976"/>
              <a:gd name="connsiteX2023" fmla="*/ 1215468 w 7714445"/>
              <a:gd name="connsiteY2023" fmla="*/ 4861445 h 5265976"/>
              <a:gd name="connsiteX2024" fmla="*/ 1237383 w 7714445"/>
              <a:gd name="connsiteY2024" fmla="*/ 4824990 h 5265976"/>
              <a:gd name="connsiteX2025" fmla="*/ 1243942 w 7714445"/>
              <a:gd name="connsiteY2025" fmla="*/ 4813377 h 5265976"/>
              <a:gd name="connsiteX2026" fmla="*/ 1243436 w 7714445"/>
              <a:gd name="connsiteY2026" fmla="*/ 4813843 h 5265976"/>
              <a:gd name="connsiteX2027" fmla="*/ 1205866 w 7714445"/>
              <a:gd name="connsiteY2027" fmla="*/ 4842066 h 5265976"/>
              <a:gd name="connsiteX2028" fmla="*/ 1173280 w 7714445"/>
              <a:gd name="connsiteY2028" fmla="*/ 4835947 h 5265976"/>
              <a:gd name="connsiteX2029" fmla="*/ 1171637 w 7714445"/>
              <a:gd name="connsiteY2029" fmla="*/ 4836358 h 5265976"/>
              <a:gd name="connsiteX2030" fmla="*/ 1109022 w 7714445"/>
              <a:gd name="connsiteY2030" fmla="*/ 4839493 h 5265976"/>
              <a:gd name="connsiteX2031" fmla="*/ 1090237 w 7714445"/>
              <a:gd name="connsiteY2031" fmla="*/ 4864581 h 5265976"/>
              <a:gd name="connsiteX2032" fmla="*/ 1062842 w 7714445"/>
              <a:gd name="connsiteY2032" fmla="*/ 4872813 h 5265976"/>
              <a:gd name="connsiteX2033" fmla="*/ 1040145 w 7714445"/>
              <a:gd name="connsiteY2033" fmla="*/ 4883396 h 5265976"/>
              <a:gd name="connsiteX2034" fmla="*/ 1019794 w 7714445"/>
              <a:gd name="connsiteY2034" fmla="*/ 4886140 h 5265976"/>
              <a:gd name="connsiteX2035" fmla="*/ 1008837 w 7714445"/>
              <a:gd name="connsiteY2035" fmla="*/ 4895940 h 5265976"/>
              <a:gd name="connsiteX2036" fmla="*/ 1015098 w 7714445"/>
              <a:gd name="connsiteY2036" fmla="*/ 4908483 h 5265976"/>
              <a:gd name="connsiteX2037" fmla="*/ 958744 w 7714445"/>
              <a:gd name="connsiteY2037" fmla="*/ 4908483 h 5265976"/>
              <a:gd name="connsiteX2038" fmla="*/ 960692 w 7714445"/>
              <a:gd name="connsiteY2038" fmla="*/ 4905559 h 5265976"/>
              <a:gd name="connsiteX2039" fmla="*/ 955859 w 7714445"/>
              <a:gd name="connsiteY2039" fmla="*/ 4904752 h 5265976"/>
              <a:gd name="connsiteX2040" fmla="*/ 974643 w 7714445"/>
              <a:gd name="connsiteY2040" fmla="*/ 4873393 h 5265976"/>
              <a:gd name="connsiteX2041" fmla="*/ 981618 w 7714445"/>
              <a:gd name="connsiteY2041" fmla="*/ 4866990 h 5265976"/>
              <a:gd name="connsiteX2042" fmla="*/ 971267 w 7714445"/>
              <a:gd name="connsiteY2042" fmla="*/ 4861445 h 5265976"/>
              <a:gd name="connsiteX2043" fmla="*/ 953265 w 7714445"/>
              <a:gd name="connsiteY2043" fmla="*/ 4864973 h 5265976"/>
              <a:gd name="connsiteX2044" fmla="*/ 939960 w 7714445"/>
              <a:gd name="connsiteY2044" fmla="*/ 4870852 h 5265976"/>
              <a:gd name="connsiteX2045" fmla="*/ 927436 w 7714445"/>
              <a:gd name="connsiteY2045" fmla="*/ 4908483 h 5265976"/>
              <a:gd name="connsiteX2046" fmla="*/ 896129 w 7714445"/>
              <a:gd name="connsiteY2046" fmla="*/ 4930435 h 5265976"/>
              <a:gd name="connsiteX2047" fmla="*/ 886737 w 7714445"/>
              <a:gd name="connsiteY2047" fmla="*/ 4954738 h 5265976"/>
              <a:gd name="connsiteX2048" fmla="*/ 858560 w 7714445"/>
              <a:gd name="connsiteY2048" fmla="*/ 4974337 h 5265976"/>
              <a:gd name="connsiteX2049" fmla="*/ 858560 w 7714445"/>
              <a:gd name="connsiteY2049" fmla="*/ 4999425 h 5265976"/>
              <a:gd name="connsiteX2050" fmla="*/ 833513 w 7714445"/>
              <a:gd name="connsiteY2050" fmla="*/ 5033919 h 5265976"/>
              <a:gd name="connsiteX2051" fmla="*/ 804554 w 7714445"/>
              <a:gd name="connsiteY2051" fmla="*/ 5035879 h 5265976"/>
              <a:gd name="connsiteX2052" fmla="*/ 789683 w 7714445"/>
              <a:gd name="connsiteY2052" fmla="*/ 5049599 h 5265976"/>
              <a:gd name="connsiteX2053" fmla="*/ 752113 w 7714445"/>
              <a:gd name="connsiteY2053" fmla="*/ 5077822 h 5265976"/>
              <a:gd name="connsiteX2054" fmla="*/ 702021 w 7714445"/>
              <a:gd name="connsiteY2054" fmla="*/ 5068414 h 5265976"/>
              <a:gd name="connsiteX2055" fmla="*/ 718457 w 7714445"/>
              <a:gd name="connsiteY2055" fmla="*/ 5033136 h 5265976"/>
              <a:gd name="connsiteX2056" fmla="*/ 739590 w 7714445"/>
              <a:gd name="connsiteY2056" fmla="*/ 5002560 h 5265976"/>
              <a:gd name="connsiteX2057" fmla="*/ 764636 w 7714445"/>
              <a:gd name="connsiteY2057" fmla="*/ 4986881 h 5265976"/>
              <a:gd name="connsiteX2058" fmla="*/ 814729 w 7714445"/>
              <a:gd name="connsiteY2058" fmla="*/ 4986489 h 5265976"/>
              <a:gd name="connsiteX2059" fmla="*/ 808467 w 7714445"/>
              <a:gd name="connsiteY2059" fmla="*/ 4974337 h 5265976"/>
              <a:gd name="connsiteX2060" fmla="*/ 833513 w 7714445"/>
              <a:gd name="connsiteY2060" fmla="*/ 4942978 h 5265976"/>
              <a:gd name="connsiteX2061" fmla="*/ 808467 w 7714445"/>
              <a:gd name="connsiteY2061" fmla="*/ 4942978 h 5265976"/>
              <a:gd name="connsiteX2062" fmla="*/ 833513 w 7714445"/>
              <a:gd name="connsiteY2062" fmla="*/ 4927299 h 5265976"/>
              <a:gd name="connsiteX2063" fmla="*/ 833513 w 7714445"/>
              <a:gd name="connsiteY2063" fmla="*/ 4895940 h 5265976"/>
              <a:gd name="connsiteX2064" fmla="*/ 877344 w 7714445"/>
              <a:gd name="connsiteY2064" fmla="*/ 4880260 h 5265976"/>
              <a:gd name="connsiteX2065" fmla="*/ 877344 w 7714445"/>
              <a:gd name="connsiteY2065" fmla="*/ 4852037 h 5265976"/>
              <a:gd name="connsiteX2066" fmla="*/ 921175 w 7714445"/>
              <a:gd name="connsiteY2066" fmla="*/ 4826950 h 5265976"/>
              <a:gd name="connsiteX2067" fmla="*/ 939960 w 7714445"/>
              <a:gd name="connsiteY2067" fmla="*/ 4801863 h 5265976"/>
              <a:gd name="connsiteX2068" fmla="*/ 921175 w 7714445"/>
              <a:gd name="connsiteY2068" fmla="*/ 4769720 h 5265976"/>
              <a:gd name="connsiteX2069" fmla="*/ 939960 w 7714445"/>
              <a:gd name="connsiteY2069" fmla="*/ 4732873 h 5265976"/>
              <a:gd name="connsiteX2070" fmla="*/ 958744 w 7714445"/>
              <a:gd name="connsiteY2070" fmla="*/ 4713274 h 5265976"/>
              <a:gd name="connsiteX2071" fmla="*/ 958744 w 7714445"/>
              <a:gd name="connsiteY2071" fmla="*/ 4688970 h 5265976"/>
              <a:gd name="connsiteX2072" fmla="*/ 978311 w 7714445"/>
              <a:gd name="connsiteY2072" fmla="*/ 4678779 h 5265976"/>
              <a:gd name="connsiteX2073" fmla="*/ 983790 w 7714445"/>
              <a:gd name="connsiteY2073" fmla="*/ 4663883 h 5265976"/>
              <a:gd name="connsiteX2074" fmla="*/ 982201 w 7714445"/>
              <a:gd name="connsiteY2074" fmla="*/ 4662091 h 5265976"/>
              <a:gd name="connsiteX2075" fmla="*/ 936620 w 7714445"/>
              <a:gd name="connsiteY2075" fmla="*/ 4681352 h 5265976"/>
              <a:gd name="connsiteX2076" fmla="*/ 905312 w 7714445"/>
              <a:gd name="connsiteY2076" fmla="*/ 4707223 h 5265976"/>
              <a:gd name="connsiteX2077" fmla="*/ 885745 w 7714445"/>
              <a:gd name="connsiteY2077" fmla="*/ 4722119 h 5265976"/>
              <a:gd name="connsiteX2078" fmla="*/ 880266 w 7714445"/>
              <a:gd name="connsiteY2078" fmla="*/ 4741717 h 5265976"/>
              <a:gd name="connsiteX2079" fmla="*/ 836436 w 7714445"/>
              <a:gd name="connsiteY2079" fmla="*/ 4754261 h 5265976"/>
              <a:gd name="connsiteX2080" fmla="*/ 833513 w 7714445"/>
              <a:gd name="connsiteY2080" fmla="*/ 4763250 h 5265976"/>
              <a:gd name="connsiteX2081" fmla="*/ 833513 w 7714445"/>
              <a:gd name="connsiteY2081" fmla="*/ 4779911 h 5265976"/>
              <a:gd name="connsiteX2082" fmla="*/ 811389 w 7714445"/>
              <a:gd name="connsiteY2082" fmla="*/ 4787061 h 5265976"/>
              <a:gd name="connsiteX2083" fmla="*/ 811389 w 7714445"/>
              <a:gd name="connsiteY2083" fmla="*/ 4810707 h 5265976"/>
              <a:gd name="connsiteX2084" fmla="*/ 786343 w 7714445"/>
              <a:gd name="connsiteY2084" fmla="*/ 4820115 h 5265976"/>
              <a:gd name="connsiteX2085" fmla="*/ 766776 w 7714445"/>
              <a:gd name="connsiteY2085" fmla="*/ 4847555 h 5265976"/>
              <a:gd name="connsiteX2086" fmla="*/ 723728 w 7714445"/>
              <a:gd name="connsiteY2086" fmla="*/ 4870290 h 5265976"/>
              <a:gd name="connsiteX2087" fmla="*/ 678331 w 7714445"/>
              <a:gd name="connsiteY2087" fmla="*/ 4904393 h 5265976"/>
              <a:gd name="connsiteX2088" fmla="*/ 623543 w 7714445"/>
              <a:gd name="connsiteY2088" fmla="*/ 4936143 h 5265976"/>
              <a:gd name="connsiteX2089" fmla="*/ 621194 w 7714445"/>
              <a:gd name="connsiteY2089" fmla="*/ 4951431 h 5265976"/>
              <a:gd name="connsiteX2090" fmla="*/ 604758 w 7714445"/>
              <a:gd name="connsiteY2090" fmla="*/ 4964367 h 5265976"/>
              <a:gd name="connsiteX2091" fmla="*/ 589104 w 7714445"/>
              <a:gd name="connsiteY2091" fmla="*/ 4993374 h 5265976"/>
              <a:gd name="connsiteX2092" fmla="*/ 554666 w 7714445"/>
              <a:gd name="connsiteY2092" fmla="*/ 5017677 h 5265976"/>
              <a:gd name="connsiteX2093" fmla="*/ 549971 w 7714445"/>
              <a:gd name="connsiteY2093" fmla="*/ 5026301 h 5265976"/>
              <a:gd name="connsiteX2094" fmla="*/ 535881 w 7714445"/>
              <a:gd name="connsiteY2094" fmla="*/ 5030221 h 5265976"/>
              <a:gd name="connsiteX2095" fmla="*/ 517097 w 7714445"/>
              <a:gd name="connsiteY2095" fmla="*/ 5027085 h 5265976"/>
              <a:gd name="connsiteX2096" fmla="*/ 535881 w 7714445"/>
              <a:gd name="connsiteY2096" fmla="*/ 4995726 h 5265976"/>
              <a:gd name="connsiteX2097" fmla="*/ 549971 w 7714445"/>
              <a:gd name="connsiteY2097" fmla="*/ 4982790 h 5265976"/>
              <a:gd name="connsiteX2098" fmla="*/ 554666 w 7714445"/>
              <a:gd name="connsiteY2098" fmla="*/ 4967502 h 5265976"/>
              <a:gd name="connsiteX2099" fmla="*/ 568081 w 7714445"/>
              <a:gd name="connsiteY2099" fmla="*/ 4952386 h 5265976"/>
              <a:gd name="connsiteX2100" fmla="*/ 558005 w 7714445"/>
              <a:gd name="connsiteY2100" fmla="*/ 4952386 h 5265976"/>
              <a:gd name="connsiteX2101" fmla="*/ 536090 w 7714445"/>
              <a:gd name="connsiteY2101" fmla="*/ 4947682 h 5265976"/>
              <a:gd name="connsiteX2102" fmla="*/ 532959 w 7714445"/>
              <a:gd name="connsiteY2102" fmla="*/ 4933571 h 5265976"/>
              <a:gd name="connsiteX2103" fmla="*/ 551744 w 7714445"/>
              <a:gd name="connsiteY2103" fmla="*/ 4908483 h 5265976"/>
              <a:gd name="connsiteX2104" fmla="*/ 544700 w 7714445"/>
              <a:gd name="connsiteY2104" fmla="*/ 4896332 h 5265976"/>
              <a:gd name="connsiteX2105" fmla="*/ 532959 w 7714445"/>
              <a:gd name="connsiteY2105" fmla="*/ 4886532 h 5265976"/>
              <a:gd name="connsiteX2106" fmla="*/ 532959 w 7714445"/>
              <a:gd name="connsiteY2106" fmla="*/ 4895940 h 5265976"/>
              <a:gd name="connsiteX2107" fmla="*/ 482867 w 7714445"/>
              <a:gd name="connsiteY2107" fmla="*/ 4917107 h 5265976"/>
              <a:gd name="connsiteX2108" fmla="*/ 451559 w 7714445"/>
              <a:gd name="connsiteY2108" fmla="*/ 4942978 h 5265976"/>
              <a:gd name="connsiteX2109" fmla="*/ 431992 w 7714445"/>
              <a:gd name="connsiteY2109" fmla="*/ 4957874 h 5265976"/>
              <a:gd name="connsiteX2110" fmla="*/ 426513 w 7714445"/>
              <a:gd name="connsiteY2110" fmla="*/ 4977473 h 5265976"/>
              <a:gd name="connsiteX2111" fmla="*/ 382682 w 7714445"/>
              <a:gd name="connsiteY2111" fmla="*/ 4990017 h 5265976"/>
              <a:gd name="connsiteX2112" fmla="*/ 377203 w 7714445"/>
              <a:gd name="connsiteY2112" fmla="*/ 5006872 h 5265976"/>
              <a:gd name="connsiteX2113" fmla="*/ 357636 w 7714445"/>
              <a:gd name="connsiteY2113" fmla="*/ 5021376 h 5265976"/>
              <a:gd name="connsiteX2114" fmla="*/ 357636 w 7714445"/>
              <a:gd name="connsiteY2114" fmla="*/ 5046463 h 5265976"/>
              <a:gd name="connsiteX2115" fmla="*/ 332590 w 7714445"/>
              <a:gd name="connsiteY2115" fmla="*/ 5055871 h 5265976"/>
              <a:gd name="connsiteX2116" fmla="*/ 313023 w 7714445"/>
              <a:gd name="connsiteY2116" fmla="*/ 5083310 h 5265976"/>
              <a:gd name="connsiteX2117" fmla="*/ 269974 w 7714445"/>
              <a:gd name="connsiteY2117" fmla="*/ 5106045 h 5265976"/>
              <a:gd name="connsiteX2118" fmla="*/ 224577 w 7714445"/>
              <a:gd name="connsiteY2118" fmla="*/ 5140148 h 5265976"/>
              <a:gd name="connsiteX2119" fmla="*/ 169790 w 7714445"/>
              <a:gd name="connsiteY2119" fmla="*/ 5171899 h 5265976"/>
              <a:gd name="connsiteX2120" fmla="*/ 167441 w 7714445"/>
              <a:gd name="connsiteY2120" fmla="*/ 5187187 h 5265976"/>
              <a:gd name="connsiteX2121" fmla="*/ 151005 w 7714445"/>
              <a:gd name="connsiteY2121" fmla="*/ 5200122 h 5265976"/>
              <a:gd name="connsiteX2122" fmla="*/ 135351 w 7714445"/>
              <a:gd name="connsiteY2122" fmla="*/ 5229130 h 5265976"/>
              <a:gd name="connsiteX2123" fmla="*/ 100912 w 7714445"/>
              <a:gd name="connsiteY2123" fmla="*/ 5253433 h 5265976"/>
              <a:gd name="connsiteX2124" fmla="*/ 96217 w 7714445"/>
              <a:gd name="connsiteY2124" fmla="*/ 5262057 h 5265976"/>
              <a:gd name="connsiteX2125" fmla="*/ 82128 w 7714445"/>
              <a:gd name="connsiteY2125" fmla="*/ 5265976 h 5265976"/>
              <a:gd name="connsiteX2126" fmla="*/ 63343 w 7714445"/>
              <a:gd name="connsiteY2126" fmla="*/ 5262840 h 5265976"/>
              <a:gd name="connsiteX2127" fmla="*/ 82128 w 7714445"/>
              <a:gd name="connsiteY2127" fmla="*/ 5231481 h 5265976"/>
              <a:gd name="connsiteX2128" fmla="*/ 96217 w 7714445"/>
              <a:gd name="connsiteY2128" fmla="*/ 5218546 h 5265976"/>
              <a:gd name="connsiteX2129" fmla="*/ 100912 w 7714445"/>
              <a:gd name="connsiteY2129" fmla="*/ 5203258 h 5265976"/>
              <a:gd name="connsiteX2130" fmla="*/ 125959 w 7714445"/>
              <a:gd name="connsiteY2130" fmla="*/ 5175035 h 5265976"/>
              <a:gd name="connsiteX2131" fmla="*/ 124392 w 7714445"/>
              <a:gd name="connsiteY2131" fmla="*/ 5151516 h 5265976"/>
              <a:gd name="connsiteX2132" fmla="*/ 151005 w 7714445"/>
              <a:gd name="connsiteY2132" fmla="*/ 5137404 h 5265976"/>
              <a:gd name="connsiteX2133" fmla="*/ 204228 w 7714445"/>
              <a:gd name="connsiteY2133" fmla="*/ 5029216 h 5265976"/>
              <a:gd name="connsiteX2134" fmla="*/ 313805 w 7714445"/>
              <a:gd name="connsiteY2134" fmla="*/ 4930435 h 5265976"/>
              <a:gd name="connsiteX2135" fmla="*/ 323198 w 7714445"/>
              <a:gd name="connsiteY2135" fmla="*/ 4900644 h 5265976"/>
              <a:gd name="connsiteX2136" fmla="*/ 332590 w 7714445"/>
              <a:gd name="connsiteY2136" fmla="*/ 4870852 h 5265976"/>
              <a:gd name="connsiteX2137" fmla="*/ 352157 w 7714445"/>
              <a:gd name="connsiteY2137" fmla="*/ 4864973 h 5265976"/>
              <a:gd name="connsiteX2138" fmla="*/ 357636 w 7714445"/>
              <a:gd name="connsiteY2138" fmla="*/ 4852037 h 5265976"/>
              <a:gd name="connsiteX2139" fmla="*/ 370159 w 7714445"/>
              <a:gd name="connsiteY2139" fmla="*/ 4829694 h 5265976"/>
              <a:gd name="connsiteX2140" fmla="*/ 382682 w 7714445"/>
              <a:gd name="connsiteY2140" fmla="*/ 4814406 h 5265976"/>
              <a:gd name="connsiteX2141" fmla="*/ 413990 w 7714445"/>
              <a:gd name="connsiteY2141" fmla="*/ 4783047 h 5265976"/>
              <a:gd name="connsiteX2142" fmla="*/ 433557 w 7714445"/>
              <a:gd name="connsiteY2142" fmla="*/ 4774424 h 5265976"/>
              <a:gd name="connsiteX2143" fmla="*/ 439036 w 7714445"/>
              <a:gd name="connsiteY2143" fmla="*/ 4761096 h 5265976"/>
              <a:gd name="connsiteX2144" fmla="*/ 432774 w 7714445"/>
              <a:gd name="connsiteY2144" fmla="*/ 4745416 h 5265976"/>
              <a:gd name="connsiteX2145" fmla="*/ 489128 w 7714445"/>
              <a:gd name="connsiteY2145" fmla="*/ 4648203 h 5265976"/>
              <a:gd name="connsiteX2146" fmla="*/ 514175 w 7714445"/>
              <a:gd name="connsiteY2146" fmla="*/ 4638796 h 5265976"/>
              <a:gd name="connsiteX2147" fmla="*/ 532959 w 7714445"/>
              <a:gd name="connsiteY2147" fmla="*/ 4623116 h 5265976"/>
              <a:gd name="connsiteX2148" fmla="*/ 537655 w 7714445"/>
              <a:gd name="connsiteY2148" fmla="*/ 4606261 h 5265976"/>
              <a:gd name="connsiteX2149" fmla="*/ 551744 w 7714445"/>
              <a:gd name="connsiteY2149" fmla="*/ 4591757 h 5265976"/>
              <a:gd name="connsiteX2150" fmla="*/ 550638 w 7714445"/>
              <a:gd name="connsiteY2150" fmla="*/ 4575985 h 5265976"/>
              <a:gd name="connsiteX2151" fmla="*/ 546963 w 7714445"/>
              <a:gd name="connsiteY2151" fmla="*/ 4579375 h 5265976"/>
              <a:gd name="connsiteX2152" fmla="*/ 509394 w 7714445"/>
              <a:gd name="connsiteY2152" fmla="*/ 4607598 h 5265976"/>
              <a:gd name="connsiteX2153" fmla="*/ 459301 w 7714445"/>
              <a:gd name="connsiteY2153" fmla="*/ 4598190 h 5265976"/>
              <a:gd name="connsiteX2154" fmla="*/ 475737 w 7714445"/>
              <a:gd name="connsiteY2154" fmla="*/ 4562912 h 5265976"/>
              <a:gd name="connsiteX2155" fmla="*/ 496871 w 7714445"/>
              <a:gd name="connsiteY2155" fmla="*/ 4532336 h 5265976"/>
              <a:gd name="connsiteX2156" fmla="*/ 521917 w 7714445"/>
              <a:gd name="connsiteY2156" fmla="*/ 4516657 h 5265976"/>
              <a:gd name="connsiteX2157" fmla="*/ 572009 w 7714445"/>
              <a:gd name="connsiteY2157" fmla="*/ 4516265 h 5265976"/>
              <a:gd name="connsiteX2158" fmla="*/ 565748 w 7714445"/>
              <a:gd name="connsiteY2158" fmla="*/ 4504113 h 5265976"/>
              <a:gd name="connsiteX2159" fmla="*/ 590794 w 7714445"/>
              <a:gd name="connsiteY2159" fmla="*/ 4472754 h 5265976"/>
              <a:gd name="connsiteX2160" fmla="*/ 565748 w 7714445"/>
              <a:gd name="connsiteY2160" fmla="*/ 4472754 h 5265976"/>
              <a:gd name="connsiteX2161" fmla="*/ 590794 w 7714445"/>
              <a:gd name="connsiteY2161" fmla="*/ 4457075 h 5265976"/>
              <a:gd name="connsiteX2162" fmla="*/ 590794 w 7714445"/>
              <a:gd name="connsiteY2162" fmla="*/ 4425716 h 5265976"/>
              <a:gd name="connsiteX2163" fmla="*/ 634625 w 7714445"/>
              <a:gd name="connsiteY2163" fmla="*/ 4410036 h 5265976"/>
              <a:gd name="connsiteX2164" fmla="*/ 634625 w 7714445"/>
              <a:gd name="connsiteY2164" fmla="*/ 4381813 h 5265976"/>
              <a:gd name="connsiteX2165" fmla="*/ 678456 w 7714445"/>
              <a:gd name="connsiteY2165" fmla="*/ 4356726 h 5265976"/>
              <a:gd name="connsiteX2166" fmla="*/ 697240 w 7714445"/>
              <a:gd name="connsiteY2166" fmla="*/ 4331639 h 5265976"/>
              <a:gd name="connsiteX2167" fmla="*/ 678456 w 7714445"/>
              <a:gd name="connsiteY2167" fmla="*/ 4299496 h 5265976"/>
              <a:gd name="connsiteX2168" fmla="*/ 697240 w 7714445"/>
              <a:gd name="connsiteY2168" fmla="*/ 4262649 h 5265976"/>
              <a:gd name="connsiteX2169" fmla="*/ 716025 w 7714445"/>
              <a:gd name="connsiteY2169" fmla="*/ 4243050 h 5265976"/>
              <a:gd name="connsiteX2170" fmla="*/ 716025 w 7714445"/>
              <a:gd name="connsiteY2170" fmla="*/ 4218746 h 5265976"/>
              <a:gd name="connsiteX2171" fmla="*/ 735592 w 7714445"/>
              <a:gd name="connsiteY2171" fmla="*/ 4208555 h 5265976"/>
              <a:gd name="connsiteX2172" fmla="*/ 741071 w 7714445"/>
              <a:gd name="connsiteY2172" fmla="*/ 4193659 h 5265976"/>
              <a:gd name="connsiteX2173" fmla="*/ 728548 w 7714445"/>
              <a:gd name="connsiteY2173" fmla="*/ 4179547 h 5265976"/>
              <a:gd name="connsiteX2174" fmla="*/ 716025 w 7714445"/>
              <a:gd name="connsiteY2174" fmla="*/ 4165436 h 5265976"/>
              <a:gd name="connsiteX2175" fmla="*/ 682368 w 7714445"/>
              <a:gd name="connsiteY2175" fmla="*/ 4193659 h 5265976"/>
              <a:gd name="connsiteX2176" fmla="*/ 653409 w 7714445"/>
              <a:gd name="connsiteY2176" fmla="*/ 4221882 h 5265976"/>
              <a:gd name="connsiteX2177" fmla="*/ 633842 w 7714445"/>
              <a:gd name="connsiteY2177" fmla="*/ 4248930 h 5265976"/>
              <a:gd name="connsiteX2178" fmla="*/ 590794 w 7714445"/>
              <a:gd name="connsiteY2178" fmla="*/ 4268920 h 5265976"/>
              <a:gd name="connsiteX2179" fmla="*/ 590794 w 7714445"/>
              <a:gd name="connsiteY2179" fmla="*/ 4309687 h 5265976"/>
              <a:gd name="connsiteX2180" fmla="*/ 492957 w 7714445"/>
              <a:gd name="connsiteY2180" fmla="*/ 4354766 h 5265976"/>
              <a:gd name="connsiteX2181" fmla="*/ 446778 w 7714445"/>
              <a:gd name="connsiteY2181" fmla="*/ 4425716 h 5265976"/>
              <a:gd name="connsiteX2182" fmla="*/ 390424 w 7714445"/>
              <a:gd name="connsiteY2182" fmla="*/ 4436691 h 5265976"/>
              <a:gd name="connsiteX2183" fmla="*/ 334071 w 7714445"/>
              <a:gd name="connsiteY2183" fmla="*/ 4447667 h 5265976"/>
              <a:gd name="connsiteX2184" fmla="*/ 334071 w 7714445"/>
              <a:gd name="connsiteY2184" fmla="*/ 4482162 h 5265976"/>
              <a:gd name="connsiteX2185" fmla="*/ 315286 w 7714445"/>
              <a:gd name="connsiteY2185" fmla="*/ 4482162 h 5265976"/>
              <a:gd name="connsiteX2186" fmla="*/ 293371 w 7714445"/>
              <a:gd name="connsiteY2186" fmla="*/ 4477458 h 5265976"/>
              <a:gd name="connsiteX2187" fmla="*/ 290240 w 7714445"/>
              <a:gd name="connsiteY2187" fmla="*/ 4463346 h 5265976"/>
              <a:gd name="connsiteX2188" fmla="*/ 309024 w 7714445"/>
              <a:gd name="connsiteY2188" fmla="*/ 4438259 h 5265976"/>
              <a:gd name="connsiteX2189" fmla="*/ 301980 w 7714445"/>
              <a:gd name="connsiteY2189" fmla="*/ 4426108 h 5265976"/>
              <a:gd name="connsiteX2190" fmla="*/ 290240 w 7714445"/>
              <a:gd name="connsiteY2190" fmla="*/ 4416308 h 5265976"/>
              <a:gd name="connsiteX2191" fmla="*/ 290240 w 7714445"/>
              <a:gd name="connsiteY2191" fmla="*/ 4425716 h 5265976"/>
              <a:gd name="connsiteX2192" fmla="*/ 240147 w 7714445"/>
              <a:gd name="connsiteY2192" fmla="*/ 4446883 h 5265976"/>
              <a:gd name="connsiteX2193" fmla="*/ 208839 w 7714445"/>
              <a:gd name="connsiteY2193" fmla="*/ 4472754 h 5265976"/>
              <a:gd name="connsiteX2194" fmla="*/ 189273 w 7714445"/>
              <a:gd name="connsiteY2194" fmla="*/ 4487650 h 5265976"/>
              <a:gd name="connsiteX2195" fmla="*/ 183793 w 7714445"/>
              <a:gd name="connsiteY2195" fmla="*/ 4507249 h 5265976"/>
              <a:gd name="connsiteX2196" fmla="*/ 139963 w 7714445"/>
              <a:gd name="connsiteY2196" fmla="*/ 4519793 h 5265976"/>
              <a:gd name="connsiteX2197" fmla="*/ 134483 w 7714445"/>
              <a:gd name="connsiteY2197" fmla="*/ 4536648 h 5265976"/>
              <a:gd name="connsiteX2198" fmla="*/ 114916 w 7714445"/>
              <a:gd name="connsiteY2198" fmla="*/ 4551152 h 5265976"/>
              <a:gd name="connsiteX2199" fmla="*/ 114916 w 7714445"/>
              <a:gd name="connsiteY2199" fmla="*/ 4576239 h 5265976"/>
              <a:gd name="connsiteX2200" fmla="*/ 89870 w 7714445"/>
              <a:gd name="connsiteY2200" fmla="*/ 4585647 h 5265976"/>
              <a:gd name="connsiteX2201" fmla="*/ 70303 w 7714445"/>
              <a:gd name="connsiteY2201" fmla="*/ 4613086 h 5265976"/>
              <a:gd name="connsiteX2202" fmla="*/ 27255 w 7714445"/>
              <a:gd name="connsiteY2202" fmla="*/ 4635821 h 5265976"/>
              <a:gd name="connsiteX2203" fmla="*/ 0 w 7714445"/>
              <a:gd name="connsiteY2203" fmla="*/ 4656295 h 5265976"/>
              <a:gd name="connsiteX2204" fmla="*/ 0 w 7714445"/>
              <a:gd name="connsiteY2204" fmla="*/ 4517991 h 5265976"/>
              <a:gd name="connsiteX2205" fmla="*/ 13949 w 7714445"/>
              <a:gd name="connsiteY2205" fmla="*/ 4503134 h 5265976"/>
              <a:gd name="connsiteX2206" fmla="*/ 71085 w 7714445"/>
              <a:gd name="connsiteY2206" fmla="*/ 4460211 h 5265976"/>
              <a:gd name="connsiteX2207" fmla="*/ 80478 w 7714445"/>
              <a:gd name="connsiteY2207" fmla="*/ 4430419 h 5265976"/>
              <a:gd name="connsiteX2208" fmla="*/ 89870 w 7714445"/>
              <a:gd name="connsiteY2208" fmla="*/ 4400628 h 5265976"/>
              <a:gd name="connsiteX2209" fmla="*/ 109437 w 7714445"/>
              <a:gd name="connsiteY2209" fmla="*/ 4394749 h 5265976"/>
              <a:gd name="connsiteX2210" fmla="*/ 114916 w 7714445"/>
              <a:gd name="connsiteY2210" fmla="*/ 4381813 h 5265976"/>
              <a:gd name="connsiteX2211" fmla="*/ 127439 w 7714445"/>
              <a:gd name="connsiteY2211" fmla="*/ 4359470 h 5265976"/>
              <a:gd name="connsiteX2212" fmla="*/ 139963 w 7714445"/>
              <a:gd name="connsiteY2212" fmla="*/ 4344182 h 5265976"/>
              <a:gd name="connsiteX2213" fmla="*/ 171270 w 7714445"/>
              <a:gd name="connsiteY2213" fmla="*/ 4312823 h 5265976"/>
              <a:gd name="connsiteX2214" fmla="*/ 190837 w 7714445"/>
              <a:gd name="connsiteY2214" fmla="*/ 4304200 h 5265976"/>
              <a:gd name="connsiteX2215" fmla="*/ 196317 w 7714445"/>
              <a:gd name="connsiteY2215" fmla="*/ 4290872 h 5265976"/>
              <a:gd name="connsiteX2216" fmla="*/ 190055 w 7714445"/>
              <a:gd name="connsiteY2216" fmla="*/ 4275192 h 5265976"/>
              <a:gd name="connsiteX2217" fmla="*/ 198488 w 7714445"/>
              <a:gd name="connsiteY2217" fmla="*/ 4260645 h 5265976"/>
              <a:gd name="connsiteX2218" fmla="*/ 196558 w 7714445"/>
              <a:gd name="connsiteY2218" fmla="*/ 4260282 h 5265976"/>
              <a:gd name="connsiteX2219" fmla="*/ 195273 w 7714445"/>
              <a:gd name="connsiteY2219" fmla="*/ 4262645 h 5265976"/>
              <a:gd name="connsiteX2220" fmla="*/ 181184 w 7714445"/>
              <a:gd name="connsiteY2220" fmla="*/ 4266564 h 5265976"/>
              <a:gd name="connsiteX2221" fmla="*/ 162399 w 7714445"/>
              <a:gd name="connsiteY2221" fmla="*/ 4263428 h 5265976"/>
              <a:gd name="connsiteX2222" fmla="*/ 181184 w 7714445"/>
              <a:gd name="connsiteY2222" fmla="*/ 4232069 h 5265976"/>
              <a:gd name="connsiteX2223" fmla="*/ 195273 w 7714445"/>
              <a:gd name="connsiteY2223" fmla="*/ 4219134 h 5265976"/>
              <a:gd name="connsiteX2224" fmla="*/ 199968 w 7714445"/>
              <a:gd name="connsiteY2224" fmla="*/ 4203846 h 5265976"/>
              <a:gd name="connsiteX2225" fmla="*/ 225015 w 7714445"/>
              <a:gd name="connsiteY2225" fmla="*/ 4175623 h 5265976"/>
              <a:gd name="connsiteX2226" fmla="*/ 223448 w 7714445"/>
              <a:gd name="connsiteY2226" fmla="*/ 4152104 h 5265976"/>
              <a:gd name="connsiteX2227" fmla="*/ 250060 w 7714445"/>
              <a:gd name="connsiteY2227" fmla="*/ 4137992 h 5265976"/>
              <a:gd name="connsiteX2228" fmla="*/ 252761 w 7714445"/>
              <a:gd name="connsiteY2228" fmla="*/ 4128915 h 5265976"/>
              <a:gd name="connsiteX2229" fmla="*/ 251127 w 7714445"/>
              <a:gd name="connsiteY2229" fmla="*/ 4128565 h 5265976"/>
              <a:gd name="connsiteX2230" fmla="*/ 247996 w 7714445"/>
              <a:gd name="connsiteY2230" fmla="*/ 4114453 h 5265976"/>
              <a:gd name="connsiteX2231" fmla="*/ 263045 w 7714445"/>
              <a:gd name="connsiteY2231" fmla="*/ 4094356 h 5265976"/>
              <a:gd name="connsiteX2232" fmla="*/ 264932 w 7714445"/>
              <a:gd name="connsiteY2232" fmla="*/ 4088014 h 5265976"/>
              <a:gd name="connsiteX2233" fmla="*/ 265499 w 7714445"/>
              <a:gd name="connsiteY2233" fmla="*/ 4087154 h 5265976"/>
              <a:gd name="connsiteX2234" fmla="*/ 259737 w 7714445"/>
              <a:gd name="connsiteY2234" fmla="*/ 4077215 h 5265976"/>
              <a:gd name="connsiteX2235" fmla="*/ 247996 w 7714445"/>
              <a:gd name="connsiteY2235" fmla="*/ 4067414 h 5265976"/>
              <a:gd name="connsiteX2236" fmla="*/ 247996 w 7714445"/>
              <a:gd name="connsiteY2236" fmla="*/ 4076822 h 5265976"/>
              <a:gd name="connsiteX2237" fmla="*/ 197904 w 7714445"/>
              <a:gd name="connsiteY2237" fmla="*/ 4097990 h 5265976"/>
              <a:gd name="connsiteX2238" fmla="*/ 166596 w 7714445"/>
              <a:gd name="connsiteY2238" fmla="*/ 4123861 h 5265976"/>
              <a:gd name="connsiteX2239" fmla="*/ 147029 w 7714445"/>
              <a:gd name="connsiteY2239" fmla="*/ 4138757 h 5265976"/>
              <a:gd name="connsiteX2240" fmla="*/ 141550 w 7714445"/>
              <a:gd name="connsiteY2240" fmla="*/ 4158356 h 5265976"/>
              <a:gd name="connsiteX2241" fmla="*/ 97719 w 7714445"/>
              <a:gd name="connsiteY2241" fmla="*/ 4170899 h 5265976"/>
              <a:gd name="connsiteX2242" fmla="*/ 92240 w 7714445"/>
              <a:gd name="connsiteY2242" fmla="*/ 4187755 h 5265976"/>
              <a:gd name="connsiteX2243" fmla="*/ 72673 w 7714445"/>
              <a:gd name="connsiteY2243" fmla="*/ 4202258 h 5265976"/>
              <a:gd name="connsiteX2244" fmla="*/ 72673 w 7714445"/>
              <a:gd name="connsiteY2244" fmla="*/ 4227345 h 5265976"/>
              <a:gd name="connsiteX2245" fmla="*/ 47627 w 7714445"/>
              <a:gd name="connsiteY2245" fmla="*/ 4236753 h 5265976"/>
              <a:gd name="connsiteX2246" fmla="*/ 28060 w 7714445"/>
              <a:gd name="connsiteY2246" fmla="*/ 4264193 h 5265976"/>
              <a:gd name="connsiteX2247" fmla="*/ 0 w 7714445"/>
              <a:gd name="connsiteY2247" fmla="*/ 4279012 h 5265976"/>
              <a:gd name="connsiteX2248" fmla="*/ 0 w 7714445"/>
              <a:gd name="connsiteY2248" fmla="*/ 4132985 h 5265976"/>
              <a:gd name="connsiteX2249" fmla="*/ 19976 w 7714445"/>
              <a:gd name="connsiteY2249" fmla="*/ 4117978 h 5265976"/>
              <a:gd name="connsiteX2250" fmla="*/ 24798 w 7714445"/>
              <a:gd name="connsiteY2250" fmla="*/ 4111538 h 5265976"/>
              <a:gd name="connsiteX2251" fmla="*/ 22267 w 7714445"/>
              <a:gd name="connsiteY2251" fmla="*/ 4113873 h 5265976"/>
              <a:gd name="connsiteX2252" fmla="*/ 0 w 7714445"/>
              <a:gd name="connsiteY2252" fmla="*/ 4130600 h 5265976"/>
              <a:gd name="connsiteX2253" fmla="*/ 0 w 7714445"/>
              <a:gd name="connsiteY2253" fmla="*/ 953942 h 5265976"/>
              <a:gd name="connsiteX2254" fmla="*/ 23264 w 7714445"/>
              <a:gd name="connsiteY2254" fmla="*/ 945203 h 5265976"/>
              <a:gd name="connsiteX2255" fmla="*/ 67095 w 7714445"/>
              <a:gd name="connsiteY2255" fmla="*/ 904437 h 5265976"/>
              <a:gd name="connsiteX2256" fmla="*/ 79618 w 7714445"/>
              <a:gd name="connsiteY2256" fmla="*/ 888757 h 5265976"/>
              <a:gd name="connsiteX2257" fmla="*/ 92142 w 7714445"/>
              <a:gd name="connsiteY2257" fmla="*/ 873078 h 5265976"/>
              <a:gd name="connsiteX2258" fmla="*/ 123449 w 7714445"/>
              <a:gd name="connsiteY2258" fmla="*/ 847990 h 5265976"/>
              <a:gd name="connsiteX2259" fmla="*/ 142234 w 7714445"/>
              <a:gd name="connsiteY2259" fmla="*/ 829175 h 5265976"/>
              <a:gd name="connsiteX2260" fmla="*/ 157105 w 7714445"/>
              <a:gd name="connsiteY2260" fmla="*/ 797032 h 5265976"/>
              <a:gd name="connsiteX2261" fmla="*/ 186065 w 7714445"/>
              <a:gd name="connsiteY2261" fmla="*/ 769593 h 5265976"/>
              <a:gd name="connsiteX2262" fmla="*/ 223634 w 7714445"/>
              <a:gd name="connsiteY2262" fmla="*/ 710795 h 5265976"/>
              <a:gd name="connsiteX2263" fmla="*/ 242419 w 7714445"/>
              <a:gd name="connsiteY2263" fmla="*/ 666108 h 5265976"/>
              <a:gd name="connsiteX2264" fmla="*/ 261203 w 7714445"/>
              <a:gd name="connsiteY2264" fmla="*/ 669244 h 5265976"/>
              <a:gd name="connsiteX2265" fmla="*/ 286249 w 7714445"/>
              <a:gd name="connsiteY2265" fmla="*/ 659836 h 5265976"/>
              <a:gd name="connsiteX2266" fmla="*/ 290163 w 7714445"/>
              <a:gd name="connsiteY2266" fmla="*/ 653564 h 5265976"/>
              <a:gd name="connsiteX2267" fmla="*/ 279988 w 7714445"/>
              <a:gd name="connsiteY2267" fmla="*/ 647293 h 5265976"/>
              <a:gd name="connsiteX2268" fmla="*/ 332429 w 7714445"/>
              <a:gd name="connsiteY2268" fmla="*/ 605742 h 5265976"/>
              <a:gd name="connsiteX2269" fmla="*/ 361388 w 7714445"/>
              <a:gd name="connsiteY2269" fmla="*/ 559487 h 5265976"/>
              <a:gd name="connsiteX2270" fmla="*/ 382521 w 7714445"/>
              <a:gd name="connsiteY2270" fmla="*/ 548120 h 5265976"/>
              <a:gd name="connsiteX2271" fmla="*/ 380173 w 7714445"/>
              <a:gd name="connsiteY2271" fmla="*/ 534400 h 5265976"/>
              <a:gd name="connsiteX2272" fmla="*/ 406785 w 7714445"/>
              <a:gd name="connsiteY2272" fmla="*/ 510489 h 5265976"/>
              <a:gd name="connsiteX2273" fmla="*/ 442788 w 7714445"/>
              <a:gd name="connsiteY2273" fmla="*/ 493633 h 5265976"/>
              <a:gd name="connsiteX2274" fmla="*/ 455311 w 7714445"/>
              <a:gd name="connsiteY2274" fmla="*/ 484226 h 5265976"/>
              <a:gd name="connsiteX2275" fmla="*/ 449049 w 7714445"/>
              <a:gd name="connsiteY2275" fmla="*/ 474818 h 5265976"/>
              <a:gd name="connsiteX2276" fmla="*/ 505403 w 7714445"/>
              <a:gd name="connsiteY2276" fmla="*/ 424643 h 5265976"/>
              <a:gd name="connsiteX2277" fmla="*/ 520275 w 7714445"/>
              <a:gd name="connsiteY2277" fmla="*/ 412884 h 5265976"/>
              <a:gd name="connsiteX2278" fmla="*/ 530450 w 7714445"/>
              <a:gd name="connsiteY2278" fmla="*/ 396420 h 5265976"/>
              <a:gd name="connsiteX2279" fmla="*/ 600893 w 7714445"/>
              <a:gd name="connsiteY2279" fmla="*/ 334094 h 5265976"/>
              <a:gd name="connsiteX2280" fmla="*/ 680727 w 7714445"/>
              <a:gd name="connsiteY2280" fmla="*/ 274120 h 5265976"/>
              <a:gd name="connsiteX2281" fmla="*/ 674465 w 7714445"/>
              <a:gd name="connsiteY2281" fmla="*/ 252169 h 5265976"/>
              <a:gd name="connsiteX2282" fmla="*/ 743342 w 7714445"/>
              <a:gd name="connsiteY2282" fmla="*/ 198858 h 5265976"/>
              <a:gd name="connsiteX2283" fmla="*/ 769171 w 7714445"/>
              <a:gd name="connsiteY2283" fmla="*/ 156132 h 5265976"/>
              <a:gd name="connsiteX2284" fmla="*/ 818481 w 7714445"/>
              <a:gd name="connsiteY2284" fmla="*/ 111053 h 5265976"/>
              <a:gd name="connsiteX2285" fmla="*/ 856050 w 7714445"/>
              <a:gd name="connsiteY2285" fmla="*/ 79694 h 5265976"/>
              <a:gd name="connsiteX2286" fmla="*/ 854486 w 7714445"/>
              <a:gd name="connsiteY2286" fmla="*/ 63231 h 5265976"/>
              <a:gd name="connsiteX2287" fmla="*/ 881096 w 7714445"/>
              <a:gd name="connsiteY2287" fmla="*/ 51471 h 526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Lst>
            <a:rect l="l" t="t" r="r" b="b"/>
            <a:pathLst>
              <a:path w="7714445" h="5265976">
                <a:moveTo>
                  <a:pt x="578269" y="4917603"/>
                </a:moveTo>
                <a:lnTo>
                  <a:pt x="576790" y="4917891"/>
                </a:lnTo>
                <a:lnTo>
                  <a:pt x="576790" y="4942572"/>
                </a:lnTo>
                <a:lnTo>
                  <a:pt x="579712" y="4939279"/>
                </a:lnTo>
                <a:close/>
                <a:moveTo>
                  <a:pt x="551744" y="4864581"/>
                </a:moveTo>
                <a:cubicBezTo>
                  <a:pt x="551874" y="4866345"/>
                  <a:pt x="553179" y="4868305"/>
                  <a:pt x="555657" y="4870461"/>
                </a:cubicBezTo>
                <a:cubicBezTo>
                  <a:pt x="558135" y="4872617"/>
                  <a:pt x="561005" y="4873793"/>
                  <a:pt x="564267" y="4873988"/>
                </a:cubicBezTo>
                <a:cubicBezTo>
                  <a:pt x="571572" y="4873466"/>
                  <a:pt x="575746" y="4871375"/>
                  <a:pt x="576790" y="4867717"/>
                </a:cubicBezTo>
                <a:close/>
                <a:moveTo>
                  <a:pt x="4051473" y="4850596"/>
                </a:moveTo>
                <a:cubicBezTo>
                  <a:pt x="4051603" y="4852360"/>
                  <a:pt x="4052908" y="4854320"/>
                  <a:pt x="4055386" y="4856476"/>
                </a:cubicBezTo>
                <a:cubicBezTo>
                  <a:pt x="4057864" y="4858632"/>
                  <a:pt x="4060734" y="4859808"/>
                  <a:pt x="4063996" y="4860004"/>
                </a:cubicBezTo>
                <a:cubicBezTo>
                  <a:pt x="4071301" y="4859481"/>
                  <a:pt x="4075475" y="4857390"/>
                  <a:pt x="4076519" y="4853732"/>
                </a:cubicBezTo>
                <a:close/>
                <a:moveTo>
                  <a:pt x="576790" y="4839493"/>
                </a:moveTo>
                <a:cubicBezTo>
                  <a:pt x="576529" y="4841257"/>
                  <a:pt x="577051" y="4843218"/>
                  <a:pt x="578355" y="4845373"/>
                </a:cubicBezTo>
                <a:cubicBezTo>
                  <a:pt x="579660" y="4847529"/>
                  <a:pt x="583313" y="4848705"/>
                  <a:pt x="589313" y="4848901"/>
                </a:cubicBezTo>
                <a:lnTo>
                  <a:pt x="595575" y="4848901"/>
                </a:lnTo>
                <a:cubicBezTo>
                  <a:pt x="595575" y="4842629"/>
                  <a:pt x="589313" y="4839493"/>
                  <a:pt x="576790" y="4839493"/>
                </a:cubicBezTo>
                <a:close/>
                <a:moveTo>
                  <a:pt x="4076519" y="4825509"/>
                </a:moveTo>
                <a:cubicBezTo>
                  <a:pt x="4076258" y="4827272"/>
                  <a:pt x="4076780" y="4829233"/>
                  <a:pt x="4078084" y="4831389"/>
                </a:cubicBezTo>
                <a:cubicBezTo>
                  <a:pt x="4079389" y="4833544"/>
                  <a:pt x="4083042" y="4834720"/>
                  <a:pt x="4089042" y="4834916"/>
                </a:cubicBezTo>
                <a:lnTo>
                  <a:pt x="4095304" y="4834916"/>
                </a:lnTo>
                <a:cubicBezTo>
                  <a:pt x="4095304" y="4828645"/>
                  <a:pt x="4089042" y="4825509"/>
                  <a:pt x="4076519" y="4825509"/>
                </a:cubicBezTo>
                <a:close/>
                <a:moveTo>
                  <a:pt x="1127806" y="4795591"/>
                </a:moveTo>
                <a:cubicBezTo>
                  <a:pt x="1127676" y="4797355"/>
                  <a:pt x="1127938" y="4799315"/>
                  <a:pt x="1128588" y="4801471"/>
                </a:cubicBezTo>
                <a:cubicBezTo>
                  <a:pt x="1129241" y="4803626"/>
                  <a:pt x="1131068" y="4804803"/>
                  <a:pt x="1134068" y="4804999"/>
                </a:cubicBezTo>
                <a:lnTo>
                  <a:pt x="1152852" y="4801863"/>
                </a:lnTo>
                <a:close/>
                <a:moveTo>
                  <a:pt x="4627535" y="4781606"/>
                </a:moveTo>
                <a:cubicBezTo>
                  <a:pt x="4627405" y="4783370"/>
                  <a:pt x="4627667" y="4785330"/>
                  <a:pt x="4628317" y="4787486"/>
                </a:cubicBezTo>
                <a:cubicBezTo>
                  <a:pt x="4628970" y="4789642"/>
                  <a:pt x="4630797" y="4790818"/>
                  <a:pt x="4633797" y="4791014"/>
                </a:cubicBezTo>
                <a:lnTo>
                  <a:pt x="4652581" y="4787878"/>
                </a:lnTo>
                <a:close/>
                <a:moveTo>
                  <a:pt x="3158958" y="4774627"/>
                </a:moveTo>
                <a:cubicBezTo>
                  <a:pt x="3159088" y="4776391"/>
                  <a:pt x="3160392" y="4778352"/>
                  <a:pt x="3162871" y="4780507"/>
                </a:cubicBezTo>
                <a:cubicBezTo>
                  <a:pt x="3165349" y="4782664"/>
                  <a:pt x="3168219" y="4783839"/>
                  <a:pt x="3171481" y="4784035"/>
                </a:cubicBezTo>
                <a:cubicBezTo>
                  <a:pt x="3178786" y="4783512"/>
                  <a:pt x="3182960" y="4781422"/>
                  <a:pt x="3184004" y="4777763"/>
                </a:cubicBezTo>
                <a:close/>
                <a:moveTo>
                  <a:pt x="5103413" y="4769062"/>
                </a:moveTo>
                <a:lnTo>
                  <a:pt x="5128459" y="4791014"/>
                </a:lnTo>
                <a:lnTo>
                  <a:pt x="5122197" y="4816101"/>
                </a:lnTo>
                <a:cubicBezTo>
                  <a:pt x="5106675" y="4817016"/>
                  <a:pt x="5098586" y="4820675"/>
                  <a:pt x="5097933" y="4827077"/>
                </a:cubicBezTo>
                <a:cubicBezTo>
                  <a:pt x="5097282" y="4833479"/>
                  <a:pt x="5084498" y="4837138"/>
                  <a:pt x="5059582" y="4838052"/>
                </a:cubicBezTo>
                <a:cubicBezTo>
                  <a:pt x="5061408" y="4825770"/>
                  <a:pt x="5068713" y="4814272"/>
                  <a:pt x="5081497" y="4803557"/>
                </a:cubicBezTo>
                <a:cubicBezTo>
                  <a:pt x="5094282" y="4792843"/>
                  <a:pt x="5101587" y="4781345"/>
                  <a:pt x="5103413" y="4769062"/>
                </a:cubicBezTo>
                <a:close/>
                <a:moveTo>
                  <a:pt x="3935389" y="4749540"/>
                </a:moveTo>
                <a:lnTo>
                  <a:pt x="3926761" y="4763315"/>
                </a:lnTo>
                <a:lnTo>
                  <a:pt x="3933286" y="4760439"/>
                </a:lnTo>
                <a:lnTo>
                  <a:pt x="3937767" y="4749540"/>
                </a:lnTo>
                <a:close/>
                <a:moveTo>
                  <a:pt x="3184004" y="4749540"/>
                </a:moveTo>
                <a:cubicBezTo>
                  <a:pt x="3183743" y="4751304"/>
                  <a:pt x="3184265" y="4753264"/>
                  <a:pt x="3185569" y="4755420"/>
                </a:cubicBezTo>
                <a:cubicBezTo>
                  <a:pt x="3186873" y="4757576"/>
                  <a:pt x="3190527" y="4758752"/>
                  <a:pt x="3196527" y="4758948"/>
                </a:cubicBezTo>
                <a:lnTo>
                  <a:pt x="3202789" y="4758948"/>
                </a:lnTo>
                <a:cubicBezTo>
                  <a:pt x="3202789" y="4752676"/>
                  <a:pt x="3196527" y="4749540"/>
                  <a:pt x="3184004" y="4749540"/>
                </a:cubicBezTo>
                <a:close/>
                <a:moveTo>
                  <a:pt x="3735020" y="4705637"/>
                </a:moveTo>
                <a:cubicBezTo>
                  <a:pt x="3734890" y="4707401"/>
                  <a:pt x="3735151" y="4709362"/>
                  <a:pt x="3735802" y="4711517"/>
                </a:cubicBezTo>
                <a:cubicBezTo>
                  <a:pt x="3736455" y="4713673"/>
                  <a:pt x="3738282" y="4714849"/>
                  <a:pt x="3741282" y="4715045"/>
                </a:cubicBezTo>
                <a:lnTo>
                  <a:pt x="3760066" y="4711909"/>
                </a:lnTo>
                <a:close/>
                <a:moveTo>
                  <a:pt x="1259299" y="4704650"/>
                </a:moveTo>
                <a:cubicBezTo>
                  <a:pt x="1259037" y="4706413"/>
                  <a:pt x="1259560" y="4708374"/>
                  <a:pt x="1260865" y="4710530"/>
                </a:cubicBezTo>
                <a:cubicBezTo>
                  <a:pt x="1262168" y="4712685"/>
                  <a:pt x="1265821" y="4713861"/>
                  <a:pt x="1271821" y="4714057"/>
                </a:cubicBezTo>
                <a:lnTo>
                  <a:pt x="1281809" y="4714057"/>
                </a:lnTo>
                <a:lnTo>
                  <a:pt x="1282871" y="4712728"/>
                </a:lnTo>
                <a:lnTo>
                  <a:pt x="1276764" y="4707223"/>
                </a:lnTo>
                <a:lnTo>
                  <a:pt x="1262220" y="4707223"/>
                </a:lnTo>
                <a:lnTo>
                  <a:pt x="1265072" y="4705438"/>
                </a:lnTo>
                <a:close/>
                <a:moveTo>
                  <a:pt x="4759028" y="4690665"/>
                </a:moveTo>
                <a:cubicBezTo>
                  <a:pt x="4758766" y="4692429"/>
                  <a:pt x="4759289" y="4694389"/>
                  <a:pt x="4760594" y="4696545"/>
                </a:cubicBezTo>
                <a:cubicBezTo>
                  <a:pt x="4761897" y="4698700"/>
                  <a:pt x="4765550" y="4699877"/>
                  <a:pt x="4771551" y="4700073"/>
                </a:cubicBezTo>
                <a:lnTo>
                  <a:pt x="4784074" y="4700073"/>
                </a:lnTo>
                <a:cubicBezTo>
                  <a:pt x="4783812" y="4696937"/>
                  <a:pt x="4781204" y="4694585"/>
                  <a:pt x="4776248" y="4693017"/>
                </a:cubicBezTo>
                <a:cubicBezTo>
                  <a:pt x="4771289" y="4691449"/>
                  <a:pt x="4765550" y="4690665"/>
                  <a:pt x="4759028" y="4690665"/>
                </a:cubicBezTo>
                <a:close/>
                <a:moveTo>
                  <a:pt x="1707707" y="4677072"/>
                </a:moveTo>
                <a:lnTo>
                  <a:pt x="1700928" y="4677530"/>
                </a:lnTo>
                <a:lnTo>
                  <a:pt x="1692321" y="4682172"/>
                </a:lnTo>
                <a:lnTo>
                  <a:pt x="1690611" y="4683750"/>
                </a:lnTo>
                <a:lnTo>
                  <a:pt x="1647514" y="4745416"/>
                </a:lnTo>
                <a:cubicBezTo>
                  <a:pt x="1643731" y="4745286"/>
                  <a:pt x="1638774" y="4745547"/>
                  <a:pt x="1632643" y="4746201"/>
                </a:cubicBezTo>
                <a:cubicBezTo>
                  <a:pt x="1626513" y="4746853"/>
                  <a:pt x="1623121" y="4748683"/>
                  <a:pt x="1622468" y="4751688"/>
                </a:cubicBezTo>
                <a:cubicBezTo>
                  <a:pt x="1623121" y="4753387"/>
                  <a:pt x="1626513" y="4755478"/>
                  <a:pt x="1632643" y="4757960"/>
                </a:cubicBezTo>
                <a:lnTo>
                  <a:pt x="1643606" y="4762583"/>
                </a:lnTo>
                <a:lnTo>
                  <a:pt x="1681680" y="4704794"/>
                </a:lnTo>
                <a:close/>
                <a:moveTo>
                  <a:pt x="2345708" y="4662491"/>
                </a:moveTo>
                <a:cubicBezTo>
                  <a:pt x="2345838" y="4664255"/>
                  <a:pt x="2347143" y="4666215"/>
                  <a:pt x="2349621" y="4668371"/>
                </a:cubicBezTo>
                <a:cubicBezTo>
                  <a:pt x="2352099" y="4670528"/>
                  <a:pt x="2354969" y="4671703"/>
                  <a:pt x="2358231" y="4671899"/>
                </a:cubicBezTo>
                <a:cubicBezTo>
                  <a:pt x="2365536" y="4671376"/>
                  <a:pt x="2369710" y="4669286"/>
                  <a:pt x="2370754" y="4665627"/>
                </a:cubicBezTo>
                <a:close/>
                <a:moveTo>
                  <a:pt x="2370754" y="4637404"/>
                </a:moveTo>
                <a:cubicBezTo>
                  <a:pt x="2370493" y="4639168"/>
                  <a:pt x="2371015" y="4641128"/>
                  <a:pt x="2372319" y="4643284"/>
                </a:cubicBezTo>
                <a:cubicBezTo>
                  <a:pt x="2373624" y="4645440"/>
                  <a:pt x="2377277" y="4646616"/>
                  <a:pt x="2383277" y="4646812"/>
                </a:cubicBezTo>
                <a:lnTo>
                  <a:pt x="2389539" y="4646812"/>
                </a:lnTo>
                <a:cubicBezTo>
                  <a:pt x="2389539" y="4640540"/>
                  <a:pt x="2383277" y="4637404"/>
                  <a:pt x="2370754" y="4637404"/>
                </a:cubicBezTo>
                <a:close/>
                <a:moveTo>
                  <a:pt x="3866512" y="4614696"/>
                </a:moveTo>
                <a:cubicBezTo>
                  <a:pt x="3866251" y="4616460"/>
                  <a:pt x="3866774" y="4618421"/>
                  <a:pt x="3868079" y="4620576"/>
                </a:cubicBezTo>
                <a:cubicBezTo>
                  <a:pt x="3869382" y="4622732"/>
                  <a:pt x="3873035" y="4623908"/>
                  <a:pt x="3879036" y="4624104"/>
                </a:cubicBezTo>
                <a:lnTo>
                  <a:pt x="3891559" y="4624104"/>
                </a:lnTo>
                <a:cubicBezTo>
                  <a:pt x="3891297" y="4620968"/>
                  <a:pt x="3888689" y="4618616"/>
                  <a:pt x="3883732" y="4617048"/>
                </a:cubicBezTo>
                <a:cubicBezTo>
                  <a:pt x="3878774" y="4615481"/>
                  <a:pt x="3873035" y="4614696"/>
                  <a:pt x="3866512" y="4614696"/>
                </a:cubicBezTo>
                <a:close/>
                <a:moveTo>
                  <a:pt x="1666299" y="4601165"/>
                </a:moveTo>
                <a:cubicBezTo>
                  <a:pt x="1666431" y="4603060"/>
                  <a:pt x="1667734" y="4605542"/>
                  <a:pt x="1670212" y="4608613"/>
                </a:cubicBezTo>
                <a:lnTo>
                  <a:pt x="1677054" y="4612662"/>
                </a:lnTo>
                <a:lnTo>
                  <a:pt x="1682728" y="4603222"/>
                </a:lnTo>
                <a:close/>
                <a:moveTo>
                  <a:pt x="2921770" y="4593501"/>
                </a:moveTo>
                <a:cubicBezTo>
                  <a:pt x="2921640" y="4595265"/>
                  <a:pt x="2921902" y="4597226"/>
                  <a:pt x="2922552" y="4599381"/>
                </a:cubicBezTo>
                <a:cubicBezTo>
                  <a:pt x="2923205" y="4601537"/>
                  <a:pt x="2925032" y="4602713"/>
                  <a:pt x="2928032" y="4602909"/>
                </a:cubicBezTo>
                <a:lnTo>
                  <a:pt x="2946816" y="4599773"/>
                </a:lnTo>
                <a:close/>
                <a:moveTo>
                  <a:pt x="5166028" y="4587180"/>
                </a:moveTo>
                <a:cubicBezTo>
                  <a:pt x="5166160" y="4589075"/>
                  <a:pt x="5167463" y="4591557"/>
                  <a:pt x="5169941" y="4594628"/>
                </a:cubicBezTo>
                <a:cubicBezTo>
                  <a:pt x="5172421" y="4597699"/>
                  <a:pt x="5175291" y="4599397"/>
                  <a:pt x="5178551" y="4599724"/>
                </a:cubicBezTo>
                <a:cubicBezTo>
                  <a:pt x="5184551" y="4599528"/>
                  <a:pt x="5188205" y="4598352"/>
                  <a:pt x="5189510" y="4596196"/>
                </a:cubicBezTo>
                <a:cubicBezTo>
                  <a:pt x="5190813" y="4594040"/>
                  <a:pt x="5191336" y="4592081"/>
                  <a:pt x="5191074" y="4590316"/>
                </a:cubicBezTo>
                <a:close/>
                <a:moveTo>
                  <a:pt x="1382048" y="4581687"/>
                </a:moveTo>
                <a:lnTo>
                  <a:pt x="1378268" y="4582349"/>
                </a:lnTo>
                <a:lnTo>
                  <a:pt x="1381187" y="4582837"/>
                </a:lnTo>
                <a:close/>
                <a:moveTo>
                  <a:pt x="4514827" y="4549549"/>
                </a:moveTo>
                <a:lnTo>
                  <a:pt x="4514827" y="4565229"/>
                </a:lnTo>
                <a:cubicBezTo>
                  <a:pt x="4515089" y="4569737"/>
                  <a:pt x="4517697" y="4572481"/>
                  <a:pt x="4522653" y="4573461"/>
                </a:cubicBezTo>
                <a:cubicBezTo>
                  <a:pt x="4527612" y="4574441"/>
                  <a:pt x="4533351" y="4574832"/>
                  <a:pt x="4539873" y="4574636"/>
                </a:cubicBezTo>
                <a:close/>
                <a:moveTo>
                  <a:pt x="2049292" y="4542675"/>
                </a:moveTo>
                <a:lnTo>
                  <a:pt x="2034657" y="4546673"/>
                </a:lnTo>
                <a:lnTo>
                  <a:pt x="2041719" y="4549566"/>
                </a:lnTo>
                <a:cubicBezTo>
                  <a:pt x="2049024" y="4549044"/>
                  <a:pt x="2053198" y="4546953"/>
                  <a:pt x="2054242" y="4543295"/>
                </a:cubicBezTo>
                <a:close/>
                <a:moveTo>
                  <a:pt x="4965659" y="4527598"/>
                </a:moveTo>
                <a:cubicBezTo>
                  <a:pt x="4946874" y="4527860"/>
                  <a:pt x="4932786" y="4531256"/>
                  <a:pt x="4923394" y="4537790"/>
                </a:cubicBezTo>
                <a:cubicBezTo>
                  <a:pt x="4914002" y="4544323"/>
                  <a:pt x="4909305" y="4552424"/>
                  <a:pt x="4909305" y="4562093"/>
                </a:cubicBezTo>
                <a:lnTo>
                  <a:pt x="4909305" y="4565229"/>
                </a:lnTo>
                <a:cubicBezTo>
                  <a:pt x="4908000" y="4565164"/>
                  <a:pt x="4902782" y="4565294"/>
                  <a:pt x="4893651" y="4565620"/>
                </a:cubicBezTo>
                <a:cubicBezTo>
                  <a:pt x="4884520" y="4565947"/>
                  <a:pt x="4879302" y="4566863"/>
                  <a:pt x="4877997" y="4568365"/>
                </a:cubicBezTo>
                <a:cubicBezTo>
                  <a:pt x="4879954" y="4569998"/>
                  <a:pt x="4888564" y="4571435"/>
                  <a:pt x="4903825" y="4572677"/>
                </a:cubicBezTo>
                <a:cubicBezTo>
                  <a:pt x="4919088" y="4573918"/>
                  <a:pt x="4929264" y="4574571"/>
                  <a:pt x="4934351" y="4574636"/>
                </a:cubicBezTo>
                <a:lnTo>
                  <a:pt x="4971920" y="4558957"/>
                </a:lnTo>
                <a:cubicBezTo>
                  <a:pt x="4962659" y="4558565"/>
                  <a:pt x="4956136" y="4556213"/>
                  <a:pt x="4952353" y="4551902"/>
                </a:cubicBezTo>
                <a:cubicBezTo>
                  <a:pt x="4948570" y="4547589"/>
                  <a:pt x="4946744" y="4543669"/>
                  <a:pt x="4946874" y="4540141"/>
                </a:cubicBezTo>
                <a:close/>
                <a:moveTo>
                  <a:pt x="4577443" y="4515054"/>
                </a:moveTo>
                <a:cubicBezTo>
                  <a:pt x="4574573" y="4515185"/>
                  <a:pt x="4572486" y="4515708"/>
                  <a:pt x="4571181" y="4516622"/>
                </a:cubicBezTo>
                <a:cubicBezTo>
                  <a:pt x="4569876" y="4517537"/>
                  <a:pt x="4567789" y="4518059"/>
                  <a:pt x="4564920" y="4518190"/>
                </a:cubicBezTo>
                <a:cubicBezTo>
                  <a:pt x="4565051" y="4520085"/>
                  <a:pt x="4566354" y="4522567"/>
                  <a:pt x="4568833" y="4525638"/>
                </a:cubicBezTo>
                <a:cubicBezTo>
                  <a:pt x="4571313" y="4528709"/>
                  <a:pt x="4574182" y="4530407"/>
                  <a:pt x="4577443" y="4530734"/>
                </a:cubicBezTo>
                <a:cubicBezTo>
                  <a:pt x="4583443" y="4530538"/>
                  <a:pt x="4587096" y="4529362"/>
                  <a:pt x="4588401" y="4527206"/>
                </a:cubicBezTo>
                <a:cubicBezTo>
                  <a:pt x="4589705" y="4525050"/>
                  <a:pt x="4590227" y="4523090"/>
                  <a:pt x="4589966" y="4521326"/>
                </a:cubicBezTo>
                <a:cubicBezTo>
                  <a:pt x="4588922" y="4517668"/>
                  <a:pt x="4584748" y="4515577"/>
                  <a:pt x="4577443" y="4515054"/>
                </a:cubicBezTo>
                <a:close/>
                <a:moveTo>
                  <a:pt x="636525" y="4489726"/>
                </a:moveTo>
                <a:lnTo>
                  <a:pt x="615840" y="4504113"/>
                </a:lnTo>
                <a:lnTo>
                  <a:pt x="615840" y="4507228"/>
                </a:lnTo>
                <a:close/>
                <a:moveTo>
                  <a:pt x="5310044" y="4483695"/>
                </a:moveTo>
                <a:cubicBezTo>
                  <a:pt x="5289303" y="4484545"/>
                  <a:pt x="5277562" y="4489902"/>
                  <a:pt x="5274823" y="4499767"/>
                </a:cubicBezTo>
                <a:cubicBezTo>
                  <a:pt x="5272083" y="4509632"/>
                  <a:pt x="5271301" y="4518909"/>
                  <a:pt x="5272474" y="4527598"/>
                </a:cubicBezTo>
                <a:cubicBezTo>
                  <a:pt x="5262691" y="4527598"/>
                  <a:pt x="5252516" y="4528382"/>
                  <a:pt x="5241949" y="4529950"/>
                </a:cubicBezTo>
                <a:cubicBezTo>
                  <a:pt x="5231383" y="4531518"/>
                  <a:pt x="5222773" y="4533870"/>
                  <a:pt x="5216120" y="4537006"/>
                </a:cubicBezTo>
                <a:lnTo>
                  <a:pt x="5228643" y="4565229"/>
                </a:lnTo>
                <a:cubicBezTo>
                  <a:pt x="5231644" y="4556801"/>
                  <a:pt x="5238167" y="4548570"/>
                  <a:pt x="5248210" y="4540533"/>
                </a:cubicBezTo>
                <a:cubicBezTo>
                  <a:pt x="5258255" y="4532498"/>
                  <a:pt x="5272606" y="4528186"/>
                  <a:pt x="5291259" y="4527598"/>
                </a:cubicBezTo>
                <a:cubicBezTo>
                  <a:pt x="5292041" y="4519889"/>
                  <a:pt x="5295172" y="4512572"/>
                  <a:pt x="5300651" y="4505647"/>
                </a:cubicBezTo>
                <a:cubicBezTo>
                  <a:pt x="5306131" y="4498721"/>
                  <a:pt x="5309261" y="4491404"/>
                  <a:pt x="5310044" y="4483695"/>
                </a:cubicBezTo>
                <a:close/>
                <a:moveTo>
                  <a:pt x="3622312" y="4473581"/>
                </a:moveTo>
                <a:lnTo>
                  <a:pt x="3622312" y="4489260"/>
                </a:lnTo>
                <a:cubicBezTo>
                  <a:pt x="3622573" y="4493768"/>
                  <a:pt x="3625182" y="4496512"/>
                  <a:pt x="3630138" y="4497492"/>
                </a:cubicBezTo>
                <a:cubicBezTo>
                  <a:pt x="3635097" y="4498472"/>
                  <a:pt x="3640835" y="4498864"/>
                  <a:pt x="3647358" y="4498668"/>
                </a:cubicBezTo>
                <a:close/>
                <a:moveTo>
                  <a:pt x="4073143" y="4451629"/>
                </a:moveTo>
                <a:cubicBezTo>
                  <a:pt x="4054359" y="4451891"/>
                  <a:pt x="4040271" y="4455288"/>
                  <a:pt x="4030879" y="4461821"/>
                </a:cubicBezTo>
                <a:cubicBezTo>
                  <a:pt x="4021486" y="4468354"/>
                  <a:pt x="4016790" y="4476455"/>
                  <a:pt x="4016790" y="4486124"/>
                </a:cubicBezTo>
                <a:lnTo>
                  <a:pt x="4016790" y="4489260"/>
                </a:lnTo>
                <a:cubicBezTo>
                  <a:pt x="4015485" y="4489195"/>
                  <a:pt x="4010267" y="4489325"/>
                  <a:pt x="4001136" y="4489652"/>
                </a:cubicBezTo>
                <a:cubicBezTo>
                  <a:pt x="3992005" y="4489979"/>
                  <a:pt x="3986787" y="4490894"/>
                  <a:pt x="3985482" y="4492396"/>
                </a:cubicBezTo>
                <a:cubicBezTo>
                  <a:pt x="3987439" y="4494030"/>
                  <a:pt x="3996049" y="4495467"/>
                  <a:pt x="4011310" y="4496708"/>
                </a:cubicBezTo>
                <a:cubicBezTo>
                  <a:pt x="4026573" y="4497949"/>
                  <a:pt x="4036749" y="4498603"/>
                  <a:pt x="4041836" y="4498668"/>
                </a:cubicBezTo>
                <a:lnTo>
                  <a:pt x="4079405" y="4482988"/>
                </a:lnTo>
                <a:cubicBezTo>
                  <a:pt x="4070144" y="4482596"/>
                  <a:pt x="4063621" y="4480244"/>
                  <a:pt x="4059838" y="4475933"/>
                </a:cubicBezTo>
                <a:cubicBezTo>
                  <a:pt x="4056055" y="4471621"/>
                  <a:pt x="4054229" y="4467700"/>
                  <a:pt x="4054359" y="4464173"/>
                </a:cubicBezTo>
                <a:close/>
                <a:moveTo>
                  <a:pt x="3684928" y="4439086"/>
                </a:moveTo>
                <a:cubicBezTo>
                  <a:pt x="3682058" y="4439216"/>
                  <a:pt x="3679971" y="4439739"/>
                  <a:pt x="3678666" y="4440654"/>
                </a:cubicBezTo>
                <a:cubicBezTo>
                  <a:pt x="3677361" y="4441568"/>
                  <a:pt x="3675274" y="4442091"/>
                  <a:pt x="3672405" y="4442221"/>
                </a:cubicBezTo>
                <a:cubicBezTo>
                  <a:pt x="3672536" y="4444116"/>
                  <a:pt x="3673839" y="4446599"/>
                  <a:pt x="3676318" y="4449669"/>
                </a:cubicBezTo>
                <a:cubicBezTo>
                  <a:pt x="3678798" y="4452740"/>
                  <a:pt x="3681667" y="4454438"/>
                  <a:pt x="3684928" y="4454765"/>
                </a:cubicBezTo>
                <a:cubicBezTo>
                  <a:pt x="3690928" y="4454569"/>
                  <a:pt x="3694581" y="4453393"/>
                  <a:pt x="3695886" y="4451237"/>
                </a:cubicBezTo>
                <a:cubicBezTo>
                  <a:pt x="3697189" y="4449082"/>
                  <a:pt x="3697712" y="4447121"/>
                  <a:pt x="3697451" y="4445357"/>
                </a:cubicBezTo>
                <a:cubicBezTo>
                  <a:pt x="3696407" y="4441699"/>
                  <a:pt x="3692233" y="4439608"/>
                  <a:pt x="3684928" y="4439086"/>
                </a:cubicBezTo>
                <a:close/>
                <a:moveTo>
                  <a:pt x="5047059" y="4430385"/>
                </a:moveTo>
                <a:cubicBezTo>
                  <a:pt x="5041058" y="4430843"/>
                  <a:pt x="5037405" y="4433063"/>
                  <a:pt x="5036102" y="4437048"/>
                </a:cubicBezTo>
                <a:cubicBezTo>
                  <a:pt x="5034797" y="4441034"/>
                  <a:pt x="5034274" y="4444039"/>
                  <a:pt x="5034536" y="4446064"/>
                </a:cubicBezTo>
                <a:cubicBezTo>
                  <a:pt x="5034274" y="4453970"/>
                  <a:pt x="5030100" y="4460895"/>
                  <a:pt x="5022012" y="4466840"/>
                </a:cubicBezTo>
                <a:cubicBezTo>
                  <a:pt x="5013925" y="4472785"/>
                  <a:pt x="5003489" y="4477358"/>
                  <a:pt x="4990705" y="4480559"/>
                </a:cubicBezTo>
                <a:cubicBezTo>
                  <a:pt x="4989922" y="4488268"/>
                  <a:pt x="4986792" y="4495585"/>
                  <a:pt x="4981312" y="4502511"/>
                </a:cubicBezTo>
                <a:cubicBezTo>
                  <a:pt x="4975833" y="4509436"/>
                  <a:pt x="4972702" y="4516753"/>
                  <a:pt x="4971920" y="4524462"/>
                </a:cubicBezTo>
                <a:cubicBezTo>
                  <a:pt x="4990443" y="4513421"/>
                  <a:pt x="5006620" y="4501792"/>
                  <a:pt x="5020448" y="4489575"/>
                </a:cubicBezTo>
                <a:cubicBezTo>
                  <a:pt x="5034274" y="4477358"/>
                  <a:pt x="5047320" y="4464946"/>
                  <a:pt x="5059582" y="4452336"/>
                </a:cubicBezTo>
                <a:cubicBezTo>
                  <a:pt x="5059452" y="4450050"/>
                  <a:pt x="5058147" y="4445999"/>
                  <a:pt x="5055669" y="4440184"/>
                </a:cubicBezTo>
                <a:cubicBezTo>
                  <a:pt x="5053190" y="4434370"/>
                  <a:pt x="5050321" y="4431103"/>
                  <a:pt x="5047059" y="4430385"/>
                </a:cubicBezTo>
                <a:close/>
                <a:moveTo>
                  <a:pt x="4652581" y="4402162"/>
                </a:moveTo>
                <a:lnTo>
                  <a:pt x="4627535" y="4439793"/>
                </a:lnTo>
                <a:cubicBezTo>
                  <a:pt x="4626492" y="4439728"/>
                  <a:pt x="4622317" y="4439858"/>
                  <a:pt x="4615012" y="4440184"/>
                </a:cubicBezTo>
                <a:cubicBezTo>
                  <a:pt x="4607707" y="4440511"/>
                  <a:pt x="4603533" y="4441426"/>
                  <a:pt x="4602489" y="4442929"/>
                </a:cubicBezTo>
                <a:cubicBezTo>
                  <a:pt x="4603794" y="4446260"/>
                  <a:pt x="4610576" y="4449788"/>
                  <a:pt x="4622840" y="4453512"/>
                </a:cubicBezTo>
                <a:cubicBezTo>
                  <a:pt x="4635102" y="4457236"/>
                  <a:pt x="4645015" y="4459980"/>
                  <a:pt x="4652581" y="4461744"/>
                </a:cubicBezTo>
                <a:lnTo>
                  <a:pt x="4696412" y="4430385"/>
                </a:lnTo>
                <a:close/>
                <a:moveTo>
                  <a:pt x="701638" y="4398686"/>
                </a:moveTo>
                <a:lnTo>
                  <a:pt x="697240" y="4400628"/>
                </a:lnTo>
                <a:lnTo>
                  <a:pt x="684717" y="4438259"/>
                </a:lnTo>
                <a:lnTo>
                  <a:pt x="653409" y="4460211"/>
                </a:lnTo>
                <a:cubicBezTo>
                  <a:pt x="653409" y="4469488"/>
                  <a:pt x="650279" y="4477589"/>
                  <a:pt x="644017" y="4484514"/>
                </a:cubicBezTo>
                <a:lnTo>
                  <a:pt x="638277" y="4488508"/>
                </a:lnTo>
                <a:lnTo>
                  <a:pt x="658190" y="4478865"/>
                </a:lnTo>
                <a:lnTo>
                  <a:pt x="676975" y="4456913"/>
                </a:lnTo>
                <a:cubicBezTo>
                  <a:pt x="678801" y="4437314"/>
                  <a:pt x="686106" y="4420067"/>
                  <a:pt x="698890" y="4405171"/>
                </a:cubicBezTo>
                <a:close/>
                <a:moveTo>
                  <a:pt x="309024" y="4394357"/>
                </a:moveTo>
                <a:cubicBezTo>
                  <a:pt x="309154" y="4396120"/>
                  <a:pt x="310459" y="4398081"/>
                  <a:pt x="312937" y="4400237"/>
                </a:cubicBezTo>
                <a:cubicBezTo>
                  <a:pt x="315416" y="4402393"/>
                  <a:pt x="318285" y="4403568"/>
                  <a:pt x="321547" y="4403764"/>
                </a:cubicBezTo>
                <a:cubicBezTo>
                  <a:pt x="328853" y="4403242"/>
                  <a:pt x="333027" y="4401151"/>
                  <a:pt x="334071" y="4397492"/>
                </a:cubicBezTo>
                <a:close/>
                <a:moveTo>
                  <a:pt x="334071" y="4369269"/>
                </a:moveTo>
                <a:cubicBezTo>
                  <a:pt x="333809" y="4371033"/>
                  <a:pt x="334332" y="4372994"/>
                  <a:pt x="335635" y="4375149"/>
                </a:cubicBezTo>
                <a:cubicBezTo>
                  <a:pt x="336940" y="4377305"/>
                  <a:pt x="340593" y="4378481"/>
                  <a:pt x="346594" y="4378677"/>
                </a:cubicBezTo>
                <a:lnTo>
                  <a:pt x="352855" y="4378677"/>
                </a:lnTo>
                <a:cubicBezTo>
                  <a:pt x="352855" y="4372405"/>
                  <a:pt x="346594" y="4369269"/>
                  <a:pt x="334071" y="4369269"/>
                </a:cubicBezTo>
                <a:close/>
                <a:moveTo>
                  <a:pt x="4154544" y="4354416"/>
                </a:moveTo>
                <a:cubicBezTo>
                  <a:pt x="4148543" y="4354874"/>
                  <a:pt x="4144890" y="4357094"/>
                  <a:pt x="4143587" y="4361080"/>
                </a:cubicBezTo>
                <a:cubicBezTo>
                  <a:pt x="4142282" y="4365065"/>
                  <a:pt x="4141759" y="4368070"/>
                  <a:pt x="4142020" y="4370096"/>
                </a:cubicBezTo>
                <a:cubicBezTo>
                  <a:pt x="4141759" y="4378001"/>
                  <a:pt x="4137585" y="4384926"/>
                  <a:pt x="4129497" y="4390871"/>
                </a:cubicBezTo>
                <a:cubicBezTo>
                  <a:pt x="4121410" y="4396817"/>
                  <a:pt x="4110974" y="4401390"/>
                  <a:pt x="4098190" y="4404591"/>
                </a:cubicBezTo>
                <a:cubicBezTo>
                  <a:pt x="4097407" y="4412300"/>
                  <a:pt x="4094277" y="4419617"/>
                  <a:pt x="4088797" y="4426542"/>
                </a:cubicBezTo>
                <a:cubicBezTo>
                  <a:pt x="4083318" y="4433467"/>
                  <a:pt x="4080187" y="4440784"/>
                  <a:pt x="4079405" y="4448493"/>
                </a:cubicBezTo>
                <a:cubicBezTo>
                  <a:pt x="4097928" y="4437453"/>
                  <a:pt x="4114105" y="4425823"/>
                  <a:pt x="4127933" y="4413607"/>
                </a:cubicBezTo>
                <a:cubicBezTo>
                  <a:pt x="4141759" y="4401390"/>
                  <a:pt x="4154805" y="4388977"/>
                  <a:pt x="4167067" y="4376368"/>
                </a:cubicBezTo>
                <a:cubicBezTo>
                  <a:pt x="4166937" y="4374081"/>
                  <a:pt x="4165632" y="4370031"/>
                  <a:pt x="4163154" y="4364216"/>
                </a:cubicBezTo>
                <a:cubicBezTo>
                  <a:pt x="4160675" y="4358402"/>
                  <a:pt x="4157806" y="4355135"/>
                  <a:pt x="4154544" y="4354416"/>
                </a:cubicBezTo>
                <a:close/>
                <a:moveTo>
                  <a:pt x="3259894" y="4339493"/>
                </a:moveTo>
                <a:cubicBezTo>
                  <a:pt x="3241109" y="4339755"/>
                  <a:pt x="3227021" y="4343152"/>
                  <a:pt x="3217629" y="4349685"/>
                </a:cubicBezTo>
                <a:cubicBezTo>
                  <a:pt x="3208237" y="4356218"/>
                  <a:pt x="3203540" y="4364319"/>
                  <a:pt x="3203540" y="4373988"/>
                </a:cubicBezTo>
                <a:lnTo>
                  <a:pt x="3203540" y="4377124"/>
                </a:lnTo>
                <a:lnTo>
                  <a:pt x="3196539" y="4377299"/>
                </a:lnTo>
                <a:lnTo>
                  <a:pt x="3196539" y="4379606"/>
                </a:lnTo>
                <a:lnTo>
                  <a:pt x="3177754" y="4379606"/>
                </a:lnTo>
                <a:lnTo>
                  <a:pt x="3176949" y="4379433"/>
                </a:lnTo>
                <a:lnTo>
                  <a:pt x="3172232" y="4380260"/>
                </a:lnTo>
                <a:cubicBezTo>
                  <a:pt x="3174189" y="4381894"/>
                  <a:pt x="3182799" y="4383331"/>
                  <a:pt x="3198060" y="4384572"/>
                </a:cubicBezTo>
                <a:cubicBezTo>
                  <a:pt x="3213323" y="4385813"/>
                  <a:pt x="3223499" y="4386467"/>
                  <a:pt x="3228586" y="4386532"/>
                </a:cubicBezTo>
                <a:lnTo>
                  <a:pt x="3266155" y="4370852"/>
                </a:lnTo>
                <a:cubicBezTo>
                  <a:pt x="3256894" y="4370460"/>
                  <a:pt x="3250371" y="4368108"/>
                  <a:pt x="3246588" y="4363797"/>
                </a:cubicBezTo>
                <a:cubicBezTo>
                  <a:pt x="3242805" y="4359485"/>
                  <a:pt x="3240979" y="4355564"/>
                  <a:pt x="3241109" y="4352037"/>
                </a:cubicBezTo>
                <a:close/>
                <a:moveTo>
                  <a:pt x="3275322" y="4329768"/>
                </a:moveTo>
                <a:lnTo>
                  <a:pt x="3268398" y="4331116"/>
                </a:lnTo>
                <a:lnTo>
                  <a:pt x="3266155" y="4336357"/>
                </a:lnTo>
                <a:close/>
                <a:moveTo>
                  <a:pt x="3760066" y="4326193"/>
                </a:moveTo>
                <a:lnTo>
                  <a:pt x="3735020" y="4363824"/>
                </a:lnTo>
                <a:cubicBezTo>
                  <a:pt x="3733976" y="4363759"/>
                  <a:pt x="3729802" y="4363889"/>
                  <a:pt x="3722497" y="4364216"/>
                </a:cubicBezTo>
                <a:cubicBezTo>
                  <a:pt x="3715192" y="4364542"/>
                  <a:pt x="3711017" y="4365458"/>
                  <a:pt x="3709974" y="4366960"/>
                </a:cubicBezTo>
                <a:cubicBezTo>
                  <a:pt x="3711279" y="4370292"/>
                  <a:pt x="3718061" y="4373819"/>
                  <a:pt x="3730325" y="4377544"/>
                </a:cubicBezTo>
                <a:cubicBezTo>
                  <a:pt x="3742586" y="4381267"/>
                  <a:pt x="3752500" y="4384011"/>
                  <a:pt x="3760066" y="4385775"/>
                </a:cubicBezTo>
                <a:lnTo>
                  <a:pt x="3803897" y="4354416"/>
                </a:lnTo>
                <a:close/>
                <a:moveTo>
                  <a:pt x="4740243" y="4292405"/>
                </a:moveTo>
                <a:cubicBezTo>
                  <a:pt x="4714153" y="4316970"/>
                  <a:pt x="4691194" y="4343102"/>
                  <a:pt x="4671366" y="4370803"/>
                </a:cubicBezTo>
                <a:cubicBezTo>
                  <a:pt x="4674628" y="4377205"/>
                  <a:pt x="4680628" y="4382432"/>
                  <a:pt x="4689368" y="4386482"/>
                </a:cubicBezTo>
                <a:cubicBezTo>
                  <a:pt x="4698108" y="4390533"/>
                  <a:pt x="4708805" y="4392623"/>
                  <a:pt x="4721458" y="4392754"/>
                </a:cubicBezTo>
                <a:cubicBezTo>
                  <a:pt x="4727981" y="4383085"/>
                  <a:pt x="4736851" y="4368712"/>
                  <a:pt x="4748071" y="4349636"/>
                </a:cubicBezTo>
                <a:cubicBezTo>
                  <a:pt x="4759289" y="4330559"/>
                  <a:pt x="4771289" y="4317753"/>
                  <a:pt x="4784074" y="4311221"/>
                </a:cubicBezTo>
                <a:close/>
                <a:moveTo>
                  <a:pt x="2938724" y="4244583"/>
                </a:moveTo>
                <a:lnTo>
                  <a:pt x="2922266" y="4251647"/>
                </a:lnTo>
                <a:lnTo>
                  <a:pt x="2921985" y="4251365"/>
                </a:lnTo>
                <a:lnTo>
                  <a:pt x="2921770" y="4251688"/>
                </a:lnTo>
                <a:cubicBezTo>
                  <a:pt x="2920726" y="4251623"/>
                  <a:pt x="2916552" y="4251753"/>
                  <a:pt x="2909247" y="4252080"/>
                </a:cubicBezTo>
                <a:cubicBezTo>
                  <a:pt x="2901942" y="4252406"/>
                  <a:pt x="2897767" y="4253322"/>
                  <a:pt x="2896724" y="4254824"/>
                </a:cubicBezTo>
                <a:lnTo>
                  <a:pt x="2913559" y="4263580"/>
                </a:lnTo>
                <a:lnTo>
                  <a:pt x="2949643" y="4248520"/>
                </a:lnTo>
                <a:close/>
                <a:moveTo>
                  <a:pt x="3856772" y="4220319"/>
                </a:moveTo>
                <a:lnTo>
                  <a:pt x="3847739" y="4229083"/>
                </a:lnTo>
                <a:cubicBezTo>
                  <a:pt x="3840434" y="4232219"/>
                  <a:pt x="3836260" y="4235355"/>
                  <a:pt x="3835216" y="4238491"/>
                </a:cubicBezTo>
                <a:cubicBezTo>
                  <a:pt x="3835998" y="4243390"/>
                  <a:pt x="3835998" y="4247702"/>
                  <a:pt x="3835216" y="4251426"/>
                </a:cubicBezTo>
                <a:cubicBezTo>
                  <a:pt x="3834434" y="4255150"/>
                  <a:pt x="3828172" y="4257110"/>
                  <a:pt x="3816432" y="4257306"/>
                </a:cubicBezTo>
                <a:lnTo>
                  <a:pt x="3810522" y="4258786"/>
                </a:lnTo>
                <a:lnTo>
                  <a:pt x="3792702" y="4279070"/>
                </a:lnTo>
                <a:lnTo>
                  <a:pt x="3795256" y="4284615"/>
                </a:lnTo>
                <a:cubicBezTo>
                  <a:pt x="3800735" y="4290626"/>
                  <a:pt x="3803866" y="4297420"/>
                  <a:pt x="3804648" y="4304998"/>
                </a:cubicBezTo>
                <a:lnTo>
                  <a:pt x="3787743" y="4302579"/>
                </a:lnTo>
                <a:lnTo>
                  <a:pt x="3796853" y="4310514"/>
                </a:lnTo>
                <a:cubicBezTo>
                  <a:pt x="3805593" y="4314564"/>
                  <a:pt x="3816290" y="4316654"/>
                  <a:pt x="3828943" y="4316785"/>
                </a:cubicBezTo>
                <a:lnTo>
                  <a:pt x="3843682" y="4292906"/>
                </a:lnTo>
                <a:lnTo>
                  <a:pt x="3835216" y="4288665"/>
                </a:lnTo>
                <a:cubicBezTo>
                  <a:pt x="3837042" y="4276318"/>
                  <a:pt x="3844347" y="4264166"/>
                  <a:pt x="3857132" y="4252210"/>
                </a:cubicBezTo>
                <a:lnTo>
                  <a:pt x="3871558" y="4226666"/>
                </a:lnTo>
                <a:close/>
                <a:moveTo>
                  <a:pt x="4859212" y="4182649"/>
                </a:moveTo>
                <a:lnTo>
                  <a:pt x="4827905" y="4201464"/>
                </a:lnTo>
                <a:lnTo>
                  <a:pt x="4827905" y="4210872"/>
                </a:lnTo>
                <a:lnTo>
                  <a:pt x="4840428" y="4210872"/>
                </a:lnTo>
                <a:cubicBezTo>
                  <a:pt x="4852689" y="4211133"/>
                  <a:pt x="4861038" y="4210611"/>
                  <a:pt x="4865474" y="4209304"/>
                </a:cubicBezTo>
                <a:cubicBezTo>
                  <a:pt x="4869910" y="4207997"/>
                  <a:pt x="4871997" y="4204339"/>
                  <a:pt x="4871735" y="4198328"/>
                </a:cubicBezTo>
                <a:close/>
                <a:moveTo>
                  <a:pt x="5604336" y="4160697"/>
                </a:moveTo>
                <a:lnTo>
                  <a:pt x="5554244" y="4201464"/>
                </a:lnTo>
                <a:cubicBezTo>
                  <a:pt x="5566767" y="4211394"/>
                  <a:pt x="5573028" y="4222893"/>
                  <a:pt x="5573028" y="4235959"/>
                </a:cubicBezTo>
                <a:cubicBezTo>
                  <a:pt x="5569507" y="4235828"/>
                  <a:pt x="5565594" y="4236090"/>
                  <a:pt x="5561288" y="4236743"/>
                </a:cubicBezTo>
                <a:cubicBezTo>
                  <a:pt x="5556983" y="4237396"/>
                  <a:pt x="5554635" y="4239226"/>
                  <a:pt x="5554244" y="4242231"/>
                </a:cubicBezTo>
                <a:cubicBezTo>
                  <a:pt x="5554635" y="4245367"/>
                  <a:pt x="5556983" y="4248503"/>
                  <a:pt x="5561288" y="4251638"/>
                </a:cubicBezTo>
                <a:cubicBezTo>
                  <a:pt x="5565594" y="4254774"/>
                  <a:pt x="5569507" y="4257910"/>
                  <a:pt x="5573028" y="4261046"/>
                </a:cubicBezTo>
                <a:lnTo>
                  <a:pt x="5616859" y="4270454"/>
                </a:lnTo>
                <a:lnTo>
                  <a:pt x="5623121" y="4261046"/>
                </a:lnTo>
                <a:lnTo>
                  <a:pt x="5591813" y="4248503"/>
                </a:lnTo>
                <a:cubicBezTo>
                  <a:pt x="5591683" y="4243668"/>
                  <a:pt x="5593509" y="4239226"/>
                  <a:pt x="5597292" y="4235175"/>
                </a:cubicBezTo>
                <a:cubicBezTo>
                  <a:pt x="5601076" y="4231124"/>
                  <a:pt x="5607598" y="4228250"/>
                  <a:pt x="5616859" y="4226551"/>
                </a:cubicBezTo>
                <a:cubicBezTo>
                  <a:pt x="5617512" y="4215576"/>
                  <a:pt x="5617773" y="4204600"/>
                  <a:pt x="5617642" y="4193624"/>
                </a:cubicBezTo>
                <a:cubicBezTo>
                  <a:pt x="5617512" y="4182649"/>
                  <a:pt x="5613076" y="4171673"/>
                  <a:pt x="5604336" y="4160697"/>
                </a:cubicBezTo>
                <a:close/>
                <a:moveTo>
                  <a:pt x="4928089" y="4132474"/>
                </a:moveTo>
                <a:lnTo>
                  <a:pt x="4915566" y="4145018"/>
                </a:lnTo>
                <a:cubicBezTo>
                  <a:pt x="4922871" y="4141882"/>
                  <a:pt x="4927046" y="4138746"/>
                  <a:pt x="4928089" y="4135610"/>
                </a:cubicBezTo>
                <a:close/>
                <a:moveTo>
                  <a:pt x="772379" y="4093310"/>
                </a:moveTo>
                <a:lnTo>
                  <a:pt x="772379" y="4108989"/>
                </a:lnTo>
                <a:cubicBezTo>
                  <a:pt x="772640" y="4113497"/>
                  <a:pt x="775248" y="4116241"/>
                  <a:pt x="780205" y="4117222"/>
                </a:cubicBezTo>
                <a:cubicBezTo>
                  <a:pt x="785163" y="4118201"/>
                  <a:pt x="790902" y="4118593"/>
                  <a:pt x="797425" y="4118397"/>
                </a:cubicBezTo>
                <a:close/>
                <a:moveTo>
                  <a:pt x="5735829" y="4050941"/>
                </a:moveTo>
                <a:cubicBezTo>
                  <a:pt x="5734785" y="4054077"/>
                  <a:pt x="5736872" y="4057212"/>
                  <a:pt x="5742090" y="4060348"/>
                </a:cubicBezTo>
                <a:lnTo>
                  <a:pt x="5742090" y="4050941"/>
                </a:lnTo>
                <a:close/>
                <a:moveTo>
                  <a:pt x="266781" y="4045463"/>
                </a:moveTo>
                <a:cubicBezTo>
                  <a:pt x="266911" y="4047227"/>
                  <a:pt x="268216" y="4049187"/>
                  <a:pt x="270694" y="4051343"/>
                </a:cubicBezTo>
                <a:cubicBezTo>
                  <a:pt x="273173" y="4053500"/>
                  <a:pt x="276042" y="4054675"/>
                  <a:pt x="279304" y="4054871"/>
                </a:cubicBezTo>
                <a:lnTo>
                  <a:pt x="290443" y="4049292"/>
                </a:lnTo>
                <a:lnTo>
                  <a:pt x="290971" y="4048492"/>
                </a:lnTo>
                <a:close/>
                <a:moveTo>
                  <a:pt x="291827" y="4020376"/>
                </a:moveTo>
                <a:cubicBezTo>
                  <a:pt x="291566" y="4022140"/>
                  <a:pt x="292089" y="4024100"/>
                  <a:pt x="293392" y="4026256"/>
                </a:cubicBezTo>
                <a:lnTo>
                  <a:pt x="303545" y="4029524"/>
                </a:lnTo>
                <a:lnTo>
                  <a:pt x="305641" y="4027294"/>
                </a:lnTo>
                <a:close/>
                <a:moveTo>
                  <a:pt x="5810967" y="4016446"/>
                </a:moveTo>
                <a:cubicBezTo>
                  <a:pt x="5799488" y="4016446"/>
                  <a:pt x="5791139" y="4019582"/>
                  <a:pt x="5785921" y="4025853"/>
                </a:cubicBezTo>
                <a:lnTo>
                  <a:pt x="5804706" y="4025853"/>
                </a:lnTo>
                <a:cubicBezTo>
                  <a:pt x="5804967" y="4024285"/>
                  <a:pt x="5806011" y="4022718"/>
                  <a:pt x="5807836" y="4021150"/>
                </a:cubicBezTo>
                <a:cubicBezTo>
                  <a:pt x="5809662" y="4019582"/>
                  <a:pt x="5810706" y="4018014"/>
                  <a:pt x="5810967" y="4016446"/>
                </a:cubicBezTo>
                <a:close/>
                <a:moveTo>
                  <a:pt x="5848537" y="3969407"/>
                </a:moveTo>
                <a:lnTo>
                  <a:pt x="5848537" y="3985087"/>
                </a:lnTo>
                <a:lnTo>
                  <a:pt x="5804706" y="3985087"/>
                </a:lnTo>
                <a:lnTo>
                  <a:pt x="5804706" y="3997630"/>
                </a:lnTo>
                <a:lnTo>
                  <a:pt x="5817229" y="4007038"/>
                </a:lnTo>
                <a:lnTo>
                  <a:pt x="5867321" y="3985087"/>
                </a:lnTo>
                <a:lnTo>
                  <a:pt x="5867321" y="3972543"/>
                </a:lnTo>
                <a:close/>
                <a:moveTo>
                  <a:pt x="5892367" y="3938048"/>
                </a:moveTo>
                <a:lnTo>
                  <a:pt x="5873583" y="3941184"/>
                </a:lnTo>
                <a:lnTo>
                  <a:pt x="5873583" y="3966271"/>
                </a:lnTo>
                <a:cubicBezTo>
                  <a:pt x="5882584" y="3962939"/>
                  <a:pt x="5888063" y="3958627"/>
                  <a:pt x="5890019" y="3953336"/>
                </a:cubicBezTo>
                <a:cubicBezTo>
                  <a:pt x="5891976" y="3948044"/>
                  <a:pt x="5892758" y="3942948"/>
                  <a:pt x="5892367" y="3938048"/>
                </a:cubicBezTo>
                <a:close/>
                <a:moveTo>
                  <a:pt x="5942460" y="3862786"/>
                </a:moveTo>
                <a:cubicBezTo>
                  <a:pt x="5936459" y="3872717"/>
                  <a:pt x="5929675" y="3881864"/>
                  <a:pt x="5922110" y="3890226"/>
                </a:cubicBezTo>
                <a:cubicBezTo>
                  <a:pt x="5914544" y="3898588"/>
                  <a:pt x="5904629" y="3903031"/>
                  <a:pt x="5892367" y="3903553"/>
                </a:cubicBezTo>
                <a:cubicBezTo>
                  <a:pt x="5892758" y="3905971"/>
                  <a:pt x="5895107" y="3910544"/>
                  <a:pt x="5899411" y="3917273"/>
                </a:cubicBezTo>
                <a:cubicBezTo>
                  <a:pt x="5903717" y="3924002"/>
                  <a:pt x="5907630" y="3927791"/>
                  <a:pt x="5911152" y="3928640"/>
                </a:cubicBezTo>
                <a:cubicBezTo>
                  <a:pt x="5914153" y="3928445"/>
                  <a:pt x="5915979" y="3927268"/>
                  <a:pt x="5916631" y="3925113"/>
                </a:cubicBezTo>
                <a:cubicBezTo>
                  <a:pt x="5917284" y="3922957"/>
                  <a:pt x="5917545" y="3920997"/>
                  <a:pt x="5917414" y="3919233"/>
                </a:cubicBezTo>
                <a:cubicBezTo>
                  <a:pt x="5927720" y="3912373"/>
                  <a:pt x="5938417" y="3903357"/>
                  <a:pt x="5949504" y="3892186"/>
                </a:cubicBezTo>
                <a:cubicBezTo>
                  <a:pt x="5960592" y="3881014"/>
                  <a:pt x="5966594" y="3871215"/>
                  <a:pt x="5967506" y="3862786"/>
                </a:cubicBezTo>
                <a:close/>
                <a:moveTo>
                  <a:pt x="6149090" y="3762438"/>
                </a:moveTo>
                <a:cubicBezTo>
                  <a:pt x="6146091" y="3765443"/>
                  <a:pt x="6144264" y="3768057"/>
                  <a:pt x="6143611" y="3770277"/>
                </a:cubicBezTo>
                <a:cubicBezTo>
                  <a:pt x="6142959" y="3772499"/>
                  <a:pt x="6142699" y="3775112"/>
                  <a:pt x="6142829" y="3778117"/>
                </a:cubicBezTo>
                <a:cubicBezTo>
                  <a:pt x="6150134" y="3774459"/>
                  <a:pt x="6154308" y="3769232"/>
                  <a:pt x="6155352" y="3762438"/>
                </a:cubicBezTo>
                <a:close/>
                <a:moveTo>
                  <a:pt x="6111521" y="3699720"/>
                </a:moveTo>
                <a:cubicBezTo>
                  <a:pt x="6109434" y="3711740"/>
                  <a:pt x="6101085" y="3722193"/>
                  <a:pt x="6086475" y="3731079"/>
                </a:cubicBezTo>
                <a:cubicBezTo>
                  <a:pt x="6071865" y="3739964"/>
                  <a:pt x="6063516" y="3750417"/>
                  <a:pt x="6061429" y="3762438"/>
                </a:cubicBezTo>
                <a:lnTo>
                  <a:pt x="6023860" y="3787525"/>
                </a:lnTo>
                <a:cubicBezTo>
                  <a:pt x="6021252" y="3789289"/>
                  <a:pt x="6021773" y="3791248"/>
                  <a:pt x="6025426" y="3793405"/>
                </a:cubicBezTo>
                <a:cubicBezTo>
                  <a:pt x="6029078" y="3795560"/>
                  <a:pt x="6032731" y="3796737"/>
                  <a:pt x="6036383" y="3796933"/>
                </a:cubicBezTo>
                <a:lnTo>
                  <a:pt x="6073952" y="3793797"/>
                </a:lnTo>
                <a:cubicBezTo>
                  <a:pt x="6080736" y="3785892"/>
                  <a:pt x="6087519" y="3777399"/>
                  <a:pt x="6094303" y="3768318"/>
                </a:cubicBezTo>
                <a:cubicBezTo>
                  <a:pt x="6101085" y="3759237"/>
                  <a:pt x="6104739" y="3749959"/>
                  <a:pt x="6105260" y="3740486"/>
                </a:cubicBezTo>
                <a:cubicBezTo>
                  <a:pt x="6111391" y="3733888"/>
                  <a:pt x="6117913" y="3726701"/>
                  <a:pt x="6124827" y="3718927"/>
                </a:cubicBezTo>
                <a:cubicBezTo>
                  <a:pt x="6131741" y="3711153"/>
                  <a:pt x="6139828" y="3704750"/>
                  <a:pt x="6149090" y="3699720"/>
                </a:cubicBezTo>
                <a:close/>
                <a:moveTo>
                  <a:pt x="6224229" y="3658953"/>
                </a:moveTo>
                <a:lnTo>
                  <a:pt x="6186660" y="3677768"/>
                </a:lnTo>
                <a:cubicBezTo>
                  <a:pt x="6188094" y="3673064"/>
                  <a:pt x="6183660" y="3670713"/>
                  <a:pt x="6173354" y="3670713"/>
                </a:cubicBezTo>
                <a:cubicBezTo>
                  <a:pt x="6163048" y="3670713"/>
                  <a:pt x="6157048" y="3673064"/>
                  <a:pt x="6155352" y="3677768"/>
                </a:cubicBezTo>
                <a:lnTo>
                  <a:pt x="6199183" y="3705991"/>
                </a:lnTo>
                <a:lnTo>
                  <a:pt x="6224229" y="3705991"/>
                </a:lnTo>
                <a:lnTo>
                  <a:pt x="6230491" y="3677768"/>
                </a:lnTo>
                <a:close/>
                <a:moveTo>
                  <a:pt x="6293106" y="3602506"/>
                </a:moveTo>
                <a:lnTo>
                  <a:pt x="6261798" y="3627594"/>
                </a:lnTo>
                <a:lnTo>
                  <a:pt x="6280583" y="3627594"/>
                </a:lnTo>
                <a:cubicBezTo>
                  <a:pt x="6287888" y="3620799"/>
                  <a:pt x="6292062" y="3612437"/>
                  <a:pt x="6293106" y="3602506"/>
                </a:cubicBezTo>
                <a:close/>
                <a:moveTo>
                  <a:pt x="6161614" y="3593099"/>
                </a:moveTo>
                <a:cubicBezTo>
                  <a:pt x="6161352" y="3594537"/>
                  <a:pt x="6160309" y="3595581"/>
                  <a:pt x="6158483" y="3596235"/>
                </a:cubicBezTo>
                <a:cubicBezTo>
                  <a:pt x="6156657" y="3596888"/>
                  <a:pt x="6155613" y="3597933"/>
                  <a:pt x="6155352" y="3599371"/>
                </a:cubicBezTo>
                <a:lnTo>
                  <a:pt x="6155352" y="3615050"/>
                </a:lnTo>
                <a:cubicBezTo>
                  <a:pt x="6155352" y="3621518"/>
                  <a:pt x="6156918" y="3628182"/>
                  <a:pt x="6160049" y="3635042"/>
                </a:cubicBezTo>
                <a:cubicBezTo>
                  <a:pt x="6163180" y="3641901"/>
                  <a:pt x="6167875" y="3647781"/>
                  <a:pt x="6174137" y="3652681"/>
                </a:cubicBezTo>
                <a:lnTo>
                  <a:pt x="6192921" y="3596235"/>
                </a:lnTo>
                <a:close/>
                <a:moveTo>
                  <a:pt x="6230491" y="3546060"/>
                </a:moveTo>
                <a:lnTo>
                  <a:pt x="6205444" y="3552332"/>
                </a:lnTo>
                <a:lnTo>
                  <a:pt x="6180398" y="3574283"/>
                </a:lnTo>
                <a:lnTo>
                  <a:pt x="6211706" y="3568011"/>
                </a:lnTo>
                <a:lnTo>
                  <a:pt x="6230491" y="3552332"/>
                </a:lnTo>
                <a:close/>
                <a:moveTo>
                  <a:pt x="6311891" y="3420624"/>
                </a:moveTo>
                <a:cubicBezTo>
                  <a:pt x="6312413" y="3430554"/>
                  <a:pt x="6312934" y="3442053"/>
                  <a:pt x="6313457" y="3455119"/>
                </a:cubicBezTo>
                <a:cubicBezTo>
                  <a:pt x="6313978" y="3468185"/>
                  <a:pt x="6311370" y="3479684"/>
                  <a:pt x="6305629" y="3489614"/>
                </a:cubicBezTo>
                <a:cubicBezTo>
                  <a:pt x="6318152" y="3483342"/>
                  <a:pt x="6324414" y="3473934"/>
                  <a:pt x="6324414" y="3461391"/>
                </a:cubicBezTo>
                <a:lnTo>
                  <a:pt x="6355721" y="3430032"/>
                </a:lnTo>
                <a:close/>
                <a:moveTo>
                  <a:pt x="6512260" y="3223062"/>
                </a:moveTo>
                <a:lnTo>
                  <a:pt x="6505999" y="3245013"/>
                </a:lnTo>
                <a:cubicBezTo>
                  <a:pt x="6496476" y="3249913"/>
                  <a:pt x="6487345" y="3255793"/>
                  <a:pt x="6478604" y="3262653"/>
                </a:cubicBezTo>
                <a:cubicBezTo>
                  <a:pt x="6469864" y="3269513"/>
                  <a:pt x="6462299" y="3276177"/>
                  <a:pt x="6455906" y="3282644"/>
                </a:cubicBezTo>
                <a:cubicBezTo>
                  <a:pt x="6456950" y="3295711"/>
                  <a:pt x="6448601" y="3307209"/>
                  <a:pt x="6430860" y="3317139"/>
                </a:cubicBezTo>
                <a:cubicBezTo>
                  <a:pt x="6423555" y="3314592"/>
                  <a:pt x="6416250" y="3314984"/>
                  <a:pt x="6408945" y="3318315"/>
                </a:cubicBezTo>
                <a:cubicBezTo>
                  <a:pt x="6401639" y="3321647"/>
                  <a:pt x="6400596" y="3324391"/>
                  <a:pt x="6405814" y="3326547"/>
                </a:cubicBezTo>
                <a:lnTo>
                  <a:pt x="6368245" y="3348498"/>
                </a:lnTo>
                <a:lnTo>
                  <a:pt x="6349460" y="3379857"/>
                </a:lnTo>
                <a:lnTo>
                  <a:pt x="6336937" y="3379857"/>
                </a:lnTo>
                <a:lnTo>
                  <a:pt x="6336937" y="3401809"/>
                </a:lnTo>
                <a:lnTo>
                  <a:pt x="6368245" y="3408080"/>
                </a:lnTo>
                <a:cubicBezTo>
                  <a:pt x="6365375" y="3406382"/>
                  <a:pt x="6364852" y="3405075"/>
                  <a:pt x="6366680" y="3404161"/>
                </a:cubicBezTo>
                <a:cubicBezTo>
                  <a:pt x="6368506" y="3403246"/>
                  <a:pt x="6371114" y="3403507"/>
                  <a:pt x="6374506" y="3404945"/>
                </a:cubicBezTo>
                <a:lnTo>
                  <a:pt x="6387029" y="3392401"/>
                </a:lnTo>
                <a:cubicBezTo>
                  <a:pt x="6390551" y="3393381"/>
                  <a:pt x="6394466" y="3392205"/>
                  <a:pt x="6398770" y="3388873"/>
                </a:cubicBezTo>
                <a:cubicBezTo>
                  <a:pt x="6403074" y="3385541"/>
                  <a:pt x="6405423" y="3383581"/>
                  <a:pt x="6405814" y="3382993"/>
                </a:cubicBezTo>
                <a:lnTo>
                  <a:pt x="6449645" y="3345362"/>
                </a:lnTo>
                <a:cubicBezTo>
                  <a:pt x="6450820" y="3336869"/>
                  <a:pt x="6457864" y="3322497"/>
                  <a:pt x="6470778" y="3302244"/>
                </a:cubicBezTo>
                <a:cubicBezTo>
                  <a:pt x="6483692" y="3281991"/>
                  <a:pt x="6495433" y="3269186"/>
                  <a:pt x="6505999" y="3263829"/>
                </a:cubicBezTo>
                <a:lnTo>
                  <a:pt x="6537306" y="3273237"/>
                </a:lnTo>
                <a:cubicBezTo>
                  <a:pt x="6540176" y="3266769"/>
                  <a:pt x="6543829" y="3260105"/>
                  <a:pt x="6548265" y="3253245"/>
                </a:cubicBezTo>
                <a:cubicBezTo>
                  <a:pt x="6552699" y="3246386"/>
                  <a:pt x="6559483" y="3240506"/>
                  <a:pt x="6568614" y="3235606"/>
                </a:cubicBezTo>
                <a:lnTo>
                  <a:pt x="6537306" y="3232470"/>
                </a:lnTo>
                <a:close/>
                <a:moveTo>
                  <a:pt x="6612445" y="3191703"/>
                </a:moveTo>
                <a:cubicBezTo>
                  <a:pt x="6613488" y="3195362"/>
                  <a:pt x="6611401" y="3197452"/>
                  <a:pt x="6606183" y="3197975"/>
                </a:cubicBezTo>
                <a:lnTo>
                  <a:pt x="6599922" y="3223062"/>
                </a:lnTo>
                <a:lnTo>
                  <a:pt x="6606183" y="3232470"/>
                </a:lnTo>
                <a:cubicBezTo>
                  <a:pt x="6612706" y="3227635"/>
                  <a:pt x="6618445" y="3222409"/>
                  <a:pt x="6623403" y="3216790"/>
                </a:cubicBezTo>
                <a:cubicBezTo>
                  <a:pt x="6628360" y="3211172"/>
                  <a:pt x="6630968" y="3205946"/>
                  <a:pt x="6631229" y="3201111"/>
                </a:cubicBezTo>
                <a:cubicBezTo>
                  <a:pt x="6631229" y="3194839"/>
                  <a:pt x="6624968" y="3191703"/>
                  <a:pt x="6612445" y="3191703"/>
                </a:cubicBezTo>
                <a:close/>
                <a:moveTo>
                  <a:pt x="6556091" y="3182295"/>
                </a:moveTo>
                <a:lnTo>
                  <a:pt x="6556091" y="3194839"/>
                </a:lnTo>
                <a:cubicBezTo>
                  <a:pt x="6559353" y="3193140"/>
                  <a:pt x="6562223" y="3191050"/>
                  <a:pt x="6564701" y="3188567"/>
                </a:cubicBezTo>
                <a:cubicBezTo>
                  <a:pt x="6567179" y="3186085"/>
                  <a:pt x="6568484" y="3183994"/>
                  <a:pt x="6568614" y="3182295"/>
                </a:cubicBezTo>
                <a:close/>
                <a:moveTo>
                  <a:pt x="6656276" y="3072539"/>
                </a:moveTo>
                <a:cubicBezTo>
                  <a:pt x="6652231" y="3072539"/>
                  <a:pt x="6646231" y="3073323"/>
                  <a:pt x="6638273" y="3074891"/>
                </a:cubicBezTo>
                <a:cubicBezTo>
                  <a:pt x="6630317" y="3076459"/>
                  <a:pt x="6625882" y="3078811"/>
                  <a:pt x="6624968" y="3081947"/>
                </a:cubicBezTo>
                <a:cubicBezTo>
                  <a:pt x="6625359" y="3083449"/>
                  <a:pt x="6627708" y="3084364"/>
                  <a:pt x="6632012" y="3084691"/>
                </a:cubicBezTo>
                <a:cubicBezTo>
                  <a:pt x="6636318" y="3085017"/>
                  <a:pt x="6640231" y="3085148"/>
                  <a:pt x="6643753" y="3085082"/>
                </a:cubicBezTo>
                <a:close/>
                <a:moveTo>
                  <a:pt x="6919261" y="2802851"/>
                </a:moveTo>
                <a:lnTo>
                  <a:pt x="6919261" y="2815395"/>
                </a:lnTo>
                <a:lnTo>
                  <a:pt x="6925522" y="2805987"/>
                </a:lnTo>
                <a:close/>
                <a:moveTo>
                  <a:pt x="6950568" y="2718182"/>
                </a:moveTo>
                <a:lnTo>
                  <a:pt x="6950568" y="2721318"/>
                </a:lnTo>
                <a:cubicBezTo>
                  <a:pt x="6949525" y="2731248"/>
                  <a:pt x="6957873" y="2736475"/>
                  <a:pt x="6975614" y="2736997"/>
                </a:cubicBezTo>
                <a:close/>
                <a:moveTo>
                  <a:pt x="7150938" y="2646056"/>
                </a:moveTo>
                <a:cubicBezTo>
                  <a:pt x="7149894" y="2649192"/>
                  <a:pt x="7145720" y="2652328"/>
                  <a:pt x="7138415" y="2655464"/>
                </a:cubicBezTo>
                <a:lnTo>
                  <a:pt x="7107107" y="2664871"/>
                </a:lnTo>
                <a:lnTo>
                  <a:pt x="7094584" y="2658600"/>
                </a:lnTo>
                <a:cubicBezTo>
                  <a:pt x="7087279" y="2668007"/>
                  <a:pt x="7083104" y="2674279"/>
                  <a:pt x="7082061" y="2677415"/>
                </a:cubicBezTo>
                <a:cubicBezTo>
                  <a:pt x="7068494" y="2686562"/>
                  <a:pt x="7054927" y="2695708"/>
                  <a:pt x="7041361" y="2704855"/>
                </a:cubicBezTo>
                <a:cubicBezTo>
                  <a:pt x="7027794" y="2714001"/>
                  <a:pt x="7020489" y="2724715"/>
                  <a:pt x="7019445" y="2736997"/>
                </a:cubicBezTo>
                <a:lnTo>
                  <a:pt x="6994399" y="2765220"/>
                </a:lnTo>
                <a:cubicBezTo>
                  <a:pt x="6985398" y="2768552"/>
                  <a:pt x="6979920" y="2772864"/>
                  <a:pt x="6977963" y="2778157"/>
                </a:cubicBezTo>
                <a:cubicBezTo>
                  <a:pt x="6976006" y="2783448"/>
                  <a:pt x="6975223" y="2788544"/>
                  <a:pt x="6975614" y="2793443"/>
                </a:cubicBezTo>
                <a:cubicBezTo>
                  <a:pt x="6972484" y="2807555"/>
                  <a:pt x="6959961" y="2821667"/>
                  <a:pt x="6938045" y="2835778"/>
                </a:cubicBezTo>
                <a:cubicBezTo>
                  <a:pt x="6916130" y="2849890"/>
                  <a:pt x="6903607" y="2864001"/>
                  <a:pt x="6900476" y="2878113"/>
                </a:cubicBezTo>
                <a:lnTo>
                  <a:pt x="6875430" y="2887521"/>
                </a:lnTo>
                <a:cubicBezTo>
                  <a:pt x="6871908" y="2893792"/>
                  <a:pt x="6866429" y="2900064"/>
                  <a:pt x="6858994" y="2906336"/>
                </a:cubicBezTo>
                <a:cubicBezTo>
                  <a:pt x="6851559" y="2912608"/>
                  <a:pt x="6844513" y="2918880"/>
                  <a:pt x="6837860" y="2925151"/>
                </a:cubicBezTo>
                <a:lnTo>
                  <a:pt x="6837860" y="2947103"/>
                </a:lnTo>
                <a:cubicBezTo>
                  <a:pt x="6860690" y="2943052"/>
                  <a:pt x="6880779" y="2934690"/>
                  <a:pt x="6898127" y="2922015"/>
                </a:cubicBezTo>
                <a:cubicBezTo>
                  <a:pt x="6915477" y="2909342"/>
                  <a:pt x="6924610" y="2897844"/>
                  <a:pt x="6925522" y="2887521"/>
                </a:cubicBezTo>
                <a:cubicBezTo>
                  <a:pt x="6932045" y="2887651"/>
                  <a:pt x="6937786" y="2887391"/>
                  <a:pt x="6942742" y="2886737"/>
                </a:cubicBezTo>
                <a:cubicBezTo>
                  <a:pt x="6947699" y="2886083"/>
                  <a:pt x="6950309" y="2884255"/>
                  <a:pt x="6950568" y="2881249"/>
                </a:cubicBezTo>
                <a:cubicBezTo>
                  <a:pt x="6949786" y="2876349"/>
                  <a:pt x="6949786" y="2872037"/>
                  <a:pt x="6950568" y="2868313"/>
                </a:cubicBezTo>
                <a:cubicBezTo>
                  <a:pt x="6951352" y="2864590"/>
                  <a:pt x="6957612" y="2862629"/>
                  <a:pt x="6969353" y="2862433"/>
                </a:cubicBezTo>
                <a:lnTo>
                  <a:pt x="7044491" y="2762084"/>
                </a:lnTo>
                <a:cubicBezTo>
                  <a:pt x="7064320" y="2762084"/>
                  <a:pt x="7074756" y="2758949"/>
                  <a:pt x="7075799" y="2752677"/>
                </a:cubicBezTo>
                <a:cubicBezTo>
                  <a:pt x="7075278" y="2746536"/>
                  <a:pt x="7076322" y="2742355"/>
                  <a:pt x="7078930" y="2740133"/>
                </a:cubicBezTo>
                <a:cubicBezTo>
                  <a:pt x="7081540" y="2737912"/>
                  <a:pt x="7088845" y="2736866"/>
                  <a:pt x="7100845" y="2736997"/>
                </a:cubicBezTo>
                <a:lnTo>
                  <a:pt x="7132153" y="2705638"/>
                </a:lnTo>
                <a:cubicBezTo>
                  <a:pt x="7132153" y="2700608"/>
                  <a:pt x="7133719" y="2692638"/>
                  <a:pt x="7136850" y="2681727"/>
                </a:cubicBezTo>
                <a:cubicBezTo>
                  <a:pt x="7139981" y="2670816"/>
                  <a:pt x="7144676" y="2658926"/>
                  <a:pt x="7150938" y="2646056"/>
                </a:cubicBezTo>
                <a:close/>
                <a:moveTo>
                  <a:pt x="7163461" y="2630377"/>
                </a:moveTo>
                <a:lnTo>
                  <a:pt x="7144676" y="2639784"/>
                </a:lnTo>
                <a:cubicBezTo>
                  <a:pt x="7148068" y="2641222"/>
                  <a:pt x="7150678" y="2642267"/>
                  <a:pt x="7152504" y="2642920"/>
                </a:cubicBezTo>
                <a:lnTo>
                  <a:pt x="7153140" y="2643750"/>
                </a:lnTo>
                <a:lnTo>
                  <a:pt x="7159548" y="2637040"/>
                </a:lnTo>
                <a:cubicBezTo>
                  <a:pt x="7161635" y="2634428"/>
                  <a:pt x="7162940" y="2632206"/>
                  <a:pt x="7163461" y="2630377"/>
                </a:cubicBezTo>
                <a:close/>
                <a:moveTo>
                  <a:pt x="7163461" y="2589610"/>
                </a:moveTo>
                <a:lnTo>
                  <a:pt x="7160514" y="2592193"/>
                </a:lnTo>
                <a:lnTo>
                  <a:pt x="7175984" y="2589610"/>
                </a:lnTo>
                <a:close/>
                <a:moveTo>
                  <a:pt x="7249558" y="2573147"/>
                </a:moveTo>
                <a:cubicBezTo>
                  <a:pt x="7240948" y="2573408"/>
                  <a:pt x="7233122" y="2573669"/>
                  <a:pt x="7226076" y="2573930"/>
                </a:cubicBezTo>
                <a:cubicBezTo>
                  <a:pt x="7220206" y="2580202"/>
                  <a:pt x="7214728" y="2586474"/>
                  <a:pt x="7209640" y="2592746"/>
                </a:cubicBezTo>
                <a:cubicBezTo>
                  <a:pt x="7204552" y="2599017"/>
                  <a:pt x="7197508" y="2605289"/>
                  <a:pt x="7188507" y="2611561"/>
                </a:cubicBezTo>
                <a:cubicBezTo>
                  <a:pt x="7201030" y="2611561"/>
                  <a:pt x="7213553" y="2614697"/>
                  <a:pt x="7226076" y="2620969"/>
                </a:cubicBezTo>
                <a:lnTo>
                  <a:pt x="7244861" y="2589610"/>
                </a:lnTo>
                <a:cubicBezTo>
                  <a:pt x="7248383" y="2587911"/>
                  <a:pt x="7252298" y="2585821"/>
                  <a:pt x="7256602" y="2583338"/>
                </a:cubicBezTo>
                <a:cubicBezTo>
                  <a:pt x="7260906" y="2580856"/>
                  <a:pt x="7263254" y="2578765"/>
                  <a:pt x="7263646" y="2577066"/>
                </a:cubicBezTo>
                <a:cubicBezTo>
                  <a:pt x="7262863" y="2574192"/>
                  <a:pt x="7258166" y="2572885"/>
                  <a:pt x="7249558" y="2573147"/>
                </a:cubicBezTo>
                <a:close/>
                <a:moveTo>
                  <a:pt x="7251122" y="2486125"/>
                </a:moveTo>
                <a:lnTo>
                  <a:pt x="7226076" y="2492397"/>
                </a:lnTo>
                <a:cubicBezTo>
                  <a:pt x="7225033" y="2504418"/>
                  <a:pt x="7220858" y="2514871"/>
                  <a:pt x="7213553" y="2523756"/>
                </a:cubicBezTo>
                <a:cubicBezTo>
                  <a:pt x="7222554" y="2517484"/>
                  <a:pt x="7229598" y="2511212"/>
                  <a:pt x="7234686" y="2504940"/>
                </a:cubicBezTo>
                <a:cubicBezTo>
                  <a:pt x="7239774" y="2498669"/>
                  <a:pt x="7245252" y="2492397"/>
                  <a:pt x="7251122" y="2486125"/>
                </a:cubicBezTo>
                <a:close/>
                <a:moveTo>
                  <a:pt x="7294953" y="2454766"/>
                </a:moveTo>
                <a:cubicBezTo>
                  <a:pt x="7293910" y="2460515"/>
                  <a:pt x="7295997" y="2464696"/>
                  <a:pt x="7301215" y="2467310"/>
                </a:cubicBezTo>
                <a:lnTo>
                  <a:pt x="7313738" y="2467310"/>
                </a:lnTo>
                <a:cubicBezTo>
                  <a:pt x="7318956" y="2466787"/>
                  <a:pt x="7321043" y="2464696"/>
                  <a:pt x="7319999" y="2461038"/>
                </a:cubicBezTo>
                <a:cubicBezTo>
                  <a:pt x="7319999" y="2458033"/>
                  <a:pt x="7318435" y="2456203"/>
                  <a:pt x="7315304" y="2455550"/>
                </a:cubicBezTo>
                <a:cubicBezTo>
                  <a:pt x="7312173" y="2454897"/>
                  <a:pt x="7307476" y="2454635"/>
                  <a:pt x="7301215" y="2454766"/>
                </a:cubicBezTo>
                <a:close/>
                <a:moveTo>
                  <a:pt x="7345046" y="2379504"/>
                </a:moveTo>
                <a:lnTo>
                  <a:pt x="7345046" y="2401456"/>
                </a:lnTo>
                <a:cubicBezTo>
                  <a:pt x="7338524" y="2401456"/>
                  <a:pt x="7332784" y="2402240"/>
                  <a:pt x="7327827" y="2403808"/>
                </a:cubicBezTo>
                <a:cubicBezTo>
                  <a:pt x="7322871" y="2405376"/>
                  <a:pt x="7320261" y="2407727"/>
                  <a:pt x="7319999" y="2410863"/>
                </a:cubicBezTo>
                <a:cubicBezTo>
                  <a:pt x="7319999" y="2414261"/>
                  <a:pt x="7321566" y="2417658"/>
                  <a:pt x="7324696" y="2421055"/>
                </a:cubicBezTo>
                <a:cubicBezTo>
                  <a:pt x="7327827" y="2424452"/>
                  <a:pt x="7332523" y="2426282"/>
                  <a:pt x="7338784" y="2426543"/>
                </a:cubicBezTo>
                <a:cubicBezTo>
                  <a:pt x="7341785" y="2426282"/>
                  <a:pt x="7343611" y="2425237"/>
                  <a:pt x="7344263" y="2423407"/>
                </a:cubicBezTo>
                <a:cubicBezTo>
                  <a:pt x="7344916" y="2421578"/>
                  <a:pt x="7345177" y="2420533"/>
                  <a:pt x="7345046" y="2420271"/>
                </a:cubicBezTo>
                <a:lnTo>
                  <a:pt x="7376353" y="2392048"/>
                </a:lnTo>
                <a:close/>
                <a:moveTo>
                  <a:pt x="7370092" y="2338738"/>
                </a:moveTo>
                <a:lnTo>
                  <a:pt x="7370092" y="2348145"/>
                </a:lnTo>
                <a:lnTo>
                  <a:pt x="7345046" y="2363825"/>
                </a:lnTo>
                <a:lnTo>
                  <a:pt x="7345046" y="2370097"/>
                </a:lnTo>
                <a:lnTo>
                  <a:pt x="7376353" y="2357553"/>
                </a:lnTo>
                <a:lnTo>
                  <a:pt x="7376353" y="2348145"/>
                </a:lnTo>
                <a:cubicBezTo>
                  <a:pt x="7376485" y="2347753"/>
                  <a:pt x="7376224" y="2346186"/>
                  <a:pt x="7375571" y="2343442"/>
                </a:cubicBezTo>
                <a:cubicBezTo>
                  <a:pt x="7374919" y="2340699"/>
                  <a:pt x="7373093" y="2339129"/>
                  <a:pt x="7370092" y="2338738"/>
                </a:cubicBezTo>
                <a:close/>
                <a:moveTo>
                  <a:pt x="6969353" y="1802498"/>
                </a:moveTo>
                <a:lnTo>
                  <a:pt x="6900476" y="1833858"/>
                </a:lnTo>
                <a:cubicBezTo>
                  <a:pt x="6881430" y="1843918"/>
                  <a:pt x="6874125" y="1854372"/>
                  <a:pt x="6878561" y="1865216"/>
                </a:cubicBezTo>
                <a:cubicBezTo>
                  <a:pt x="6882996" y="1876061"/>
                  <a:pt x="6881953" y="1883379"/>
                  <a:pt x="6875430" y="1887168"/>
                </a:cubicBezTo>
                <a:lnTo>
                  <a:pt x="6919261" y="1884032"/>
                </a:lnTo>
                <a:lnTo>
                  <a:pt x="6925522" y="1884032"/>
                </a:lnTo>
                <a:lnTo>
                  <a:pt x="6919261" y="1852673"/>
                </a:lnTo>
                <a:lnTo>
                  <a:pt x="6975614" y="1830722"/>
                </a:lnTo>
                <a:lnTo>
                  <a:pt x="6994399" y="1805635"/>
                </a:lnTo>
                <a:close/>
                <a:moveTo>
                  <a:pt x="6736678" y="1493460"/>
                </a:moveTo>
                <a:lnTo>
                  <a:pt x="6721789" y="1503984"/>
                </a:lnTo>
                <a:cubicBezTo>
                  <a:pt x="6697786" y="1516397"/>
                  <a:pt x="6689437" y="1526850"/>
                  <a:pt x="6696742" y="1535342"/>
                </a:cubicBezTo>
                <a:lnTo>
                  <a:pt x="6688021" y="1542987"/>
                </a:lnTo>
                <a:lnTo>
                  <a:pt x="6711476" y="1532529"/>
                </a:lnTo>
                <a:lnTo>
                  <a:pt x="6715527" y="1525935"/>
                </a:lnTo>
                <a:lnTo>
                  <a:pt x="6723084" y="1527354"/>
                </a:lnTo>
                <a:lnTo>
                  <a:pt x="6740562" y="1519562"/>
                </a:lnTo>
                <a:lnTo>
                  <a:pt x="6734300" y="1503882"/>
                </a:lnTo>
                <a:close/>
                <a:moveTo>
                  <a:pt x="6042173" y="1308364"/>
                </a:moveTo>
                <a:lnTo>
                  <a:pt x="6039795" y="1310520"/>
                </a:lnTo>
                <a:cubicBezTo>
                  <a:pt x="6034054" y="1314897"/>
                  <a:pt x="6029293" y="1317560"/>
                  <a:pt x="6025510" y="1318507"/>
                </a:cubicBezTo>
                <a:lnTo>
                  <a:pt x="6024092" y="1326324"/>
                </a:lnTo>
                <a:lnTo>
                  <a:pt x="6039280" y="1325238"/>
                </a:lnTo>
                <a:lnTo>
                  <a:pt x="6039443" y="1325238"/>
                </a:lnTo>
                <a:lnTo>
                  <a:pt x="6044631" y="1320672"/>
                </a:lnTo>
                <a:close/>
                <a:moveTo>
                  <a:pt x="6021166" y="1274758"/>
                </a:moveTo>
                <a:lnTo>
                  <a:pt x="6020496" y="1275063"/>
                </a:lnTo>
                <a:cubicBezTo>
                  <a:pt x="6010973" y="1280094"/>
                  <a:pt x="6004385" y="1285222"/>
                  <a:pt x="6000733" y="1290448"/>
                </a:cubicBezTo>
                <a:lnTo>
                  <a:pt x="6000178" y="1294568"/>
                </a:lnTo>
                <a:lnTo>
                  <a:pt x="6000464" y="1293420"/>
                </a:lnTo>
                <a:close/>
                <a:moveTo>
                  <a:pt x="6104795" y="1245635"/>
                </a:moveTo>
                <a:lnTo>
                  <a:pt x="6094387" y="1258926"/>
                </a:lnTo>
                <a:lnTo>
                  <a:pt x="6071053" y="1281502"/>
                </a:lnTo>
                <a:lnTo>
                  <a:pt x="6095634" y="1271927"/>
                </a:lnTo>
                <a:lnTo>
                  <a:pt x="6114419" y="1246840"/>
                </a:lnTo>
                <a:close/>
                <a:moveTo>
                  <a:pt x="6233388" y="1123545"/>
                </a:moveTo>
                <a:lnTo>
                  <a:pt x="6207094" y="1142898"/>
                </a:lnTo>
                <a:lnTo>
                  <a:pt x="6195819" y="1142898"/>
                </a:lnTo>
                <a:lnTo>
                  <a:pt x="6195819" y="1146490"/>
                </a:lnTo>
                <a:lnTo>
                  <a:pt x="6194571" y="1147859"/>
                </a:lnTo>
                <a:lnTo>
                  <a:pt x="6194571" y="1152305"/>
                </a:lnTo>
                <a:lnTo>
                  <a:pt x="6157648" y="1183124"/>
                </a:lnTo>
                <a:lnTo>
                  <a:pt x="6156685" y="1191570"/>
                </a:lnTo>
                <a:cubicBezTo>
                  <a:pt x="6158511" y="1197123"/>
                  <a:pt x="6161121" y="1200913"/>
                  <a:pt x="6164511" y="1202937"/>
                </a:cubicBezTo>
                <a:cubicBezTo>
                  <a:pt x="6168033" y="1205877"/>
                  <a:pt x="6171948" y="1207054"/>
                  <a:pt x="6176252" y="1206465"/>
                </a:cubicBezTo>
                <a:cubicBezTo>
                  <a:pt x="6180556" y="1205877"/>
                  <a:pt x="6182904" y="1204701"/>
                  <a:pt x="6183296" y="1202937"/>
                </a:cubicBezTo>
                <a:cubicBezTo>
                  <a:pt x="6170513" y="1193529"/>
                  <a:pt x="6172598" y="1185689"/>
                  <a:pt x="6189557" y="1179417"/>
                </a:cubicBezTo>
                <a:lnTo>
                  <a:pt x="6227531" y="1167192"/>
                </a:lnTo>
                <a:lnTo>
                  <a:pt x="6233376" y="1162069"/>
                </a:lnTo>
                <a:lnTo>
                  <a:pt x="6233388" y="1162065"/>
                </a:lnTo>
                <a:close/>
                <a:moveTo>
                  <a:pt x="6225838" y="758736"/>
                </a:moveTo>
                <a:lnTo>
                  <a:pt x="6202080" y="776455"/>
                </a:lnTo>
                <a:lnTo>
                  <a:pt x="6208342" y="776455"/>
                </a:lnTo>
                <a:cubicBezTo>
                  <a:pt x="6217604" y="781028"/>
                  <a:pt x="6222561" y="785210"/>
                  <a:pt x="6223213" y="788998"/>
                </a:cubicBezTo>
                <a:cubicBezTo>
                  <a:pt x="6223866" y="792787"/>
                  <a:pt x="6220996" y="796969"/>
                  <a:pt x="6214603" y="801542"/>
                </a:cubicBezTo>
                <a:lnTo>
                  <a:pt x="6201714" y="824016"/>
                </a:lnTo>
                <a:lnTo>
                  <a:pt x="6207094" y="826171"/>
                </a:lnTo>
                <a:cubicBezTo>
                  <a:pt x="6213617" y="821599"/>
                  <a:pt x="6219358" y="817417"/>
                  <a:pt x="6224314" y="813628"/>
                </a:cubicBezTo>
                <a:cubicBezTo>
                  <a:pt x="6229271" y="809838"/>
                  <a:pt x="6231881" y="805657"/>
                  <a:pt x="6232141" y="801083"/>
                </a:cubicBezTo>
                <a:cubicBezTo>
                  <a:pt x="6238011" y="797687"/>
                  <a:pt x="6241924" y="792722"/>
                  <a:pt x="6243881" y="786189"/>
                </a:cubicBezTo>
                <a:cubicBezTo>
                  <a:pt x="6245839" y="779655"/>
                  <a:pt x="6248186" y="773123"/>
                  <a:pt x="6250925" y="766589"/>
                </a:cubicBezTo>
                <a:close/>
                <a:moveTo>
                  <a:pt x="6197393" y="726343"/>
                </a:moveTo>
                <a:lnTo>
                  <a:pt x="6192400" y="731493"/>
                </a:lnTo>
                <a:lnTo>
                  <a:pt x="6195819" y="729416"/>
                </a:lnTo>
                <a:close/>
                <a:moveTo>
                  <a:pt x="5638130" y="677321"/>
                </a:moveTo>
                <a:lnTo>
                  <a:pt x="5595386" y="717756"/>
                </a:lnTo>
                <a:lnTo>
                  <a:pt x="5631032" y="703870"/>
                </a:lnTo>
                <a:lnTo>
                  <a:pt x="5649817" y="678784"/>
                </a:lnTo>
                <a:close/>
                <a:moveTo>
                  <a:pt x="2084779" y="519600"/>
                </a:moveTo>
                <a:lnTo>
                  <a:pt x="2079522" y="521993"/>
                </a:lnTo>
                <a:cubicBezTo>
                  <a:pt x="2069999" y="527024"/>
                  <a:pt x="2063411" y="532152"/>
                  <a:pt x="2059759" y="537379"/>
                </a:cubicBezTo>
                <a:lnTo>
                  <a:pt x="2058331" y="547972"/>
                </a:lnTo>
                <a:lnTo>
                  <a:pt x="2078266" y="538639"/>
                </a:lnTo>
                <a:cubicBezTo>
                  <a:pt x="2087137" y="535503"/>
                  <a:pt x="2091312" y="532367"/>
                  <a:pt x="2090789" y="529231"/>
                </a:cubicBezTo>
                <a:cubicBezTo>
                  <a:pt x="2090268" y="526095"/>
                  <a:pt x="2088181" y="522959"/>
                  <a:pt x="2084527" y="519823"/>
                </a:cubicBezTo>
                <a:close/>
                <a:moveTo>
                  <a:pt x="1748475" y="430770"/>
                </a:moveTo>
                <a:lnTo>
                  <a:pt x="1746756" y="433659"/>
                </a:lnTo>
                <a:cubicBezTo>
                  <a:pt x="1739972" y="439604"/>
                  <a:pt x="1733189" y="444962"/>
                  <a:pt x="1726405" y="449731"/>
                </a:cubicBezTo>
                <a:lnTo>
                  <a:pt x="1751939" y="451043"/>
                </a:lnTo>
                <a:lnTo>
                  <a:pt x="1753921" y="449867"/>
                </a:lnTo>
                <a:close/>
                <a:moveTo>
                  <a:pt x="2640597" y="392192"/>
                </a:moveTo>
                <a:lnTo>
                  <a:pt x="2622043" y="406637"/>
                </a:lnTo>
                <a:lnTo>
                  <a:pt x="2621704" y="409143"/>
                </a:lnTo>
                <a:lnTo>
                  <a:pt x="2637000" y="399568"/>
                </a:lnTo>
                <a:lnTo>
                  <a:pt x="2639624" y="393556"/>
                </a:lnTo>
                <a:close/>
                <a:moveTo>
                  <a:pt x="2258493" y="357621"/>
                </a:moveTo>
                <a:lnTo>
                  <a:pt x="2254845" y="358926"/>
                </a:lnTo>
                <a:lnTo>
                  <a:pt x="2254845" y="361163"/>
                </a:lnTo>
                <a:close/>
                <a:moveTo>
                  <a:pt x="4182505" y="339205"/>
                </a:moveTo>
                <a:lnTo>
                  <a:pt x="4182236" y="339329"/>
                </a:lnTo>
                <a:lnTo>
                  <a:pt x="4177851" y="346310"/>
                </a:lnTo>
                <a:cubicBezTo>
                  <a:pt x="4178503" y="350425"/>
                  <a:pt x="4181992" y="355179"/>
                  <a:pt x="4188320" y="360568"/>
                </a:cubicBezTo>
                <a:lnTo>
                  <a:pt x="4191787" y="363395"/>
                </a:lnTo>
                <a:lnTo>
                  <a:pt x="4207551" y="342341"/>
                </a:lnTo>
                <a:close/>
                <a:moveTo>
                  <a:pt x="1075204" y="314887"/>
                </a:moveTo>
                <a:lnTo>
                  <a:pt x="1006327" y="346246"/>
                </a:lnTo>
                <a:cubicBezTo>
                  <a:pt x="987281" y="356307"/>
                  <a:pt x="979976" y="366760"/>
                  <a:pt x="984412" y="377605"/>
                </a:cubicBezTo>
                <a:cubicBezTo>
                  <a:pt x="988847" y="388450"/>
                  <a:pt x="987804" y="395767"/>
                  <a:pt x="981281" y="399556"/>
                </a:cubicBezTo>
                <a:lnTo>
                  <a:pt x="1025112" y="396420"/>
                </a:lnTo>
                <a:lnTo>
                  <a:pt x="1031373" y="396420"/>
                </a:lnTo>
                <a:lnTo>
                  <a:pt x="1025112" y="365061"/>
                </a:lnTo>
                <a:lnTo>
                  <a:pt x="1081466" y="343110"/>
                </a:lnTo>
                <a:lnTo>
                  <a:pt x="1100250" y="318023"/>
                </a:lnTo>
                <a:close/>
                <a:moveTo>
                  <a:pt x="4525184" y="62880"/>
                </a:moveTo>
                <a:lnTo>
                  <a:pt x="4520629" y="66381"/>
                </a:lnTo>
                <a:lnTo>
                  <a:pt x="4519814" y="67631"/>
                </a:lnTo>
                <a:close/>
                <a:moveTo>
                  <a:pt x="3918822" y="55846"/>
                </a:moveTo>
                <a:lnTo>
                  <a:pt x="3911058" y="63321"/>
                </a:lnTo>
                <a:cubicBezTo>
                  <a:pt x="3900884" y="72141"/>
                  <a:pt x="3891882" y="78854"/>
                  <a:pt x="3884055" y="83460"/>
                </a:cubicBezTo>
                <a:lnTo>
                  <a:pt x="3890316" y="83460"/>
                </a:lnTo>
                <a:lnTo>
                  <a:pt x="3894842" y="87277"/>
                </a:lnTo>
                <a:close/>
                <a:moveTo>
                  <a:pt x="939598" y="0"/>
                </a:moveTo>
                <a:lnTo>
                  <a:pt x="1120610" y="0"/>
                </a:lnTo>
                <a:lnTo>
                  <a:pt x="1106512" y="20112"/>
                </a:lnTo>
                <a:cubicBezTo>
                  <a:pt x="1112382" y="24489"/>
                  <a:pt x="1113165" y="27495"/>
                  <a:pt x="1108860" y="29128"/>
                </a:cubicBezTo>
                <a:cubicBezTo>
                  <a:pt x="1104556" y="30761"/>
                  <a:pt x="1097511" y="32982"/>
                  <a:pt x="1087727" y="35791"/>
                </a:cubicBezTo>
                <a:cubicBezTo>
                  <a:pt x="1087206" y="39058"/>
                  <a:pt x="1086684" y="41932"/>
                  <a:pt x="1086163" y="44416"/>
                </a:cubicBezTo>
                <a:cubicBezTo>
                  <a:pt x="1085640" y="46898"/>
                  <a:pt x="1088250" y="48204"/>
                  <a:pt x="1093989" y="48335"/>
                </a:cubicBezTo>
                <a:cubicBezTo>
                  <a:pt x="1089423" y="53497"/>
                  <a:pt x="1082900" y="59637"/>
                  <a:pt x="1074422" y="66759"/>
                </a:cubicBezTo>
                <a:cubicBezTo>
                  <a:pt x="1065943" y="73880"/>
                  <a:pt x="1064116" y="79236"/>
                  <a:pt x="1068943" y="82830"/>
                </a:cubicBezTo>
                <a:lnTo>
                  <a:pt x="1106512" y="64014"/>
                </a:lnTo>
                <a:cubicBezTo>
                  <a:pt x="1113035" y="60879"/>
                  <a:pt x="1117209" y="57743"/>
                  <a:pt x="1119035" y="54607"/>
                </a:cubicBezTo>
                <a:cubicBezTo>
                  <a:pt x="1120861" y="51471"/>
                  <a:pt x="1118775" y="48335"/>
                  <a:pt x="1112774" y="45199"/>
                </a:cubicBezTo>
                <a:cubicBezTo>
                  <a:pt x="1119426" y="41867"/>
                  <a:pt x="1126471" y="37555"/>
                  <a:pt x="1133906" y="32264"/>
                </a:cubicBezTo>
                <a:cubicBezTo>
                  <a:pt x="1141341" y="26972"/>
                  <a:pt x="1146821" y="21876"/>
                  <a:pt x="1150343" y="16976"/>
                </a:cubicBezTo>
                <a:lnTo>
                  <a:pt x="1165408" y="0"/>
                </a:lnTo>
                <a:lnTo>
                  <a:pt x="1302369" y="0"/>
                </a:lnTo>
                <a:lnTo>
                  <a:pt x="1288097" y="16976"/>
                </a:lnTo>
                <a:cubicBezTo>
                  <a:pt x="1301142" y="24947"/>
                  <a:pt x="1307925" y="33309"/>
                  <a:pt x="1308447" y="42063"/>
                </a:cubicBezTo>
                <a:cubicBezTo>
                  <a:pt x="1308969" y="50817"/>
                  <a:pt x="1300099" y="59180"/>
                  <a:pt x="1281835" y="67150"/>
                </a:cubicBezTo>
                <a:cubicBezTo>
                  <a:pt x="1275574" y="80086"/>
                  <a:pt x="1266181" y="93414"/>
                  <a:pt x="1253658" y="107134"/>
                </a:cubicBezTo>
                <a:cubicBezTo>
                  <a:pt x="1241135" y="120853"/>
                  <a:pt x="1225481" y="132613"/>
                  <a:pt x="1206697" y="142412"/>
                </a:cubicBezTo>
                <a:lnTo>
                  <a:pt x="1225481" y="167499"/>
                </a:lnTo>
                <a:lnTo>
                  <a:pt x="1181651" y="183179"/>
                </a:lnTo>
                <a:lnTo>
                  <a:pt x="1181651" y="217674"/>
                </a:lnTo>
                <a:cubicBezTo>
                  <a:pt x="1173433" y="224076"/>
                  <a:pt x="1167954" y="230087"/>
                  <a:pt x="1165214" y="235706"/>
                </a:cubicBezTo>
                <a:cubicBezTo>
                  <a:pt x="1162474" y="241324"/>
                  <a:pt x="1155431" y="245766"/>
                  <a:pt x="1144081" y="249033"/>
                </a:cubicBezTo>
                <a:cubicBezTo>
                  <a:pt x="1141212" y="252626"/>
                  <a:pt x="1140691" y="257199"/>
                  <a:pt x="1142517" y="262753"/>
                </a:cubicBezTo>
                <a:cubicBezTo>
                  <a:pt x="1144343" y="268306"/>
                  <a:pt x="1146952" y="272095"/>
                  <a:pt x="1150343" y="274120"/>
                </a:cubicBezTo>
                <a:cubicBezTo>
                  <a:pt x="1153865" y="277060"/>
                  <a:pt x="1157779" y="278236"/>
                  <a:pt x="1162084" y="277648"/>
                </a:cubicBezTo>
                <a:cubicBezTo>
                  <a:pt x="1166388" y="277060"/>
                  <a:pt x="1168736" y="275884"/>
                  <a:pt x="1169127" y="274120"/>
                </a:cubicBezTo>
                <a:cubicBezTo>
                  <a:pt x="1156345" y="264712"/>
                  <a:pt x="1158430" y="256873"/>
                  <a:pt x="1175389" y="250601"/>
                </a:cubicBezTo>
                <a:cubicBezTo>
                  <a:pt x="1192348" y="244329"/>
                  <a:pt x="1206958" y="239625"/>
                  <a:pt x="1219220" y="236489"/>
                </a:cubicBezTo>
                <a:lnTo>
                  <a:pt x="1219220" y="189451"/>
                </a:lnTo>
                <a:lnTo>
                  <a:pt x="1225481" y="189451"/>
                </a:lnTo>
                <a:cubicBezTo>
                  <a:pt x="1229003" y="186184"/>
                  <a:pt x="1231352" y="182526"/>
                  <a:pt x="1232527" y="178475"/>
                </a:cubicBezTo>
                <a:cubicBezTo>
                  <a:pt x="1233700" y="174425"/>
                  <a:pt x="1231352" y="170766"/>
                  <a:pt x="1225481" y="167499"/>
                </a:cubicBezTo>
                <a:cubicBezTo>
                  <a:pt x="1242961" y="159333"/>
                  <a:pt x="1256529" y="150579"/>
                  <a:pt x="1266181" y="141236"/>
                </a:cubicBezTo>
                <a:cubicBezTo>
                  <a:pt x="1275835" y="131894"/>
                  <a:pt x="1289402" y="123923"/>
                  <a:pt x="1306881" y="117325"/>
                </a:cubicBezTo>
                <a:cubicBezTo>
                  <a:pt x="1286271" y="107199"/>
                  <a:pt x="1280532" y="100012"/>
                  <a:pt x="1289663" y="95765"/>
                </a:cubicBezTo>
                <a:cubicBezTo>
                  <a:pt x="1298794" y="91519"/>
                  <a:pt x="1314969" y="85116"/>
                  <a:pt x="1338189" y="76558"/>
                </a:cubicBezTo>
                <a:cubicBezTo>
                  <a:pt x="1352408" y="68131"/>
                  <a:pt x="1363105" y="52843"/>
                  <a:pt x="1370281" y="30696"/>
                </a:cubicBezTo>
                <a:cubicBezTo>
                  <a:pt x="1373868" y="19622"/>
                  <a:pt x="1378726" y="10067"/>
                  <a:pt x="1384857" y="2031"/>
                </a:cubicBezTo>
                <a:lnTo>
                  <a:pt x="1387165" y="0"/>
                </a:lnTo>
                <a:lnTo>
                  <a:pt x="1451121" y="0"/>
                </a:lnTo>
                <a:lnTo>
                  <a:pt x="1446984" y="16192"/>
                </a:lnTo>
                <a:cubicBezTo>
                  <a:pt x="1438505" y="27952"/>
                  <a:pt x="1427286" y="36575"/>
                  <a:pt x="1413328" y="42063"/>
                </a:cubicBezTo>
                <a:cubicBezTo>
                  <a:pt x="1398456" y="62251"/>
                  <a:pt x="1385935" y="81458"/>
                  <a:pt x="1375758" y="99686"/>
                </a:cubicBezTo>
                <a:cubicBezTo>
                  <a:pt x="1365584" y="117913"/>
                  <a:pt x="1353061" y="136336"/>
                  <a:pt x="1338189" y="154956"/>
                </a:cubicBezTo>
                <a:cubicBezTo>
                  <a:pt x="1343930" y="157961"/>
                  <a:pt x="1344973" y="160574"/>
                  <a:pt x="1341320" y="162795"/>
                </a:cubicBezTo>
                <a:cubicBezTo>
                  <a:pt x="1337668" y="165017"/>
                  <a:pt x="1332450" y="167630"/>
                  <a:pt x="1325666" y="170635"/>
                </a:cubicBezTo>
                <a:cubicBezTo>
                  <a:pt x="1319666" y="173836"/>
                  <a:pt x="1317579" y="176842"/>
                  <a:pt x="1319405" y="179651"/>
                </a:cubicBezTo>
                <a:cubicBezTo>
                  <a:pt x="1321230" y="182460"/>
                  <a:pt x="1325406" y="184682"/>
                  <a:pt x="1331928" y="186315"/>
                </a:cubicBezTo>
                <a:cubicBezTo>
                  <a:pt x="1322144" y="191149"/>
                  <a:pt x="1313534" y="196376"/>
                  <a:pt x="1306099" y="201994"/>
                </a:cubicBezTo>
                <a:cubicBezTo>
                  <a:pt x="1298664" y="207613"/>
                  <a:pt x="1294749" y="212839"/>
                  <a:pt x="1294358" y="217674"/>
                </a:cubicBezTo>
                <a:lnTo>
                  <a:pt x="1269312" y="239625"/>
                </a:lnTo>
                <a:cubicBezTo>
                  <a:pt x="1278445" y="246028"/>
                  <a:pt x="1282096" y="252038"/>
                  <a:pt x="1280271" y="257657"/>
                </a:cubicBezTo>
                <a:cubicBezTo>
                  <a:pt x="1278445" y="263275"/>
                  <a:pt x="1272704" y="267717"/>
                  <a:pt x="1263051" y="270984"/>
                </a:cubicBezTo>
                <a:cubicBezTo>
                  <a:pt x="1284313" y="270201"/>
                  <a:pt x="1312231" y="269416"/>
                  <a:pt x="1346799" y="268633"/>
                </a:cubicBezTo>
                <a:cubicBezTo>
                  <a:pt x="1381367" y="267848"/>
                  <a:pt x="1407719" y="271768"/>
                  <a:pt x="1425851" y="280392"/>
                </a:cubicBezTo>
                <a:cubicBezTo>
                  <a:pt x="1435243" y="286990"/>
                  <a:pt x="1439940" y="293393"/>
                  <a:pt x="1439940" y="299599"/>
                </a:cubicBezTo>
                <a:cubicBezTo>
                  <a:pt x="1439940" y="305806"/>
                  <a:pt x="1435243" y="309856"/>
                  <a:pt x="1425851" y="311751"/>
                </a:cubicBezTo>
                <a:cubicBezTo>
                  <a:pt x="1425198" y="313581"/>
                  <a:pt x="1423372" y="316194"/>
                  <a:pt x="1420373" y="319591"/>
                </a:cubicBezTo>
                <a:cubicBezTo>
                  <a:pt x="1417372" y="322987"/>
                  <a:pt x="1417111" y="325601"/>
                  <a:pt x="1419589" y="327430"/>
                </a:cubicBezTo>
                <a:lnTo>
                  <a:pt x="1438374" y="321159"/>
                </a:lnTo>
                <a:lnTo>
                  <a:pt x="1519774" y="289799"/>
                </a:lnTo>
                <a:lnTo>
                  <a:pt x="1532297" y="267848"/>
                </a:lnTo>
                <a:cubicBezTo>
                  <a:pt x="1526558" y="263471"/>
                  <a:pt x="1525515" y="260466"/>
                  <a:pt x="1529166" y="258832"/>
                </a:cubicBezTo>
                <a:cubicBezTo>
                  <a:pt x="1532820" y="257199"/>
                  <a:pt x="1538038" y="254978"/>
                  <a:pt x="1544820" y="252169"/>
                </a:cubicBezTo>
                <a:cubicBezTo>
                  <a:pt x="1547691" y="249098"/>
                  <a:pt x="1548212" y="246615"/>
                  <a:pt x="1546386" y="244721"/>
                </a:cubicBezTo>
                <a:cubicBezTo>
                  <a:pt x="1544560" y="242827"/>
                  <a:pt x="1541951" y="241128"/>
                  <a:pt x="1538559" y="239625"/>
                </a:cubicBezTo>
                <a:cubicBezTo>
                  <a:pt x="1556822" y="229956"/>
                  <a:pt x="1573520" y="219503"/>
                  <a:pt x="1588651" y="208266"/>
                </a:cubicBezTo>
                <a:cubicBezTo>
                  <a:pt x="1603784" y="197029"/>
                  <a:pt x="1620481" y="186576"/>
                  <a:pt x="1638743" y="176907"/>
                </a:cubicBezTo>
                <a:cubicBezTo>
                  <a:pt x="1645266" y="162469"/>
                  <a:pt x="1657268" y="149011"/>
                  <a:pt x="1674748" y="136532"/>
                </a:cubicBezTo>
                <a:cubicBezTo>
                  <a:pt x="1692228" y="124054"/>
                  <a:pt x="1713622" y="114516"/>
                  <a:pt x="1738928" y="107917"/>
                </a:cubicBezTo>
                <a:lnTo>
                  <a:pt x="1732667" y="92238"/>
                </a:lnTo>
                <a:cubicBezTo>
                  <a:pt x="1729797" y="87469"/>
                  <a:pt x="1730840" y="82895"/>
                  <a:pt x="1735797" y="78518"/>
                </a:cubicBezTo>
                <a:cubicBezTo>
                  <a:pt x="1740754" y="74141"/>
                  <a:pt x="1748060" y="70352"/>
                  <a:pt x="1757713" y="67150"/>
                </a:cubicBezTo>
                <a:cubicBezTo>
                  <a:pt x="1770236" y="54084"/>
                  <a:pt x="1782759" y="51994"/>
                  <a:pt x="1795282" y="60879"/>
                </a:cubicBezTo>
                <a:cubicBezTo>
                  <a:pt x="1808457" y="66954"/>
                  <a:pt x="1816545" y="72835"/>
                  <a:pt x="1819546" y="78518"/>
                </a:cubicBezTo>
                <a:cubicBezTo>
                  <a:pt x="1822547" y="84202"/>
                  <a:pt x="1816545" y="90866"/>
                  <a:pt x="1801543" y="98509"/>
                </a:cubicBezTo>
                <a:cubicBezTo>
                  <a:pt x="1789411" y="104194"/>
                  <a:pt x="1774541" y="113993"/>
                  <a:pt x="1756930" y="127909"/>
                </a:cubicBezTo>
                <a:cubicBezTo>
                  <a:pt x="1739319" y="141824"/>
                  <a:pt x="1735406" y="153975"/>
                  <a:pt x="1745189" y="164363"/>
                </a:cubicBezTo>
                <a:cubicBezTo>
                  <a:pt x="1741668" y="173836"/>
                  <a:pt x="1733057" y="188601"/>
                  <a:pt x="1719361" y="208658"/>
                </a:cubicBezTo>
                <a:cubicBezTo>
                  <a:pt x="1705665" y="228714"/>
                  <a:pt x="1689227" y="244264"/>
                  <a:pt x="1670051" y="255305"/>
                </a:cubicBezTo>
                <a:cubicBezTo>
                  <a:pt x="1678791" y="260008"/>
                  <a:pt x="1681662" y="263929"/>
                  <a:pt x="1678661" y="267065"/>
                </a:cubicBezTo>
                <a:cubicBezTo>
                  <a:pt x="1675660" y="270201"/>
                  <a:pt x="1670703" y="272552"/>
                  <a:pt x="1663790" y="274120"/>
                </a:cubicBezTo>
                <a:cubicBezTo>
                  <a:pt x="1653745" y="279804"/>
                  <a:pt x="1655050" y="288036"/>
                  <a:pt x="1667704" y="298815"/>
                </a:cubicBezTo>
                <a:cubicBezTo>
                  <a:pt x="1680357" y="309595"/>
                  <a:pt x="1689488" y="317043"/>
                  <a:pt x="1695097" y="321159"/>
                </a:cubicBezTo>
                <a:cubicBezTo>
                  <a:pt x="1681139" y="331220"/>
                  <a:pt x="1658963" y="352648"/>
                  <a:pt x="1628568" y="385445"/>
                </a:cubicBezTo>
                <a:cubicBezTo>
                  <a:pt x="1598175" y="418241"/>
                  <a:pt x="1586955" y="439669"/>
                  <a:pt x="1594912" y="449731"/>
                </a:cubicBezTo>
                <a:lnTo>
                  <a:pt x="1544820" y="471682"/>
                </a:lnTo>
                <a:cubicBezTo>
                  <a:pt x="1535298" y="480959"/>
                  <a:pt x="1526167" y="489844"/>
                  <a:pt x="1517425" y="498337"/>
                </a:cubicBezTo>
                <a:cubicBezTo>
                  <a:pt x="1508686" y="506830"/>
                  <a:pt x="1501121" y="515715"/>
                  <a:pt x="1494728" y="524992"/>
                </a:cubicBezTo>
                <a:lnTo>
                  <a:pt x="1500989" y="534400"/>
                </a:lnTo>
                <a:cubicBezTo>
                  <a:pt x="1520949" y="532179"/>
                  <a:pt x="1535819" y="523293"/>
                  <a:pt x="1545604" y="507745"/>
                </a:cubicBezTo>
                <a:cubicBezTo>
                  <a:pt x="1555388" y="492196"/>
                  <a:pt x="1571824" y="483311"/>
                  <a:pt x="1594912" y="481090"/>
                </a:cubicBezTo>
                <a:cubicBezTo>
                  <a:pt x="1606392" y="480567"/>
                  <a:pt x="1621002" y="478476"/>
                  <a:pt x="1638743" y="474818"/>
                </a:cubicBezTo>
                <a:lnTo>
                  <a:pt x="1594912" y="465410"/>
                </a:lnTo>
                <a:lnTo>
                  <a:pt x="1613697" y="459138"/>
                </a:lnTo>
                <a:cubicBezTo>
                  <a:pt x="1622960" y="456263"/>
                  <a:pt x="1631047" y="455741"/>
                  <a:pt x="1637961" y="457570"/>
                </a:cubicBezTo>
                <a:cubicBezTo>
                  <a:pt x="1644875" y="459400"/>
                  <a:pt x="1651398" y="462013"/>
                  <a:pt x="1657528" y="465410"/>
                </a:cubicBezTo>
                <a:cubicBezTo>
                  <a:pt x="1664051" y="460837"/>
                  <a:pt x="1669791" y="456656"/>
                  <a:pt x="1674748" y="452867"/>
                </a:cubicBezTo>
                <a:cubicBezTo>
                  <a:pt x="1679704" y="449078"/>
                  <a:pt x="1682314" y="444896"/>
                  <a:pt x="1682574" y="440323"/>
                </a:cubicBezTo>
                <a:cubicBezTo>
                  <a:pt x="1688445" y="436926"/>
                  <a:pt x="1692358" y="431960"/>
                  <a:pt x="1694315" y="425428"/>
                </a:cubicBezTo>
                <a:cubicBezTo>
                  <a:pt x="1696272" y="418894"/>
                  <a:pt x="1698619" y="412362"/>
                  <a:pt x="1701359" y="405828"/>
                </a:cubicBezTo>
                <a:cubicBezTo>
                  <a:pt x="1681531" y="405305"/>
                  <a:pt x="1664833" y="400079"/>
                  <a:pt x="1651266" y="390148"/>
                </a:cubicBezTo>
                <a:cubicBezTo>
                  <a:pt x="1671095" y="383877"/>
                  <a:pt x="1681531" y="374469"/>
                  <a:pt x="1682574" y="361925"/>
                </a:cubicBezTo>
                <a:lnTo>
                  <a:pt x="1745189" y="368197"/>
                </a:lnTo>
                <a:cubicBezTo>
                  <a:pt x="1736450" y="372901"/>
                  <a:pt x="1730450" y="377605"/>
                  <a:pt x="1727187" y="382309"/>
                </a:cubicBezTo>
                <a:cubicBezTo>
                  <a:pt x="1723927" y="387012"/>
                  <a:pt x="1719491" y="391716"/>
                  <a:pt x="1713882" y="396420"/>
                </a:cubicBezTo>
                <a:lnTo>
                  <a:pt x="1738928" y="405828"/>
                </a:lnTo>
                <a:cubicBezTo>
                  <a:pt x="1751451" y="405828"/>
                  <a:pt x="1757713" y="408964"/>
                  <a:pt x="1757713" y="415236"/>
                </a:cubicBezTo>
                <a:lnTo>
                  <a:pt x="1752314" y="424314"/>
                </a:lnTo>
                <a:lnTo>
                  <a:pt x="1816537" y="374606"/>
                </a:lnTo>
                <a:cubicBezTo>
                  <a:pt x="1817712" y="366439"/>
                  <a:pt x="1826320" y="352197"/>
                  <a:pt x="1842365" y="331879"/>
                </a:cubicBezTo>
                <a:cubicBezTo>
                  <a:pt x="1858412" y="311561"/>
                  <a:pt x="1874848" y="296535"/>
                  <a:pt x="1891675" y="286800"/>
                </a:cubicBezTo>
                <a:cubicBezTo>
                  <a:pt x="1891675" y="274779"/>
                  <a:pt x="1904198" y="264326"/>
                  <a:pt x="1929244" y="255441"/>
                </a:cubicBezTo>
                <a:cubicBezTo>
                  <a:pt x="1920896" y="249169"/>
                  <a:pt x="1920375" y="243681"/>
                  <a:pt x="1927680" y="238978"/>
                </a:cubicBezTo>
                <a:cubicBezTo>
                  <a:pt x="1934985" y="234274"/>
                  <a:pt x="1943855" y="230354"/>
                  <a:pt x="1954291" y="227218"/>
                </a:cubicBezTo>
                <a:lnTo>
                  <a:pt x="2185968" y="23384"/>
                </a:lnTo>
                <a:lnTo>
                  <a:pt x="2216354" y="0"/>
                </a:lnTo>
                <a:lnTo>
                  <a:pt x="2291481" y="0"/>
                </a:lnTo>
                <a:lnTo>
                  <a:pt x="2288110" y="3246"/>
                </a:lnTo>
                <a:cubicBezTo>
                  <a:pt x="2277935" y="12066"/>
                  <a:pt x="2268933" y="18778"/>
                  <a:pt x="2261106" y="23384"/>
                </a:cubicBezTo>
                <a:lnTo>
                  <a:pt x="2267368" y="23384"/>
                </a:lnTo>
                <a:cubicBezTo>
                  <a:pt x="2276630" y="27957"/>
                  <a:pt x="2281587" y="32139"/>
                  <a:pt x="2282239" y="35928"/>
                </a:cubicBezTo>
                <a:cubicBezTo>
                  <a:pt x="2282892" y="39717"/>
                  <a:pt x="2280022" y="43899"/>
                  <a:pt x="2273629" y="48472"/>
                </a:cubicBezTo>
                <a:cubicBezTo>
                  <a:pt x="2265803" y="72252"/>
                  <a:pt x="2251714" y="96817"/>
                  <a:pt x="2231365" y="122165"/>
                </a:cubicBezTo>
                <a:cubicBezTo>
                  <a:pt x="2211014" y="147514"/>
                  <a:pt x="2193796" y="172079"/>
                  <a:pt x="2179706" y="195859"/>
                </a:cubicBezTo>
                <a:cubicBezTo>
                  <a:pt x="2185577" y="200236"/>
                  <a:pt x="2186359" y="203242"/>
                  <a:pt x="2182055" y="204875"/>
                </a:cubicBezTo>
                <a:cubicBezTo>
                  <a:pt x="2177751" y="206508"/>
                  <a:pt x="2170705" y="208729"/>
                  <a:pt x="2160922" y="211539"/>
                </a:cubicBezTo>
                <a:cubicBezTo>
                  <a:pt x="2160401" y="214805"/>
                  <a:pt x="2159878" y="217679"/>
                  <a:pt x="2159357" y="220163"/>
                </a:cubicBezTo>
                <a:cubicBezTo>
                  <a:pt x="2158834" y="222645"/>
                  <a:pt x="2161444" y="223951"/>
                  <a:pt x="2167183" y="224082"/>
                </a:cubicBezTo>
                <a:cubicBezTo>
                  <a:pt x="2162618" y="229244"/>
                  <a:pt x="2156095" y="235385"/>
                  <a:pt x="2147616" y="242506"/>
                </a:cubicBezTo>
                <a:cubicBezTo>
                  <a:pt x="2139138" y="249627"/>
                  <a:pt x="2137310" y="254984"/>
                  <a:pt x="2142137" y="258577"/>
                </a:cubicBezTo>
                <a:lnTo>
                  <a:pt x="2179706" y="239762"/>
                </a:lnTo>
                <a:cubicBezTo>
                  <a:pt x="2186229" y="236626"/>
                  <a:pt x="2190403" y="233490"/>
                  <a:pt x="2192229" y="230354"/>
                </a:cubicBezTo>
                <a:cubicBezTo>
                  <a:pt x="2194055" y="227218"/>
                  <a:pt x="2191970" y="224082"/>
                  <a:pt x="2185968" y="220946"/>
                </a:cubicBezTo>
                <a:cubicBezTo>
                  <a:pt x="2192620" y="217614"/>
                  <a:pt x="2199666" y="213302"/>
                  <a:pt x="2207101" y="208011"/>
                </a:cubicBezTo>
                <a:cubicBezTo>
                  <a:pt x="2214536" y="202719"/>
                  <a:pt x="2220015" y="197623"/>
                  <a:pt x="2223537" y="192723"/>
                </a:cubicBezTo>
                <a:lnTo>
                  <a:pt x="2273629" y="136277"/>
                </a:lnTo>
                <a:lnTo>
                  <a:pt x="2311199" y="120597"/>
                </a:lnTo>
                <a:cubicBezTo>
                  <a:pt x="2317983" y="117331"/>
                  <a:pt x="2323201" y="113672"/>
                  <a:pt x="2326853" y="109622"/>
                </a:cubicBezTo>
                <a:cubicBezTo>
                  <a:pt x="2330506" y="105571"/>
                  <a:pt x="2329462" y="101913"/>
                  <a:pt x="2323722" y="98646"/>
                </a:cubicBezTo>
                <a:lnTo>
                  <a:pt x="2348768" y="73559"/>
                </a:lnTo>
                <a:cubicBezTo>
                  <a:pt x="2345637" y="63106"/>
                  <a:pt x="2351899" y="54221"/>
                  <a:pt x="2367553" y="46904"/>
                </a:cubicBezTo>
                <a:cubicBezTo>
                  <a:pt x="2383206" y="39587"/>
                  <a:pt x="2389468" y="30701"/>
                  <a:pt x="2386337" y="20249"/>
                </a:cubicBezTo>
                <a:lnTo>
                  <a:pt x="2434119" y="0"/>
                </a:lnTo>
                <a:lnTo>
                  <a:pt x="2486290" y="0"/>
                </a:lnTo>
                <a:lnTo>
                  <a:pt x="2491219" y="3785"/>
                </a:lnTo>
                <a:cubicBezTo>
                  <a:pt x="2491219" y="7051"/>
                  <a:pt x="2483391" y="11494"/>
                  <a:pt x="2467737" y="17113"/>
                </a:cubicBezTo>
                <a:cubicBezTo>
                  <a:pt x="2479608" y="25933"/>
                  <a:pt x="2479348" y="32596"/>
                  <a:pt x="2466955" y="37104"/>
                </a:cubicBezTo>
                <a:cubicBezTo>
                  <a:pt x="2454562" y="41612"/>
                  <a:pt x="2452736" y="47491"/>
                  <a:pt x="2461476" y="54743"/>
                </a:cubicBezTo>
                <a:cubicBezTo>
                  <a:pt x="2450387" y="62910"/>
                  <a:pt x="2438126" y="76368"/>
                  <a:pt x="2424689" y="95118"/>
                </a:cubicBezTo>
                <a:cubicBezTo>
                  <a:pt x="2411254" y="113869"/>
                  <a:pt x="2406818" y="126542"/>
                  <a:pt x="2411383" y="133141"/>
                </a:cubicBezTo>
                <a:lnTo>
                  <a:pt x="2361291" y="192723"/>
                </a:lnTo>
                <a:cubicBezTo>
                  <a:pt x="2374337" y="200694"/>
                  <a:pt x="2381119" y="209056"/>
                  <a:pt x="2381642" y="217810"/>
                </a:cubicBezTo>
                <a:cubicBezTo>
                  <a:pt x="2382163" y="226565"/>
                  <a:pt x="2373293" y="234927"/>
                  <a:pt x="2355030" y="242898"/>
                </a:cubicBezTo>
                <a:cubicBezTo>
                  <a:pt x="2348768" y="255833"/>
                  <a:pt x="2339376" y="269161"/>
                  <a:pt x="2326853" y="282881"/>
                </a:cubicBezTo>
                <a:cubicBezTo>
                  <a:pt x="2314329" y="296600"/>
                  <a:pt x="2298676" y="308360"/>
                  <a:pt x="2279891" y="318159"/>
                </a:cubicBezTo>
                <a:lnTo>
                  <a:pt x="2291555" y="333737"/>
                </a:lnTo>
                <a:lnTo>
                  <a:pt x="2316205" y="319126"/>
                </a:lnTo>
                <a:lnTo>
                  <a:pt x="2309943" y="297174"/>
                </a:lnTo>
                <a:lnTo>
                  <a:pt x="2378820" y="243864"/>
                </a:lnTo>
                <a:cubicBezTo>
                  <a:pt x="2379995" y="235697"/>
                  <a:pt x="2388604" y="221455"/>
                  <a:pt x="2404649" y="201137"/>
                </a:cubicBezTo>
                <a:cubicBezTo>
                  <a:pt x="2420695" y="180819"/>
                  <a:pt x="2437131" y="165793"/>
                  <a:pt x="2453959" y="156059"/>
                </a:cubicBezTo>
                <a:cubicBezTo>
                  <a:pt x="2453959" y="144038"/>
                  <a:pt x="2466482" y="133585"/>
                  <a:pt x="2491528" y="124700"/>
                </a:cubicBezTo>
                <a:cubicBezTo>
                  <a:pt x="2483179" y="118428"/>
                  <a:pt x="2482658" y="112940"/>
                  <a:pt x="2489963" y="108237"/>
                </a:cubicBezTo>
                <a:cubicBezTo>
                  <a:pt x="2497269" y="103533"/>
                  <a:pt x="2506138" y="99612"/>
                  <a:pt x="2516574" y="96476"/>
                </a:cubicBezTo>
                <a:lnTo>
                  <a:pt x="2626229" y="0"/>
                </a:lnTo>
                <a:lnTo>
                  <a:pt x="2787636" y="0"/>
                </a:lnTo>
                <a:lnTo>
                  <a:pt x="2741990" y="65117"/>
                </a:lnTo>
                <a:cubicBezTo>
                  <a:pt x="2747860" y="69494"/>
                  <a:pt x="2748642" y="72500"/>
                  <a:pt x="2744338" y="74133"/>
                </a:cubicBezTo>
                <a:cubicBezTo>
                  <a:pt x="2740034" y="75766"/>
                  <a:pt x="2732989" y="77988"/>
                  <a:pt x="2723205" y="80797"/>
                </a:cubicBezTo>
                <a:cubicBezTo>
                  <a:pt x="2722684" y="84064"/>
                  <a:pt x="2722162" y="86938"/>
                  <a:pt x="2721641" y="89421"/>
                </a:cubicBezTo>
                <a:cubicBezTo>
                  <a:pt x="2721118" y="91904"/>
                  <a:pt x="2723728" y="93210"/>
                  <a:pt x="2729467" y="93341"/>
                </a:cubicBezTo>
                <a:cubicBezTo>
                  <a:pt x="2724901" y="98502"/>
                  <a:pt x="2718378" y="104643"/>
                  <a:pt x="2709900" y="111764"/>
                </a:cubicBezTo>
                <a:cubicBezTo>
                  <a:pt x="2701421" y="118885"/>
                  <a:pt x="2699594" y="124242"/>
                  <a:pt x="2704420" y="127835"/>
                </a:cubicBezTo>
                <a:lnTo>
                  <a:pt x="2741990" y="109020"/>
                </a:lnTo>
                <a:cubicBezTo>
                  <a:pt x="2748513" y="105884"/>
                  <a:pt x="2752687" y="102748"/>
                  <a:pt x="2754513" y="99612"/>
                </a:cubicBezTo>
                <a:cubicBezTo>
                  <a:pt x="2756339" y="96476"/>
                  <a:pt x="2754253" y="93341"/>
                  <a:pt x="2748251" y="90205"/>
                </a:cubicBezTo>
                <a:cubicBezTo>
                  <a:pt x="2754904" y="86873"/>
                  <a:pt x="2761949" y="82561"/>
                  <a:pt x="2769384" y="77269"/>
                </a:cubicBezTo>
                <a:cubicBezTo>
                  <a:pt x="2776819" y="71978"/>
                  <a:pt x="2782299" y="66881"/>
                  <a:pt x="2785821" y="61982"/>
                </a:cubicBezTo>
                <a:lnTo>
                  <a:pt x="2835913" y="5535"/>
                </a:lnTo>
                <a:lnTo>
                  <a:pt x="2849176" y="0"/>
                </a:lnTo>
                <a:lnTo>
                  <a:pt x="2973651" y="0"/>
                </a:lnTo>
                <a:lnTo>
                  <a:pt x="2973667" y="2399"/>
                </a:lnTo>
                <a:lnTo>
                  <a:pt x="2923575" y="61982"/>
                </a:lnTo>
                <a:cubicBezTo>
                  <a:pt x="2936620" y="69952"/>
                  <a:pt x="2943403" y="78315"/>
                  <a:pt x="2943925" y="87069"/>
                </a:cubicBezTo>
                <a:cubicBezTo>
                  <a:pt x="2944446" y="95823"/>
                  <a:pt x="2935577" y="104185"/>
                  <a:pt x="2917313" y="112156"/>
                </a:cubicBezTo>
                <a:cubicBezTo>
                  <a:pt x="2911051" y="125091"/>
                  <a:pt x="2901659" y="138419"/>
                  <a:pt x="2889136" y="152139"/>
                </a:cubicBezTo>
                <a:cubicBezTo>
                  <a:pt x="2876613" y="165858"/>
                  <a:pt x="2860959" y="177618"/>
                  <a:pt x="2842174" y="187418"/>
                </a:cubicBezTo>
                <a:lnTo>
                  <a:pt x="2847634" y="194708"/>
                </a:lnTo>
                <a:lnTo>
                  <a:pt x="3001717" y="59141"/>
                </a:lnTo>
                <a:cubicBezTo>
                  <a:pt x="3015936" y="51105"/>
                  <a:pt x="3026634" y="42874"/>
                  <a:pt x="3033807" y="34446"/>
                </a:cubicBezTo>
                <a:lnTo>
                  <a:pt x="3036489" y="32817"/>
                </a:lnTo>
                <a:lnTo>
                  <a:pt x="3042544" y="27487"/>
                </a:lnTo>
                <a:lnTo>
                  <a:pt x="3045476" y="27359"/>
                </a:lnTo>
                <a:lnTo>
                  <a:pt x="3070594" y="12103"/>
                </a:lnTo>
                <a:lnTo>
                  <a:pt x="3076791" y="0"/>
                </a:lnTo>
                <a:lnTo>
                  <a:pt x="3143127" y="0"/>
                </a:lnTo>
                <a:lnTo>
                  <a:pt x="3137907" y="6223"/>
                </a:lnTo>
                <a:cubicBezTo>
                  <a:pt x="3125384" y="19257"/>
                  <a:pt x="3114036" y="30183"/>
                  <a:pt x="3103859" y="39003"/>
                </a:cubicBezTo>
                <a:lnTo>
                  <a:pt x="3084431" y="53492"/>
                </a:lnTo>
                <a:lnTo>
                  <a:pt x="3082988" y="59141"/>
                </a:lnTo>
                <a:lnTo>
                  <a:pt x="3083117" y="59141"/>
                </a:lnTo>
                <a:cubicBezTo>
                  <a:pt x="3092380" y="63714"/>
                  <a:pt x="3097337" y="67896"/>
                  <a:pt x="3097989" y="71685"/>
                </a:cubicBezTo>
                <a:cubicBezTo>
                  <a:pt x="3098641" y="75474"/>
                  <a:pt x="3095772" y="79655"/>
                  <a:pt x="3089379" y="84228"/>
                </a:cubicBezTo>
                <a:cubicBezTo>
                  <a:pt x="3081553" y="108008"/>
                  <a:pt x="3067464" y="132574"/>
                  <a:pt x="3047114" y="157922"/>
                </a:cubicBezTo>
                <a:cubicBezTo>
                  <a:pt x="3026764" y="183271"/>
                  <a:pt x="3009545" y="207836"/>
                  <a:pt x="2995456" y="231616"/>
                </a:cubicBezTo>
                <a:cubicBezTo>
                  <a:pt x="3001326" y="235993"/>
                  <a:pt x="3002109" y="238999"/>
                  <a:pt x="2997804" y="240632"/>
                </a:cubicBezTo>
                <a:cubicBezTo>
                  <a:pt x="2993500" y="242265"/>
                  <a:pt x="2986455" y="244486"/>
                  <a:pt x="2976671" y="247295"/>
                </a:cubicBezTo>
                <a:cubicBezTo>
                  <a:pt x="2976150" y="250562"/>
                  <a:pt x="2975628" y="253436"/>
                  <a:pt x="2975107" y="255919"/>
                </a:cubicBezTo>
                <a:cubicBezTo>
                  <a:pt x="2974584" y="258402"/>
                  <a:pt x="2977194" y="259708"/>
                  <a:pt x="2982933" y="259839"/>
                </a:cubicBezTo>
                <a:cubicBezTo>
                  <a:pt x="2978367" y="265000"/>
                  <a:pt x="2971844" y="271141"/>
                  <a:pt x="2963366" y="278263"/>
                </a:cubicBezTo>
                <a:cubicBezTo>
                  <a:pt x="2954887" y="285384"/>
                  <a:pt x="2953060" y="290740"/>
                  <a:pt x="2957887" y="294334"/>
                </a:cubicBezTo>
                <a:lnTo>
                  <a:pt x="2995456" y="275518"/>
                </a:lnTo>
                <a:cubicBezTo>
                  <a:pt x="3001979" y="272383"/>
                  <a:pt x="3006153" y="269247"/>
                  <a:pt x="3007979" y="266111"/>
                </a:cubicBezTo>
                <a:cubicBezTo>
                  <a:pt x="3009805" y="262975"/>
                  <a:pt x="3007719" y="259839"/>
                  <a:pt x="3001717" y="256703"/>
                </a:cubicBezTo>
                <a:cubicBezTo>
                  <a:pt x="3008370" y="253371"/>
                  <a:pt x="3015416" y="249059"/>
                  <a:pt x="3022850" y="243768"/>
                </a:cubicBezTo>
                <a:cubicBezTo>
                  <a:pt x="3030285" y="238476"/>
                  <a:pt x="3035765" y="233380"/>
                  <a:pt x="3039287" y="228480"/>
                </a:cubicBezTo>
                <a:lnTo>
                  <a:pt x="3089379" y="172034"/>
                </a:lnTo>
                <a:lnTo>
                  <a:pt x="3126948" y="156354"/>
                </a:lnTo>
                <a:cubicBezTo>
                  <a:pt x="3133732" y="153087"/>
                  <a:pt x="3138950" y="149429"/>
                  <a:pt x="3142602" y="145378"/>
                </a:cubicBezTo>
                <a:cubicBezTo>
                  <a:pt x="3146256" y="141328"/>
                  <a:pt x="3145212" y="137670"/>
                  <a:pt x="3139471" y="134403"/>
                </a:cubicBezTo>
                <a:lnTo>
                  <a:pt x="3164518" y="109316"/>
                </a:lnTo>
                <a:cubicBezTo>
                  <a:pt x="3161387" y="98863"/>
                  <a:pt x="3167648" y="89977"/>
                  <a:pt x="3183302" y="82660"/>
                </a:cubicBezTo>
                <a:cubicBezTo>
                  <a:pt x="3198956" y="75343"/>
                  <a:pt x="3205218" y="66458"/>
                  <a:pt x="3202087" y="56005"/>
                </a:cubicBezTo>
                <a:lnTo>
                  <a:pt x="3283487" y="21510"/>
                </a:lnTo>
                <a:cubicBezTo>
                  <a:pt x="3299141" y="30264"/>
                  <a:pt x="3306969" y="36275"/>
                  <a:pt x="3306969" y="39542"/>
                </a:cubicBezTo>
                <a:cubicBezTo>
                  <a:pt x="3306969" y="42808"/>
                  <a:pt x="3299141" y="47251"/>
                  <a:pt x="3283487" y="52869"/>
                </a:cubicBezTo>
                <a:cubicBezTo>
                  <a:pt x="3295358" y="61689"/>
                  <a:pt x="3295098" y="68353"/>
                  <a:pt x="3282705" y="72861"/>
                </a:cubicBezTo>
                <a:cubicBezTo>
                  <a:pt x="3270311" y="77369"/>
                  <a:pt x="3268486" y="83248"/>
                  <a:pt x="3277225" y="90500"/>
                </a:cubicBezTo>
                <a:cubicBezTo>
                  <a:pt x="3266137" y="98667"/>
                  <a:pt x="3253875" y="112125"/>
                  <a:pt x="3240438" y="130875"/>
                </a:cubicBezTo>
                <a:lnTo>
                  <a:pt x="3238233" y="134755"/>
                </a:lnTo>
                <a:lnTo>
                  <a:pt x="3246882" y="127174"/>
                </a:lnTo>
                <a:lnTo>
                  <a:pt x="3259581" y="123795"/>
                </a:lnTo>
                <a:lnTo>
                  <a:pt x="3296051" y="123795"/>
                </a:lnTo>
                <a:lnTo>
                  <a:pt x="3291104" y="139276"/>
                </a:lnTo>
                <a:cubicBezTo>
                  <a:pt x="3285627" y="147704"/>
                  <a:pt x="3276626" y="158435"/>
                  <a:pt x="3264102" y="171469"/>
                </a:cubicBezTo>
                <a:cubicBezTo>
                  <a:pt x="3239056" y="197536"/>
                  <a:pt x="3218705" y="215175"/>
                  <a:pt x="3203052" y="224387"/>
                </a:cubicBezTo>
                <a:lnTo>
                  <a:pt x="3209313" y="224387"/>
                </a:lnTo>
                <a:cubicBezTo>
                  <a:pt x="3218576" y="228960"/>
                  <a:pt x="3223532" y="233142"/>
                  <a:pt x="3224185" y="236930"/>
                </a:cubicBezTo>
                <a:cubicBezTo>
                  <a:pt x="3224837" y="240720"/>
                  <a:pt x="3221968" y="244901"/>
                  <a:pt x="3215575" y="249474"/>
                </a:cubicBezTo>
                <a:lnTo>
                  <a:pt x="3207385" y="263754"/>
                </a:lnTo>
                <a:lnTo>
                  <a:pt x="3224129" y="253272"/>
                </a:lnTo>
                <a:lnTo>
                  <a:pt x="3267356" y="226211"/>
                </a:lnTo>
                <a:lnTo>
                  <a:pt x="3273802" y="213535"/>
                </a:lnTo>
                <a:cubicBezTo>
                  <a:pt x="3279932" y="205500"/>
                  <a:pt x="3287336" y="198983"/>
                  <a:pt x="3296010" y="193985"/>
                </a:cubicBezTo>
                <a:lnTo>
                  <a:pt x="3299253" y="193844"/>
                </a:lnTo>
                <a:lnTo>
                  <a:pt x="3310226" y="181538"/>
                </a:lnTo>
                <a:lnTo>
                  <a:pt x="3342166" y="167298"/>
                </a:lnTo>
                <a:lnTo>
                  <a:pt x="3348489" y="155950"/>
                </a:lnTo>
                <a:lnTo>
                  <a:pt x="3370991" y="144369"/>
                </a:lnTo>
                <a:lnTo>
                  <a:pt x="3368144" y="137243"/>
                </a:lnTo>
                <a:cubicBezTo>
                  <a:pt x="3365275" y="132474"/>
                  <a:pt x="3366318" y="127900"/>
                  <a:pt x="3371275" y="123523"/>
                </a:cubicBezTo>
                <a:cubicBezTo>
                  <a:pt x="3376232" y="119146"/>
                  <a:pt x="3383539" y="115358"/>
                  <a:pt x="3393191" y="112156"/>
                </a:cubicBezTo>
                <a:cubicBezTo>
                  <a:pt x="3399452" y="105623"/>
                  <a:pt x="3405714" y="101834"/>
                  <a:pt x="3411975" y="100789"/>
                </a:cubicBezTo>
                <a:lnTo>
                  <a:pt x="3414933" y="101591"/>
                </a:lnTo>
                <a:lnTo>
                  <a:pt x="3530401" y="0"/>
                </a:lnTo>
                <a:lnTo>
                  <a:pt x="3683472" y="0"/>
                </a:lnTo>
                <a:lnTo>
                  <a:pt x="3678786" y="8171"/>
                </a:lnTo>
                <a:cubicBezTo>
                  <a:pt x="3658435" y="33520"/>
                  <a:pt x="3641217" y="58084"/>
                  <a:pt x="3627127" y="81864"/>
                </a:cubicBezTo>
                <a:cubicBezTo>
                  <a:pt x="3632998" y="86242"/>
                  <a:pt x="3633780" y="89247"/>
                  <a:pt x="3629476" y="90880"/>
                </a:cubicBezTo>
                <a:cubicBezTo>
                  <a:pt x="3625172" y="92513"/>
                  <a:pt x="3618126" y="94735"/>
                  <a:pt x="3608343" y="97544"/>
                </a:cubicBezTo>
                <a:cubicBezTo>
                  <a:pt x="3607822" y="100811"/>
                  <a:pt x="3607299" y="103685"/>
                  <a:pt x="3606778" y="106168"/>
                </a:cubicBezTo>
                <a:cubicBezTo>
                  <a:pt x="3606256" y="108651"/>
                  <a:pt x="3608865" y="109957"/>
                  <a:pt x="3614604" y="110088"/>
                </a:cubicBezTo>
                <a:cubicBezTo>
                  <a:pt x="3610039" y="115249"/>
                  <a:pt x="3603516" y="121390"/>
                  <a:pt x="3595037" y="128511"/>
                </a:cubicBezTo>
                <a:cubicBezTo>
                  <a:pt x="3586559" y="135632"/>
                  <a:pt x="3584731" y="140989"/>
                  <a:pt x="3589558" y="144582"/>
                </a:cubicBezTo>
                <a:lnTo>
                  <a:pt x="3627127" y="125767"/>
                </a:lnTo>
                <a:cubicBezTo>
                  <a:pt x="3633650" y="122631"/>
                  <a:pt x="3637825" y="119495"/>
                  <a:pt x="3639651" y="116359"/>
                </a:cubicBezTo>
                <a:cubicBezTo>
                  <a:pt x="3641476" y="113223"/>
                  <a:pt x="3639391" y="110088"/>
                  <a:pt x="3633389" y="106952"/>
                </a:cubicBezTo>
                <a:cubicBezTo>
                  <a:pt x="3640042" y="103620"/>
                  <a:pt x="3647087" y="99308"/>
                  <a:pt x="3654522" y="94016"/>
                </a:cubicBezTo>
                <a:cubicBezTo>
                  <a:pt x="3661957" y="88725"/>
                  <a:pt x="3667436" y="83628"/>
                  <a:pt x="3670958" y="78729"/>
                </a:cubicBezTo>
                <a:lnTo>
                  <a:pt x="3721051" y="22282"/>
                </a:lnTo>
                <a:lnTo>
                  <a:pt x="3758620" y="6603"/>
                </a:lnTo>
                <a:lnTo>
                  <a:pt x="3768037" y="0"/>
                </a:lnTo>
                <a:lnTo>
                  <a:pt x="3861375" y="0"/>
                </a:lnTo>
                <a:lnTo>
                  <a:pt x="3858707" y="4692"/>
                </a:lnTo>
                <a:cubicBezTo>
                  <a:pt x="3856490" y="11029"/>
                  <a:pt x="3856522" y="15847"/>
                  <a:pt x="3858805" y="19146"/>
                </a:cubicBezTo>
                <a:lnTo>
                  <a:pt x="3808712" y="78729"/>
                </a:lnTo>
                <a:lnTo>
                  <a:pt x="3811154" y="81738"/>
                </a:lnTo>
                <a:lnTo>
                  <a:pt x="3841006" y="58764"/>
                </a:lnTo>
                <a:cubicBezTo>
                  <a:pt x="3848181" y="50337"/>
                  <a:pt x="3860443" y="42889"/>
                  <a:pt x="3877793" y="36421"/>
                </a:cubicBezTo>
                <a:cubicBezTo>
                  <a:pt x="3878054" y="31521"/>
                  <a:pt x="3880664" y="26426"/>
                  <a:pt x="3885621" y="21133"/>
                </a:cubicBezTo>
                <a:cubicBezTo>
                  <a:pt x="3890577" y="15842"/>
                  <a:pt x="3896318" y="11530"/>
                  <a:pt x="3902839" y="8198"/>
                </a:cubicBezTo>
                <a:lnTo>
                  <a:pt x="3912193" y="0"/>
                </a:lnTo>
                <a:lnTo>
                  <a:pt x="3970722" y="0"/>
                </a:lnTo>
                <a:lnTo>
                  <a:pt x="3945106" y="30542"/>
                </a:lnTo>
                <a:lnTo>
                  <a:pt x="3931036" y="44088"/>
                </a:lnTo>
                <a:lnTo>
                  <a:pt x="3945684" y="43450"/>
                </a:lnTo>
                <a:cubicBezTo>
                  <a:pt x="3951293" y="44365"/>
                  <a:pt x="3955729" y="45671"/>
                  <a:pt x="3958989" y="47370"/>
                </a:cubicBezTo>
                <a:cubicBezTo>
                  <a:pt x="3973209" y="55994"/>
                  <a:pt x="3976078" y="66185"/>
                  <a:pt x="3967599" y="77945"/>
                </a:cubicBezTo>
                <a:cubicBezTo>
                  <a:pt x="3959121" y="89704"/>
                  <a:pt x="3947901" y="98328"/>
                  <a:pt x="3933943" y="103816"/>
                </a:cubicBezTo>
                <a:cubicBezTo>
                  <a:pt x="3919072" y="124003"/>
                  <a:pt x="3906550" y="143210"/>
                  <a:pt x="3896374" y="161438"/>
                </a:cubicBezTo>
                <a:lnTo>
                  <a:pt x="3894906" y="163597"/>
                </a:lnTo>
                <a:lnTo>
                  <a:pt x="3925782" y="135372"/>
                </a:lnTo>
                <a:cubicBezTo>
                  <a:pt x="3925782" y="123350"/>
                  <a:pt x="3938305" y="112898"/>
                  <a:pt x="3963351" y="104012"/>
                </a:cubicBezTo>
                <a:cubicBezTo>
                  <a:pt x="3955002" y="97740"/>
                  <a:pt x="3954481" y="92252"/>
                  <a:pt x="3961787" y="87549"/>
                </a:cubicBezTo>
                <a:cubicBezTo>
                  <a:pt x="3969092" y="82846"/>
                  <a:pt x="3977961" y="78925"/>
                  <a:pt x="3988397" y="75789"/>
                </a:cubicBezTo>
                <a:lnTo>
                  <a:pt x="4074538" y="0"/>
                </a:lnTo>
                <a:lnTo>
                  <a:pt x="4244957" y="0"/>
                </a:lnTo>
                <a:lnTo>
                  <a:pt x="4213813" y="44429"/>
                </a:lnTo>
                <a:cubicBezTo>
                  <a:pt x="4219683" y="48807"/>
                  <a:pt x="4220466" y="51813"/>
                  <a:pt x="4216161" y="53445"/>
                </a:cubicBezTo>
                <a:cubicBezTo>
                  <a:pt x="4211857" y="55079"/>
                  <a:pt x="4204812" y="57300"/>
                  <a:pt x="4195028" y="60109"/>
                </a:cubicBezTo>
                <a:cubicBezTo>
                  <a:pt x="4194507" y="63376"/>
                  <a:pt x="4193985" y="66250"/>
                  <a:pt x="4193464" y="68734"/>
                </a:cubicBezTo>
                <a:cubicBezTo>
                  <a:pt x="4192941" y="71216"/>
                  <a:pt x="4195551" y="72522"/>
                  <a:pt x="4201290" y="72653"/>
                </a:cubicBezTo>
                <a:cubicBezTo>
                  <a:pt x="4196724" y="77814"/>
                  <a:pt x="4190201" y="83956"/>
                  <a:pt x="4181723" y="91077"/>
                </a:cubicBezTo>
                <a:cubicBezTo>
                  <a:pt x="4173244" y="98197"/>
                  <a:pt x="4171417" y="103554"/>
                  <a:pt x="4176244" y="107148"/>
                </a:cubicBezTo>
                <a:lnTo>
                  <a:pt x="4213813" y="88332"/>
                </a:lnTo>
                <a:cubicBezTo>
                  <a:pt x="4220336" y="85196"/>
                  <a:pt x="4224510" y="82060"/>
                  <a:pt x="4226336" y="78925"/>
                </a:cubicBezTo>
                <a:cubicBezTo>
                  <a:pt x="4228162" y="75789"/>
                  <a:pt x="4226076" y="72653"/>
                  <a:pt x="4220074" y="69517"/>
                </a:cubicBezTo>
                <a:cubicBezTo>
                  <a:pt x="4226727" y="66185"/>
                  <a:pt x="4233773" y="61873"/>
                  <a:pt x="4241208" y="56581"/>
                </a:cubicBezTo>
                <a:cubicBezTo>
                  <a:pt x="4248643" y="51290"/>
                  <a:pt x="4254122" y="46193"/>
                  <a:pt x="4257644" y="41294"/>
                </a:cubicBezTo>
                <a:lnTo>
                  <a:pt x="4294289" y="0"/>
                </a:lnTo>
                <a:lnTo>
                  <a:pt x="4430114" y="0"/>
                </a:lnTo>
                <a:lnTo>
                  <a:pt x="4395398" y="41294"/>
                </a:lnTo>
                <a:cubicBezTo>
                  <a:pt x="4408443" y="49264"/>
                  <a:pt x="4415226" y="57627"/>
                  <a:pt x="4415749" y="66381"/>
                </a:cubicBezTo>
                <a:cubicBezTo>
                  <a:pt x="4416270" y="75135"/>
                  <a:pt x="4407400" y="83497"/>
                  <a:pt x="4389136" y="91469"/>
                </a:cubicBezTo>
                <a:cubicBezTo>
                  <a:pt x="4382875" y="104404"/>
                  <a:pt x="4373482" y="117731"/>
                  <a:pt x="4360959" y="131451"/>
                </a:cubicBezTo>
                <a:lnTo>
                  <a:pt x="4338138" y="148595"/>
                </a:lnTo>
                <a:lnTo>
                  <a:pt x="4337911" y="149531"/>
                </a:lnTo>
                <a:lnTo>
                  <a:pt x="4326976" y="156981"/>
                </a:lnTo>
                <a:lnTo>
                  <a:pt x="4313998" y="166730"/>
                </a:lnTo>
                <a:lnTo>
                  <a:pt x="4332782" y="191817"/>
                </a:lnTo>
                <a:lnTo>
                  <a:pt x="4288951" y="207496"/>
                </a:lnTo>
                <a:lnTo>
                  <a:pt x="4288951" y="241991"/>
                </a:lnTo>
                <a:cubicBezTo>
                  <a:pt x="4280734" y="248394"/>
                  <a:pt x="4275255" y="254404"/>
                  <a:pt x="4272515" y="260023"/>
                </a:cubicBezTo>
                <a:cubicBezTo>
                  <a:pt x="4269776" y="265642"/>
                  <a:pt x="4262732" y="270084"/>
                  <a:pt x="4251382" y="273350"/>
                </a:cubicBezTo>
                <a:cubicBezTo>
                  <a:pt x="4248513" y="276944"/>
                  <a:pt x="4247992" y="281517"/>
                  <a:pt x="4249818" y="287071"/>
                </a:cubicBezTo>
                <a:cubicBezTo>
                  <a:pt x="4251643" y="292624"/>
                  <a:pt x="4254253" y="296414"/>
                  <a:pt x="4257644" y="298438"/>
                </a:cubicBezTo>
                <a:lnTo>
                  <a:pt x="4263746" y="300271"/>
                </a:lnTo>
                <a:lnTo>
                  <a:pt x="4274221" y="294879"/>
                </a:lnTo>
                <a:lnTo>
                  <a:pt x="4268407" y="285502"/>
                </a:lnTo>
                <a:lnTo>
                  <a:pt x="4278225" y="278228"/>
                </a:lnTo>
                <a:lnTo>
                  <a:pt x="4277981" y="275676"/>
                </a:lnTo>
                <a:lnTo>
                  <a:pt x="4277981" y="275675"/>
                </a:lnTo>
                <a:cubicBezTo>
                  <a:pt x="4285287" y="270971"/>
                  <a:pt x="4294156" y="267051"/>
                  <a:pt x="4304592" y="263915"/>
                </a:cubicBezTo>
                <a:lnTo>
                  <a:pt x="4326521" y="244621"/>
                </a:lnTo>
                <a:lnTo>
                  <a:pt x="4326521" y="213768"/>
                </a:lnTo>
                <a:lnTo>
                  <a:pt x="4332782" y="213768"/>
                </a:lnTo>
                <a:cubicBezTo>
                  <a:pt x="4336304" y="210502"/>
                  <a:pt x="4338653" y="206844"/>
                  <a:pt x="4339828" y="202793"/>
                </a:cubicBezTo>
                <a:cubicBezTo>
                  <a:pt x="4341001" y="198742"/>
                  <a:pt x="4338653" y="195084"/>
                  <a:pt x="4332782" y="191817"/>
                </a:cubicBezTo>
                <a:cubicBezTo>
                  <a:pt x="4350262" y="183650"/>
                  <a:pt x="4363830" y="174896"/>
                  <a:pt x="4373482" y="165554"/>
                </a:cubicBezTo>
                <a:cubicBezTo>
                  <a:pt x="4383136" y="156212"/>
                  <a:pt x="4396703" y="148241"/>
                  <a:pt x="4414182" y="141642"/>
                </a:cubicBezTo>
                <a:cubicBezTo>
                  <a:pt x="4393572" y="131516"/>
                  <a:pt x="4387833" y="124330"/>
                  <a:pt x="4396964" y="120083"/>
                </a:cubicBezTo>
                <a:cubicBezTo>
                  <a:pt x="4406095" y="115837"/>
                  <a:pt x="4422270" y="109434"/>
                  <a:pt x="4445490" y="100876"/>
                </a:cubicBezTo>
                <a:cubicBezTo>
                  <a:pt x="4459709" y="92449"/>
                  <a:pt x="4470406" y="77161"/>
                  <a:pt x="4477582" y="55013"/>
                </a:cubicBezTo>
                <a:cubicBezTo>
                  <a:pt x="4484755" y="32867"/>
                  <a:pt x="4497017" y="16794"/>
                  <a:pt x="4514367" y="6799"/>
                </a:cubicBezTo>
                <a:cubicBezTo>
                  <a:pt x="4520760" y="5362"/>
                  <a:pt x="4526760" y="5101"/>
                  <a:pt x="4532369" y="6015"/>
                </a:cubicBezTo>
                <a:cubicBezTo>
                  <a:pt x="4537979" y="6930"/>
                  <a:pt x="4542414" y="8237"/>
                  <a:pt x="4545675" y="9935"/>
                </a:cubicBezTo>
                <a:cubicBezTo>
                  <a:pt x="4552784" y="14247"/>
                  <a:pt x="4557057" y="18950"/>
                  <a:pt x="4558492" y="24047"/>
                </a:cubicBezTo>
                <a:lnTo>
                  <a:pt x="4555401" y="36145"/>
                </a:lnTo>
                <a:lnTo>
                  <a:pt x="4575124" y="18695"/>
                </a:lnTo>
                <a:lnTo>
                  <a:pt x="4600009" y="0"/>
                </a:lnTo>
                <a:lnTo>
                  <a:pt x="5048309" y="0"/>
                </a:lnTo>
                <a:lnTo>
                  <a:pt x="4980558" y="30846"/>
                </a:lnTo>
                <a:cubicBezTo>
                  <a:pt x="4961512" y="40908"/>
                  <a:pt x="4954207" y="51361"/>
                  <a:pt x="4958643" y="62205"/>
                </a:cubicBezTo>
                <a:cubicBezTo>
                  <a:pt x="4963078" y="73050"/>
                  <a:pt x="4962035" y="80367"/>
                  <a:pt x="4955512" y="84157"/>
                </a:cubicBezTo>
                <a:lnTo>
                  <a:pt x="4999343" y="81021"/>
                </a:lnTo>
                <a:lnTo>
                  <a:pt x="5005604" y="81021"/>
                </a:lnTo>
                <a:lnTo>
                  <a:pt x="4999343" y="49662"/>
                </a:lnTo>
                <a:lnTo>
                  <a:pt x="5055697" y="27711"/>
                </a:lnTo>
                <a:lnTo>
                  <a:pt x="5074481" y="2623"/>
                </a:lnTo>
                <a:lnTo>
                  <a:pt x="5053530" y="0"/>
                </a:lnTo>
                <a:lnTo>
                  <a:pt x="5397533" y="0"/>
                </a:lnTo>
                <a:lnTo>
                  <a:pt x="5394604" y="4191"/>
                </a:lnTo>
                <a:cubicBezTo>
                  <a:pt x="5391603" y="7587"/>
                  <a:pt x="5391342" y="10202"/>
                  <a:pt x="5393820" y="12031"/>
                </a:cubicBezTo>
                <a:lnTo>
                  <a:pt x="5412605" y="5759"/>
                </a:lnTo>
                <a:lnTo>
                  <a:pt x="5427554" y="0"/>
                </a:lnTo>
                <a:lnTo>
                  <a:pt x="5662268" y="0"/>
                </a:lnTo>
                <a:lnTo>
                  <a:pt x="5669328" y="5759"/>
                </a:lnTo>
                <a:cubicBezTo>
                  <a:pt x="5655370" y="15820"/>
                  <a:pt x="5633194" y="37249"/>
                  <a:pt x="5602800" y="70045"/>
                </a:cubicBezTo>
                <a:cubicBezTo>
                  <a:pt x="5572406" y="102841"/>
                  <a:pt x="5561186" y="124270"/>
                  <a:pt x="5569143" y="134331"/>
                </a:cubicBezTo>
                <a:lnTo>
                  <a:pt x="5519051" y="156282"/>
                </a:lnTo>
                <a:cubicBezTo>
                  <a:pt x="5509529" y="165558"/>
                  <a:pt x="5500398" y="174444"/>
                  <a:pt x="5491656" y="182937"/>
                </a:cubicBezTo>
                <a:cubicBezTo>
                  <a:pt x="5482916" y="191430"/>
                  <a:pt x="5475352" y="200315"/>
                  <a:pt x="5468959" y="209593"/>
                </a:cubicBezTo>
                <a:lnTo>
                  <a:pt x="5475220" y="219001"/>
                </a:lnTo>
                <a:cubicBezTo>
                  <a:pt x="5495180" y="216778"/>
                  <a:pt x="5510050" y="207894"/>
                  <a:pt x="5519835" y="192345"/>
                </a:cubicBezTo>
                <a:cubicBezTo>
                  <a:pt x="5529618" y="176797"/>
                  <a:pt x="5546055" y="167912"/>
                  <a:pt x="5569143" y="165689"/>
                </a:cubicBezTo>
                <a:cubicBezTo>
                  <a:pt x="5580623" y="165168"/>
                  <a:pt x="5595233" y="163077"/>
                  <a:pt x="5612974" y="159418"/>
                </a:cubicBezTo>
                <a:lnTo>
                  <a:pt x="5569143" y="150010"/>
                </a:lnTo>
                <a:lnTo>
                  <a:pt x="5587928" y="143738"/>
                </a:lnTo>
                <a:cubicBezTo>
                  <a:pt x="5597191" y="140864"/>
                  <a:pt x="5605278" y="140342"/>
                  <a:pt x="5612192" y="142170"/>
                </a:cubicBezTo>
                <a:cubicBezTo>
                  <a:pt x="5619106" y="144001"/>
                  <a:pt x="5625629" y="146613"/>
                  <a:pt x="5631759" y="150010"/>
                </a:cubicBezTo>
                <a:cubicBezTo>
                  <a:pt x="5638282" y="145438"/>
                  <a:pt x="5644022" y="141256"/>
                  <a:pt x="5648979" y="137467"/>
                </a:cubicBezTo>
                <a:cubicBezTo>
                  <a:pt x="5653936" y="133678"/>
                  <a:pt x="5656545" y="129496"/>
                  <a:pt x="5656805" y="124923"/>
                </a:cubicBezTo>
                <a:cubicBezTo>
                  <a:pt x="5662675" y="121527"/>
                  <a:pt x="5666588" y="116561"/>
                  <a:pt x="5668546" y="110028"/>
                </a:cubicBezTo>
                <a:cubicBezTo>
                  <a:pt x="5670503" y="103495"/>
                  <a:pt x="5672850" y="96961"/>
                  <a:pt x="5675590" y="90429"/>
                </a:cubicBezTo>
                <a:cubicBezTo>
                  <a:pt x="5655761" y="89906"/>
                  <a:pt x="5639064" y="84679"/>
                  <a:pt x="5625497" y="74749"/>
                </a:cubicBezTo>
                <a:cubicBezTo>
                  <a:pt x="5645326" y="68477"/>
                  <a:pt x="5655761" y="59070"/>
                  <a:pt x="5656805" y="46526"/>
                </a:cubicBezTo>
                <a:lnTo>
                  <a:pt x="5719420" y="52798"/>
                </a:lnTo>
                <a:cubicBezTo>
                  <a:pt x="5710681" y="57502"/>
                  <a:pt x="5704680" y="62205"/>
                  <a:pt x="5701418" y="66909"/>
                </a:cubicBezTo>
                <a:cubicBezTo>
                  <a:pt x="5698158" y="71613"/>
                  <a:pt x="5693722" y="76317"/>
                  <a:pt x="5688113" y="81021"/>
                </a:cubicBezTo>
                <a:lnTo>
                  <a:pt x="5713159" y="90429"/>
                </a:lnTo>
                <a:cubicBezTo>
                  <a:pt x="5725682" y="90429"/>
                  <a:pt x="5731944" y="93564"/>
                  <a:pt x="5731944" y="99835"/>
                </a:cubicBezTo>
                <a:cubicBezTo>
                  <a:pt x="5731423" y="106173"/>
                  <a:pt x="5727769" y="112315"/>
                  <a:pt x="5720987" y="118260"/>
                </a:cubicBezTo>
                <a:cubicBezTo>
                  <a:pt x="5714203" y="124205"/>
                  <a:pt x="5707420" y="129562"/>
                  <a:pt x="5700636" y="134331"/>
                </a:cubicBezTo>
                <a:cubicBezTo>
                  <a:pt x="5710419" y="135638"/>
                  <a:pt x="5720596" y="136161"/>
                  <a:pt x="5731161" y="135898"/>
                </a:cubicBezTo>
                <a:lnTo>
                  <a:pt x="5750985" y="137102"/>
                </a:lnTo>
                <a:lnTo>
                  <a:pt x="5756263" y="133136"/>
                </a:lnTo>
                <a:lnTo>
                  <a:pt x="5781310" y="111185"/>
                </a:lnTo>
                <a:lnTo>
                  <a:pt x="5794008" y="107806"/>
                </a:lnTo>
                <a:lnTo>
                  <a:pt x="5830478" y="107806"/>
                </a:lnTo>
                <a:lnTo>
                  <a:pt x="5825531" y="123287"/>
                </a:lnTo>
                <a:cubicBezTo>
                  <a:pt x="5820054" y="131715"/>
                  <a:pt x="5811053" y="142446"/>
                  <a:pt x="5798530" y="155480"/>
                </a:cubicBezTo>
                <a:cubicBezTo>
                  <a:pt x="5773483" y="181547"/>
                  <a:pt x="5753133" y="199186"/>
                  <a:pt x="5737479" y="208398"/>
                </a:cubicBezTo>
                <a:lnTo>
                  <a:pt x="5743740" y="208398"/>
                </a:lnTo>
                <a:cubicBezTo>
                  <a:pt x="5753003" y="212971"/>
                  <a:pt x="5757959" y="217153"/>
                  <a:pt x="5758612" y="220941"/>
                </a:cubicBezTo>
                <a:cubicBezTo>
                  <a:pt x="5759264" y="224731"/>
                  <a:pt x="5756395" y="228912"/>
                  <a:pt x="5750002" y="233485"/>
                </a:cubicBezTo>
                <a:lnTo>
                  <a:pt x="5717793" y="289645"/>
                </a:lnTo>
                <a:lnTo>
                  <a:pt x="5725682" y="291126"/>
                </a:lnTo>
                <a:lnTo>
                  <a:pt x="5713159" y="325621"/>
                </a:lnTo>
                <a:lnTo>
                  <a:pt x="5744467" y="322485"/>
                </a:lnTo>
                <a:lnTo>
                  <a:pt x="5747385" y="324239"/>
                </a:lnTo>
                <a:lnTo>
                  <a:pt x="5750002" y="321291"/>
                </a:lnTo>
                <a:lnTo>
                  <a:pt x="5787571" y="305612"/>
                </a:lnTo>
                <a:cubicBezTo>
                  <a:pt x="5794355" y="302345"/>
                  <a:pt x="5799573" y="298686"/>
                  <a:pt x="5803225" y="294635"/>
                </a:cubicBezTo>
                <a:cubicBezTo>
                  <a:pt x="5806878" y="290585"/>
                  <a:pt x="5805835" y="286926"/>
                  <a:pt x="5800094" y="283659"/>
                </a:cubicBezTo>
                <a:lnTo>
                  <a:pt x="5825140" y="258572"/>
                </a:lnTo>
                <a:cubicBezTo>
                  <a:pt x="5822010" y="248119"/>
                  <a:pt x="5828271" y="239234"/>
                  <a:pt x="5843925" y="231917"/>
                </a:cubicBezTo>
                <a:cubicBezTo>
                  <a:pt x="5859579" y="224600"/>
                  <a:pt x="5865840" y="215715"/>
                  <a:pt x="5862710" y="205262"/>
                </a:cubicBezTo>
                <a:lnTo>
                  <a:pt x="5944110" y="170767"/>
                </a:lnTo>
                <a:cubicBezTo>
                  <a:pt x="5959764" y="179521"/>
                  <a:pt x="5967591" y="185532"/>
                  <a:pt x="5967591" y="188799"/>
                </a:cubicBezTo>
                <a:cubicBezTo>
                  <a:pt x="5967591" y="192065"/>
                  <a:pt x="5959764" y="196508"/>
                  <a:pt x="5944110" y="202126"/>
                </a:cubicBezTo>
                <a:cubicBezTo>
                  <a:pt x="5955980" y="210946"/>
                  <a:pt x="5955721" y="217610"/>
                  <a:pt x="5943327" y="222118"/>
                </a:cubicBezTo>
                <a:cubicBezTo>
                  <a:pt x="5930934" y="226626"/>
                  <a:pt x="5929108" y="232505"/>
                  <a:pt x="5937848" y="239757"/>
                </a:cubicBezTo>
                <a:cubicBezTo>
                  <a:pt x="5926760" y="247923"/>
                  <a:pt x="5914498" y="261381"/>
                  <a:pt x="5901061" y="280132"/>
                </a:cubicBezTo>
                <a:cubicBezTo>
                  <a:pt x="5887626" y="298882"/>
                  <a:pt x="5883190" y="311557"/>
                  <a:pt x="5887756" y="318155"/>
                </a:cubicBezTo>
                <a:lnTo>
                  <a:pt x="5837663" y="377737"/>
                </a:lnTo>
                <a:cubicBezTo>
                  <a:pt x="5850709" y="385708"/>
                  <a:pt x="5857492" y="394070"/>
                  <a:pt x="5858014" y="402825"/>
                </a:cubicBezTo>
                <a:cubicBezTo>
                  <a:pt x="5858535" y="411578"/>
                  <a:pt x="5849666" y="419941"/>
                  <a:pt x="5831402" y="427912"/>
                </a:cubicBezTo>
                <a:cubicBezTo>
                  <a:pt x="5825140" y="440847"/>
                  <a:pt x="5815748" y="454175"/>
                  <a:pt x="5803225" y="467895"/>
                </a:cubicBezTo>
                <a:cubicBezTo>
                  <a:pt x="5790702" y="481614"/>
                  <a:pt x="5775048" y="493374"/>
                  <a:pt x="5756263" y="503173"/>
                </a:cubicBezTo>
                <a:lnTo>
                  <a:pt x="5775048" y="528261"/>
                </a:lnTo>
                <a:lnTo>
                  <a:pt x="5741702" y="540189"/>
                </a:lnTo>
                <a:lnTo>
                  <a:pt x="5743965" y="541835"/>
                </a:lnTo>
                <a:cubicBezTo>
                  <a:pt x="5745466" y="544677"/>
                  <a:pt x="5744716" y="547763"/>
                  <a:pt x="5741716" y="551095"/>
                </a:cubicBezTo>
                <a:lnTo>
                  <a:pt x="5731217" y="558247"/>
                </a:lnTo>
                <a:lnTo>
                  <a:pt x="5731217" y="578435"/>
                </a:lnTo>
                <a:cubicBezTo>
                  <a:pt x="5723000" y="584838"/>
                  <a:pt x="5717521" y="590847"/>
                  <a:pt x="5714781" y="596467"/>
                </a:cubicBezTo>
                <a:cubicBezTo>
                  <a:pt x="5712041" y="602085"/>
                  <a:pt x="5704998" y="606526"/>
                  <a:pt x="5693648" y="609794"/>
                </a:cubicBezTo>
                <a:cubicBezTo>
                  <a:pt x="5690778" y="613388"/>
                  <a:pt x="5690257" y="617961"/>
                  <a:pt x="5692083" y="623514"/>
                </a:cubicBezTo>
                <a:cubicBezTo>
                  <a:pt x="5693909" y="629067"/>
                  <a:pt x="5696519" y="632857"/>
                  <a:pt x="5699909" y="634881"/>
                </a:cubicBezTo>
                <a:cubicBezTo>
                  <a:pt x="5703431" y="637821"/>
                  <a:pt x="5707346" y="638997"/>
                  <a:pt x="5711650" y="638409"/>
                </a:cubicBezTo>
                <a:cubicBezTo>
                  <a:pt x="5715954" y="637821"/>
                  <a:pt x="5718303" y="636645"/>
                  <a:pt x="5718694" y="634881"/>
                </a:cubicBezTo>
                <a:cubicBezTo>
                  <a:pt x="5705911" y="625474"/>
                  <a:pt x="5707997" y="617633"/>
                  <a:pt x="5724956" y="611362"/>
                </a:cubicBezTo>
                <a:cubicBezTo>
                  <a:pt x="5741914" y="605090"/>
                  <a:pt x="5756525" y="600386"/>
                  <a:pt x="5768786" y="597251"/>
                </a:cubicBezTo>
                <a:lnTo>
                  <a:pt x="5768786" y="550212"/>
                </a:lnTo>
                <a:lnTo>
                  <a:pt x="5775048" y="550212"/>
                </a:lnTo>
                <a:cubicBezTo>
                  <a:pt x="5778570" y="546945"/>
                  <a:pt x="5780918" y="543287"/>
                  <a:pt x="5782093" y="539236"/>
                </a:cubicBezTo>
                <a:cubicBezTo>
                  <a:pt x="5783267" y="535186"/>
                  <a:pt x="5780918" y="531527"/>
                  <a:pt x="5775048" y="528261"/>
                </a:cubicBezTo>
                <a:cubicBezTo>
                  <a:pt x="5792528" y="520094"/>
                  <a:pt x="5806096" y="511340"/>
                  <a:pt x="5815748" y="501997"/>
                </a:cubicBezTo>
                <a:cubicBezTo>
                  <a:pt x="5825402" y="492655"/>
                  <a:pt x="5838968" y="484685"/>
                  <a:pt x="5856448" y="478086"/>
                </a:cubicBezTo>
                <a:cubicBezTo>
                  <a:pt x="5835838" y="467960"/>
                  <a:pt x="5830099" y="460774"/>
                  <a:pt x="5839230" y="456527"/>
                </a:cubicBezTo>
                <a:cubicBezTo>
                  <a:pt x="5848361" y="452280"/>
                  <a:pt x="5864535" y="445878"/>
                  <a:pt x="5887756" y="437320"/>
                </a:cubicBezTo>
                <a:cubicBezTo>
                  <a:pt x="5901975" y="428891"/>
                  <a:pt x="5912672" y="413604"/>
                  <a:pt x="5919847" y="391457"/>
                </a:cubicBezTo>
                <a:cubicBezTo>
                  <a:pt x="5927021" y="369310"/>
                  <a:pt x="5939283" y="353238"/>
                  <a:pt x="5956633" y="343242"/>
                </a:cubicBezTo>
                <a:cubicBezTo>
                  <a:pt x="5963026" y="341804"/>
                  <a:pt x="5969026" y="341544"/>
                  <a:pt x="5974635" y="342458"/>
                </a:cubicBezTo>
                <a:cubicBezTo>
                  <a:pt x="5980244" y="343373"/>
                  <a:pt x="5984680" y="344679"/>
                  <a:pt x="5987941" y="346378"/>
                </a:cubicBezTo>
                <a:cubicBezTo>
                  <a:pt x="6002160" y="355002"/>
                  <a:pt x="6005029" y="365193"/>
                  <a:pt x="5996551" y="376954"/>
                </a:cubicBezTo>
                <a:cubicBezTo>
                  <a:pt x="5988072" y="388713"/>
                  <a:pt x="5976852" y="397335"/>
                  <a:pt x="5962894" y="402825"/>
                </a:cubicBezTo>
                <a:cubicBezTo>
                  <a:pt x="5948023" y="423012"/>
                  <a:pt x="5935501" y="442218"/>
                  <a:pt x="5925325" y="460447"/>
                </a:cubicBezTo>
                <a:cubicBezTo>
                  <a:pt x="5915150" y="478674"/>
                  <a:pt x="5902627" y="497098"/>
                  <a:pt x="5887756" y="515717"/>
                </a:cubicBezTo>
                <a:cubicBezTo>
                  <a:pt x="5893496" y="518721"/>
                  <a:pt x="5894540" y="521335"/>
                  <a:pt x="5890887" y="523556"/>
                </a:cubicBezTo>
                <a:cubicBezTo>
                  <a:pt x="5887235" y="525778"/>
                  <a:pt x="5882017" y="528391"/>
                  <a:pt x="5875233" y="531396"/>
                </a:cubicBezTo>
                <a:cubicBezTo>
                  <a:pt x="5869232" y="534597"/>
                  <a:pt x="5867145" y="537603"/>
                  <a:pt x="5868971" y="540413"/>
                </a:cubicBezTo>
                <a:cubicBezTo>
                  <a:pt x="5870797" y="543222"/>
                  <a:pt x="5874973" y="545443"/>
                  <a:pt x="5881494" y="547076"/>
                </a:cubicBezTo>
                <a:cubicBezTo>
                  <a:pt x="5871711" y="551910"/>
                  <a:pt x="5863101" y="557137"/>
                  <a:pt x="5855666" y="562756"/>
                </a:cubicBezTo>
                <a:cubicBezTo>
                  <a:pt x="5848231" y="568374"/>
                  <a:pt x="5844316" y="573599"/>
                  <a:pt x="5843925" y="578435"/>
                </a:cubicBezTo>
                <a:lnTo>
                  <a:pt x="5818879" y="600386"/>
                </a:lnTo>
                <a:cubicBezTo>
                  <a:pt x="5828011" y="606789"/>
                  <a:pt x="5831663" y="612798"/>
                  <a:pt x="5829837" y="618418"/>
                </a:cubicBezTo>
                <a:cubicBezTo>
                  <a:pt x="5828011" y="624036"/>
                  <a:pt x="5822271" y="628479"/>
                  <a:pt x="5812617" y="631746"/>
                </a:cubicBezTo>
                <a:cubicBezTo>
                  <a:pt x="5833880" y="630962"/>
                  <a:pt x="5861798" y="630178"/>
                  <a:pt x="5896366" y="629394"/>
                </a:cubicBezTo>
                <a:cubicBezTo>
                  <a:pt x="5930934" y="628609"/>
                  <a:pt x="5957285" y="632530"/>
                  <a:pt x="5975417" y="641153"/>
                </a:cubicBezTo>
                <a:cubicBezTo>
                  <a:pt x="5984810" y="647752"/>
                  <a:pt x="5989507" y="654154"/>
                  <a:pt x="5989507" y="660360"/>
                </a:cubicBezTo>
                <a:lnTo>
                  <a:pt x="5987410" y="662169"/>
                </a:lnTo>
                <a:lnTo>
                  <a:pt x="5994427" y="667271"/>
                </a:lnTo>
                <a:cubicBezTo>
                  <a:pt x="5995928" y="670113"/>
                  <a:pt x="5995178" y="673200"/>
                  <a:pt x="5992177" y="676532"/>
                </a:cubicBezTo>
                <a:lnTo>
                  <a:pt x="5980737" y="684325"/>
                </a:lnTo>
                <a:lnTo>
                  <a:pt x="5987941" y="681919"/>
                </a:lnTo>
                <a:lnTo>
                  <a:pt x="6069340" y="650560"/>
                </a:lnTo>
                <a:lnTo>
                  <a:pt x="6081863" y="628609"/>
                </a:lnTo>
                <a:cubicBezTo>
                  <a:pt x="6076125" y="624232"/>
                  <a:pt x="6075081" y="621227"/>
                  <a:pt x="6078733" y="619593"/>
                </a:cubicBezTo>
                <a:cubicBezTo>
                  <a:pt x="6082386" y="617961"/>
                  <a:pt x="6087604" y="615738"/>
                  <a:pt x="6094387" y="612930"/>
                </a:cubicBezTo>
                <a:cubicBezTo>
                  <a:pt x="6097258" y="609859"/>
                  <a:pt x="6097779" y="607377"/>
                  <a:pt x="6095953" y="605482"/>
                </a:cubicBezTo>
                <a:cubicBezTo>
                  <a:pt x="6094127" y="603587"/>
                  <a:pt x="6091517" y="601889"/>
                  <a:pt x="6088125" y="600386"/>
                </a:cubicBezTo>
                <a:cubicBezTo>
                  <a:pt x="6106389" y="590718"/>
                  <a:pt x="6123086" y="580264"/>
                  <a:pt x="6138217" y="569027"/>
                </a:cubicBezTo>
                <a:cubicBezTo>
                  <a:pt x="6153350" y="557791"/>
                  <a:pt x="6170048" y="547337"/>
                  <a:pt x="6188310" y="537668"/>
                </a:cubicBezTo>
                <a:cubicBezTo>
                  <a:pt x="6194833" y="523229"/>
                  <a:pt x="6206835" y="509772"/>
                  <a:pt x="6224314" y="497293"/>
                </a:cubicBezTo>
                <a:cubicBezTo>
                  <a:pt x="6241794" y="484816"/>
                  <a:pt x="6263189" y="475277"/>
                  <a:pt x="6288494" y="468679"/>
                </a:cubicBezTo>
                <a:lnTo>
                  <a:pt x="6282233" y="452999"/>
                </a:lnTo>
                <a:cubicBezTo>
                  <a:pt x="6279363" y="448230"/>
                  <a:pt x="6280407" y="443656"/>
                  <a:pt x="6285364" y="439278"/>
                </a:cubicBezTo>
                <a:cubicBezTo>
                  <a:pt x="6290320" y="434902"/>
                  <a:pt x="6297627" y="431114"/>
                  <a:pt x="6307279" y="427912"/>
                </a:cubicBezTo>
                <a:cubicBezTo>
                  <a:pt x="6319802" y="414846"/>
                  <a:pt x="6332325" y="412754"/>
                  <a:pt x="6344848" y="421640"/>
                </a:cubicBezTo>
                <a:cubicBezTo>
                  <a:pt x="6358024" y="427715"/>
                  <a:pt x="6366111" y="433596"/>
                  <a:pt x="6369112" y="439278"/>
                </a:cubicBezTo>
                <a:cubicBezTo>
                  <a:pt x="6372113" y="444963"/>
                  <a:pt x="6366111" y="451627"/>
                  <a:pt x="6351110" y="459271"/>
                </a:cubicBezTo>
                <a:cubicBezTo>
                  <a:pt x="6338978" y="464955"/>
                  <a:pt x="6324108" y="474754"/>
                  <a:pt x="6306497" y="488670"/>
                </a:cubicBezTo>
                <a:cubicBezTo>
                  <a:pt x="6288886" y="502585"/>
                  <a:pt x="6284973" y="514737"/>
                  <a:pt x="6294756" y="525125"/>
                </a:cubicBezTo>
                <a:cubicBezTo>
                  <a:pt x="6291234" y="534597"/>
                  <a:pt x="6282624" y="549363"/>
                  <a:pt x="6268928" y="569419"/>
                </a:cubicBezTo>
                <a:cubicBezTo>
                  <a:pt x="6255231" y="589476"/>
                  <a:pt x="6238793" y="605025"/>
                  <a:pt x="6219617" y="616066"/>
                </a:cubicBezTo>
                <a:cubicBezTo>
                  <a:pt x="6228357" y="620770"/>
                  <a:pt x="6231228" y="624689"/>
                  <a:pt x="6228228" y="627826"/>
                </a:cubicBezTo>
                <a:cubicBezTo>
                  <a:pt x="6225227" y="630962"/>
                  <a:pt x="6220270" y="633313"/>
                  <a:pt x="6213356" y="634881"/>
                </a:cubicBezTo>
                <a:cubicBezTo>
                  <a:pt x="6203311" y="640565"/>
                  <a:pt x="6204616" y="648797"/>
                  <a:pt x="6217271" y="659577"/>
                </a:cubicBezTo>
                <a:lnTo>
                  <a:pt x="6243727" y="681155"/>
                </a:lnTo>
                <a:lnTo>
                  <a:pt x="6245911" y="679241"/>
                </a:lnTo>
                <a:lnTo>
                  <a:pt x="6258610" y="675863"/>
                </a:lnTo>
                <a:lnTo>
                  <a:pt x="6295080" y="675863"/>
                </a:lnTo>
                <a:lnTo>
                  <a:pt x="6290133" y="691344"/>
                </a:lnTo>
                <a:cubicBezTo>
                  <a:pt x="6284655" y="699772"/>
                  <a:pt x="6275654" y="710502"/>
                  <a:pt x="6263131" y="723537"/>
                </a:cubicBezTo>
                <a:lnTo>
                  <a:pt x="6261011" y="725578"/>
                </a:lnTo>
                <a:lnTo>
                  <a:pt x="6294756" y="728959"/>
                </a:lnTo>
                <a:cubicBezTo>
                  <a:pt x="6286016" y="733662"/>
                  <a:pt x="6280016" y="738366"/>
                  <a:pt x="6276754" y="743070"/>
                </a:cubicBezTo>
                <a:cubicBezTo>
                  <a:pt x="6273493" y="747774"/>
                  <a:pt x="6269057" y="752477"/>
                  <a:pt x="6263448" y="757182"/>
                </a:cubicBezTo>
                <a:lnTo>
                  <a:pt x="6288494" y="766589"/>
                </a:lnTo>
                <a:cubicBezTo>
                  <a:pt x="6301018" y="766589"/>
                  <a:pt x="6307279" y="769724"/>
                  <a:pt x="6307279" y="775997"/>
                </a:cubicBezTo>
                <a:cubicBezTo>
                  <a:pt x="6306758" y="782334"/>
                  <a:pt x="6303105" y="788475"/>
                  <a:pt x="6296322" y="794421"/>
                </a:cubicBezTo>
                <a:cubicBezTo>
                  <a:pt x="6289538" y="800366"/>
                  <a:pt x="6282756" y="805723"/>
                  <a:pt x="6275971" y="810492"/>
                </a:cubicBezTo>
                <a:lnTo>
                  <a:pt x="6293109" y="811372"/>
                </a:lnTo>
                <a:lnTo>
                  <a:pt x="6308526" y="799974"/>
                </a:lnTo>
                <a:cubicBezTo>
                  <a:pt x="6324180" y="792657"/>
                  <a:pt x="6330442" y="783772"/>
                  <a:pt x="6327311" y="773319"/>
                </a:cubicBezTo>
                <a:lnTo>
                  <a:pt x="6408711" y="738823"/>
                </a:lnTo>
                <a:cubicBezTo>
                  <a:pt x="6424365" y="747578"/>
                  <a:pt x="6432193" y="753589"/>
                  <a:pt x="6432193" y="756856"/>
                </a:cubicBezTo>
                <a:cubicBezTo>
                  <a:pt x="6432193" y="760122"/>
                  <a:pt x="6424365" y="764564"/>
                  <a:pt x="6408711" y="770182"/>
                </a:cubicBezTo>
                <a:cubicBezTo>
                  <a:pt x="6420582" y="779003"/>
                  <a:pt x="6420322" y="785666"/>
                  <a:pt x="6407929" y="790174"/>
                </a:cubicBezTo>
                <a:cubicBezTo>
                  <a:pt x="6395536" y="794682"/>
                  <a:pt x="6393710" y="800562"/>
                  <a:pt x="6402450" y="807814"/>
                </a:cubicBezTo>
                <a:cubicBezTo>
                  <a:pt x="6391361" y="815980"/>
                  <a:pt x="6379100" y="829438"/>
                  <a:pt x="6365663" y="848188"/>
                </a:cubicBezTo>
                <a:cubicBezTo>
                  <a:pt x="6352227" y="866939"/>
                  <a:pt x="6347792" y="879613"/>
                  <a:pt x="6352357" y="886211"/>
                </a:cubicBezTo>
                <a:lnTo>
                  <a:pt x="6302265" y="945793"/>
                </a:lnTo>
                <a:cubicBezTo>
                  <a:pt x="6315311" y="953763"/>
                  <a:pt x="6322093" y="962126"/>
                  <a:pt x="6322616" y="970881"/>
                </a:cubicBezTo>
                <a:cubicBezTo>
                  <a:pt x="6323137" y="979634"/>
                  <a:pt x="6314267" y="987997"/>
                  <a:pt x="6296003" y="995968"/>
                </a:cubicBezTo>
                <a:lnTo>
                  <a:pt x="6292166" y="1001414"/>
                </a:lnTo>
                <a:lnTo>
                  <a:pt x="6319802" y="998646"/>
                </a:lnTo>
                <a:lnTo>
                  <a:pt x="6339481" y="1010472"/>
                </a:lnTo>
                <a:lnTo>
                  <a:pt x="6352357" y="1005375"/>
                </a:lnTo>
                <a:cubicBezTo>
                  <a:pt x="6366576" y="996948"/>
                  <a:pt x="6377274" y="981659"/>
                  <a:pt x="6384449" y="959513"/>
                </a:cubicBezTo>
                <a:cubicBezTo>
                  <a:pt x="6391623" y="937365"/>
                  <a:pt x="6403884" y="921294"/>
                  <a:pt x="6421234" y="911298"/>
                </a:cubicBezTo>
                <a:cubicBezTo>
                  <a:pt x="6427627" y="909861"/>
                  <a:pt x="6433628" y="909600"/>
                  <a:pt x="6439237" y="910514"/>
                </a:cubicBezTo>
                <a:cubicBezTo>
                  <a:pt x="6444846" y="911429"/>
                  <a:pt x="6449281" y="912736"/>
                  <a:pt x="6452542" y="914434"/>
                </a:cubicBezTo>
                <a:cubicBezTo>
                  <a:pt x="6466761" y="923059"/>
                  <a:pt x="6469631" y="933249"/>
                  <a:pt x="6461152" y="945010"/>
                </a:cubicBezTo>
                <a:cubicBezTo>
                  <a:pt x="6452674" y="956769"/>
                  <a:pt x="6441454" y="965392"/>
                  <a:pt x="6427496" y="970881"/>
                </a:cubicBezTo>
                <a:cubicBezTo>
                  <a:pt x="6412624" y="991068"/>
                  <a:pt x="6400103" y="1010275"/>
                  <a:pt x="6389927" y="1028502"/>
                </a:cubicBezTo>
                <a:cubicBezTo>
                  <a:pt x="6379752" y="1046729"/>
                  <a:pt x="6367229" y="1065154"/>
                  <a:pt x="6352357" y="1083773"/>
                </a:cubicBezTo>
                <a:cubicBezTo>
                  <a:pt x="6358098" y="1086778"/>
                  <a:pt x="6359141" y="1089391"/>
                  <a:pt x="6355488" y="1091613"/>
                </a:cubicBezTo>
                <a:cubicBezTo>
                  <a:pt x="6351836" y="1093834"/>
                  <a:pt x="6346618" y="1096448"/>
                  <a:pt x="6339834" y="1099453"/>
                </a:cubicBezTo>
                <a:cubicBezTo>
                  <a:pt x="6333834" y="1102654"/>
                  <a:pt x="6331747" y="1105659"/>
                  <a:pt x="6333573" y="1108469"/>
                </a:cubicBezTo>
                <a:cubicBezTo>
                  <a:pt x="6335399" y="1111278"/>
                  <a:pt x="6339575" y="1113499"/>
                  <a:pt x="6346096" y="1115131"/>
                </a:cubicBezTo>
                <a:cubicBezTo>
                  <a:pt x="6336312" y="1119966"/>
                  <a:pt x="6327702" y="1125193"/>
                  <a:pt x="6320267" y="1130812"/>
                </a:cubicBezTo>
                <a:cubicBezTo>
                  <a:pt x="6312832" y="1136429"/>
                  <a:pt x="6308918" y="1141656"/>
                  <a:pt x="6308526" y="1146490"/>
                </a:cubicBezTo>
                <a:lnTo>
                  <a:pt x="6283480" y="1168442"/>
                </a:lnTo>
                <a:cubicBezTo>
                  <a:pt x="6292613" y="1174845"/>
                  <a:pt x="6296265" y="1180854"/>
                  <a:pt x="6294439" y="1186474"/>
                </a:cubicBezTo>
                <a:cubicBezTo>
                  <a:pt x="6292613" y="1192092"/>
                  <a:pt x="6286872" y="1196534"/>
                  <a:pt x="6277219" y="1199801"/>
                </a:cubicBezTo>
                <a:cubicBezTo>
                  <a:pt x="6298482" y="1199017"/>
                  <a:pt x="6326399" y="1198234"/>
                  <a:pt x="6360967" y="1197449"/>
                </a:cubicBezTo>
                <a:cubicBezTo>
                  <a:pt x="6395536" y="1196666"/>
                  <a:pt x="6421887" y="1200586"/>
                  <a:pt x="6440019" y="1209209"/>
                </a:cubicBezTo>
                <a:cubicBezTo>
                  <a:pt x="6449411" y="1215808"/>
                  <a:pt x="6454108" y="1222210"/>
                  <a:pt x="6454108" y="1228416"/>
                </a:cubicBezTo>
                <a:cubicBezTo>
                  <a:pt x="6454108" y="1234623"/>
                  <a:pt x="6449411" y="1238673"/>
                  <a:pt x="6440019" y="1240568"/>
                </a:cubicBezTo>
                <a:cubicBezTo>
                  <a:pt x="6439367" y="1242398"/>
                  <a:pt x="6437541" y="1245010"/>
                  <a:pt x="6434541" y="1248408"/>
                </a:cubicBezTo>
                <a:cubicBezTo>
                  <a:pt x="6431540" y="1251805"/>
                  <a:pt x="6431279" y="1254419"/>
                  <a:pt x="6433757" y="1256247"/>
                </a:cubicBezTo>
                <a:lnTo>
                  <a:pt x="6452542" y="1249975"/>
                </a:lnTo>
                <a:lnTo>
                  <a:pt x="6533942" y="1218617"/>
                </a:lnTo>
                <a:lnTo>
                  <a:pt x="6546465" y="1196666"/>
                </a:lnTo>
                <a:cubicBezTo>
                  <a:pt x="6540726" y="1192289"/>
                  <a:pt x="6539683" y="1189283"/>
                  <a:pt x="6543334" y="1187650"/>
                </a:cubicBezTo>
                <a:cubicBezTo>
                  <a:pt x="6546988" y="1186017"/>
                  <a:pt x="6552206" y="1183794"/>
                  <a:pt x="6558988" y="1180986"/>
                </a:cubicBezTo>
                <a:cubicBezTo>
                  <a:pt x="6561859" y="1177915"/>
                  <a:pt x="6562380" y="1175433"/>
                  <a:pt x="6560555" y="1173538"/>
                </a:cubicBezTo>
                <a:cubicBezTo>
                  <a:pt x="6558729" y="1171644"/>
                  <a:pt x="6556119" y="1169945"/>
                  <a:pt x="6552727" y="1168442"/>
                </a:cubicBezTo>
                <a:cubicBezTo>
                  <a:pt x="6570990" y="1158773"/>
                  <a:pt x="6587688" y="1148321"/>
                  <a:pt x="6602819" y="1137084"/>
                </a:cubicBezTo>
                <a:cubicBezTo>
                  <a:pt x="6617952" y="1125846"/>
                  <a:pt x="6634649" y="1115393"/>
                  <a:pt x="6652912" y="1105724"/>
                </a:cubicBezTo>
                <a:cubicBezTo>
                  <a:pt x="6659434" y="1091286"/>
                  <a:pt x="6671436" y="1077828"/>
                  <a:pt x="6688916" y="1065350"/>
                </a:cubicBezTo>
                <a:cubicBezTo>
                  <a:pt x="6706396" y="1052871"/>
                  <a:pt x="6727790" y="1043333"/>
                  <a:pt x="6753096" y="1036734"/>
                </a:cubicBezTo>
                <a:lnTo>
                  <a:pt x="6746835" y="1021055"/>
                </a:lnTo>
                <a:cubicBezTo>
                  <a:pt x="6743965" y="1016286"/>
                  <a:pt x="6745009" y="1011712"/>
                  <a:pt x="6749965" y="1007335"/>
                </a:cubicBezTo>
                <a:cubicBezTo>
                  <a:pt x="6754922" y="1002957"/>
                  <a:pt x="6762229" y="999169"/>
                  <a:pt x="6771881" y="995968"/>
                </a:cubicBezTo>
                <a:cubicBezTo>
                  <a:pt x="6784404" y="982901"/>
                  <a:pt x="6796927" y="980811"/>
                  <a:pt x="6809450" y="989696"/>
                </a:cubicBezTo>
                <a:cubicBezTo>
                  <a:pt x="6822626" y="995771"/>
                  <a:pt x="6830713" y="1001651"/>
                  <a:pt x="6833714" y="1007335"/>
                </a:cubicBezTo>
                <a:cubicBezTo>
                  <a:pt x="6836715" y="1013019"/>
                  <a:pt x="6830713" y="1019683"/>
                  <a:pt x="6815712" y="1027327"/>
                </a:cubicBezTo>
                <a:cubicBezTo>
                  <a:pt x="6803580" y="1033011"/>
                  <a:pt x="6788710" y="1042810"/>
                  <a:pt x="6771099" y="1056725"/>
                </a:cubicBezTo>
                <a:cubicBezTo>
                  <a:pt x="6753487" y="1070642"/>
                  <a:pt x="6749574" y="1082792"/>
                  <a:pt x="6759358" y="1093181"/>
                </a:cubicBezTo>
                <a:cubicBezTo>
                  <a:pt x="6755836" y="1102654"/>
                  <a:pt x="6747226" y="1117419"/>
                  <a:pt x="6733529" y="1137474"/>
                </a:cubicBezTo>
                <a:cubicBezTo>
                  <a:pt x="6719833" y="1157532"/>
                  <a:pt x="6703395" y="1173081"/>
                  <a:pt x="6684219" y="1184122"/>
                </a:cubicBezTo>
                <a:cubicBezTo>
                  <a:pt x="6692959" y="1188826"/>
                  <a:pt x="6695830" y="1192745"/>
                  <a:pt x="6692829" y="1195882"/>
                </a:cubicBezTo>
                <a:cubicBezTo>
                  <a:pt x="6689828" y="1199017"/>
                  <a:pt x="6684872" y="1201369"/>
                  <a:pt x="6677958" y="1202937"/>
                </a:cubicBezTo>
                <a:cubicBezTo>
                  <a:pt x="6667913" y="1208622"/>
                  <a:pt x="6669218" y="1216852"/>
                  <a:pt x="6681872" y="1227633"/>
                </a:cubicBezTo>
                <a:cubicBezTo>
                  <a:pt x="6694525" y="1238413"/>
                  <a:pt x="6703656" y="1245861"/>
                  <a:pt x="6709265" y="1249975"/>
                </a:cubicBezTo>
                <a:cubicBezTo>
                  <a:pt x="6695308" y="1260037"/>
                  <a:pt x="6673131" y="1281466"/>
                  <a:pt x="6642737" y="1314261"/>
                </a:cubicBezTo>
                <a:cubicBezTo>
                  <a:pt x="6612343" y="1347058"/>
                  <a:pt x="6601123" y="1368487"/>
                  <a:pt x="6609081" y="1378547"/>
                </a:cubicBezTo>
                <a:lnTo>
                  <a:pt x="6558988" y="1400499"/>
                </a:lnTo>
                <a:cubicBezTo>
                  <a:pt x="6549466" y="1409776"/>
                  <a:pt x="6540335" y="1418660"/>
                  <a:pt x="6531594" y="1427154"/>
                </a:cubicBezTo>
                <a:cubicBezTo>
                  <a:pt x="6522854" y="1435647"/>
                  <a:pt x="6515289" y="1444533"/>
                  <a:pt x="6508896" y="1453810"/>
                </a:cubicBezTo>
                <a:lnTo>
                  <a:pt x="6515158" y="1463217"/>
                </a:lnTo>
                <a:cubicBezTo>
                  <a:pt x="6535117" y="1460996"/>
                  <a:pt x="6549987" y="1452110"/>
                  <a:pt x="6559772" y="1436562"/>
                </a:cubicBezTo>
                <a:cubicBezTo>
                  <a:pt x="6569556" y="1421014"/>
                  <a:pt x="6585992" y="1412129"/>
                  <a:pt x="6609081" y="1409906"/>
                </a:cubicBezTo>
                <a:cubicBezTo>
                  <a:pt x="6620560" y="1409384"/>
                  <a:pt x="6635170" y="1407293"/>
                  <a:pt x="6652912" y="1403635"/>
                </a:cubicBezTo>
                <a:lnTo>
                  <a:pt x="6609081" y="1394227"/>
                </a:lnTo>
                <a:lnTo>
                  <a:pt x="6627865" y="1387956"/>
                </a:lnTo>
                <a:cubicBezTo>
                  <a:pt x="6637128" y="1385080"/>
                  <a:pt x="6645215" y="1384558"/>
                  <a:pt x="6652129" y="1386388"/>
                </a:cubicBezTo>
                <a:cubicBezTo>
                  <a:pt x="6659043" y="1388217"/>
                  <a:pt x="6665566" y="1390831"/>
                  <a:pt x="6671696" y="1394227"/>
                </a:cubicBezTo>
                <a:cubicBezTo>
                  <a:pt x="6678219" y="1389654"/>
                  <a:pt x="6683960" y="1385473"/>
                  <a:pt x="6688916" y="1381684"/>
                </a:cubicBezTo>
                <a:cubicBezTo>
                  <a:pt x="6693873" y="1377895"/>
                  <a:pt x="6696483" y="1373712"/>
                  <a:pt x="6696742" y="1369140"/>
                </a:cubicBezTo>
                <a:cubicBezTo>
                  <a:pt x="6702613" y="1365743"/>
                  <a:pt x="6706526" y="1360777"/>
                  <a:pt x="6708483" y="1354244"/>
                </a:cubicBezTo>
                <a:cubicBezTo>
                  <a:pt x="6710440" y="1347712"/>
                  <a:pt x="6712787" y="1341179"/>
                  <a:pt x="6715527" y="1334645"/>
                </a:cubicBezTo>
                <a:cubicBezTo>
                  <a:pt x="6695699" y="1334123"/>
                  <a:pt x="6679001" y="1328896"/>
                  <a:pt x="6665435" y="1318966"/>
                </a:cubicBezTo>
                <a:cubicBezTo>
                  <a:pt x="6685263" y="1312694"/>
                  <a:pt x="6695699" y="1303286"/>
                  <a:pt x="6696742" y="1290743"/>
                </a:cubicBezTo>
                <a:lnTo>
                  <a:pt x="6759358" y="1297014"/>
                </a:lnTo>
                <a:cubicBezTo>
                  <a:pt x="6750618" y="1301718"/>
                  <a:pt x="6744618" y="1306421"/>
                  <a:pt x="6741355" y="1311126"/>
                </a:cubicBezTo>
                <a:cubicBezTo>
                  <a:pt x="6738095" y="1315830"/>
                  <a:pt x="6733659" y="1320533"/>
                  <a:pt x="6728050" y="1325238"/>
                </a:cubicBezTo>
                <a:lnTo>
                  <a:pt x="6753096" y="1334645"/>
                </a:lnTo>
                <a:cubicBezTo>
                  <a:pt x="6765619" y="1334645"/>
                  <a:pt x="6771881" y="1337781"/>
                  <a:pt x="6771881" y="1344053"/>
                </a:cubicBezTo>
                <a:cubicBezTo>
                  <a:pt x="6771360" y="1350389"/>
                  <a:pt x="6767707" y="1356531"/>
                  <a:pt x="6760924" y="1362477"/>
                </a:cubicBezTo>
                <a:cubicBezTo>
                  <a:pt x="6754140" y="1368421"/>
                  <a:pt x="6747357" y="1373778"/>
                  <a:pt x="6740573" y="1378547"/>
                </a:cubicBezTo>
                <a:cubicBezTo>
                  <a:pt x="6750357" y="1379854"/>
                  <a:pt x="6760533" y="1380377"/>
                  <a:pt x="6771099" y="1380116"/>
                </a:cubicBezTo>
                <a:cubicBezTo>
                  <a:pt x="6781664" y="1379854"/>
                  <a:pt x="6790274" y="1380377"/>
                  <a:pt x="6796927" y="1381684"/>
                </a:cubicBezTo>
                <a:cubicBezTo>
                  <a:pt x="6801493" y="1386910"/>
                  <a:pt x="6797059" y="1393705"/>
                  <a:pt x="6783622" y="1402067"/>
                </a:cubicBezTo>
                <a:cubicBezTo>
                  <a:pt x="6770185" y="1410430"/>
                  <a:pt x="6757923" y="1417223"/>
                  <a:pt x="6746835" y="1422451"/>
                </a:cubicBezTo>
                <a:cubicBezTo>
                  <a:pt x="6746575" y="1428984"/>
                  <a:pt x="6743965" y="1434732"/>
                  <a:pt x="6739009" y="1439698"/>
                </a:cubicBezTo>
                <a:cubicBezTo>
                  <a:pt x="6734052" y="1444663"/>
                  <a:pt x="6728311" y="1447277"/>
                  <a:pt x="6721789" y="1447537"/>
                </a:cubicBezTo>
                <a:lnTo>
                  <a:pt x="6690481" y="1469488"/>
                </a:lnTo>
                <a:lnTo>
                  <a:pt x="6690481" y="1497712"/>
                </a:lnTo>
                <a:lnTo>
                  <a:pt x="6709265" y="1488305"/>
                </a:lnTo>
                <a:lnTo>
                  <a:pt x="6734312" y="1463217"/>
                </a:lnTo>
                <a:cubicBezTo>
                  <a:pt x="6737704" y="1460081"/>
                  <a:pt x="6741878" y="1457730"/>
                  <a:pt x="6746835" y="1456162"/>
                </a:cubicBezTo>
                <a:cubicBezTo>
                  <a:pt x="6751791" y="1454593"/>
                  <a:pt x="6755967" y="1453810"/>
                  <a:pt x="6759358" y="1453810"/>
                </a:cubicBezTo>
                <a:cubicBezTo>
                  <a:pt x="6758837" y="1455574"/>
                  <a:pt x="6756750" y="1458318"/>
                  <a:pt x="6753096" y="1462041"/>
                </a:cubicBezTo>
                <a:cubicBezTo>
                  <a:pt x="6749444" y="1465765"/>
                  <a:pt x="6747357" y="1469293"/>
                  <a:pt x="6746835" y="1472625"/>
                </a:cubicBezTo>
                <a:lnTo>
                  <a:pt x="6746118" y="1485657"/>
                </a:lnTo>
                <a:lnTo>
                  <a:pt x="6759346" y="1478795"/>
                </a:lnTo>
                <a:cubicBezTo>
                  <a:pt x="6771869" y="1465729"/>
                  <a:pt x="6784392" y="1463638"/>
                  <a:pt x="6796916" y="1472523"/>
                </a:cubicBezTo>
                <a:cubicBezTo>
                  <a:pt x="6810091" y="1478599"/>
                  <a:pt x="6818179" y="1484479"/>
                  <a:pt x="6821179" y="1490162"/>
                </a:cubicBezTo>
                <a:cubicBezTo>
                  <a:pt x="6824180" y="1495846"/>
                  <a:pt x="6818179" y="1502510"/>
                  <a:pt x="6803177" y="1510153"/>
                </a:cubicBezTo>
                <a:lnTo>
                  <a:pt x="6765102" y="1535245"/>
                </a:lnTo>
                <a:lnTo>
                  <a:pt x="6765619" y="1535342"/>
                </a:lnTo>
                <a:lnTo>
                  <a:pt x="6762163" y="1544864"/>
                </a:lnTo>
                <a:lnTo>
                  <a:pt x="6775245" y="1539083"/>
                </a:lnTo>
                <a:lnTo>
                  <a:pt x="7006922" y="1335250"/>
                </a:lnTo>
                <a:cubicBezTo>
                  <a:pt x="7021141" y="1327214"/>
                  <a:pt x="7031839" y="1318982"/>
                  <a:pt x="7039012" y="1310554"/>
                </a:cubicBezTo>
                <a:cubicBezTo>
                  <a:pt x="7046188" y="1302127"/>
                  <a:pt x="7058449" y="1294679"/>
                  <a:pt x="7075799" y="1288211"/>
                </a:cubicBezTo>
                <a:cubicBezTo>
                  <a:pt x="7076061" y="1283311"/>
                  <a:pt x="7078670" y="1278216"/>
                  <a:pt x="7083627" y="1272923"/>
                </a:cubicBezTo>
                <a:cubicBezTo>
                  <a:pt x="7088584" y="1267632"/>
                  <a:pt x="7094324" y="1263320"/>
                  <a:pt x="7100845" y="1259988"/>
                </a:cubicBezTo>
                <a:lnTo>
                  <a:pt x="7125892" y="1238037"/>
                </a:lnTo>
                <a:lnTo>
                  <a:pt x="7138591" y="1234658"/>
                </a:lnTo>
                <a:lnTo>
                  <a:pt x="7175060" y="1234658"/>
                </a:lnTo>
                <a:lnTo>
                  <a:pt x="7170114" y="1250139"/>
                </a:lnTo>
                <a:cubicBezTo>
                  <a:pt x="7164636" y="1258567"/>
                  <a:pt x="7155635" y="1269298"/>
                  <a:pt x="7143112" y="1282332"/>
                </a:cubicBezTo>
                <a:cubicBezTo>
                  <a:pt x="7118065" y="1308398"/>
                  <a:pt x="7097715" y="1326038"/>
                  <a:pt x="7082061" y="1335250"/>
                </a:cubicBezTo>
                <a:lnTo>
                  <a:pt x="7088322" y="1335250"/>
                </a:lnTo>
                <a:cubicBezTo>
                  <a:pt x="7097585" y="1339823"/>
                  <a:pt x="7102541" y="1344005"/>
                  <a:pt x="7103194" y="1347793"/>
                </a:cubicBezTo>
                <a:cubicBezTo>
                  <a:pt x="7103846" y="1351583"/>
                  <a:pt x="7100977" y="1355764"/>
                  <a:pt x="7094584" y="1360337"/>
                </a:cubicBezTo>
                <a:cubicBezTo>
                  <a:pt x="7086758" y="1384117"/>
                  <a:pt x="7072668" y="1408682"/>
                  <a:pt x="7052319" y="1434030"/>
                </a:cubicBezTo>
                <a:cubicBezTo>
                  <a:pt x="7031968" y="1459379"/>
                  <a:pt x="7014750" y="1483944"/>
                  <a:pt x="7000661" y="1507724"/>
                </a:cubicBezTo>
                <a:cubicBezTo>
                  <a:pt x="7006531" y="1512101"/>
                  <a:pt x="7007313" y="1515107"/>
                  <a:pt x="7003009" y="1516740"/>
                </a:cubicBezTo>
                <a:cubicBezTo>
                  <a:pt x="6998705" y="1518373"/>
                  <a:pt x="6991659" y="1520595"/>
                  <a:pt x="6981876" y="1523403"/>
                </a:cubicBezTo>
                <a:cubicBezTo>
                  <a:pt x="6981355" y="1526670"/>
                  <a:pt x="6980832" y="1529545"/>
                  <a:pt x="6980311" y="1532027"/>
                </a:cubicBezTo>
                <a:cubicBezTo>
                  <a:pt x="6979789" y="1534510"/>
                  <a:pt x="6982399" y="1535816"/>
                  <a:pt x="6988138" y="1535947"/>
                </a:cubicBezTo>
                <a:cubicBezTo>
                  <a:pt x="6983572" y="1541109"/>
                  <a:pt x="6977049" y="1547250"/>
                  <a:pt x="6968571" y="1554371"/>
                </a:cubicBezTo>
                <a:cubicBezTo>
                  <a:pt x="6960092" y="1561491"/>
                  <a:pt x="6958265" y="1566848"/>
                  <a:pt x="6963091" y="1570442"/>
                </a:cubicBezTo>
                <a:lnTo>
                  <a:pt x="7000661" y="1551627"/>
                </a:lnTo>
                <a:cubicBezTo>
                  <a:pt x="7007184" y="1548491"/>
                  <a:pt x="7011358" y="1545354"/>
                  <a:pt x="7013184" y="1542219"/>
                </a:cubicBezTo>
                <a:cubicBezTo>
                  <a:pt x="7015010" y="1539083"/>
                  <a:pt x="7012924" y="1535947"/>
                  <a:pt x="7006922" y="1532811"/>
                </a:cubicBezTo>
                <a:cubicBezTo>
                  <a:pt x="7013575" y="1529480"/>
                  <a:pt x="7020620" y="1525168"/>
                  <a:pt x="7028055" y="1519875"/>
                </a:cubicBezTo>
                <a:cubicBezTo>
                  <a:pt x="7035490" y="1514584"/>
                  <a:pt x="7040970" y="1509488"/>
                  <a:pt x="7044491" y="1504588"/>
                </a:cubicBezTo>
                <a:lnTo>
                  <a:pt x="7094584" y="1448142"/>
                </a:lnTo>
                <a:lnTo>
                  <a:pt x="7132153" y="1432463"/>
                </a:lnTo>
                <a:cubicBezTo>
                  <a:pt x="7138937" y="1429195"/>
                  <a:pt x="7144155" y="1425537"/>
                  <a:pt x="7147807" y="1421487"/>
                </a:cubicBezTo>
                <a:cubicBezTo>
                  <a:pt x="7151460" y="1417437"/>
                  <a:pt x="7150417" y="1413778"/>
                  <a:pt x="7144676" y="1410510"/>
                </a:cubicBezTo>
                <a:lnTo>
                  <a:pt x="7169722" y="1385424"/>
                </a:lnTo>
                <a:cubicBezTo>
                  <a:pt x="7166592" y="1374970"/>
                  <a:pt x="7172853" y="1366086"/>
                  <a:pt x="7188507" y="1358769"/>
                </a:cubicBezTo>
                <a:cubicBezTo>
                  <a:pt x="7204161" y="1351452"/>
                  <a:pt x="7210422" y="1342567"/>
                  <a:pt x="7207292" y="1332114"/>
                </a:cubicBezTo>
                <a:lnTo>
                  <a:pt x="7288692" y="1297619"/>
                </a:lnTo>
                <a:cubicBezTo>
                  <a:pt x="7304346" y="1306373"/>
                  <a:pt x="7312173" y="1312384"/>
                  <a:pt x="7312173" y="1315650"/>
                </a:cubicBezTo>
                <a:cubicBezTo>
                  <a:pt x="7312173" y="1318916"/>
                  <a:pt x="7304346" y="1323359"/>
                  <a:pt x="7288692" y="1328978"/>
                </a:cubicBezTo>
                <a:cubicBezTo>
                  <a:pt x="7300562" y="1337798"/>
                  <a:pt x="7300303" y="1344461"/>
                  <a:pt x="7287909" y="1348969"/>
                </a:cubicBezTo>
                <a:cubicBezTo>
                  <a:pt x="7275516" y="1353477"/>
                  <a:pt x="7273690" y="1359356"/>
                  <a:pt x="7282430" y="1366609"/>
                </a:cubicBezTo>
                <a:cubicBezTo>
                  <a:pt x="7271342" y="1374775"/>
                  <a:pt x="7259080" y="1388233"/>
                  <a:pt x="7245643" y="1406984"/>
                </a:cubicBezTo>
                <a:cubicBezTo>
                  <a:pt x="7232208" y="1425734"/>
                  <a:pt x="7227772" y="1438408"/>
                  <a:pt x="7232338" y="1445006"/>
                </a:cubicBezTo>
                <a:lnTo>
                  <a:pt x="7182245" y="1504588"/>
                </a:lnTo>
                <a:cubicBezTo>
                  <a:pt x="7195291" y="1512559"/>
                  <a:pt x="7202074" y="1520921"/>
                  <a:pt x="7202596" y="1529675"/>
                </a:cubicBezTo>
                <a:cubicBezTo>
                  <a:pt x="7203117" y="1538430"/>
                  <a:pt x="7194248" y="1546792"/>
                  <a:pt x="7175984" y="1554763"/>
                </a:cubicBezTo>
                <a:cubicBezTo>
                  <a:pt x="7169722" y="1567698"/>
                  <a:pt x="7160330" y="1581026"/>
                  <a:pt x="7147807" y="1594746"/>
                </a:cubicBezTo>
                <a:cubicBezTo>
                  <a:pt x="7135284" y="1608464"/>
                  <a:pt x="7119630" y="1620225"/>
                  <a:pt x="7100845" y="1630024"/>
                </a:cubicBezTo>
                <a:lnTo>
                  <a:pt x="7119630" y="1655112"/>
                </a:lnTo>
                <a:lnTo>
                  <a:pt x="7075799" y="1670791"/>
                </a:lnTo>
                <a:lnTo>
                  <a:pt x="7075799" y="1705286"/>
                </a:lnTo>
                <a:cubicBezTo>
                  <a:pt x="7067582" y="1711689"/>
                  <a:pt x="7062103" y="1717698"/>
                  <a:pt x="7059363" y="1723318"/>
                </a:cubicBezTo>
                <a:cubicBezTo>
                  <a:pt x="7056623" y="1728936"/>
                  <a:pt x="7049580" y="1733378"/>
                  <a:pt x="7038230" y="1736645"/>
                </a:cubicBezTo>
                <a:cubicBezTo>
                  <a:pt x="7035360" y="1740239"/>
                  <a:pt x="7034839" y="1744812"/>
                  <a:pt x="7036665" y="1750365"/>
                </a:cubicBezTo>
                <a:cubicBezTo>
                  <a:pt x="7038491" y="1755918"/>
                  <a:pt x="7041101" y="1759707"/>
                  <a:pt x="7044491" y="1761732"/>
                </a:cubicBezTo>
                <a:cubicBezTo>
                  <a:pt x="7048013" y="1764672"/>
                  <a:pt x="7051928" y="1765848"/>
                  <a:pt x="7056232" y="1765260"/>
                </a:cubicBezTo>
                <a:cubicBezTo>
                  <a:pt x="7060536" y="1764672"/>
                  <a:pt x="7062885" y="1763496"/>
                  <a:pt x="7063276" y="1761732"/>
                </a:cubicBezTo>
                <a:cubicBezTo>
                  <a:pt x="7050493" y="1752325"/>
                  <a:pt x="7052579" y="1744484"/>
                  <a:pt x="7069538" y="1738213"/>
                </a:cubicBezTo>
                <a:cubicBezTo>
                  <a:pt x="7086496" y="1731940"/>
                  <a:pt x="7101107" y="1727237"/>
                  <a:pt x="7113368" y="1724101"/>
                </a:cubicBezTo>
                <a:lnTo>
                  <a:pt x="7113368" y="1677063"/>
                </a:lnTo>
                <a:lnTo>
                  <a:pt x="7119630" y="1677063"/>
                </a:lnTo>
                <a:cubicBezTo>
                  <a:pt x="7123152" y="1673796"/>
                  <a:pt x="7125500" y="1670138"/>
                  <a:pt x="7126676" y="1666087"/>
                </a:cubicBezTo>
                <a:cubicBezTo>
                  <a:pt x="7127849" y="1662036"/>
                  <a:pt x="7125500" y="1658378"/>
                  <a:pt x="7119630" y="1655112"/>
                </a:cubicBezTo>
                <a:cubicBezTo>
                  <a:pt x="7137110" y="1646945"/>
                  <a:pt x="7150678" y="1638191"/>
                  <a:pt x="7160330" y="1628848"/>
                </a:cubicBezTo>
                <a:cubicBezTo>
                  <a:pt x="7169984" y="1619506"/>
                  <a:pt x="7183550" y="1611536"/>
                  <a:pt x="7201030" y="1604936"/>
                </a:cubicBezTo>
                <a:cubicBezTo>
                  <a:pt x="7180420" y="1594811"/>
                  <a:pt x="7174681" y="1587625"/>
                  <a:pt x="7183812" y="1583378"/>
                </a:cubicBezTo>
                <a:cubicBezTo>
                  <a:pt x="7192943" y="1579131"/>
                  <a:pt x="7209118" y="1572729"/>
                  <a:pt x="7232338" y="1564170"/>
                </a:cubicBezTo>
                <a:cubicBezTo>
                  <a:pt x="7246557" y="1555743"/>
                  <a:pt x="7257254" y="1540455"/>
                  <a:pt x="7264430" y="1518308"/>
                </a:cubicBezTo>
                <a:cubicBezTo>
                  <a:pt x="7271603" y="1496161"/>
                  <a:pt x="7283865" y="1480089"/>
                  <a:pt x="7301215" y="1470093"/>
                </a:cubicBezTo>
                <a:cubicBezTo>
                  <a:pt x="7307608" y="1468656"/>
                  <a:pt x="7313608" y="1468395"/>
                  <a:pt x="7319217" y="1469310"/>
                </a:cubicBezTo>
                <a:cubicBezTo>
                  <a:pt x="7324826" y="1470224"/>
                  <a:pt x="7329262" y="1471530"/>
                  <a:pt x="7332523" y="1473229"/>
                </a:cubicBezTo>
                <a:cubicBezTo>
                  <a:pt x="7346742" y="1481853"/>
                  <a:pt x="7349611" y="1492045"/>
                  <a:pt x="7341133" y="1503804"/>
                </a:cubicBezTo>
                <a:cubicBezTo>
                  <a:pt x="7332654" y="1515564"/>
                  <a:pt x="7321434" y="1524187"/>
                  <a:pt x="7307476" y="1529675"/>
                </a:cubicBezTo>
                <a:cubicBezTo>
                  <a:pt x="7292605" y="1549863"/>
                  <a:pt x="7280083" y="1569070"/>
                  <a:pt x="7269907" y="1587298"/>
                </a:cubicBezTo>
                <a:cubicBezTo>
                  <a:pt x="7259733" y="1605525"/>
                  <a:pt x="7247209" y="1623948"/>
                  <a:pt x="7232338" y="1642568"/>
                </a:cubicBezTo>
                <a:cubicBezTo>
                  <a:pt x="7238078" y="1645573"/>
                  <a:pt x="7239122" y="1648186"/>
                  <a:pt x="7235469" y="1650408"/>
                </a:cubicBezTo>
                <a:cubicBezTo>
                  <a:pt x="7231817" y="1652629"/>
                  <a:pt x="7226599" y="1655242"/>
                  <a:pt x="7219815" y="1658247"/>
                </a:cubicBezTo>
                <a:cubicBezTo>
                  <a:pt x="7213815" y="1661448"/>
                  <a:pt x="7211727" y="1664453"/>
                  <a:pt x="7213553" y="1667263"/>
                </a:cubicBezTo>
                <a:cubicBezTo>
                  <a:pt x="7215379" y="1670073"/>
                  <a:pt x="7219555" y="1672294"/>
                  <a:pt x="7226076" y="1673927"/>
                </a:cubicBezTo>
                <a:cubicBezTo>
                  <a:pt x="7216293" y="1678762"/>
                  <a:pt x="7207683" y="1683988"/>
                  <a:pt x="7200248" y="1689606"/>
                </a:cubicBezTo>
                <a:cubicBezTo>
                  <a:pt x="7192813" y="1695225"/>
                  <a:pt x="7188898" y="1700451"/>
                  <a:pt x="7188507" y="1705286"/>
                </a:cubicBezTo>
                <a:lnTo>
                  <a:pt x="7163461" y="1727237"/>
                </a:lnTo>
                <a:cubicBezTo>
                  <a:pt x="7172594" y="1733640"/>
                  <a:pt x="7176245" y="1739650"/>
                  <a:pt x="7174419" y="1745268"/>
                </a:cubicBezTo>
                <a:cubicBezTo>
                  <a:pt x="7172594" y="1750887"/>
                  <a:pt x="7166853" y="1755329"/>
                  <a:pt x="7157199" y="1758596"/>
                </a:cubicBezTo>
                <a:cubicBezTo>
                  <a:pt x="7178462" y="1757813"/>
                  <a:pt x="7206380" y="1757028"/>
                  <a:pt x="7240948" y="1756245"/>
                </a:cubicBezTo>
                <a:cubicBezTo>
                  <a:pt x="7275516" y="1755460"/>
                  <a:pt x="7301867" y="1759381"/>
                  <a:pt x="7319999" y="1768004"/>
                </a:cubicBezTo>
                <a:cubicBezTo>
                  <a:pt x="7329392" y="1774603"/>
                  <a:pt x="7334089" y="1781006"/>
                  <a:pt x="7334089" y="1787212"/>
                </a:cubicBezTo>
                <a:cubicBezTo>
                  <a:pt x="7334089" y="1793417"/>
                  <a:pt x="7329392" y="1797468"/>
                  <a:pt x="7319999" y="1799363"/>
                </a:cubicBezTo>
                <a:cubicBezTo>
                  <a:pt x="7319347" y="1801193"/>
                  <a:pt x="7317521" y="1803806"/>
                  <a:pt x="7314522" y="1807203"/>
                </a:cubicBezTo>
                <a:cubicBezTo>
                  <a:pt x="7311521" y="1810599"/>
                  <a:pt x="7311260" y="1813214"/>
                  <a:pt x="7313738" y="1815042"/>
                </a:cubicBezTo>
                <a:lnTo>
                  <a:pt x="7332523" y="1808771"/>
                </a:lnTo>
                <a:lnTo>
                  <a:pt x="7413923" y="1777412"/>
                </a:lnTo>
                <a:lnTo>
                  <a:pt x="7426446" y="1755460"/>
                </a:lnTo>
                <a:cubicBezTo>
                  <a:pt x="7420707" y="1751083"/>
                  <a:pt x="7419663" y="1748078"/>
                  <a:pt x="7423315" y="1746445"/>
                </a:cubicBezTo>
                <a:cubicBezTo>
                  <a:pt x="7426968" y="1744812"/>
                  <a:pt x="7432186" y="1742590"/>
                  <a:pt x="7438969" y="1739781"/>
                </a:cubicBezTo>
                <a:cubicBezTo>
                  <a:pt x="7441840" y="1736709"/>
                  <a:pt x="7442361" y="1734227"/>
                  <a:pt x="7440535" y="1732333"/>
                </a:cubicBezTo>
                <a:cubicBezTo>
                  <a:pt x="7438709" y="1730439"/>
                  <a:pt x="7436099" y="1728740"/>
                  <a:pt x="7432707" y="1727237"/>
                </a:cubicBezTo>
                <a:cubicBezTo>
                  <a:pt x="7450971" y="1717569"/>
                  <a:pt x="7467668" y="1707116"/>
                  <a:pt x="7482800" y="1695878"/>
                </a:cubicBezTo>
                <a:cubicBezTo>
                  <a:pt x="7497933" y="1684642"/>
                  <a:pt x="7514630" y="1674187"/>
                  <a:pt x="7532892" y="1664519"/>
                </a:cubicBezTo>
                <a:cubicBezTo>
                  <a:pt x="7539415" y="1650081"/>
                  <a:pt x="7551417" y="1636623"/>
                  <a:pt x="7568897" y="1624144"/>
                </a:cubicBezTo>
                <a:cubicBezTo>
                  <a:pt x="7586376" y="1611667"/>
                  <a:pt x="7607771" y="1602128"/>
                  <a:pt x="7633077" y="1595529"/>
                </a:cubicBezTo>
                <a:lnTo>
                  <a:pt x="7626815" y="1579850"/>
                </a:lnTo>
                <a:cubicBezTo>
                  <a:pt x="7623946" y="1575080"/>
                  <a:pt x="7624989" y="1570507"/>
                  <a:pt x="7629946" y="1566130"/>
                </a:cubicBezTo>
                <a:cubicBezTo>
                  <a:pt x="7634903" y="1561753"/>
                  <a:pt x="7642209" y="1557964"/>
                  <a:pt x="7651861" y="1554763"/>
                </a:cubicBezTo>
                <a:cubicBezTo>
                  <a:pt x="7664385" y="1541696"/>
                  <a:pt x="7676908" y="1539606"/>
                  <a:pt x="7689431" y="1548491"/>
                </a:cubicBezTo>
                <a:cubicBezTo>
                  <a:pt x="7702606" y="1554567"/>
                  <a:pt x="7710694" y="1560447"/>
                  <a:pt x="7713695" y="1566130"/>
                </a:cubicBezTo>
                <a:cubicBezTo>
                  <a:pt x="7716696" y="1571814"/>
                  <a:pt x="7710694" y="1578478"/>
                  <a:pt x="7695692" y="1586122"/>
                </a:cubicBezTo>
                <a:cubicBezTo>
                  <a:pt x="7683560" y="1591806"/>
                  <a:pt x="7668690" y="1601605"/>
                  <a:pt x="7651079" y="1615521"/>
                </a:cubicBezTo>
                <a:cubicBezTo>
                  <a:pt x="7633468" y="1629436"/>
                  <a:pt x="7629555" y="1641588"/>
                  <a:pt x="7639338" y="1651976"/>
                </a:cubicBezTo>
                <a:cubicBezTo>
                  <a:pt x="7635816" y="1661448"/>
                  <a:pt x="7627206" y="1676213"/>
                  <a:pt x="7613510" y="1696270"/>
                </a:cubicBezTo>
                <a:cubicBezTo>
                  <a:pt x="7599813" y="1716326"/>
                  <a:pt x="7583376" y="1731876"/>
                  <a:pt x="7564200" y="1742917"/>
                </a:cubicBezTo>
                <a:cubicBezTo>
                  <a:pt x="7572940" y="1747621"/>
                  <a:pt x="7575811" y="1751541"/>
                  <a:pt x="7572810" y="1754677"/>
                </a:cubicBezTo>
                <a:cubicBezTo>
                  <a:pt x="7569809" y="1757813"/>
                  <a:pt x="7564852" y="1760163"/>
                  <a:pt x="7557938" y="1761732"/>
                </a:cubicBezTo>
                <a:cubicBezTo>
                  <a:pt x="7547893" y="1767416"/>
                  <a:pt x="7549198" y="1775647"/>
                  <a:pt x="7561853" y="1786428"/>
                </a:cubicBezTo>
                <a:cubicBezTo>
                  <a:pt x="7574506" y="1797207"/>
                  <a:pt x="7583637" y="1804655"/>
                  <a:pt x="7589246" y="1808771"/>
                </a:cubicBezTo>
                <a:cubicBezTo>
                  <a:pt x="7575288" y="1818832"/>
                  <a:pt x="7553111" y="1840260"/>
                  <a:pt x="7522717" y="1873057"/>
                </a:cubicBezTo>
                <a:cubicBezTo>
                  <a:pt x="7492323" y="1905853"/>
                  <a:pt x="7481104" y="1927282"/>
                  <a:pt x="7489061" y="1937343"/>
                </a:cubicBezTo>
                <a:lnTo>
                  <a:pt x="7438969" y="1959294"/>
                </a:lnTo>
                <a:cubicBezTo>
                  <a:pt x="7429447" y="1968571"/>
                  <a:pt x="7420316" y="1977456"/>
                  <a:pt x="7411574" y="1985949"/>
                </a:cubicBezTo>
                <a:cubicBezTo>
                  <a:pt x="7402834" y="1994443"/>
                  <a:pt x="7395270" y="2003328"/>
                  <a:pt x="7388876" y="2012605"/>
                </a:cubicBezTo>
                <a:lnTo>
                  <a:pt x="7395138" y="2022012"/>
                </a:lnTo>
                <a:cubicBezTo>
                  <a:pt x="7415098" y="2019791"/>
                  <a:pt x="7429968" y="2010906"/>
                  <a:pt x="7439753" y="1995357"/>
                </a:cubicBezTo>
                <a:cubicBezTo>
                  <a:pt x="7449536" y="1979808"/>
                  <a:pt x="7465972" y="1970924"/>
                  <a:pt x="7489061" y="1968702"/>
                </a:cubicBezTo>
                <a:cubicBezTo>
                  <a:pt x="7500541" y="1968179"/>
                  <a:pt x="7515151" y="1966089"/>
                  <a:pt x="7532892" y="1962430"/>
                </a:cubicBezTo>
                <a:lnTo>
                  <a:pt x="7489061" y="1953021"/>
                </a:lnTo>
                <a:lnTo>
                  <a:pt x="7507846" y="1946751"/>
                </a:lnTo>
                <a:cubicBezTo>
                  <a:pt x="7517108" y="1943875"/>
                  <a:pt x="7525196" y="1943354"/>
                  <a:pt x="7532110" y="1945183"/>
                </a:cubicBezTo>
                <a:cubicBezTo>
                  <a:pt x="7539024" y="1947012"/>
                  <a:pt x="7545547" y="1949626"/>
                  <a:pt x="7551677" y="1953021"/>
                </a:cubicBezTo>
                <a:cubicBezTo>
                  <a:pt x="7558200" y="1948449"/>
                  <a:pt x="7563940" y="1944268"/>
                  <a:pt x="7568897" y="1940479"/>
                </a:cubicBezTo>
                <a:cubicBezTo>
                  <a:pt x="7573853" y="1936690"/>
                  <a:pt x="7576463" y="1932507"/>
                  <a:pt x="7576723" y="1927935"/>
                </a:cubicBezTo>
                <a:cubicBezTo>
                  <a:pt x="7582593" y="1924538"/>
                  <a:pt x="7586506" y="1919572"/>
                  <a:pt x="7588464" y="1913040"/>
                </a:cubicBezTo>
                <a:cubicBezTo>
                  <a:pt x="7590421" y="1906506"/>
                  <a:pt x="7592768" y="1899974"/>
                  <a:pt x="7595508" y="1893439"/>
                </a:cubicBezTo>
                <a:cubicBezTo>
                  <a:pt x="7575679" y="1892917"/>
                  <a:pt x="7558982" y="1887691"/>
                  <a:pt x="7545415" y="1877761"/>
                </a:cubicBezTo>
                <a:cubicBezTo>
                  <a:pt x="7565243" y="1871489"/>
                  <a:pt x="7575679" y="1862081"/>
                  <a:pt x="7576723" y="1849538"/>
                </a:cubicBezTo>
                <a:lnTo>
                  <a:pt x="7639338" y="1855809"/>
                </a:lnTo>
                <a:cubicBezTo>
                  <a:pt x="7630598" y="1860513"/>
                  <a:pt x="7624598" y="1865216"/>
                  <a:pt x="7621336" y="1869921"/>
                </a:cubicBezTo>
                <a:cubicBezTo>
                  <a:pt x="7618075" y="1874625"/>
                  <a:pt x="7613640" y="1879328"/>
                  <a:pt x="7608031" y="1884032"/>
                </a:cubicBezTo>
                <a:lnTo>
                  <a:pt x="7633077" y="1893439"/>
                </a:lnTo>
                <a:cubicBezTo>
                  <a:pt x="7645600" y="1893439"/>
                  <a:pt x="7651861" y="1896576"/>
                  <a:pt x="7651861" y="1902848"/>
                </a:cubicBezTo>
                <a:cubicBezTo>
                  <a:pt x="7651340" y="1909185"/>
                  <a:pt x="7647687" y="1915326"/>
                  <a:pt x="7640905" y="1921272"/>
                </a:cubicBezTo>
                <a:cubicBezTo>
                  <a:pt x="7634120" y="1927217"/>
                  <a:pt x="7627338" y="1932574"/>
                  <a:pt x="7620554" y="1937343"/>
                </a:cubicBezTo>
                <a:cubicBezTo>
                  <a:pt x="7630337" y="1938650"/>
                  <a:pt x="7640513" y="1939172"/>
                  <a:pt x="7651079" y="1938910"/>
                </a:cubicBezTo>
                <a:cubicBezTo>
                  <a:pt x="7661645" y="1938650"/>
                  <a:pt x="7670255" y="1939172"/>
                  <a:pt x="7676908" y="1940479"/>
                </a:cubicBezTo>
                <a:cubicBezTo>
                  <a:pt x="7681473" y="1945705"/>
                  <a:pt x="7677039" y="1952500"/>
                  <a:pt x="7663602" y="1960862"/>
                </a:cubicBezTo>
                <a:cubicBezTo>
                  <a:pt x="7650165" y="1969224"/>
                  <a:pt x="7637904" y="1976018"/>
                  <a:pt x="7626815" y="1981245"/>
                </a:cubicBezTo>
                <a:cubicBezTo>
                  <a:pt x="7626556" y="1987779"/>
                  <a:pt x="7623946" y="1993527"/>
                  <a:pt x="7618989" y="1998493"/>
                </a:cubicBezTo>
                <a:cubicBezTo>
                  <a:pt x="7614032" y="2003459"/>
                  <a:pt x="7608292" y="2006072"/>
                  <a:pt x="7601769" y="2006333"/>
                </a:cubicBezTo>
                <a:lnTo>
                  <a:pt x="7570461" y="2028284"/>
                </a:lnTo>
                <a:lnTo>
                  <a:pt x="7570461" y="2056507"/>
                </a:lnTo>
                <a:lnTo>
                  <a:pt x="7589246" y="2047099"/>
                </a:lnTo>
                <a:lnTo>
                  <a:pt x="7614292" y="2022012"/>
                </a:lnTo>
                <a:cubicBezTo>
                  <a:pt x="7617684" y="2018876"/>
                  <a:pt x="7621859" y="2016525"/>
                  <a:pt x="7626815" y="2014957"/>
                </a:cubicBezTo>
                <a:cubicBezTo>
                  <a:pt x="7631772" y="2013389"/>
                  <a:pt x="7635948" y="2012605"/>
                  <a:pt x="7639338" y="2012605"/>
                </a:cubicBezTo>
                <a:cubicBezTo>
                  <a:pt x="7638817" y="2014367"/>
                  <a:pt x="7636730" y="2017112"/>
                  <a:pt x="7633077" y="2020836"/>
                </a:cubicBezTo>
                <a:cubicBezTo>
                  <a:pt x="7629425" y="2024560"/>
                  <a:pt x="7627338" y="2028088"/>
                  <a:pt x="7626815" y="2031420"/>
                </a:cubicBezTo>
                <a:cubicBezTo>
                  <a:pt x="7634120" y="2039913"/>
                  <a:pt x="7625772" y="2050366"/>
                  <a:pt x="7601769" y="2062779"/>
                </a:cubicBezTo>
                <a:cubicBezTo>
                  <a:pt x="7577766" y="2075192"/>
                  <a:pt x="7569418" y="2085645"/>
                  <a:pt x="7576723" y="2094138"/>
                </a:cubicBezTo>
                <a:lnTo>
                  <a:pt x="7551677" y="2116089"/>
                </a:lnTo>
                <a:cubicBezTo>
                  <a:pt x="7550633" y="2122883"/>
                  <a:pt x="7546459" y="2131246"/>
                  <a:pt x="7539154" y="2141176"/>
                </a:cubicBezTo>
                <a:cubicBezTo>
                  <a:pt x="7552459" y="2133337"/>
                  <a:pt x="7564984" y="2124713"/>
                  <a:pt x="7576723" y="2115306"/>
                </a:cubicBezTo>
                <a:cubicBezTo>
                  <a:pt x="7588464" y="2105897"/>
                  <a:pt x="7594725" y="2095706"/>
                  <a:pt x="7595508" y="2084730"/>
                </a:cubicBezTo>
                <a:lnTo>
                  <a:pt x="7645600" y="2094138"/>
                </a:lnTo>
                <a:lnTo>
                  <a:pt x="7633077" y="2128632"/>
                </a:lnTo>
                <a:lnTo>
                  <a:pt x="7664385" y="2125496"/>
                </a:lnTo>
                <a:lnTo>
                  <a:pt x="7695692" y="2144312"/>
                </a:lnTo>
                <a:lnTo>
                  <a:pt x="7664385" y="2191350"/>
                </a:lnTo>
                <a:cubicBezTo>
                  <a:pt x="7640122" y="2203045"/>
                  <a:pt x="7619771" y="2216504"/>
                  <a:pt x="7603335" y="2231725"/>
                </a:cubicBezTo>
                <a:cubicBezTo>
                  <a:pt x="7586897" y="2246947"/>
                  <a:pt x="7569679" y="2259621"/>
                  <a:pt x="7551677" y="2269748"/>
                </a:cubicBezTo>
                <a:lnTo>
                  <a:pt x="7539154" y="2269748"/>
                </a:lnTo>
                <a:lnTo>
                  <a:pt x="7539154" y="2279156"/>
                </a:lnTo>
                <a:lnTo>
                  <a:pt x="7501584" y="2310514"/>
                </a:lnTo>
                <a:cubicBezTo>
                  <a:pt x="7498976" y="2323843"/>
                  <a:pt x="7488540" y="2335602"/>
                  <a:pt x="7470277" y="2345795"/>
                </a:cubicBezTo>
                <a:cubicBezTo>
                  <a:pt x="7452015" y="2355985"/>
                  <a:pt x="7441579" y="2369313"/>
                  <a:pt x="7438969" y="2385776"/>
                </a:cubicBezTo>
                <a:cubicBezTo>
                  <a:pt x="7431402" y="2392375"/>
                  <a:pt x="7419925" y="2403481"/>
                  <a:pt x="7404530" y="2419096"/>
                </a:cubicBezTo>
                <a:cubicBezTo>
                  <a:pt x="7389138" y="2434709"/>
                  <a:pt x="7377658" y="2443464"/>
                  <a:pt x="7370092" y="2445358"/>
                </a:cubicBezTo>
                <a:cubicBezTo>
                  <a:pt x="7371135" y="2455289"/>
                  <a:pt x="7369048" y="2466787"/>
                  <a:pt x="7363830" y="2479853"/>
                </a:cubicBezTo>
                <a:lnTo>
                  <a:pt x="7370092" y="2479853"/>
                </a:lnTo>
                <a:cubicBezTo>
                  <a:pt x="7377397" y="2482989"/>
                  <a:pt x="7375310" y="2486125"/>
                  <a:pt x="7363830" y="2489261"/>
                </a:cubicBezTo>
                <a:lnTo>
                  <a:pt x="7351307" y="2489261"/>
                </a:lnTo>
                <a:cubicBezTo>
                  <a:pt x="7344002" y="2498146"/>
                  <a:pt x="7333566" y="2502327"/>
                  <a:pt x="7319999" y="2501805"/>
                </a:cubicBezTo>
                <a:cubicBezTo>
                  <a:pt x="7318956" y="2512649"/>
                  <a:pt x="7314782" y="2523103"/>
                  <a:pt x="7307476" y="2533164"/>
                </a:cubicBezTo>
                <a:cubicBezTo>
                  <a:pt x="7300171" y="2543225"/>
                  <a:pt x="7295997" y="2553678"/>
                  <a:pt x="7294953" y="2564523"/>
                </a:cubicBezTo>
                <a:lnTo>
                  <a:pt x="7332523" y="2589610"/>
                </a:lnTo>
                <a:cubicBezTo>
                  <a:pt x="7339828" y="2589087"/>
                  <a:pt x="7344002" y="2590132"/>
                  <a:pt x="7345046" y="2592746"/>
                </a:cubicBezTo>
                <a:cubicBezTo>
                  <a:pt x="7344786" y="2596077"/>
                  <a:pt x="7342176" y="2599606"/>
                  <a:pt x="7337220" y="2603330"/>
                </a:cubicBezTo>
                <a:cubicBezTo>
                  <a:pt x="7332263" y="2607053"/>
                  <a:pt x="7326522" y="2609797"/>
                  <a:pt x="7319999" y="2611561"/>
                </a:cubicBezTo>
                <a:cubicBezTo>
                  <a:pt x="7320261" y="2616461"/>
                  <a:pt x="7318174" y="2620773"/>
                  <a:pt x="7313738" y="2624497"/>
                </a:cubicBezTo>
                <a:cubicBezTo>
                  <a:pt x="7309302" y="2628221"/>
                  <a:pt x="7300955" y="2630181"/>
                  <a:pt x="7288692" y="2630377"/>
                </a:cubicBezTo>
                <a:lnTo>
                  <a:pt x="7269907" y="2630377"/>
                </a:lnTo>
                <a:lnTo>
                  <a:pt x="7263646" y="2664871"/>
                </a:lnTo>
                <a:lnTo>
                  <a:pt x="7201030" y="2724454"/>
                </a:lnTo>
                <a:lnTo>
                  <a:pt x="7175984" y="2733861"/>
                </a:lnTo>
                <a:cubicBezTo>
                  <a:pt x="7175331" y="2743531"/>
                  <a:pt x="7170375" y="2753984"/>
                  <a:pt x="7161112" y="2765220"/>
                </a:cubicBezTo>
                <a:cubicBezTo>
                  <a:pt x="7151852" y="2776458"/>
                  <a:pt x="7142198" y="2786911"/>
                  <a:pt x="7132153" y="2796579"/>
                </a:cubicBezTo>
                <a:lnTo>
                  <a:pt x="7132153" y="2834210"/>
                </a:lnTo>
                <a:lnTo>
                  <a:pt x="7082061" y="2856162"/>
                </a:lnTo>
                <a:lnTo>
                  <a:pt x="7057015" y="2887521"/>
                </a:lnTo>
                <a:lnTo>
                  <a:pt x="7019445" y="2903200"/>
                </a:lnTo>
                <a:cubicBezTo>
                  <a:pt x="7017619" y="2913457"/>
                  <a:pt x="7010314" y="2921950"/>
                  <a:pt x="6997530" y="2928679"/>
                </a:cubicBezTo>
                <a:cubicBezTo>
                  <a:pt x="6984747" y="2935409"/>
                  <a:pt x="6977440" y="2944685"/>
                  <a:pt x="6975614" y="2956510"/>
                </a:cubicBezTo>
                <a:lnTo>
                  <a:pt x="6919261" y="3009821"/>
                </a:lnTo>
                <a:cubicBezTo>
                  <a:pt x="6900476" y="3011911"/>
                  <a:pt x="6889519" y="3020274"/>
                  <a:pt x="6886388" y="3034908"/>
                </a:cubicBezTo>
                <a:cubicBezTo>
                  <a:pt x="6883258" y="3049542"/>
                  <a:pt x="6869168" y="3057905"/>
                  <a:pt x="6844122" y="3059995"/>
                </a:cubicBezTo>
                <a:lnTo>
                  <a:pt x="6850384" y="2972190"/>
                </a:lnTo>
                <a:lnTo>
                  <a:pt x="6812814" y="2965918"/>
                </a:lnTo>
                <a:lnTo>
                  <a:pt x="6787768" y="2987869"/>
                </a:lnTo>
                <a:cubicBezTo>
                  <a:pt x="6780202" y="3000544"/>
                  <a:pt x="6770288" y="3018314"/>
                  <a:pt x="6758027" y="3041180"/>
                </a:cubicBezTo>
                <a:cubicBezTo>
                  <a:pt x="6745763" y="3064046"/>
                  <a:pt x="6738981" y="3081816"/>
                  <a:pt x="6737676" y="3094490"/>
                </a:cubicBezTo>
                <a:cubicBezTo>
                  <a:pt x="6738719" y="3107883"/>
                  <a:pt x="6735068" y="3115592"/>
                  <a:pt x="6726719" y="3117618"/>
                </a:cubicBezTo>
                <a:cubicBezTo>
                  <a:pt x="6718370" y="3119643"/>
                  <a:pt x="6699063" y="3120296"/>
                  <a:pt x="6668799" y="3119577"/>
                </a:cubicBezTo>
                <a:lnTo>
                  <a:pt x="6662537" y="3128985"/>
                </a:lnTo>
                <a:cubicBezTo>
                  <a:pt x="6670365" y="3132905"/>
                  <a:pt x="6676626" y="3138393"/>
                  <a:pt x="6681322" y="3145449"/>
                </a:cubicBezTo>
                <a:cubicBezTo>
                  <a:pt x="6686019" y="3152504"/>
                  <a:pt x="6679757" y="3156425"/>
                  <a:pt x="6662537" y="3157208"/>
                </a:cubicBezTo>
                <a:cubicBezTo>
                  <a:pt x="6658233" y="3157274"/>
                  <a:pt x="6651189" y="3157927"/>
                  <a:pt x="6641406" y="3159169"/>
                </a:cubicBezTo>
                <a:cubicBezTo>
                  <a:pt x="6631621" y="3160409"/>
                  <a:pt x="6626143" y="3161847"/>
                  <a:pt x="6624968" y="3163480"/>
                </a:cubicBezTo>
                <a:lnTo>
                  <a:pt x="6624968" y="3166616"/>
                </a:lnTo>
                <a:lnTo>
                  <a:pt x="6712630" y="3191703"/>
                </a:lnTo>
                <a:cubicBezTo>
                  <a:pt x="6728154" y="3183602"/>
                  <a:pt x="6739372" y="3173933"/>
                  <a:pt x="6746286" y="3162696"/>
                </a:cubicBezTo>
                <a:cubicBezTo>
                  <a:pt x="6753200" y="3151459"/>
                  <a:pt x="6756592" y="3140222"/>
                  <a:pt x="6756460" y="3128985"/>
                </a:cubicBezTo>
                <a:cubicBezTo>
                  <a:pt x="6774201" y="3120100"/>
                  <a:pt x="6782550" y="3109647"/>
                  <a:pt x="6781507" y="3097626"/>
                </a:cubicBezTo>
                <a:lnTo>
                  <a:pt x="6806553" y="3069403"/>
                </a:lnTo>
                <a:cubicBezTo>
                  <a:pt x="6806423" y="3067508"/>
                  <a:pt x="6806684" y="3065026"/>
                  <a:pt x="6807335" y="3061955"/>
                </a:cubicBezTo>
                <a:cubicBezTo>
                  <a:pt x="6807987" y="3058885"/>
                  <a:pt x="6809815" y="3057186"/>
                  <a:pt x="6812814" y="3056859"/>
                </a:cubicBezTo>
                <a:cubicBezTo>
                  <a:pt x="6825599" y="3057970"/>
                  <a:pt x="6836035" y="3063589"/>
                  <a:pt x="6844122" y="3073715"/>
                </a:cubicBezTo>
                <a:cubicBezTo>
                  <a:pt x="6852209" y="3083841"/>
                  <a:pt x="6856385" y="3091812"/>
                  <a:pt x="6856645" y="3097626"/>
                </a:cubicBezTo>
                <a:cubicBezTo>
                  <a:pt x="6856906" y="3099390"/>
                  <a:pt x="6856385" y="3101350"/>
                  <a:pt x="6855081" y="3103506"/>
                </a:cubicBezTo>
                <a:cubicBezTo>
                  <a:pt x="6853776" y="3105662"/>
                  <a:pt x="6850122" y="3106838"/>
                  <a:pt x="6844122" y="3107034"/>
                </a:cubicBezTo>
                <a:cubicBezTo>
                  <a:pt x="6837731" y="3120623"/>
                  <a:pt x="6827033" y="3136564"/>
                  <a:pt x="6812032" y="3154857"/>
                </a:cubicBezTo>
                <a:cubicBezTo>
                  <a:pt x="6797031" y="3173149"/>
                  <a:pt x="6778507" y="3187522"/>
                  <a:pt x="6756460" y="3197975"/>
                </a:cubicBezTo>
                <a:cubicBezTo>
                  <a:pt x="6755678" y="3203855"/>
                  <a:pt x="6752547" y="3208559"/>
                  <a:pt x="6747068" y="3212086"/>
                </a:cubicBezTo>
                <a:cubicBezTo>
                  <a:pt x="6741589" y="3215614"/>
                  <a:pt x="6738458" y="3220318"/>
                  <a:pt x="6737676" y="3226198"/>
                </a:cubicBezTo>
                <a:cubicBezTo>
                  <a:pt x="6728283" y="3237370"/>
                  <a:pt x="6717327" y="3248737"/>
                  <a:pt x="6704803" y="3260301"/>
                </a:cubicBezTo>
                <a:cubicBezTo>
                  <a:pt x="6692280" y="3271865"/>
                  <a:pt x="6678191" y="3282448"/>
                  <a:pt x="6662537" y="3292052"/>
                </a:cubicBezTo>
                <a:cubicBezTo>
                  <a:pt x="6662537" y="3295450"/>
                  <a:pt x="6660973" y="3298846"/>
                  <a:pt x="6657842" y="3302244"/>
                </a:cubicBezTo>
                <a:cubicBezTo>
                  <a:pt x="6654711" y="3305641"/>
                  <a:pt x="6650014" y="3307470"/>
                  <a:pt x="6643753" y="3307732"/>
                </a:cubicBezTo>
                <a:cubicBezTo>
                  <a:pt x="6632012" y="3306686"/>
                  <a:pt x="6625752" y="3301721"/>
                  <a:pt x="6624968" y="3292836"/>
                </a:cubicBezTo>
                <a:cubicBezTo>
                  <a:pt x="6624186" y="3283951"/>
                  <a:pt x="6624186" y="3277418"/>
                  <a:pt x="6624968" y="3273237"/>
                </a:cubicBezTo>
                <a:lnTo>
                  <a:pt x="6574876" y="3282644"/>
                </a:lnTo>
                <a:lnTo>
                  <a:pt x="6568614" y="3314003"/>
                </a:lnTo>
                <a:lnTo>
                  <a:pt x="6512260" y="3370450"/>
                </a:lnTo>
                <a:lnTo>
                  <a:pt x="6505999" y="3370450"/>
                </a:lnTo>
                <a:lnTo>
                  <a:pt x="6455906" y="3426896"/>
                </a:lnTo>
                <a:cubicBezTo>
                  <a:pt x="6450167" y="3429378"/>
                  <a:pt x="6447557" y="3434605"/>
                  <a:pt x="6448080" y="3442575"/>
                </a:cubicBezTo>
                <a:cubicBezTo>
                  <a:pt x="6448601" y="3450546"/>
                  <a:pt x="6449124" y="3455772"/>
                  <a:pt x="6449645" y="3458255"/>
                </a:cubicBezTo>
                <a:cubicBezTo>
                  <a:pt x="6457081" y="3454465"/>
                  <a:pt x="6464125" y="3454988"/>
                  <a:pt x="6470778" y="3459823"/>
                </a:cubicBezTo>
                <a:cubicBezTo>
                  <a:pt x="6477430" y="3464658"/>
                  <a:pt x="6476648" y="3468316"/>
                  <a:pt x="6468429" y="3470798"/>
                </a:cubicBezTo>
                <a:cubicBezTo>
                  <a:pt x="6464907" y="3470668"/>
                  <a:pt x="6460994" y="3470929"/>
                  <a:pt x="6456688" y="3471583"/>
                </a:cubicBezTo>
                <a:cubicBezTo>
                  <a:pt x="6452384" y="3472236"/>
                  <a:pt x="6450036" y="3474065"/>
                  <a:pt x="6449645" y="3477070"/>
                </a:cubicBezTo>
                <a:cubicBezTo>
                  <a:pt x="6450167" y="3480337"/>
                  <a:pt x="6453819" y="3483996"/>
                  <a:pt x="6460603" y="3488046"/>
                </a:cubicBezTo>
                <a:cubicBezTo>
                  <a:pt x="6467386" y="3492096"/>
                  <a:pt x="6474170" y="3495755"/>
                  <a:pt x="6480952" y="3499022"/>
                </a:cubicBezTo>
                <a:cubicBezTo>
                  <a:pt x="6479647" y="3505359"/>
                  <a:pt x="6472865" y="3515420"/>
                  <a:pt x="6460603" y="3529204"/>
                </a:cubicBezTo>
                <a:cubicBezTo>
                  <a:pt x="6448340" y="3542990"/>
                  <a:pt x="6438426" y="3550699"/>
                  <a:pt x="6430860" y="3552332"/>
                </a:cubicBezTo>
                <a:cubicBezTo>
                  <a:pt x="6431774" y="3562981"/>
                  <a:pt x="6429948" y="3569906"/>
                  <a:pt x="6425381" y="3573107"/>
                </a:cubicBezTo>
                <a:cubicBezTo>
                  <a:pt x="6420815" y="3576309"/>
                  <a:pt x="6408032" y="3577746"/>
                  <a:pt x="6387029" y="3577419"/>
                </a:cubicBezTo>
                <a:lnTo>
                  <a:pt x="6387029" y="3611914"/>
                </a:lnTo>
                <a:cubicBezTo>
                  <a:pt x="6371114" y="3607210"/>
                  <a:pt x="6355983" y="3601723"/>
                  <a:pt x="6341634" y="3595451"/>
                </a:cubicBezTo>
                <a:cubicBezTo>
                  <a:pt x="6327283" y="3589179"/>
                  <a:pt x="6315283" y="3582123"/>
                  <a:pt x="6305629" y="3574283"/>
                </a:cubicBezTo>
                <a:cubicBezTo>
                  <a:pt x="6306673" y="3580555"/>
                  <a:pt x="6304585" y="3586827"/>
                  <a:pt x="6299368" y="3593099"/>
                </a:cubicBezTo>
                <a:lnTo>
                  <a:pt x="6336937" y="3624458"/>
                </a:lnTo>
                <a:cubicBezTo>
                  <a:pt x="6329893" y="3636544"/>
                  <a:pt x="6314239" y="3659410"/>
                  <a:pt x="6289975" y="3693056"/>
                </a:cubicBezTo>
                <a:cubicBezTo>
                  <a:pt x="6265711" y="3726701"/>
                  <a:pt x="6237534" y="3745648"/>
                  <a:pt x="6205444" y="3749894"/>
                </a:cubicBezTo>
                <a:cubicBezTo>
                  <a:pt x="6204792" y="3755970"/>
                  <a:pt x="6199835" y="3764986"/>
                  <a:pt x="6190573" y="3776941"/>
                </a:cubicBezTo>
                <a:cubicBezTo>
                  <a:pt x="6181312" y="3788897"/>
                  <a:pt x="6171658" y="3795560"/>
                  <a:pt x="6161614" y="3796933"/>
                </a:cubicBezTo>
                <a:cubicBezTo>
                  <a:pt x="6158613" y="3796541"/>
                  <a:pt x="6156787" y="3794973"/>
                  <a:pt x="6156134" y="3792229"/>
                </a:cubicBezTo>
                <a:cubicBezTo>
                  <a:pt x="6155482" y="3789485"/>
                  <a:pt x="6155222" y="3787917"/>
                  <a:pt x="6155352" y="3787525"/>
                </a:cubicBezTo>
                <a:lnTo>
                  <a:pt x="6130306" y="3784389"/>
                </a:lnTo>
                <a:lnTo>
                  <a:pt x="6111521" y="3796933"/>
                </a:lnTo>
                <a:lnTo>
                  <a:pt x="6155352" y="3818884"/>
                </a:lnTo>
                <a:cubicBezTo>
                  <a:pt x="6154831" y="3835935"/>
                  <a:pt x="6148047" y="3851223"/>
                  <a:pt x="6135003" y="3864746"/>
                </a:cubicBezTo>
                <a:cubicBezTo>
                  <a:pt x="6121957" y="3878270"/>
                  <a:pt x="6105782" y="3891205"/>
                  <a:pt x="6086475" y="3903553"/>
                </a:cubicBezTo>
                <a:cubicBezTo>
                  <a:pt x="6088432" y="3908388"/>
                  <a:pt x="6093910" y="3917534"/>
                  <a:pt x="6102911" y="3930993"/>
                </a:cubicBezTo>
                <a:cubicBezTo>
                  <a:pt x="6111912" y="3944451"/>
                  <a:pt x="6112696" y="3952029"/>
                  <a:pt x="6105260" y="3953728"/>
                </a:cubicBezTo>
                <a:cubicBezTo>
                  <a:pt x="6095997" y="3953597"/>
                  <a:pt x="6087910" y="3952291"/>
                  <a:pt x="6080996" y="3949808"/>
                </a:cubicBezTo>
                <a:cubicBezTo>
                  <a:pt x="6074083" y="3947326"/>
                  <a:pt x="6067561" y="3944451"/>
                  <a:pt x="6061429" y="3941184"/>
                </a:cubicBezTo>
                <a:cubicBezTo>
                  <a:pt x="6061429" y="3952682"/>
                  <a:pt x="6058298" y="3964964"/>
                  <a:pt x="6052037" y="3978031"/>
                </a:cubicBezTo>
                <a:cubicBezTo>
                  <a:pt x="6045775" y="3991098"/>
                  <a:pt x="6036383" y="4001811"/>
                  <a:pt x="6023860" y="4010174"/>
                </a:cubicBezTo>
                <a:lnTo>
                  <a:pt x="5992552" y="3985087"/>
                </a:lnTo>
                <a:lnTo>
                  <a:pt x="6011337" y="3953728"/>
                </a:lnTo>
                <a:cubicBezTo>
                  <a:pt x="6007815" y="3952160"/>
                  <a:pt x="6003902" y="3950592"/>
                  <a:pt x="5999596" y="3949024"/>
                </a:cubicBezTo>
                <a:cubicBezTo>
                  <a:pt x="5995292" y="3947456"/>
                  <a:pt x="5992943" y="3945888"/>
                  <a:pt x="5992552" y="3944320"/>
                </a:cubicBezTo>
                <a:cubicBezTo>
                  <a:pt x="5993987" y="3941315"/>
                  <a:pt x="6000510" y="3939485"/>
                  <a:pt x="6012119" y="3938833"/>
                </a:cubicBezTo>
                <a:cubicBezTo>
                  <a:pt x="6023730" y="3938179"/>
                  <a:pt x="6031817" y="3937917"/>
                  <a:pt x="6036383" y="3938048"/>
                </a:cubicBezTo>
                <a:cubicBezTo>
                  <a:pt x="6036774" y="3928510"/>
                  <a:pt x="6040689" y="3918579"/>
                  <a:pt x="6048124" y="3908257"/>
                </a:cubicBezTo>
                <a:cubicBezTo>
                  <a:pt x="6055559" y="3897935"/>
                  <a:pt x="6064168" y="3888005"/>
                  <a:pt x="6073952" y="3878466"/>
                </a:cubicBezTo>
                <a:cubicBezTo>
                  <a:pt x="6073822" y="3876637"/>
                  <a:pt x="6072517" y="3874024"/>
                  <a:pt x="6070039" y="3870626"/>
                </a:cubicBezTo>
                <a:cubicBezTo>
                  <a:pt x="6067561" y="3867229"/>
                  <a:pt x="6064689" y="3864616"/>
                  <a:pt x="6061429" y="3862786"/>
                </a:cubicBezTo>
                <a:lnTo>
                  <a:pt x="6017598" y="3891010"/>
                </a:lnTo>
                <a:lnTo>
                  <a:pt x="5986291" y="3894145"/>
                </a:lnTo>
                <a:lnTo>
                  <a:pt x="5986291" y="3938048"/>
                </a:lnTo>
                <a:cubicBezTo>
                  <a:pt x="5963984" y="3947064"/>
                  <a:pt x="5944417" y="3960391"/>
                  <a:pt x="5927588" y="3978031"/>
                </a:cubicBezTo>
                <a:cubicBezTo>
                  <a:pt x="5910761" y="3995671"/>
                  <a:pt x="5899020" y="4010566"/>
                  <a:pt x="5892367" y="4022718"/>
                </a:cubicBezTo>
                <a:cubicBezTo>
                  <a:pt x="5891324" y="4028728"/>
                  <a:pt x="5887149" y="4033955"/>
                  <a:pt x="5879844" y="4038397"/>
                </a:cubicBezTo>
                <a:cubicBezTo>
                  <a:pt x="5872539" y="4042840"/>
                  <a:pt x="5868365" y="4048066"/>
                  <a:pt x="5867321" y="4054077"/>
                </a:cubicBezTo>
                <a:lnTo>
                  <a:pt x="5848537" y="4079164"/>
                </a:lnTo>
                <a:lnTo>
                  <a:pt x="5854798" y="4079164"/>
                </a:lnTo>
                <a:cubicBezTo>
                  <a:pt x="5853754" y="4085175"/>
                  <a:pt x="5849580" y="4090400"/>
                  <a:pt x="5842275" y="4094843"/>
                </a:cubicBezTo>
                <a:cubicBezTo>
                  <a:pt x="5834970" y="4099286"/>
                  <a:pt x="5830795" y="4104513"/>
                  <a:pt x="5829752" y="4110523"/>
                </a:cubicBezTo>
                <a:cubicBezTo>
                  <a:pt x="5830274" y="4115423"/>
                  <a:pt x="5829231" y="4119735"/>
                  <a:pt x="5826621" y="4123458"/>
                </a:cubicBezTo>
                <a:cubicBezTo>
                  <a:pt x="5824013" y="4127183"/>
                  <a:pt x="5816708" y="4129142"/>
                  <a:pt x="5804706" y="4129338"/>
                </a:cubicBezTo>
                <a:cubicBezTo>
                  <a:pt x="5805488" y="4138485"/>
                  <a:pt x="5803923" y="4144495"/>
                  <a:pt x="5800010" y="4147370"/>
                </a:cubicBezTo>
                <a:cubicBezTo>
                  <a:pt x="5796096" y="4150244"/>
                  <a:pt x="5785139" y="4151551"/>
                  <a:pt x="5767136" y="4151290"/>
                </a:cubicBezTo>
                <a:lnTo>
                  <a:pt x="5767136" y="4185784"/>
                </a:lnTo>
                <a:lnTo>
                  <a:pt x="5735829" y="4179513"/>
                </a:lnTo>
                <a:lnTo>
                  <a:pt x="5698259" y="4223415"/>
                </a:lnTo>
                <a:lnTo>
                  <a:pt x="5710783" y="4229687"/>
                </a:lnTo>
                <a:lnTo>
                  <a:pt x="5685736" y="4239095"/>
                </a:lnTo>
                <a:lnTo>
                  <a:pt x="5673213" y="4251638"/>
                </a:lnTo>
                <a:lnTo>
                  <a:pt x="5691998" y="4273590"/>
                </a:lnTo>
                <a:lnTo>
                  <a:pt x="5685736" y="4298677"/>
                </a:lnTo>
                <a:cubicBezTo>
                  <a:pt x="5670344" y="4299722"/>
                  <a:pt x="5661995" y="4303903"/>
                  <a:pt x="5660690" y="4311221"/>
                </a:cubicBezTo>
                <a:cubicBezTo>
                  <a:pt x="5659385" y="4318538"/>
                  <a:pt x="5644775" y="4322719"/>
                  <a:pt x="5616859" y="4323764"/>
                </a:cubicBezTo>
                <a:lnTo>
                  <a:pt x="5616859" y="4308085"/>
                </a:lnTo>
                <a:lnTo>
                  <a:pt x="5598075" y="4311221"/>
                </a:lnTo>
                <a:cubicBezTo>
                  <a:pt x="5594162" y="4315664"/>
                  <a:pt x="5587900" y="4323242"/>
                  <a:pt x="5579290" y="4333956"/>
                </a:cubicBezTo>
                <a:cubicBezTo>
                  <a:pt x="5570680" y="4344670"/>
                  <a:pt x="5564418" y="4350681"/>
                  <a:pt x="5560505" y="4351987"/>
                </a:cubicBezTo>
                <a:cubicBezTo>
                  <a:pt x="5557506" y="4351726"/>
                  <a:pt x="5555679" y="4350681"/>
                  <a:pt x="5555026" y="4348851"/>
                </a:cubicBezTo>
                <a:cubicBezTo>
                  <a:pt x="5554375" y="4347023"/>
                  <a:pt x="5554114" y="4345977"/>
                  <a:pt x="5554244" y="4345716"/>
                </a:cubicBezTo>
                <a:cubicBezTo>
                  <a:pt x="5537025" y="4345193"/>
                  <a:pt x="5530764" y="4342318"/>
                  <a:pt x="5535459" y="4337092"/>
                </a:cubicBezTo>
                <a:cubicBezTo>
                  <a:pt x="5540156" y="4331866"/>
                  <a:pt x="5546418" y="4327423"/>
                  <a:pt x="5554244" y="4323764"/>
                </a:cubicBezTo>
                <a:lnTo>
                  <a:pt x="5529198" y="4295541"/>
                </a:lnTo>
                <a:lnTo>
                  <a:pt x="5554244" y="4273590"/>
                </a:lnTo>
                <a:lnTo>
                  <a:pt x="5510413" y="4264182"/>
                </a:lnTo>
                <a:cubicBezTo>
                  <a:pt x="5508587" y="4274700"/>
                  <a:pt x="5501282" y="4284239"/>
                  <a:pt x="5488498" y="4292797"/>
                </a:cubicBezTo>
                <a:cubicBezTo>
                  <a:pt x="5475713" y="4301356"/>
                  <a:pt x="5468408" y="4311678"/>
                  <a:pt x="5466582" y="4323764"/>
                </a:cubicBezTo>
                <a:cubicBezTo>
                  <a:pt x="5447929" y="4336439"/>
                  <a:pt x="5430448" y="4349505"/>
                  <a:pt x="5414141" y="4362963"/>
                </a:cubicBezTo>
                <a:cubicBezTo>
                  <a:pt x="5397837" y="4376421"/>
                  <a:pt x="5381922" y="4389487"/>
                  <a:pt x="5366397" y="4402162"/>
                </a:cubicBezTo>
                <a:cubicBezTo>
                  <a:pt x="5363267" y="4409741"/>
                  <a:pt x="5357005" y="4419670"/>
                  <a:pt x="5347613" y="4431953"/>
                </a:cubicBezTo>
                <a:cubicBezTo>
                  <a:pt x="5338221" y="4444236"/>
                  <a:pt x="5325697" y="4451029"/>
                  <a:pt x="5310044" y="4452336"/>
                </a:cubicBezTo>
                <a:cubicBezTo>
                  <a:pt x="5310826" y="4454754"/>
                  <a:pt x="5313957" y="4459327"/>
                  <a:pt x="5319436" y="4466056"/>
                </a:cubicBezTo>
                <a:cubicBezTo>
                  <a:pt x="5324915" y="4472785"/>
                  <a:pt x="5328046" y="4476574"/>
                  <a:pt x="5328828" y="4477423"/>
                </a:cubicBezTo>
                <a:cubicBezTo>
                  <a:pt x="5331829" y="4477032"/>
                  <a:pt x="5333655" y="4475464"/>
                  <a:pt x="5334307" y="4472720"/>
                </a:cubicBezTo>
                <a:cubicBezTo>
                  <a:pt x="5334960" y="4469975"/>
                  <a:pt x="5335221" y="4468408"/>
                  <a:pt x="5335090" y="4468016"/>
                </a:cubicBezTo>
                <a:cubicBezTo>
                  <a:pt x="5352831" y="4449527"/>
                  <a:pt x="5373703" y="4431626"/>
                  <a:pt x="5397705" y="4414314"/>
                </a:cubicBezTo>
                <a:cubicBezTo>
                  <a:pt x="5421708" y="4397000"/>
                  <a:pt x="5436318" y="4378316"/>
                  <a:pt x="5441536" y="4358259"/>
                </a:cubicBezTo>
                <a:lnTo>
                  <a:pt x="5472844" y="4358259"/>
                </a:lnTo>
                <a:cubicBezTo>
                  <a:pt x="5487193" y="4357932"/>
                  <a:pt x="5503890" y="4358586"/>
                  <a:pt x="5522936" y="4360219"/>
                </a:cubicBezTo>
                <a:cubicBezTo>
                  <a:pt x="5541982" y="4361853"/>
                  <a:pt x="5552418" y="4366426"/>
                  <a:pt x="5554244" y="4373939"/>
                </a:cubicBezTo>
                <a:cubicBezTo>
                  <a:pt x="5553591" y="4388181"/>
                  <a:pt x="5547070" y="4402031"/>
                  <a:pt x="5534677" y="4415490"/>
                </a:cubicBezTo>
                <a:cubicBezTo>
                  <a:pt x="5522284" y="4428948"/>
                  <a:pt x="5507935" y="4441230"/>
                  <a:pt x="5491628" y="4452336"/>
                </a:cubicBezTo>
                <a:cubicBezTo>
                  <a:pt x="5492411" y="4459914"/>
                  <a:pt x="5495541" y="4466709"/>
                  <a:pt x="5501021" y="4472720"/>
                </a:cubicBezTo>
                <a:cubicBezTo>
                  <a:pt x="5506500" y="4478730"/>
                  <a:pt x="5509631" y="4485525"/>
                  <a:pt x="5510413" y="4493103"/>
                </a:cubicBezTo>
                <a:lnTo>
                  <a:pt x="5466582" y="4486831"/>
                </a:lnTo>
                <a:cubicBezTo>
                  <a:pt x="5466844" y="4496501"/>
                  <a:pt x="5464756" y="4506954"/>
                  <a:pt x="5460321" y="4518190"/>
                </a:cubicBezTo>
                <a:cubicBezTo>
                  <a:pt x="5455885" y="4529427"/>
                  <a:pt x="5447536" y="4539881"/>
                  <a:pt x="5435274" y="4549549"/>
                </a:cubicBezTo>
                <a:lnTo>
                  <a:pt x="5403967" y="4527598"/>
                </a:lnTo>
                <a:lnTo>
                  <a:pt x="5422751" y="4499375"/>
                </a:lnTo>
                <a:cubicBezTo>
                  <a:pt x="5419229" y="4497807"/>
                  <a:pt x="5415316" y="4496239"/>
                  <a:pt x="5411011" y="4494671"/>
                </a:cubicBezTo>
                <a:cubicBezTo>
                  <a:pt x="5406706" y="4493103"/>
                  <a:pt x="5404358" y="4491535"/>
                  <a:pt x="5403967" y="4489967"/>
                </a:cubicBezTo>
                <a:cubicBezTo>
                  <a:pt x="5405142" y="4486962"/>
                  <a:pt x="5410619" y="4485132"/>
                  <a:pt x="5420403" y="4484480"/>
                </a:cubicBezTo>
                <a:cubicBezTo>
                  <a:pt x="5430188" y="4483826"/>
                  <a:pt x="5437232" y="4483564"/>
                  <a:pt x="5441536" y="4483695"/>
                </a:cubicBezTo>
                <a:lnTo>
                  <a:pt x="5479105" y="4430385"/>
                </a:lnTo>
                <a:lnTo>
                  <a:pt x="5472844" y="4417841"/>
                </a:lnTo>
                <a:lnTo>
                  <a:pt x="5447798" y="4402162"/>
                </a:lnTo>
                <a:lnTo>
                  <a:pt x="5416490" y="4417841"/>
                </a:lnTo>
                <a:lnTo>
                  <a:pt x="5397705" y="4483695"/>
                </a:lnTo>
                <a:cubicBezTo>
                  <a:pt x="5378400" y="4492449"/>
                  <a:pt x="5360659" y="4504732"/>
                  <a:pt x="5344482" y="4520543"/>
                </a:cubicBezTo>
                <a:cubicBezTo>
                  <a:pt x="5328307" y="4536353"/>
                  <a:pt x="5316828" y="4550203"/>
                  <a:pt x="5310044" y="4562093"/>
                </a:cubicBezTo>
                <a:cubicBezTo>
                  <a:pt x="5309261" y="4572938"/>
                  <a:pt x="5304564" y="4583391"/>
                  <a:pt x="5295956" y="4593452"/>
                </a:cubicBezTo>
                <a:cubicBezTo>
                  <a:pt x="5287346" y="4603513"/>
                  <a:pt x="5279518" y="4613966"/>
                  <a:pt x="5272474" y="4624811"/>
                </a:cubicBezTo>
                <a:cubicBezTo>
                  <a:pt x="5242210" y="4637877"/>
                  <a:pt x="5215077" y="4652511"/>
                  <a:pt x="5191074" y="4668714"/>
                </a:cubicBezTo>
                <a:lnTo>
                  <a:pt x="5147243" y="4731432"/>
                </a:lnTo>
                <a:cubicBezTo>
                  <a:pt x="5143460" y="4731302"/>
                  <a:pt x="5138504" y="4731562"/>
                  <a:pt x="5132372" y="4732216"/>
                </a:cubicBezTo>
                <a:cubicBezTo>
                  <a:pt x="5126242" y="4732869"/>
                  <a:pt x="5122850" y="4734698"/>
                  <a:pt x="5122197" y="4737703"/>
                </a:cubicBezTo>
                <a:cubicBezTo>
                  <a:pt x="5122850" y="4739402"/>
                  <a:pt x="5126242" y="4741493"/>
                  <a:pt x="5132372" y="4743975"/>
                </a:cubicBezTo>
                <a:cubicBezTo>
                  <a:pt x="5138504" y="4746458"/>
                  <a:pt x="5143460" y="4748548"/>
                  <a:pt x="5147243" y="4750247"/>
                </a:cubicBezTo>
                <a:lnTo>
                  <a:pt x="5078366" y="4769062"/>
                </a:lnTo>
                <a:lnTo>
                  <a:pt x="5034536" y="4769062"/>
                </a:lnTo>
                <a:cubicBezTo>
                  <a:pt x="5035840" y="4757433"/>
                  <a:pt x="5039492" y="4746197"/>
                  <a:pt x="5045494" y="4735352"/>
                </a:cubicBezTo>
                <a:cubicBezTo>
                  <a:pt x="5051494" y="4724507"/>
                  <a:pt x="5052015" y="4708566"/>
                  <a:pt x="5047059" y="4687529"/>
                </a:cubicBezTo>
                <a:cubicBezTo>
                  <a:pt x="5033753" y="4696676"/>
                  <a:pt x="5021230" y="4705822"/>
                  <a:pt x="5009489" y="4714968"/>
                </a:cubicBezTo>
                <a:cubicBezTo>
                  <a:pt x="4997749" y="4724114"/>
                  <a:pt x="4991487" y="4734829"/>
                  <a:pt x="4990705" y="4747111"/>
                </a:cubicBezTo>
                <a:cubicBezTo>
                  <a:pt x="4960441" y="4759132"/>
                  <a:pt x="4933307" y="4772721"/>
                  <a:pt x="4909305" y="4787878"/>
                </a:cubicBezTo>
                <a:cubicBezTo>
                  <a:pt x="4874475" y="4789446"/>
                  <a:pt x="4861170" y="4795718"/>
                  <a:pt x="4869387" y="4806693"/>
                </a:cubicBezTo>
                <a:cubicBezTo>
                  <a:pt x="4877606" y="4817669"/>
                  <a:pt x="4872127" y="4823941"/>
                  <a:pt x="4852951" y="4825509"/>
                </a:cubicBezTo>
                <a:lnTo>
                  <a:pt x="4827905" y="4825509"/>
                </a:lnTo>
                <a:cubicBezTo>
                  <a:pt x="4826861" y="4834329"/>
                  <a:pt x="4822687" y="4840992"/>
                  <a:pt x="4815381" y="4845500"/>
                </a:cubicBezTo>
                <a:cubicBezTo>
                  <a:pt x="4808076" y="4850008"/>
                  <a:pt x="4803902" y="4855888"/>
                  <a:pt x="4802858" y="4863139"/>
                </a:cubicBezTo>
                <a:lnTo>
                  <a:pt x="4759028" y="4881955"/>
                </a:lnTo>
                <a:lnTo>
                  <a:pt x="4733981" y="4856868"/>
                </a:lnTo>
                <a:cubicBezTo>
                  <a:pt x="4721458" y="4856868"/>
                  <a:pt x="4715197" y="4853732"/>
                  <a:pt x="4715197" y="4847460"/>
                </a:cubicBezTo>
                <a:cubicBezTo>
                  <a:pt x="4717023" y="4835113"/>
                  <a:pt x="4724328" y="4822961"/>
                  <a:pt x="4737112" y="4811005"/>
                </a:cubicBezTo>
                <a:cubicBezTo>
                  <a:pt x="4749897" y="4799049"/>
                  <a:pt x="4757202" y="4786114"/>
                  <a:pt x="4759028" y="4772198"/>
                </a:cubicBezTo>
                <a:cubicBezTo>
                  <a:pt x="4759159" y="4771937"/>
                  <a:pt x="4758898" y="4770892"/>
                  <a:pt x="4758245" y="4769062"/>
                </a:cubicBezTo>
                <a:cubicBezTo>
                  <a:pt x="4757593" y="4767234"/>
                  <a:pt x="4755767" y="4766188"/>
                  <a:pt x="4752766" y="4765926"/>
                </a:cubicBezTo>
                <a:cubicBezTo>
                  <a:pt x="4749374" y="4766646"/>
                  <a:pt x="4745200" y="4769912"/>
                  <a:pt x="4740243" y="4775727"/>
                </a:cubicBezTo>
                <a:cubicBezTo>
                  <a:pt x="4735286" y="4781541"/>
                  <a:pt x="4731112" y="4785591"/>
                  <a:pt x="4727720" y="4787878"/>
                </a:cubicBezTo>
                <a:cubicBezTo>
                  <a:pt x="4720415" y="4791014"/>
                  <a:pt x="4716240" y="4794150"/>
                  <a:pt x="4715197" y="4797286"/>
                </a:cubicBezTo>
                <a:cubicBezTo>
                  <a:pt x="4715979" y="4802185"/>
                  <a:pt x="4715979" y="4806497"/>
                  <a:pt x="4715197" y="4810221"/>
                </a:cubicBezTo>
                <a:cubicBezTo>
                  <a:pt x="4714414" y="4813945"/>
                  <a:pt x="4708153" y="4815905"/>
                  <a:pt x="4696412" y="4816101"/>
                </a:cubicBezTo>
                <a:lnTo>
                  <a:pt x="4671366" y="4822373"/>
                </a:lnTo>
                <a:lnTo>
                  <a:pt x="4608750" y="4825509"/>
                </a:lnTo>
                <a:lnTo>
                  <a:pt x="4589966" y="4850596"/>
                </a:lnTo>
                <a:cubicBezTo>
                  <a:pt x="4580444" y="4852360"/>
                  <a:pt x="4571313" y="4855104"/>
                  <a:pt x="4562571" y="4858828"/>
                </a:cubicBezTo>
                <a:cubicBezTo>
                  <a:pt x="4553831" y="4862552"/>
                  <a:pt x="4546265" y="4866079"/>
                  <a:pt x="4539873" y="4869411"/>
                </a:cubicBezTo>
                <a:cubicBezTo>
                  <a:pt x="4533089" y="4869346"/>
                  <a:pt x="4526307" y="4870261"/>
                  <a:pt x="4519523" y="4872155"/>
                </a:cubicBezTo>
                <a:cubicBezTo>
                  <a:pt x="4512740" y="4874050"/>
                  <a:pt x="4509087" y="4877317"/>
                  <a:pt x="4508566" y="4881955"/>
                </a:cubicBezTo>
                <a:lnTo>
                  <a:pt x="4514827" y="4894499"/>
                </a:lnTo>
                <a:lnTo>
                  <a:pt x="4458473" y="4894499"/>
                </a:lnTo>
                <a:cubicBezTo>
                  <a:pt x="4460952" y="4888423"/>
                  <a:pt x="4466952" y="4879407"/>
                  <a:pt x="4476476" y="4867452"/>
                </a:cubicBezTo>
                <a:cubicBezTo>
                  <a:pt x="4485998" y="4855496"/>
                  <a:pt x="4484172" y="4848832"/>
                  <a:pt x="4470996" y="4847460"/>
                </a:cubicBezTo>
                <a:cubicBezTo>
                  <a:pt x="4464605" y="4847656"/>
                  <a:pt x="4458603" y="4848832"/>
                  <a:pt x="4452994" y="4850988"/>
                </a:cubicBezTo>
                <a:cubicBezTo>
                  <a:pt x="4447385" y="4853144"/>
                  <a:pt x="4442949" y="4855104"/>
                  <a:pt x="4439689" y="4856868"/>
                </a:cubicBezTo>
                <a:lnTo>
                  <a:pt x="4427166" y="4894499"/>
                </a:lnTo>
                <a:lnTo>
                  <a:pt x="4395858" y="4916450"/>
                </a:lnTo>
                <a:cubicBezTo>
                  <a:pt x="4395858" y="4925727"/>
                  <a:pt x="4392727" y="4933828"/>
                  <a:pt x="4386466" y="4940753"/>
                </a:cubicBezTo>
                <a:cubicBezTo>
                  <a:pt x="4380204" y="4947678"/>
                  <a:pt x="4370812" y="4954212"/>
                  <a:pt x="4358289" y="4960352"/>
                </a:cubicBezTo>
                <a:lnTo>
                  <a:pt x="4358289" y="4985440"/>
                </a:lnTo>
                <a:cubicBezTo>
                  <a:pt x="4340548" y="4995370"/>
                  <a:pt x="4332199" y="5006868"/>
                  <a:pt x="4333242" y="5019935"/>
                </a:cubicBezTo>
                <a:cubicBezTo>
                  <a:pt x="4323198" y="5018432"/>
                  <a:pt x="4313544" y="5019085"/>
                  <a:pt x="4304283" y="5021894"/>
                </a:cubicBezTo>
                <a:cubicBezTo>
                  <a:pt x="4295021" y="5024704"/>
                  <a:pt x="4290064" y="5029277"/>
                  <a:pt x="4289412" y="5035614"/>
                </a:cubicBezTo>
                <a:lnTo>
                  <a:pt x="4251842" y="5063837"/>
                </a:lnTo>
                <a:lnTo>
                  <a:pt x="4201750" y="5054430"/>
                </a:lnTo>
                <a:cubicBezTo>
                  <a:pt x="4209969" y="5044238"/>
                  <a:pt x="4215447" y="5032478"/>
                  <a:pt x="4218186" y="5019151"/>
                </a:cubicBezTo>
                <a:cubicBezTo>
                  <a:pt x="4220926" y="5005823"/>
                  <a:pt x="4227970" y="4995632"/>
                  <a:pt x="4239319" y="4988576"/>
                </a:cubicBezTo>
                <a:cubicBezTo>
                  <a:pt x="4238276" y="4978645"/>
                  <a:pt x="4246624" y="4973419"/>
                  <a:pt x="4264365" y="4972896"/>
                </a:cubicBezTo>
                <a:cubicBezTo>
                  <a:pt x="4277932" y="4973354"/>
                  <a:pt x="4294630" y="4973223"/>
                  <a:pt x="4314458" y="4972504"/>
                </a:cubicBezTo>
                <a:cubicBezTo>
                  <a:pt x="4334286" y="4971786"/>
                  <a:pt x="4332199" y="4967735"/>
                  <a:pt x="4308196" y="4960352"/>
                </a:cubicBezTo>
                <a:lnTo>
                  <a:pt x="4333242" y="4928993"/>
                </a:lnTo>
                <a:lnTo>
                  <a:pt x="4308196" y="4928993"/>
                </a:lnTo>
                <a:lnTo>
                  <a:pt x="4333242" y="4913314"/>
                </a:lnTo>
                <a:lnTo>
                  <a:pt x="4333242" y="4881955"/>
                </a:lnTo>
                <a:lnTo>
                  <a:pt x="4377073" y="4866275"/>
                </a:lnTo>
                <a:lnTo>
                  <a:pt x="4377073" y="4838052"/>
                </a:lnTo>
                <a:cubicBezTo>
                  <a:pt x="4388553" y="4828122"/>
                  <a:pt x="4403163" y="4819759"/>
                  <a:pt x="4420904" y="4812965"/>
                </a:cubicBezTo>
                <a:lnTo>
                  <a:pt x="4439689" y="4787878"/>
                </a:lnTo>
                <a:cubicBezTo>
                  <a:pt x="4420122" y="4785395"/>
                  <a:pt x="4413860" y="4774682"/>
                  <a:pt x="4420904" y="4755735"/>
                </a:cubicBezTo>
                <a:cubicBezTo>
                  <a:pt x="4427948" y="4736789"/>
                  <a:pt x="4434209" y="4724507"/>
                  <a:pt x="4439689" y="4718888"/>
                </a:cubicBezTo>
                <a:cubicBezTo>
                  <a:pt x="4451430" y="4717451"/>
                  <a:pt x="4457691" y="4710918"/>
                  <a:pt x="4458473" y="4699289"/>
                </a:cubicBezTo>
                <a:cubicBezTo>
                  <a:pt x="4459256" y="4687660"/>
                  <a:pt x="4459256" y="4679559"/>
                  <a:pt x="4458473" y="4674985"/>
                </a:cubicBezTo>
                <a:cubicBezTo>
                  <a:pt x="4467736" y="4673156"/>
                  <a:pt x="4474257" y="4669759"/>
                  <a:pt x="4478040" y="4664794"/>
                </a:cubicBezTo>
                <a:cubicBezTo>
                  <a:pt x="4481824" y="4659828"/>
                  <a:pt x="4483649" y="4654864"/>
                  <a:pt x="4483520" y="4649898"/>
                </a:cubicBezTo>
                <a:cubicBezTo>
                  <a:pt x="4482476" y="4644018"/>
                  <a:pt x="4478302" y="4639315"/>
                  <a:pt x="4470996" y="4635787"/>
                </a:cubicBezTo>
                <a:cubicBezTo>
                  <a:pt x="4463691" y="4632259"/>
                  <a:pt x="4459517" y="4627555"/>
                  <a:pt x="4458473" y="4621675"/>
                </a:cubicBezTo>
                <a:cubicBezTo>
                  <a:pt x="4434341" y="4624027"/>
                  <a:pt x="4423121" y="4633435"/>
                  <a:pt x="4424817" y="4649898"/>
                </a:cubicBezTo>
                <a:cubicBezTo>
                  <a:pt x="4426513" y="4666362"/>
                  <a:pt x="4416860" y="4675770"/>
                  <a:pt x="4395858" y="4678121"/>
                </a:cubicBezTo>
                <a:cubicBezTo>
                  <a:pt x="4395205" y="4687725"/>
                  <a:pt x="4388683" y="4696741"/>
                  <a:pt x="4376291" y="4705169"/>
                </a:cubicBezTo>
                <a:cubicBezTo>
                  <a:pt x="4363898" y="4713596"/>
                  <a:pt x="4349549" y="4720260"/>
                  <a:pt x="4333242" y="4725160"/>
                </a:cubicBezTo>
                <a:lnTo>
                  <a:pt x="4333242" y="4765926"/>
                </a:lnTo>
                <a:cubicBezTo>
                  <a:pt x="4278323" y="4779189"/>
                  <a:pt x="4245711" y="4794215"/>
                  <a:pt x="4235406" y="4811005"/>
                </a:cubicBezTo>
                <a:cubicBezTo>
                  <a:pt x="4225100" y="4827795"/>
                  <a:pt x="4209708" y="4851445"/>
                  <a:pt x="4189227" y="4881955"/>
                </a:cubicBezTo>
                <a:cubicBezTo>
                  <a:pt x="4168094" y="4882869"/>
                  <a:pt x="4149309" y="4886529"/>
                  <a:pt x="4132873" y="4892931"/>
                </a:cubicBezTo>
                <a:cubicBezTo>
                  <a:pt x="4116437" y="4899333"/>
                  <a:pt x="4097652" y="4902992"/>
                  <a:pt x="4076519" y="4903906"/>
                </a:cubicBezTo>
                <a:lnTo>
                  <a:pt x="4076519" y="4938401"/>
                </a:lnTo>
                <a:lnTo>
                  <a:pt x="4057734" y="4938401"/>
                </a:lnTo>
                <a:cubicBezTo>
                  <a:pt x="4045732" y="4938401"/>
                  <a:pt x="4038427" y="4936833"/>
                  <a:pt x="4035819" y="4933697"/>
                </a:cubicBezTo>
                <a:cubicBezTo>
                  <a:pt x="4033209" y="4930561"/>
                  <a:pt x="4032167" y="4925858"/>
                  <a:pt x="4032688" y="4919586"/>
                </a:cubicBezTo>
                <a:lnTo>
                  <a:pt x="4051473" y="4894499"/>
                </a:lnTo>
                <a:cubicBezTo>
                  <a:pt x="4051082" y="4892212"/>
                  <a:pt x="4048733" y="4888162"/>
                  <a:pt x="4044429" y="4882348"/>
                </a:cubicBezTo>
                <a:cubicBezTo>
                  <a:pt x="4040123" y="4876533"/>
                  <a:pt x="4036210" y="4873266"/>
                  <a:pt x="4032688" y="4872547"/>
                </a:cubicBezTo>
                <a:lnTo>
                  <a:pt x="4032688" y="4881955"/>
                </a:lnTo>
                <a:cubicBezTo>
                  <a:pt x="4018339" y="4887051"/>
                  <a:pt x="4001642" y="4894107"/>
                  <a:pt x="3982596" y="4903123"/>
                </a:cubicBezTo>
                <a:cubicBezTo>
                  <a:pt x="3963550" y="4912138"/>
                  <a:pt x="3953114" y="4920762"/>
                  <a:pt x="3951288" y="4928993"/>
                </a:cubicBezTo>
                <a:cubicBezTo>
                  <a:pt x="3942026" y="4932391"/>
                  <a:pt x="3935504" y="4937356"/>
                  <a:pt x="3931721" y="4943889"/>
                </a:cubicBezTo>
                <a:cubicBezTo>
                  <a:pt x="3927938" y="4950422"/>
                  <a:pt x="3926112" y="4956956"/>
                  <a:pt x="3926242" y="4963488"/>
                </a:cubicBezTo>
                <a:lnTo>
                  <a:pt x="3882411" y="4976032"/>
                </a:lnTo>
                <a:cubicBezTo>
                  <a:pt x="3882541" y="4981063"/>
                  <a:pt x="3880715" y="4986681"/>
                  <a:pt x="3876932" y="4992888"/>
                </a:cubicBezTo>
                <a:cubicBezTo>
                  <a:pt x="3873149" y="4999094"/>
                  <a:pt x="3866627" y="5003928"/>
                  <a:pt x="3857365" y="5007391"/>
                </a:cubicBezTo>
                <a:lnTo>
                  <a:pt x="3857365" y="5032478"/>
                </a:lnTo>
                <a:lnTo>
                  <a:pt x="3832319" y="5041886"/>
                </a:lnTo>
                <a:cubicBezTo>
                  <a:pt x="3831666" y="5051425"/>
                  <a:pt x="3825145" y="5060570"/>
                  <a:pt x="3812752" y="5069326"/>
                </a:cubicBezTo>
                <a:cubicBezTo>
                  <a:pt x="3800359" y="5078080"/>
                  <a:pt x="3786010" y="5085658"/>
                  <a:pt x="3769703" y="5092060"/>
                </a:cubicBezTo>
                <a:cubicBezTo>
                  <a:pt x="3756919" y="5102057"/>
                  <a:pt x="3741788" y="5113424"/>
                  <a:pt x="3724306" y="5126164"/>
                </a:cubicBezTo>
                <a:cubicBezTo>
                  <a:pt x="3706827" y="5138903"/>
                  <a:pt x="3688565" y="5149487"/>
                  <a:pt x="3669519" y="5157914"/>
                </a:cubicBezTo>
                <a:cubicBezTo>
                  <a:pt x="3669910" y="5162814"/>
                  <a:pt x="3669127" y="5167911"/>
                  <a:pt x="3667170" y="5173202"/>
                </a:cubicBezTo>
                <a:cubicBezTo>
                  <a:pt x="3665214" y="5178494"/>
                  <a:pt x="3659735" y="5182806"/>
                  <a:pt x="3650734" y="5186137"/>
                </a:cubicBezTo>
                <a:cubicBezTo>
                  <a:pt x="3650211" y="5195807"/>
                  <a:pt x="3644993" y="5205476"/>
                  <a:pt x="3635080" y="5215145"/>
                </a:cubicBezTo>
                <a:cubicBezTo>
                  <a:pt x="3625165" y="5224814"/>
                  <a:pt x="3613687" y="5232915"/>
                  <a:pt x="3600642" y="5239448"/>
                </a:cubicBezTo>
                <a:cubicBezTo>
                  <a:pt x="3600642" y="5242715"/>
                  <a:pt x="3599077" y="5245589"/>
                  <a:pt x="3595946" y="5248072"/>
                </a:cubicBezTo>
                <a:cubicBezTo>
                  <a:pt x="3592815" y="5250554"/>
                  <a:pt x="3588119" y="5251861"/>
                  <a:pt x="3581857" y="5251991"/>
                </a:cubicBezTo>
                <a:lnTo>
                  <a:pt x="3563072" y="5248856"/>
                </a:lnTo>
                <a:lnTo>
                  <a:pt x="3581857" y="5217497"/>
                </a:lnTo>
                <a:cubicBezTo>
                  <a:pt x="3588119" y="5214165"/>
                  <a:pt x="3592815" y="5209853"/>
                  <a:pt x="3595946" y="5204561"/>
                </a:cubicBezTo>
                <a:cubicBezTo>
                  <a:pt x="3599077" y="5199270"/>
                  <a:pt x="3600642" y="5194173"/>
                  <a:pt x="3600642" y="5189273"/>
                </a:cubicBezTo>
                <a:lnTo>
                  <a:pt x="3625688" y="5161050"/>
                </a:lnTo>
                <a:cubicBezTo>
                  <a:pt x="3624383" y="5153995"/>
                  <a:pt x="3623862" y="5146155"/>
                  <a:pt x="3624122" y="5137531"/>
                </a:cubicBezTo>
                <a:cubicBezTo>
                  <a:pt x="3624383" y="5128908"/>
                  <a:pt x="3633254" y="5124204"/>
                  <a:pt x="3650734" y="5123419"/>
                </a:cubicBezTo>
                <a:cubicBezTo>
                  <a:pt x="3652821" y="5092845"/>
                  <a:pt x="3670562" y="5056782"/>
                  <a:pt x="3703957" y="5015231"/>
                </a:cubicBezTo>
                <a:cubicBezTo>
                  <a:pt x="3737352" y="4973680"/>
                  <a:pt x="3773878" y="4940753"/>
                  <a:pt x="3813534" y="4916450"/>
                </a:cubicBezTo>
                <a:cubicBezTo>
                  <a:pt x="3814316" y="4905736"/>
                  <a:pt x="3817447" y="4895806"/>
                  <a:pt x="3822926" y="4886659"/>
                </a:cubicBezTo>
                <a:cubicBezTo>
                  <a:pt x="3828406" y="4877513"/>
                  <a:pt x="3831537" y="4867582"/>
                  <a:pt x="3832319" y="4856868"/>
                </a:cubicBezTo>
                <a:cubicBezTo>
                  <a:pt x="3841581" y="4856672"/>
                  <a:pt x="3848102" y="4854712"/>
                  <a:pt x="3851886" y="4850988"/>
                </a:cubicBezTo>
                <a:cubicBezTo>
                  <a:pt x="3855669" y="4847264"/>
                  <a:pt x="3857495" y="4842952"/>
                  <a:pt x="3857365" y="4838052"/>
                </a:cubicBezTo>
                <a:cubicBezTo>
                  <a:pt x="3858409" y="4825313"/>
                  <a:pt x="3862583" y="4817865"/>
                  <a:pt x="3869888" y="4815709"/>
                </a:cubicBezTo>
                <a:cubicBezTo>
                  <a:pt x="3877193" y="4813554"/>
                  <a:pt x="3881368" y="4808457"/>
                  <a:pt x="3882411" y="4800421"/>
                </a:cubicBezTo>
                <a:lnTo>
                  <a:pt x="3884613" y="4798216"/>
                </a:lnTo>
                <a:lnTo>
                  <a:pt x="3866512" y="4805986"/>
                </a:lnTo>
                <a:lnTo>
                  <a:pt x="3841466" y="4780899"/>
                </a:lnTo>
                <a:cubicBezTo>
                  <a:pt x="3828943" y="4780899"/>
                  <a:pt x="3822682" y="4777763"/>
                  <a:pt x="3822682" y="4771491"/>
                </a:cubicBezTo>
                <a:cubicBezTo>
                  <a:pt x="3824507" y="4759144"/>
                  <a:pt x="3831813" y="4746993"/>
                  <a:pt x="3844597" y="4735037"/>
                </a:cubicBezTo>
                <a:cubicBezTo>
                  <a:pt x="3857381" y="4723081"/>
                  <a:pt x="3864687" y="4710145"/>
                  <a:pt x="3866512" y="4696230"/>
                </a:cubicBezTo>
                <a:cubicBezTo>
                  <a:pt x="3866644" y="4695969"/>
                  <a:pt x="3866383" y="4694923"/>
                  <a:pt x="3865730" y="4693094"/>
                </a:cubicBezTo>
                <a:cubicBezTo>
                  <a:pt x="3865078" y="4691265"/>
                  <a:pt x="3863252" y="4690220"/>
                  <a:pt x="3860251" y="4689958"/>
                </a:cubicBezTo>
                <a:cubicBezTo>
                  <a:pt x="3856859" y="4690677"/>
                  <a:pt x="3852684" y="4693943"/>
                  <a:pt x="3847728" y="4699758"/>
                </a:cubicBezTo>
                <a:cubicBezTo>
                  <a:pt x="3842771" y="4705572"/>
                  <a:pt x="3838597" y="4709623"/>
                  <a:pt x="3835205" y="4711909"/>
                </a:cubicBezTo>
                <a:cubicBezTo>
                  <a:pt x="3827900" y="4715045"/>
                  <a:pt x="3823725" y="4718181"/>
                  <a:pt x="3822682" y="4721317"/>
                </a:cubicBezTo>
                <a:cubicBezTo>
                  <a:pt x="3823464" y="4726217"/>
                  <a:pt x="3823464" y="4730529"/>
                  <a:pt x="3822682" y="4734252"/>
                </a:cubicBezTo>
                <a:cubicBezTo>
                  <a:pt x="3821899" y="4737977"/>
                  <a:pt x="3815638" y="4739936"/>
                  <a:pt x="3803897" y="4740132"/>
                </a:cubicBezTo>
                <a:lnTo>
                  <a:pt x="3778851" y="4746404"/>
                </a:lnTo>
                <a:lnTo>
                  <a:pt x="3716235" y="4749540"/>
                </a:lnTo>
                <a:lnTo>
                  <a:pt x="3697451" y="4774627"/>
                </a:lnTo>
                <a:cubicBezTo>
                  <a:pt x="3687929" y="4776391"/>
                  <a:pt x="3678798" y="4779135"/>
                  <a:pt x="3670056" y="4782860"/>
                </a:cubicBezTo>
                <a:cubicBezTo>
                  <a:pt x="3661316" y="4786583"/>
                  <a:pt x="3653750" y="4790111"/>
                  <a:pt x="3647358" y="4793443"/>
                </a:cubicBezTo>
                <a:cubicBezTo>
                  <a:pt x="3640574" y="4793378"/>
                  <a:pt x="3633792" y="4794292"/>
                  <a:pt x="3627007" y="4796187"/>
                </a:cubicBezTo>
                <a:cubicBezTo>
                  <a:pt x="3620225" y="4798081"/>
                  <a:pt x="3616572" y="4801348"/>
                  <a:pt x="3616051" y="4805986"/>
                </a:cubicBezTo>
                <a:lnTo>
                  <a:pt x="3622312" y="4818530"/>
                </a:lnTo>
                <a:lnTo>
                  <a:pt x="3565958" y="4818530"/>
                </a:lnTo>
                <a:cubicBezTo>
                  <a:pt x="3568437" y="4812454"/>
                  <a:pt x="3574437" y="4803439"/>
                  <a:pt x="3583961" y="4791483"/>
                </a:cubicBezTo>
                <a:cubicBezTo>
                  <a:pt x="3593483" y="4779527"/>
                  <a:pt x="3591657" y="4772863"/>
                  <a:pt x="3578481" y="4771491"/>
                </a:cubicBezTo>
                <a:cubicBezTo>
                  <a:pt x="3572090" y="4771687"/>
                  <a:pt x="3566088" y="4772863"/>
                  <a:pt x="3560479" y="4775020"/>
                </a:cubicBezTo>
                <a:cubicBezTo>
                  <a:pt x="3554870" y="4777175"/>
                  <a:pt x="3550434" y="4779135"/>
                  <a:pt x="3547174" y="4780899"/>
                </a:cubicBezTo>
                <a:lnTo>
                  <a:pt x="3534651" y="4818530"/>
                </a:lnTo>
                <a:lnTo>
                  <a:pt x="3503343" y="4840481"/>
                </a:lnTo>
                <a:cubicBezTo>
                  <a:pt x="3503343" y="4849759"/>
                  <a:pt x="3500212" y="4857859"/>
                  <a:pt x="3493950" y="4864785"/>
                </a:cubicBezTo>
                <a:cubicBezTo>
                  <a:pt x="3487689" y="4871709"/>
                  <a:pt x="3478297" y="4878243"/>
                  <a:pt x="3465773" y="4884384"/>
                </a:cubicBezTo>
                <a:lnTo>
                  <a:pt x="3465773" y="4909471"/>
                </a:lnTo>
                <a:cubicBezTo>
                  <a:pt x="3448032" y="4919401"/>
                  <a:pt x="3439684" y="4930900"/>
                  <a:pt x="3440727" y="4943966"/>
                </a:cubicBezTo>
                <a:cubicBezTo>
                  <a:pt x="3430683" y="4942463"/>
                  <a:pt x="3421029" y="4943117"/>
                  <a:pt x="3411768" y="4945926"/>
                </a:cubicBezTo>
                <a:cubicBezTo>
                  <a:pt x="3402506" y="4948736"/>
                  <a:pt x="3397549" y="4953309"/>
                  <a:pt x="3396896" y="4959645"/>
                </a:cubicBezTo>
                <a:lnTo>
                  <a:pt x="3359327" y="4987869"/>
                </a:lnTo>
                <a:lnTo>
                  <a:pt x="3309235" y="4978461"/>
                </a:lnTo>
                <a:cubicBezTo>
                  <a:pt x="3317454" y="4968270"/>
                  <a:pt x="3322931" y="4956510"/>
                  <a:pt x="3325671" y="4943182"/>
                </a:cubicBezTo>
                <a:cubicBezTo>
                  <a:pt x="3328411" y="4929854"/>
                  <a:pt x="3335454" y="4919663"/>
                  <a:pt x="3346804" y="4912607"/>
                </a:cubicBezTo>
                <a:cubicBezTo>
                  <a:pt x="3345761" y="4902677"/>
                  <a:pt x="3354109" y="4897450"/>
                  <a:pt x="3371850" y="4896927"/>
                </a:cubicBezTo>
                <a:cubicBezTo>
                  <a:pt x="3385417" y="4897385"/>
                  <a:pt x="3402114" y="4897254"/>
                  <a:pt x="3421943" y="4896536"/>
                </a:cubicBezTo>
                <a:cubicBezTo>
                  <a:pt x="3441771" y="4895817"/>
                  <a:pt x="3439684" y="4891767"/>
                  <a:pt x="3415681" y="4884384"/>
                </a:cubicBezTo>
                <a:lnTo>
                  <a:pt x="3440727" y="4853025"/>
                </a:lnTo>
                <a:lnTo>
                  <a:pt x="3415681" y="4853025"/>
                </a:lnTo>
                <a:lnTo>
                  <a:pt x="3440727" y="4837345"/>
                </a:lnTo>
                <a:lnTo>
                  <a:pt x="3440727" y="4805986"/>
                </a:lnTo>
                <a:lnTo>
                  <a:pt x="3484558" y="4790307"/>
                </a:lnTo>
                <a:lnTo>
                  <a:pt x="3484558" y="4762084"/>
                </a:lnTo>
                <a:cubicBezTo>
                  <a:pt x="3496038" y="4752153"/>
                  <a:pt x="3510648" y="4743791"/>
                  <a:pt x="3528389" y="4736996"/>
                </a:cubicBezTo>
                <a:lnTo>
                  <a:pt x="3547174" y="4711909"/>
                </a:lnTo>
                <a:cubicBezTo>
                  <a:pt x="3527607" y="4709427"/>
                  <a:pt x="3521345" y="4698713"/>
                  <a:pt x="3528389" y="4679767"/>
                </a:cubicBezTo>
                <a:cubicBezTo>
                  <a:pt x="3535433" y="4660820"/>
                  <a:pt x="3541694" y="4648538"/>
                  <a:pt x="3547174" y="4642919"/>
                </a:cubicBezTo>
                <a:cubicBezTo>
                  <a:pt x="3558914" y="4641482"/>
                  <a:pt x="3565176" y="4634949"/>
                  <a:pt x="3565958" y="4623320"/>
                </a:cubicBezTo>
                <a:cubicBezTo>
                  <a:pt x="3566741" y="4611691"/>
                  <a:pt x="3566741" y="4603590"/>
                  <a:pt x="3565958" y="4599017"/>
                </a:cubicBezTo>
                <a:cubicBezTo>
                  <a:pt x="3575221" y="4597188"/>
                  <a:pt x="3581742" y="4593790"/>
                  <a:pt x="3585525" y="4588825"/>
                </a:cubicBezTo>
                <a:cubicBezTo>
                  <a:pt x="3589308" y="4583860"/>
                  <a:pt x="3591134" y="4578895"/>
                  <a:pt x="3591004" y="4573929"/>
                </a:cubicBezTo>
                <a:cubicBezTo>
                  <a:pt x="3589961" y="4568049"/>
                  <a:pt x="3585786" y="4563346"/>
                  <a:pt x="3578481" y="4559818"/>
                </a:cubicBezTo>
                <a:cubicBezTo>
                  <a:pt x="3571176" y="4556290"/>
                  <a:pt x="3567002" y="4551586"/>
                  <a:pt x="3565958" y="4545706"/>
                </a:cubicBezTo>
                <a:cubicBezTo>
                  <a:pt x="3541826" y="4548059"/>
                  <a:pt x="3530606" y="4557466"/>
                  <a:pt x="3532302" y="4573929"/>
                </a:cubicBezTo>
                <a:cubicBezTo>
                  <a:pt x="3533998" y="4590393"/>
                  <a:pt x="3524344" y="4599801"/>
                  <a:pt x="3503343" y="4602153"/>
                </a:cubicBezTo>
                <a:cubicBezTo>
                  <a:pt x="3502690" y="4611756"/>
                  <a:pt x="3496167" y="4620772"/>
                  <a:pt x="3483776" y="4629200"/>
                </a:cubicBezTo>
                <a:cubicBezTo>
                  <a:pt x="3471383" y="4637628"/>
                  <a:pt x="3457034" y="4644291"/>
                  <a:pt x="3440727" y="4649191"/>
                </a:cubicBezTo>
                <a:lnTo>
                  <a:pt x="3440727" y="4689958"/>
                </a:lnTo>
                <a:cubicBezTo>
                  <a:pt x="3385808" y="4703220"/>
                  <a:pt x="3353196" y="4718247"/>
                  <a:pt x="3342891" y="4735037"/>
                </a:cubicBezTo>
                <a:cubicBezTo>
                  <a:pt x="3332585" y="4751826"/>
                  <a:pt x="3317192" y="4775477"/>
                  <a:pt x="3296712" y="4805986"/>
                </a:cubicBezTo>
                <a:cubicBezTo>
                  <a:pt x="3275579" y="4806901"/>
                  <a:pt x="3256794" y="4810560"/>
                  <a:pt x="3240358" y="4816962"/>
                </a:cubicBezTo>
                <a:cubicBezTo>
                  <a:pt x="3223922" y="4823365"/>
                  <a:pt x="3205137" y="4827023"/>
                  <a:pt x="3184004" y="4827938"/>
                </a:cubicBezTo>
                <a:lnTo>
                  <a:pt x="3184004" y="4862432"/>
                </a:lnTo>
                <a:lnTo>
                  <a:pt x="3165219" y="4862432"/>
                </a:lnTo>
                <a:cubicBezTo>
                  <a:pt x="3153217" y="4862432"/>
                  <a:pt x="3145912" y="4860865"/>
                  <a:pt x="3143304" y="4857729"/>
                </a:cubicBezTo>
                <a:cubicBezTo>
                  <a:pt x="3140694" y="4854593"/>
                  <a:pt x="3139652" y="4849889"/>
                  <a:pt x="3140173" y="4843617"/>
                </a:cubicBezTo>
                <a:lnTo>
                  <a:pt x="3158958" y="4818530"/>
                </a:lnTo>
                <a:cubicBezTo>
                  <a:pt x="3158567" y="4816243"/>
                  <a:pt x="3156218" y="4812193"/>
                  <a:pt x="3151914" y="4806379"/>
                </a:cubicBezTo>
                <a:cubicBezTo>
                  <a:pt x="3147608" y="4800564"/>
                  <a:pt x="3143695" y="4797297"/>
                  <a:pt x="3140173" y="4796579"/>
                </a:cubicBezTo>
                <a:lnTo>
                  <a:pt x="3140173" y="4805986"/>
                </a:lnTo>
                <a:cubicBezTo>
                  <a:pt x="3125824" y="4811083"/>
                  <a:pt x="3109127" y="4818138"/>
                  <a:pt x="3090081" y="4827154"/>
                </a:cubicBezTo>
                <a:cubicBezTo>
                  <a:pt x="3071035" y="4836169"/>
                  <a:pt x="3060599" y="4844793"/>
                  <a:pt x="3058773" y="4853025"/>
                </a:cubicBezTo>
                <a:cubicBezTo>
                  <a:pt x="3049511" y="4856422"/>
                  <a:pt x="3042989" y="4861387"/>
                  <a:pt x="3039206" y="4867921"/>
                </a:cubicBezTo>
                <a:cubicBezTo>
                  <a:pt x="3035423" y="4874453"/>
                  <a:pt x="3033597" y="4880987"/>
                  <a:pt x="3033727" y="4887520"/>
                </a:cubicBezTo>
                <a:lnTo>
                  <a:pt x="2989896" y="4900063"/>
                </a:lnTo>
                <a:cubicBezTo>
                  <a:pt x="2990026" y="4905094"/>
                  <a:pt x="2988200" y="4910712"/>
                  <a:pt x="2984417" y="4916919"/>
                </a:cubicBezTo>
                <a:cubicBezTo>
                  <a:pt x="2980634" y="4923126"/>
                  <a:pt x="2974112" y="4927960"/>
                  <a:pt x="2964850" y="4931422"/>
                </a:cubicBezTo>
                <a:lnTo>
                  <a:pt x="2964850" y="4956510"/>
                </a:lnTo>
                <a:lnTo>
                  <a:pt x="2939804" y="4965917"/>
                </a:lnTo>
                <a:cubicBezTo>
                  <a:pt x="2939151" y="4975456"/>
                  <a:pt x="2932630" y="4984602"/>
                  <a:pt x="2920237" y="4993357"/>
                </a:cubicBezTo>
                <a:cubicBezTo>
                  <a:pt x="2907843" y="5002111"/>
                  <a:pt x="2893495" y="5009689"/>
                  <a:pt x="2877188" y="5016092"/>
                </a:cubicBezTo>
                <a:cubicBezTo>
                  <a:pt x="2864404" y="5026088"/>
                  <a:pt x="2849273" y="5037455"/>
                  <a:pt x="2831791" y="5050195"/>
                </a:cubicBezTo>
                <a:cubicBezTo>
                  <a:pt x="2814311" y="5062934"/>
                  <a:pt x="2796049" y="5073518"/>
                  <a:pt x="2777003" y="5081946"/>
                </a:cubicBezTo>
                <a:cubicBezTo>
                  <a:pt x="2777395" y="5086845"/>
                  <a:pt x="2776612" y="5091942"/>
                  <a:pt x="2774655" y="5097233"/>
                </a:cubicBezTo>
                <a:cubicBezTo>
                  <a:pt x="2772699" y="5102525"/>
                  <a:pt x="2767220" y="5106837"/>
                  <a:pt x="2758219" y="5110169"/>
                </a:cubicBezTo>
                <a:cubicBezTo>
                  <a:pt x="2757696" y="5119838"/>
                  <a:pt x="2752478" y="5129507"/>
                  <a:pt x="2742565" y="5139176"/>
                </a:cubicBezTo>
                <a:cubicBezTo>
                  <a:pt x="2732650" y="5148846"/>
                  <a:pt x="2721172" y="5156946"/>
                  <a:pt x="2708126" y="5163479"/>
                </a:cubicBezTo>
                <a:cubicBezTo>
                  <a:pt x="2708126" y="5166746"/>
                  <a:pt x="2706562" y="5169620"/>
                  <a:pt x="2703431" y="5172103"/>
                </a:cubicBezTo>
                <a:cubicBezTo>
                  <a:pt x="2700300" y="5174586"/>
                  <a:pt x="2695603" y="5175892"/>
                  <a:pt x="2689342" y="5176023"/>
                </a:cubicBezTo>
                <a:lnTo>
                  <a:pt x="2670557" y="5172887"/>
                </a:lnTo>
                <a:lnTo>
                  <a:pt x="2689342" y="5141528"/>
                </a:lnTo>
                <a:cubicBezTo>
                  <a:pt x="2695603" y="5138196"/>
                  <a:pt x="2700300" y="5133884"/>
                  <a:pt x="2703431" y="5128592"/>
                </a:cubicBezTo>
                <a:cubicBezTo>
                  <a:pt x="2706562" y="5123301"/>
                  <a:pt x="2708126" y="5118204"/>
                  <a:pt x="2708126" y="5113305"/>
                </a:cubicBezTo>
                <a:lnTo>
                  <a:pt x="2733173" y="5085082"/>
                </a:lnTo>
                <a:cubicBezTo>
                  <a:pt x="2731868" y="5078026"/>
                  <a:pt x="2731347" y="5070186"/>
                  <a:pt x="2731606" y="5061562"/>
                </a:cubicBezTo>
                <a:cubicBezTo>
                  <a:pt x="2731868" y="5052939"/>
                  <a:pt x="2740739" y="5048235"/>
                  <a:pt x="2758219" y="5047451"/>
                </a:cubicBezTo>
                <a:cubicBezTo>
                  <a:pt x="2760306" y="5016876"/>
                  <a:pt x="2778047" y="4980813"/>
                  <a:pt x="2811442" y="4939262"/>
                </a:cubicBezTo>
                <a:cubicBezTo>
                  <a:pt x="2844837" y="4897712"/>
                  <a:pt x="2881363" y="4864785"/>
                  <a:pt x="2921019" y="4840481"/>
                </a:cubicBezTo>
                <a:cubicBezTo>
                  <a:pt x="2921801" y="4829767"/>
                  <a:pt x="2924932" y="4819837"/>
                  <a:pt x="2930411" y="4810690"/>
                </a:cubicBezTo>
                <a:cubicBezTo>
                  <a:pt x="2935891" y="4801544"/>
                  <a:pt x="2939021" y="4791614"/>
                  <a:pt x="2939804" y="4780899"/>
                </a:cubicBezTo>
                <a:cubicBezTo>
                  <a:pt x="2949066" y="4780703"/>
                  <a:pt x="2955587" y="4778743"/>
                  <a:pt x="2959371" y="4775020"/>
                </a:cubicBezTo>
                <a:cubicBezTo>
                  <a:pt x="2963154" y="4771295"/>
                  <a:pt x="2964980" y="4766983"/>
                  <a:pt x="2964850" y="4762084"/>
                </a:cubicBezTo>
                <a:cubicBezTo>
                  <a:pt x="2965893" y="4749344"/>
                  <a:pt x="2970068" y="4741896"/>
                  <a:pt x="2977373" y="4739740"/>
                </a:cubicBezTo>
                <a:cubicBezTo>
                  <a:pt x="2984678" y="4737585"/>
                  <a:pt x="2988852" y="4732488"/>
                  <a:pt x="2989896" y="4724453"/>
                </a:cubicBezTo>
                <a:lnTo>
                  <a:pt x="3021204" y="4693094"/>
                </a:lnTo>
                <a:cubicBezTo>
                  <a:pt x="3030466" y="4691395"/>
                  <a:pt x="3036987" y="4688521"/>
                  <a:pt x="3040771" y="4684470"/>
                </a:cubicBezTo>
                <a:lnTo>
                  <a:pt x="3041683" y="4682251"/>
                </a:lnTo>
                <a:lnTo>
                  <a:pt x="3028216" y="4668763"/>
                </a:lnTo>
                <a:cubicBezTo>
                  <a:pt x="3015693" y="4668763"/>
                  <a:pt x="3009432" y="4665627"/>
                  <a:pt x="3009432" y="4659355"/>
                </a:cubicBezTo>
                <a:cubicBezTo>
                  <a:pt x="3011258" y="4647008"/>
                  <a:pt x="3018563" y="4634856"/>
                  <a:pt x="3031347" y="4622901"/>
                </a:cubicBezTo>
                <a:cubicBezTo>
                  <a:pt x="3044132" y="4610945"/>
                  <a:pt x="3051437" y="4598009"/>
                  <a:pt x="3053263" y="4584094"/>
                </a:cubicBezTo>
                <a:cubicBezTo>
                  <a:pt x="3053394" y="4583833"/>
                  <a:pt x="3053133" y="4582787"/>
                  <a:pt x="3052480" y="4580958"/>
                </a:cubicBezTo>
                <a:cubicBezTo>
                  <a:pt x="3051828" y="4579129"/>
                  <a:pt x="3050002" y="4578083"/>
                  <a:pt x="3047001" y="4577822"/>
                </a:cubicBezTo>
                <a:cubicBezTo>
                  <a:pt x="3043609" y="4578541"/>
                  <a:pt x="3039435" y="4581807"/>
                  <a:pt x="3034478" y="4587622"/>
                </a:cubicBezTo>
                <a:cubicBezTo>
                  <a:pt x="3029521" y="4593436"/>
                  <a:pt x="3025347" y="4597487"/>
                  <a:pt x="3021955" y="4599773"/>
                </a:cubicBezTo>
                <a:cubicBezTo>
                  <a:pt x="3014650" y="4602909"/>
                  <a:pt x="3010475" y="4606045"/>
                  <a:pt x="3009432" y="4609181"/>
                </a:cubicBezTo>
                <a:cubicBezTo>
                  <a:pt x="3010214" y="4614080"/>
                  <a:pt x="3010214" y="4618393"/>
                  <a:pt x="3009432" y="4622116"/>
                </a:cubicBezTo>
                <a:cubicBezTo>
                  <a:pt x="3008649" y="4625841"/>
                  <a:pt x="3002388" y="4627800"/>
                  <a:pt x="2990647" y="4627996"/>
                </a:cubicBezTo>
                <a:lnTo>
                  <a:pt x="2965601" y="4634268"/>
                </a:lnTo>
                <a:lnTo>
                  <a:pt x="2902985" y="4637404"/>
                </a:lnTo>
                <a:lnTo>
                  <a:pt x="2884201" y="4662491"/>
                </a:lnTo>
                <a:cubicBezTo>
                  <a:pt x="2874679" y="4664255"/>
                  <a:pt x="2865548" y="4666999"/>
                  <a:pt x="2856806" y="4670723"/>
                </a:cubicBezTo>
                <a:cubicBezTo>
                  <a:pt x="2848066" y="4674447"/>
                  <a:pt x="2840500" y="4677975"/>
                  <a:pt x="2834108" y="4681307"/>
                </a:cubicBezTo>
                <a:cubicBezTo>
                  <a:pt x="2827324" y="4681241"/>
                  <a:pt x="2820542" y="4682156"/>
                  <a:pt x="2813758" y="4684051"/>
                </a:cubicBezTo>
                <a:cubicBezTo>
                  <a:pt x="2806975" y="4685945"/>
                  <a:pt x="2803322" y="4689212"/>
                  <a:pt x="2802801" y="4693850"/>
                </a:cubicBezTo>
                <a:lnTo>
                  <a:pt x="2809062" y="4706394"/>
                </a:lnTo>
                <a:lnTo>
                  <a:pt x="2752708" y="4706394"/>
                </a:lnTo>
                <a:cubicBezTo>
                  <a:pt x="2755187" y="4700318"/>
                  <a:pt x="2761187" y="4691303"/>
                  <a:pt x="2770711" y="4679347"/>
                </a:cubicBezTo>
                <a:cubicBezTo>
                  <a:pt x="2780233" y="4667391"/>
                  <a:pt x="2778407" y="4660727"/>
                  <a:pt x="2765231" y="4659355"/>
                </a:cubicBezTo>
                <a:cubicBezTo>
                  <a:pt x="2758840" y="4659551"/>
                  <a:pt x="2752838" y="4660727"/>
                  <a:pt x="2747229" y="4662884"/>
                </a:cubicBezTo>
                <a:lnTo>
                  <a:pt x="2743517" y="4664524"/>
                </a:lnTo>
                <a:lnTo>
                  <a:pt x="2732824" y="4672071"/>
                </a:lnTo>
                <a:lnTo>
                  <a:pt x="2721401" y="4706394"/>
                </a:lnTo>
                <a:lnTo>
                  <a:pt x="2690093" y="4728345"/>
                </a:lnTo>
                <a:cubicBezTo>
                  <a:pt x="2690093" y="4737623"/>
                  <a:pt x="2686962" y="4745723"/>
                  <a:pt x="2680701" y="4752649"/>
                </a:cubicBezTo>
                <a:cubicBezTo>
                  <a:pt x="2674439" y="4759573"/>
                  <a:pt x="2665047" y="4766107"/>
                  <a:pt x="2652524" y="4772248"/>
                </a:cubicBezTo>
                <a:lnTo>
                  <a:pt x="2652524" y="4797335"/>
                </a:lnTo>
                <a:cubicBezTo>
                  <a:pt x="2634783" y="4807265"/>
                  <a:pt x="2626434" y="4818764"/>
                  <a:pt x="2627477" y="4831830"/>
                </a:cubicBezTo>
                <a:cubicBezTo>
                  <a:pt x="2617433" y="4830327"/>
                  <a:pt x="2607779" y="4830980"/>
                  <a:pt x="2598518" y="4833790"/>
                </a:cubicBezTo>
                <a:cubicBezTo>
                  <a:pt x="2589256" y="4836600"/>
                  <a:pt x="2584299" y="4841173"/>
                  <a:pt x="2583647" y="4847509"/>
                </a:cubicBezTo>
                <a:lnTo>
                  <a:pt x="2546077" y="4875732"/>
                </a:lnTo>
                <a:lnTo>
                  <a:pt x="2495985" y="4866325"/>
                </a:lnTo>
                <a:cubicBezTo>
                  <a:pt x="2504204" y="4856133"/>
                  <a:pt x="2509681" y="4844373"/>
                  <a:pt x="2512421" y="4831046"/>
                </a:cubicBezTo>
                <a:cubicBezTo>
                  <a:pt x="2515161" y="4817718"/>
                  <a:pt x="2522205" y="4807527"/>
                  <a:pt x="2533554" y="4800471"/>
                </a:cubicBezTo>
                <a:cubicBezTo>
                  <a:pt x="2532511" y="4790540"/>
                  <a:pt x="2540859" y="4785314"/>
                  <a:pt x="2558600" y="4784791"/>
                </a:cubicBezTo>
                <a:cubicBezTo>
                  <a:pt x="2572167" y="4785249"/>
                  <a:pt x="2588865" y="4785118"/>
                  <a:pt x="2608693" y="4784400"/>
                </a:cubicBezTo>
                <a:cubicBezTo>
                  <a:pt x="2628521" y="4783681"/>
                  <a:pt x="2626434" y="4779631"/>
                  <a:pt x="2602431" y="4772248"/>
                </a:cubicBezTo>
                <a:lnTo>
                  <a:pt x="2627477" y="4740889"/>
                </a:lnTo>
                <a:lnTo>
                  <a:pt x="2602431" y="4740889"/>
                </a:lnTo>
                <a:lnTo>
                  <a:pt x="2627477" y="4725209"/>
                </a:lnTo>
                <a:lnTo>
                  <a:pt x="2627477" y="4693850"/>
                </a:lnTo>
                <a:lnTo>
                  <a:pt x="2671308" y="4678171"/>
                </a:lnTo>
                <a:lnTo>
                  <a:pt x="2671308" y="4649947"/>
                </a:lnTo>
                <a:cubicBezTo>
                  <a:pt x="2682788" y="4640017"/>
                  <a:pt x="2697398" y="4631655"/>
                  <a:pt x="2715139" y="4624860"/>
                </a:cubicBezTo>
                <a:lnTo>
                  <a:pt x="2733924" y="4599773"/>
                </a:lnTo>
                <a:cubicBezTo>
                  <a:pt x="2714357" y="4597291"/>
                  <a:pt x="2708095" y="4586577"/>
                  <a:pt x="2715139" y="4567630"/>
                </a:cubicBezTo>
                <a:lnTo>
                  <a:pt x="2721133" y="4555875"/>
                </a:lnTo>
                <a:lnTo>
                  <a:pt x="2711704" y="4546431"/>
                </a:lnTo>
                <a:cubicBezTo>
                  <a:pt x="2699181" y="4546431"/>
                  <a:pt x="2692920" y="4543295"/>
                  <a:pt x="2692920" y="4537023"/>
                </a:cubicBezTo>
                <a:cubicBezTo>
                  <a:pt x="2694745" y="4524676"/>
                  <a:pt x="2702051" y="4512524"/>
                  <a:pt x="2714835" y="4500568"/>
                </a:cubicBezTo>
                <a:cubicBezTo>
                  <a:pt x="2727619" y="4488612"/>
                  <a:pt x="2734925" y="4475677"/>
                  <a:pt x="2736750" y="4461761"/>
                </a:cubicBezTo>
                <a:cubicBezTo>
                  <a:pt x="2736882" y="4461500"/>
                  <a:pt x="2736621" y="4460455"/>
                  <a:pt x="2735968" y="4458625"/>
                </a:cubicBezTo>
                <a:cubicBezTo>
                  <a:pt x="2735316" y="4456796"/>
                  <a:pt x="2733490" y="4455751"/>
                  <a:pt x="2730489" y="4455489"/>
                </a:cubicBezTo>
                <a:lnTo>
                  <a:pt x="2717981" y="4465279"/>
                </a:lnTo>
                <a:lnTo>
                  <a:pt x="2713085" y="4481197"/>
                </a:lnTo>
                <a:lnTo>
                  <a:pt x="2692920" y="4488932"/>
                </a:lnTo>
                <a:lnTo>
                  <a:pt x="2692920" y="4499784"/>
                </a:lnTo>
                <a:lnTo>
                  <a:pt x="2680132" y="4503787"/>
                </a:lnTo>
                <a:lnTo>
                  <a:pt x="2670526" y="4517064"/>
                </a:lnTo>
                <a:cubicBezTo>
                  <a:pt x="2658133" y="4525492"/>
                  <a:pt x="2643784" y="4532155"/>
                  <a:pt x="2627477" y="4537055"/>
                </a:cubicBezTo>
                <a:lnTo>
                  <a:pt x="2627477" y="4577822"/>
                </a:lnTo>
                <a:cubicBezTo>
                  <a:pt x="2572558" y="4591084"/>
                  <a:pt x="2539946" y="4606111"/>
                  <a:pt x="2529641" y="4622901"/>
                </a:cubicBezTo>
                <a:cubicBezTo>
                  <a:pt x="2519335" y="4639690"/>
                  <a:pt x="2503943" y="4663340"/>
                  <a:pt x="2483462" y="4693850"/>
                </a:cubicBezTo>
                <a:cubicBezTo>
                  <a:pt x="2462329" y="4694765"/>
                  <a:pt x="2443544" y="4698424"/>
                  <a:pt x="2427108" y="4704826"/>
                </a:cubicBezTo>
                <a:cubicBezTo>
                  <a:pt x="2410672" y="4711228"/>
                  <a:pt x="2391887" y="4714887"/>
                  <a:pt x="2370754" y="4715801"/>
                </a:cubicBezTo>
                <a:lnTo>
                  <a:pt x="2370754" y="4750296"/>
                </a:lnTo>
                <a:lnTo>
                  <a:pt x="2351969" y="4750296"/>
                </a:lnTo>
                <a:cubicBezTo>
                  <a:pt x="2339967" y="4750296"/>
                  <a:pt x="2332662" y="4748728"/>
                  <a:pt x="2330054" y="4745593"/>
                </a:cubicBezTo>
                <a:cubicBezTo>
                  <a:pt x="2327444" y="4742457"/>
                  <a:pt x="2326402" y="4737753"/>
                  <a:pt x="2326923" y="4731481"/>
                </a:cubicBezTo>
                <a:lnTo>
                  <a:pt x="2345708" y="4706394"/>
                </a:lnTo>
                <a:cubicBezTo>
                  <a:pt x="2345317" y="4704107"/>
                  <a:pt x="2342968" y="4700057"/>
                  <a:pt x="2338664" y="4694243"/>
                </a:cubicBezTo>
                <a:cubicBezTo>
                  <a:pt x="2334358" y="4688428"/>
                  <a:pt x="2330445" y="4685161"/>
                  <a:pt x="2326923" y="4684442"/>
                </a:cubicBezTo>
                <a:lnTo>
                  <a:pt x="2326923" y="4693850"/>
                </a:lnTo>
                <a:lnTo>
                  <a:pt x="2313994" y="4699314"/>
                </a:lnTo>
                <a:lnTo>
                  <a:pt x="2310965" y="4709498"/>
                </a:lnTo>
                <a:lnTo>
                  <a:pt x="2285876" y="4711196"/>
                </a:lnTo>
                <a:lnTo>
                  <a:pt x="2279258" y="4713992"/>
                </a:lnTo>
                <a:lnTo>
                  <a:pt x="2267135" y="4725177"/>
                </a:lnTo>
                <a:lnTo>
                  <a:pt x="2229565" y="4753400"/>
                </a:lnTo>
                <a:lnTo>
                  <a:pt x="2229182" y="4753329"/>
                </a:lnTo>
                <a:lnTo>
                  <a:pt x="2225956" y="4755785"/>
                </a:lnTo>
                <a:cubicBezTo>
                  <a:pt x="2222173" y="4762317"/>
                  <a:pt x="2220347" y="4768851"/>
                  <a:pt x="2220477" y="4775384"/>
                </a:cubicBezTo>
                <a:lnTo>
                  <a:pt x="2176646" y="4787927"/>
                </a:lnTo>
                <a:cubicBezTo>
                  <a:pt x="2176776" y="4792958"/>
                  <a:pt x="2174950" y="4798576"/>
                  <a:pt x="2171167" y="4804783"/>
                </a:cubicBezTo>
                <a:cubicBezTo>
                  <a:pt x="2167384" y="4810990"/>
                  <a:pt x="2160862" y="4815824"/>
                  <a:pt x="2151600" y="4819286"/>
                </a:cubicBezTo>
                <a:lnTo>
                  <a:pt x="2151600" y="4844373"/>
                </a:lnTo>
                <a:lnTo>
                  <a:pt x="2126554" y="4853781"/>
                </a:lnTo>
                <a:cubicBezTo>
                  <a:pt x="2125901" y="4863320"/>
                  <a:pt x="2119380" y="4872466"/>
                  <a:pt x="2106987" y="4881221"/>
                </a:cubicBezTo>
                <a:cubicBezTo>
                  <a:pt x="2094594" y="4889975"/>
                  <a:pt x="2080245" y="4897553"/>
                  <a:pt x="2063938" y="4903956"/>
                </a:cubicBezTo>
                <a:cubicBezTo>
                  <a:pt x="2051154" y="4913952"/>
                  <a:pt x="2036023" y="4925319"/>
                  <a:pt x="2018541" y="4938059"/>
                </a:cubicBezTo>
                <a:cubicBezTo>
                  <a:pt x="2001062" y="4950798"/>
                  <a:pt x="1982800" y="4961382"/>
                  <a:pt x="1963754" y="4969810"/>
                </a:cubicBezTo>
                <a:cubicBezTo>
                  <a:pt x="1964145" y="4974709"/>
                  <a:pt x="1963362" y="4979806"/>
                  <a:pt x="1961405" y="4985097"/>
                </a:cubicBezTo>
                <a:cubicBezTo>
                  <a:pt x="1959449" y="4990389"/>
                  <a:pt x="1953970" y="4994701"/>
                  <a:pt x="1944969" y="4998033"/>
                </a:cubicBezTo>
                <a:cubicBezTo>
                  <a:pt x="1944446" y="5007702"/>
                  <a:pt x="1939228" y="5017371"/>
                  <a:pt x="1929315" y="5027040"/>
                </a:cubicBezTo>
                <a:cubicBezTo>
                  <a:pt x="1919400" y="5036710"/>
                  <a:pt x="1907922" y="5044810"/>
                  <a:pt x="1894877" y="5051343"/>
                </a:cubicBezTo>
                <a:cubicBezTo>
                  <a:pt x="1894877" y="5054610"/>
                  <a:pt x="1893312" y="5057484"/>
                  <a:pt x="1890181" y="5059967"/>
                </a:cubicBezTo>
                <a:cubicBezTo>
                  <a:pt x="1887050" y="5062450"/>
                  <a:pt x="1882353" y="5063756"/>
                  <a:pt x="1876092" y="5063887"/>
                </a:cubicBezTo>
                <a:lnTo>
                  <a:pt x="1857307" y="5060751"/>
                </a:lnTo>
                <a:lnTo>
                  <a:pt x="1876092" y="5029392"/>
                </a:lnTo>
                <a:cubicBezTo>
                  <a:pt x="1882353" y="5026060"/>
                  <a:pt x="1887050" y="5021748"/>
                  <a:pt x="1890181" y="5016456"/>
                </a:cubicBezTo>
                <a:cubicBezTo>
                  <a:pt x="1893312" y="5011165"/>
                  <a:pt x="1894877" y="5006068"/>
                  <a:pt x="1894877" y="5001169"/>
                </a:cubicBezTo>
                <a:lnTo>
                  <a:pt x="1919923" y="4972945"/>
                </a:lnTo>
                <a:cubicBezTo>
                  <a:pt x="1918618" y="4965890"/>
                  <a:pt x="1918097" y="4958050"/>
                  <a:pt x="1918357" y="4949426"/>
                </a:cubicBezTo>
                <a:cubicBezTo>
                  <a:pt x="1918618" y="4940803"/>
                  <a:pt x="1927489" y="4936099"/>
                  <a:pt x="1944969" y="4935315"/>
                </a:cubicBezTo>
                <a:cubicBezTo>
                  <a:pt x="1947056" y="4904740"/>
                  <a:pt x="1964797" y="4868677"/>
                  <a:pt x="1998192" y="4827126"/>
                </a:cubicBezTo>
                <a:cubicBezTo>
                  <a:pt x="2031587" y="4785576"/>
                  <a:pt x="2068113" y="4752649"/>
                  <a:pt x="2107769" y="4728345"/>
                </a:cubicBezTo>
                <a:cubicBezTo>
                  <a:pt x="2108551" y="4717631"/>
                  <a:pt x="2111682" y="4707701"/>
                  <a:pt x="2117161" y="4698554"/>
                </a:cubicBezTo>
                <a:cubicBezTo>
                  <a:pt x="2122641" y="4689408"/>
                  <a:pt x="2125771" y="4679478"/>
                  <a:pt x="2126554" y="4668763"/>
                </a:cubicBezTo>
                <a:cubicBezTo>
                  <a:pt x="2135816" y="4668567"/>
                  <a:pt x="2142337" y="4666607"/>
                  <a:pt x="2146121" y="4662884"/>
                </a:cubicBezTo>
                <a:cubicBezTo>
                  <a:pt x="2149904" y="4659159"/>
                  <a:pt x="2151730" y="4654847"/>
                  <a:pt x="2151600" y="4649947"/>
                </a:cubicBezTo>
                <a:cubicBezTo>
                  <a:pt x="2152644" y="4637208"/>
                  <a:pt x="2156818" y="4629760"/>
                  <a:pt x="2164123" y="4627604"/>
                </a:cubicBezTo>
                <a:cubicBezTo>
                  <a:pt x="2171428" y="4625449"/>
                  <a:pt x="2175603" y="4620352"/>
                  <a:pt x="2176646" y="4612317"/>
                </a:cubicBezTo>
                <a:lnTo>
                  <a:pt x="2207954" y="4580958"/>
                </a:lnTo>
                <a:cubicBezTo>
                  <a:pt x="2217216" y="4579259"/>
                  <a:pt x="2223738" y="4576385"/>
                  <a:pt x="2227521" y="4572334"/>
                </a:cubicBezTo>
                <a:cubicBezTo>
                  <a:pt x="2231304" y="4568283"/>
                  <a:pt x="2233130" y="4563841"/>
                  <a:pt x="2233000" y="4559006"/>
                </a:cubicBezTo>
                <a:lnTo>
                  <a:pt x="2226739" y="4543327"/>
                </a:lnTo>
                <a:lnTo>
                  <a:pt x="2269979" y="4468736"/>
                </a:lnTo>
                <a:lnTo>
                  <a:pt x="2263483" y="4470835"/>
                </a:lnTo>
                <a:lnTo>
                  <a:pt x="2264229" y="4475526"/>
                </a:lnTo>
                <a:cubicBezTo>
                  <a:pt x="2261489" y="4478661"/>
                  <a:pt x="2255325" y="4480622"/>
                  <a:pt x="2245737" y="4481405"/>
                </a:cubicBezTo>
                <a:lnTo>
                  <a:pt x="2238977" y="4481405"/>
                </a:lnTo>
                <a:lnTo>
                  <a:pt x="2213129" y="4500568"/>
                </a:lnTo>
                <a:cubicBezTo>
                  <a:pt x="2202823" y="4517358"/>
                  <a:pt x="2187430" y="4541008"/>
                  <a:pt x="2166950" y="4571518"/>
                </a:cubicBezTo>
                <a:cubicBezTo>
                  <a:pt x="2145817" y="4572432"/>
                  <a:pt x="2127032" y="4576092"/>
                  <a:pt x="2110596" y="4582493"/>
                </a:cubicBezTo>
                <a:lnTo>
                  <a:pt x="2077571" y="4588926"/>
                </a:lnTo>
                <a:lnTo>
                  <a:pt x="2076221" y="4594330"/>
                </a:lnTo>
                <a:lnTo>
                  <a:pt x="2054242" y="4604273"/>
                </a:lnTo>
                <a:lnTo>
                  <a:pt x="2054242" y="4627964"/>
                </a:lnTo>
                <a:lnTo>
                  <a:pt x="2035457" y="4627964"/>
                </a:lnTo>
                <a:cubicBezTo>
                  <a:pt x="2023455" y="4627964"/>
                  <a:pt x="2016150" y="4626396"/>
                  <a:pt x="2013542" y="4623260"/>
                </a:cubicBezTo>
                <a:cubicBezTo>
                  <a:pt x="2010932" y="4620124"/>
                  <a:pt x="2009890" y="4615420"/>
                  <a:pt x="2010411" y="4609149"/>
                </a:cubicBezTo>
                <a:lnTo>
                  <a:pt x="2029196" y="4584061"/>
                </a:lnTo>
                <a:cubicBezTo>
                  <a:pt x="2028805" y="4581775"/>
                  <a:pt x="2026456" y="4577725"/>
                  <a:pt x="2022152" y="4571910"/>
                </a:cubicBezTo>
                <a:cubicBezTo>
                  <a:pt x="2017846" y="4566095"/>
                  <a:pt x="2013933" y="4562829"/>
                  <a:pt x="2010411" y="4562110"/>
                </a:cubicBezTo>
                <a:lnTo>
                  <a:pt x="2010411" y="4571518"/>
                </a:lnTo>
                <a:cubicBezTo>
                  <a:pt x="1996062" y="4576614"/>
                  <a:pt x="1979365" y="4583670"/>
                  <a:pt x="1960319" y="4592686"/>
                </a:cubicBezTo>
                <a:cubicBezTo>
                  <a:pt x="1941273" y="4601701"/>
                  <a:pt x="1930837" y="4610325"/>
                  <a:pt x="1929011" y="4618556"/>
                </a:cubicBezTo>
                <a:cubicBezTo>
                  <a:pt x="1919749" y="4621954"/>
                  <a:pt x="1913227" y="4626919"/>
                  <a:pt x="1909444" y="4633452"/>
                </a:cubicBezTo>
                <a:cubicBezTo>
                  <a:pt x="1905661" y="4639985"/>
                  <a:pt x="1903835" y="4646519"/>
                  <a:pt x="1903965" y="4653051"/>
                </a:cubicBezTo>
                <a:lnTo>
                  <a:pt x="1860134" y="4665595"/>
                </a:lnTo>
                <a:cubicBezTo>
                  <a:pt x="1860264" y="4670626"/>
                  <a:pt x="1858438" y="4676244"/>
                  <a:pt x="1854655" y="4682451"/>
                </a:cubicBezTo>
                <a:cubicBezTo>
                  <a:pt x="1850872" y="4688657"/>
                  <a:pt x="1844350" y="4693491"/>
                  <a:pt x="1835088" y="4696954"/>
                </a:cubicBezTo>
                <a:lnTo>
                  <a:pt x="1835088" y="4722041"/>
                </a:lnTo>
                <a:lnTo>
                  <a:pt x="1810042" y="4731449"/>
                </a:lnTo>
                <a:cubicBezTo>
                  <a:pt x="1809389" y="4740987"/>
                  <a:pt x="1802868" y="4750133"/>
                  <a:pt x="1790475" y="4758888"/>
                </a:cubicBezTo>
                <a:cubicBezTo>
                  <a:pt x="1778081" y="4767643"/>
                  <a:pt x="1763732" y="4775221"/>
                  <a:pt x="1747426" y="4781623"/>
                </a:cubicBezTo>
                <a:cubicBezTo>
                  <a:pt x="1734642" y="4791619"/>
                  <a:pt x="1719510" y="4802987"/>
                  <a:pt x="1702029" y="4815726"/>
                </a:cubicBezTo>
                <a:cubicBezTo>
                  <a:pt x="1684550" y="4828466"/>
                  <a:pt x="1666288" y="4839050"/>
                  <a:pt x="1647241" y="4847477"/>
                </a:cubicBezTo>
                <a:cubicBezTo>
                  <a:pt x="1647633" y="4852377"/>
                  <a:pt x="1646850" y="4857473"/>
                  <a:pt x="1644893" y="4862765"/>
                </a:cubicBezTo>
                <a:cubicBezTo>
                  <a:pt x="1642937" y="4868057"/>
                  <a:pt x="1637458" y="4872369"/>
                  <a:pt x="1628457" y="4875700"/>
                </a:cubicBezTo>
                <a:cubicBezTo>
                  <a:pt x="1627934" y="4885370"/>
                  <a:pt x="1622716" y="4895038"/>
                  <a:pt x="1612803" y="4904708"/>
                </a:cubicBezTo>
                <a:cubicBezTo>
                  <a:pt x="1602888" y="4914377"/>
                  <a:pt x="1591410" y="4922478"/>
                  <a:pt x="1578365" y="4929011"/>
                </a:cubicBezTo>
                <a:cubicBezTo>
                  <a:pt x="1578365" y="4932278"/>
                  <a:pt x="1576800" y="4935152"/>
                  <a:pt x="1573669" y="4937635"/>
                </a:cubicBezTo>
                <a:cubicBezTo>
                  <a:pt x="1570539" y="4940117"/>
                  <a:pt x="1565842" y="4941423"/>
                  <a:pt x="1559580" y="4941554"/>
                </a:cubicBezTo>
                <a:lnTo>
                  <a:pt x="1540795" y="4938418"/>
                </a:lnTo>
                <a:lnTo>
                  <a:pt x="1559580" y="4907059"/>
                </a:lnTo>
                <a:cubicBezTo>
                  <a:pt x="1565842" y="4903728"/>
                  <a:pt x="1570539" y="4899416"/>
                  <a:pt x="1573669" y="4894124"/>
                </a:cubicBezTo>
                <a:cubicBezTo>
                  <a:pt x="1576800" y="4888832"/>
                  <a:pt x="1578365" y="4883736"/>
                  <a:pt x="1578365" y="4878836"/>
                </a:cubicBezTo>
                <a:lnTo>
                  <a:pt x="1603411" y="4850613"/>
                </a:lnTo>
                <a:lnTo>
                  <a:pt x="1602641" y="4839055"/>
                </a:lnTo>
                <a:lnTo>
                  <a:pt x="1598204" y="4841061"/>
                </a:lnTo>
                <a:cubicBezTo>
                  <a:pt x="1597554" y="4847464"/>
                  <a:pt x="1584769" y="4851123"/>
                  <a:pt x="1559853" y="4852037"/>
                </a:cubicBezTo>
                <a:cubicBezTo>
                  <a:pt x="1561679" y="4839755"/>
                  <a:pt x="1568984" y="4828257"/>
                  <a:pt x="1581768" y="4817542"/>
                </a:cubicBezTo>
                <a:cubicBezTo>
                  <a:pt x="1594553" y="4806828"/>
                  <a:pt x="1601857" y="4795330"/>
                  <a:pt x="1603684" y="4783047"/>
                </a:cubicBezTo>
                <a:lnTo>
                  <a:pt x="1628730" y="4804999"/>
                </a:lnTo>
                <a:lnTo>
                  <a:pt x="1626644" y="4813360"/>
                </a:lnTo>
                <a:lnTo>
                  <a:pt x="1628457" y="4812982"/>
                </a:lnTo>
                <a:lnTo>
                  <a:pt x="1642561" y="4765585"/>
                </a:lnTo>
                <a:lnTo>
                  <a:pt x="1578637" y="4783047"/>
                </a:lnTo>
                <a:lnTo>
                  <a:pt x="1534807" y="4783047"/>
                </a:lnTo>
                <a:cubicBezTo>
                  <a:pt x="1536112" y="4771418"/>
                  <a:pt x="1539763" y="4760181"/>
                  <a:pt x="1545765" y="4749337"/>
                </a:cubicBezTo>
                <a:cubicBezTo>
                  <a:pt x="1551765" y="4738492"/>
                  <a:pt x="1552286" y="4722551"/>
                  <a:pt x="1547330" y="4701514"/>
                </a:cubicBezTo>
                <a:cubicBezTo>
                  <a:pt x="1534024" y="4710661"/>
                  <a:pt x="1521501" y="4719807"/>
                  <a:pt x="1509760" y="4728953"/>
                </a:cubicBezTo>
                <a:cubicBezTo>
                  <a:pt x="1498019" y="4738099"/>
                  <a:pt x="1491758" y="4748814"/>
                  <a:pt x="1490976" y="4761096"/>
                </a:cubicBezTo>
                <a:cubicBezTo>
                  <a:pt x="1460712" y="4773117"/>
                  <a:pt x="1433578" y="4786706"/>
                  <a:pt x="1409576" y="4801863"/>
                </a:cubicBezTo>
                <a:cubicBezTo>
                  <a:pt x="1374746" y="4803431"/>
                  <a:pt x="1361441" y="4809702"/>
                  <a:pt x="1369658" y="4820678"/>
                </a:cubicBezTo>
                <a:cubicBezTo>
                  <a:pt x="1377877" y="4831654"/>
                  <a:pt x="1372398" y="4837926"/>
                  <a:pt x="1353222" y="4839493"/>
                </a:cubicBezTo>
                <a:lnTo>
                  <a:pt x="1328175" y="4839493"/>
                </a:lnTo>
                <a:cubicBezTo>
                  <a:pt x="1327132" y="4848313"/>
                  <a:pt x="1322957" y="4854977"/>
                  <a:pt x="1315653" y="4859485"/>
                </a:cubicBezTo>
                <a:cubicBezTo>
                  <a:pt x="1308347" y="4863993"/>
                  <a:pt x="1304173" y="4869873"/>
                  <a:pt x="1303129" y="4877124"/>
                </a:cubicBezTo>
                <a:lnTo>
                  <a:pt x="1259299" y="4895940"/>
                </a:lnTo>
                <a:lnTo>
                  <a:pt x="1234252" y="4870852"/>
                </a:lnTo>
                <a:cubicBezTo>
                  <a:pt x="1221729" y="4870852"/>
                  <a:pt x="1215468" y="4867717"/>
                  <a:pt x="1215468" y="4861445"/>
                </a:cubicBezTo>
                <a:cubicBezTo>
                  <a:pt x="1217294" y="4849098"/>
                  <a:pt x="1224599" y="4836946"/>
                  <a:pt x="1237383" y="4824990"/>
                </a:cubicBezTo>
                <a:lnTo>
                  <a:pt x="1243942" y="4813377"/>
                </a:lnTo>
                <a:lnTo>
                  <a:pt x="1243436" y="4813843"/>
                </a:lnTo>
                <a:lnTo>
                  <a:pt x="1205866" y="4842066"/>
                </a:lnTo>
                <a:lnTo>
                  <a:pt x="1173280" y="4835947"/>
                </a:lnTo>
                <a:lnTo>
                  <a:pt x="1171637" y="4836358"/>
                </a:lnTo>
                <a:lnTo>
                  <a:pt x="1109022" y="4839493"/>
                </a:lnTo>
                <a:lnTo>
                  <a:pt x="1090237" y="4864581"/>
                </a:lnTo>
                <a:cubicBezTo>
                  <a:pt x="1080715" y="4866345"/>
                  <a:pt x="1071584" y="4869089"/>
                  <a:pt x="1062842" y="4872813"/>
                </a:cubicBezTo>
                <a:cubicBezTo>
                  <a:pt x="1054102" y="4876537"/>
                  <a:pt x="1046536" y="4880064"/>
                  <a:pt x="1040145" y="4883396"/>
                </a:cubicBezTo>
                <a:cubicBezTo>
                  <a:pt x="1033360" y="4883331"/>
                  <a:pt x="1026578" y="4884246"/>
                  <a:pt x="1019794" y="4886140"/>
                </a:cubicBezTo>
                <a:cubicBezTo>
                  <a:pt x="1013011" y="4888035"/>
                  <a:pt x="1009357" y="4891302"/>
                  <a:pt x="1008837" y="4895940"/>
                </a:cubicBezTo>
                <a:lnTo>
                  <a:pt x="1015098" y="4908483"/>
                </a:lnTo>
                <a:lnTo>
                  <a:pt x="958744" y="4908483"/>
                </a:lnTo>
                <a:lnTo>
                  <a:pt x="960692" y="4905559"/>
                </a:lnTo>
                <a:lnTo>
                  <a:pt x="955859" y="4904752"/>
                </a:lnTo>
                <a:lnTo>
                  <a:pt x="974643" y="4873393"/>
                </a:lnTo>
                <a:lnTo>
                  <a:pt x="981618" y="4866990"/>
                </a:lnTo>
                <a:lnTo>
                  <a:pt x="971267" y="4861445"/>
                </a:lnTo>
                <a:cubicBezTo>
                  <a:pt x="964876" y="4861641"/>
                  <a:pt x="958874" y="4862817"/>
                  <a:pt x="953265" y="4864973"/>
                </a:cubicBezTo>
                <a:cubicBezTo>
                  <a:pt x="947656" y="4867129"/>
                  <a:pt x="943220" y="4869089"/>
                  <a:pt x="939960" y="4870852"/>
                </a:cubicBezTo>
                <a:lnTo>
                  <a:pt x="927436" y="4908483"/>
                </a:lnTo>
                <a:lnTo>
                  <a:pt x="896129" y="4930435"/>
                </a:lnTo>
                <a:cubicBezTo>
                  <a:pt x="896129" y="4939712"/>
                  <a:pt x="892998" y="4947813"/>
                  <a:pt x="886737" y="4954738"/>
                </a:cubicBezTo>
                <a:cubicBezTo>
                  <a:pt x="880475" y="4961663"/>
                  <a:pt x="871083" y="4968196"/>
                  <a:pt x="858560" y="4974337"/>
                </a:cubicBezTo>
                <a:lnTo>
                  <a:pt x="858560" y="4999425"/>
                </a:lnTo>
                <a:cubicBezTo>
                  <a:pt x="840819" y="5009355"/>
                  <a:pt x="832470" y="5020853"/>
                  <a:pt x="833513" y="5033919"/>
                </a:cubicBezTo>
                <a:cubicBezTo>
                  <a:pt x="823469" y="5032417"/>
                  <a:pt x="813815" y="5033070"/>
                  <a:pt x="804554" y="5035879"/>
                </a:cubicBezTo>
                <a:cubicBezTo>
                  <a:pt x="795292" y="5038689"/>
                  <a:pt x="790335" y="5043262"/>
                  <a:pt x="789683" y="5049599"/>
                </a:cubicBezTo>
                <a:lnTo>
                  <a:pt x="752113" y="5077822"/>
                </a:lnTo>
                <a:lnTo>
                  <a:pt x="702021" y="5068414"/>
                </a:lnTo>
                <a:cubicBezTo>
                  <a:pt x="710240" y="5058223"/>
                  <a:pt x="715718" y="5046463"/>
                  <a:pt x="718457" y="5033136"/>
                </a:cubicBezTo>
                <a:cubicBezTo>
                  <a:pt x="721197" y="5019808"/>
                  <a:pt x="728240" y="5009617"/>
                  <a:pt x="739590" y="5002560"/>
                </a:cubicBezTo>
                <a:cubicBezTo>
                  <a:pt x="738547" y="4992630"/>
                  <a:pt x="746895" y="4987404"/>
                  <a:pt x="764636" y="4986881"/>
                </a:cubicBezTo>
                <a:cubicBezTo>
                  <a:pt x="778203" y="4987339"/>
                  <a:pt x="794901" y="4987208"/>
                  <a:pt x="814729" y="4986489"/>
                </a:cubicBezTo>
                <a:cubicBezTo>
                  <a:pt x="834557" y="4985771"/>
                  <a:pt x="832470" y="4981720"/>
                  <a:pt x="808467" y="4974337"/>
                </a:cubicBezTo>
                <a:lnTo>
                  <a:pt x="833513" y="4942978"/>
                </a:lnTo>
                <a:lnTo>
                  <a:pt x="808467" y="4942978"/>
                </a:lnTo>
                <a:lnTo>
                  <a:pt x="833513" y="4927299"/>
                </a:lnTo>
                <a:lnTo>
                  <a:pt x="833513" y="4895940"/>
                </a:lnTo>
                <a:lnTo>
                  <a:pt x="877344" y="4880260"/>
                </a:lnTo>
                <a:lnTo>
                  <a:pt x="877344" y="4852037"/>
                </a:lnTo>
                <a:cubicBezTo>
                  <a:pt x="888824" y="4842107"/>
                  <a:pt x="903434" y="4833744"/>
                  <a:pt x="921175" y="4826950"/>
                </a:cubicBezTo>
                <a:lnTo>
                  <a:pt x="939960" y="4801863"/>
                </a:lnTo>
                <a:cubicBezTo>
                  <a:pt x="920393" y="4799380"/>
                  <a:pt x="914131" y="4788666"/>
                  <a:pt x="921175" y="4769720"/>
                </a:cubicBezTo>
                <a:cubicBezTo>
                  <a:pt x="928219" y="4750774"/>
                  <a:pt x="934481" y="4738492"/>
                  <a:pt x="939960" y="4732873"/>
                </a:cubicBezTo>
                <a:cubicBezTo>
                  <a:pt x="951701" y="4731436"/>
                  <a:pt x="957962" y="4724903"/>
                  <a:pt x="958744" y="4713274"/>
                </a:cubicBezTo>
                <a:cubicBezTo>
                  <a:pt x="959527" y="4701645"/>
                  <a:pt x="959527" y="4693544"/>
                  <a:pt x="958744" y="4688970"/>
                </a:cubicBezTo>
                <a:cubicBezTo>
                  <a:pt x="968007" y="4687141"/>
                  <a:pt x="974528" y="4683744"/>
                  <a:pt x="978311" y="4678779"/>
                </a:cubicBezTo>
                <a:cubicBezTo>
                  <a:pt x="982095" y="4673813"/>
                  <a:pt x="983920" y="4668848"/>
                  <a:pt x="983790" y="4663883"/>
                </a:cubicBezTo>
                <a:lnTo>
                  <a:pt x="982201" y="4662091"/>
                </a:lnTo>
                <a:lnTo>
                  <a:pt x="936620" y="4681352"/>
                </a:lnTo>
                <a:cubicBezTo>
                  <a:pt x="917574" y="4690367"/>
                  <a:pt x="907138" y="4698991"/>
                  <a:pt x="905312" y="4707223"/>
                </a:cubicBezTo>
                <a:cubicBezTo>
                  <a:pt x="896050" y="4710620"/>
                  <a:pt x="889529" y="4715585"/>
                  <a:pt x="885745" y="4722119"/>
                </a:cubicBezTo>
                <a:cubicBezTo>
                  <a:pt x="881962" y="4728651"/>
                  <a:pt x="880137" y="4735185"/>
                  <a:pt x="880266" y="4741717"/>
                </a:cubicBezTo>
                <a:lnTo>
                  <a:pt x="836436" y="4754261"/>
                </a:lnTo>
                <a:lnTo>
                  <a:pt x="833513" y="4763250"/>
                </a:lnTo>
                <a:lnTo>
                  <a:pt x="833513" y="4779911"/>
                </a:lnTo>
                <a:lnTo>
                  <a:pt x="811389" y="4787061"/>
                </a:lnTo>
                <a:lnTo>
                  <a:pt x="811389" y="4810707"/>
                </a:lnTo>
                <a:lnTo>
                  <a:pt x="786343" y="4820115"/>
                </a:lnTo>
                <a:cubicBezTo>
                  <a:pt x="785690" y="4829654"/>
                  <a:pt x="779170" y="4838800"/>
                  <a:pt x="766776" y="4847555"/>
                </a:cubicBezTo>
                <a:cubicBezTo>
                  <a:pt x="754383" y="4856309"/>
                  <a:pt x="740034" y="4863887"/>
                  <a:pt x="723728" y="4870290"/>
                </a:cubicBezTo>
                <a:cubicBezTo>
                  <a:pt x="710943" y="4880286"/>
                  <a:pt x="695812" y="4891653"/>
                  <a:pt x="678331" y="4904393"/>
                </a:cubicBezTo>
                <a:cubicBezTo>
                  <a:pt x="660851" y="4917132"/>
                  <a:pt x="642589" y="4927716"/>
                  <a:pt x="623543" y="4936143"/>
                </a:cubicBezTo>
                <a:cubicBezTo>
                  <a:pt x="623934" y="4941043"/>
                  <a:pt x="623152" y="4946140"/>
                  <a:pt x="621194" y="4951431"/>
                </a:cubicBezTo>
                <a:cubicBezTo>
                  <a:pt x="619239" y="4956723"/>
                  <a:pt x="613760" y="4961035"/>
                  <a:pt x="604758" y="4964367"/>
                </a:cubicBezTo>
                <a:cubicBezTo>
                  <a:pt x="604236" y="4974036"/>
                  <a:pt x="599018" y="4983705"/>
                  <a:pt x="589104" y="4993374"/>
                </a:cubicBezTo>
                <a:cubicBezTo>
                  <a:pt x="579190" y="5003044"/>
                  <a:pt x="567711" y="5011144"/>
                  <a:pt x="554666" y="5017677"/>
                </a:cubicBezTo>
                <a:cubicBezTo>
                  <a:pt x="554666" y="5020944"/>
                  <a:pt x="553101" y="5023818"/>
                  <a:pt x="549971" y="5026301"/>
                </a:cubicBezTo>
                <a:cubicBezTo>
                  <a:pt x="546840" y="5028783"/>
                  <a:pt x="542143" y="5030090"/>
                  <a:pt x="535881" y="5030221"/>
                </a:cubicBezTo>
                <a:lnTo>
                  <a:pt x="517097" y="5027085"/>
                </a:lnTo>
                <a:lnTo>
                  <a:pt x="535881" y="4995726"/>
                </a:lnTo>
                <a:cubicBezTo>
                  <a:pt x="542143" y="4992394"/>
                  <a:pt x="546840" y="4988082"/>
                  <a:pt x="549971" y="4982790"/>
                </a:cubicBezTo>
                <a:cubicBezTo>
                  <a:pt x="553101" y="4977499"/>
                  <a:pt x="554666" y="4972402"/>
                  <a:pt x="554666" y="4967502"/>
                </a:cubicBezTo>
                <a:lnTo>
                  <a:pt x="568081" y="4952386"/>
                </a:lnTo>
                <a:lnTo>
                  <a:pt x="558005" y="4952386"/>
                </a:lnTo>
                <a:cubicBezTo>
                  <a:pt x="546003" y="4952386"/>
                  <a:pt x="538698" y="4950818"/>
                  <a:pt x="536090" y="4947682"/>
                </a:cubicBezTo>
                <a:cubicBezTo>
                  <a:pt x="533480" y="4944546"/>
                  <a:pt x="532438" y="4939842"/>
                  <a:pt x="532959" y="4933571"/>
                </a:cubicBezTo>
                <a:lnTo>
                  <a:pt x="551744" y="4908483"/>
                </a:lnTo>
                <a:cubicBezTo>
                  <a:pt x="551353" y="4906197"/>
                  <a:pt x="549004" y="4902146"/>
                  <a:pt x="544700" y="4896332"/>
                </a:cubicBezTo>
                <a:cubicBezTo>
                  <a:pt x="540394" y="4890517"/>
                  <a:pt x="536481" y="4887251"/>
                  <a:pt x="532959" y="4886532"/>
                </a:cubicBezTo>
                <a:lnTo>
                  <a:pt x="532959" y="4895940"/>
                </a:lnTo>
                <a:cubicBezTo>
                  <a:pt x="518610" y="4901036"/>
                  <a:pt x="501913" y="4908092"/>
                  <a:pt x="482867" y="4917107"/>
                </a:cubicBezTo>
                <a:cubicBezTo>
                  <a:pt x="463821" y="4926123"/>
                  <a:pt x="453385" y="4934747"/>
                  <a:pt x="451559" y="4942978"/>
                </a:cubicBezTo>
                <a:cubicBezTo>
                  <a:pt x="442297" y="4946376"/>
                  <a:pt x="435775" y="4951341"/>
                  <a:pt x="431992" y="4957874"/>
                </a:cubicBezTo>
                <a:cubicBezTo>
                  <a:pt x="428209" y="4964407"/>
                  <a:pt x="426383" y="4970940"/>
                  <a:pt x="426513" y="4977473"/>
                </a:cubicBezTo>
                <a:lnTo>
                  <a:pt x="382682" y="4990017"/>
                </a:lnTo>
                <a:cubicBezTo>
                  <a:pt x="382812" y="4995047"/>
                  <a:pt x="380986" y="5000666"/>
                  <a:pt x="377203" y="5006872"/>
                </a:cubicBezTo>
                <a:cubicBezTo>
                  <a:pt x="373419" y="5013079"/>
                  <a:pt x="366899" y="5017913"/>
                  <a:pt x="357636" y="5021376"/>
                </a:cubicBezTo>
                <a:lnTo>
                  <a:pt x="357636" y="5046463"/>
                </a:lnTo>
                <a:lnTo>
                  <a:pt x="332590" y="5055871"/>
                </a:lnTo>
                <a:cubicBezTo>
                  <a:pt x="331937" y="5065409"/>
                  <a:pt x="325416" y="5074555"/>
                  <a:pt x="313023" y="5083310"/>
                </a:cubicBezTo>
                <a:cubicBezTo>
                  <a:pt x="300630" y="5092065"/>
                  <a:pt x="286281" y="5099643"/>
                  <a:pt x="269974" y="5106045"/>
                </a:cubicBezTo>
                <a:cubicBezTo>
                  <a:pt x="257190" y="5116041"/>
                  <a:pt x="242059" y="5127409"/>
                  <a:pt x="224577" y="5140148"/>
                </a:cubicBezTo>
                <a:cubicBezTo>
                  <a:pt x="207097" y="5152888"/>
                  <a:pt x="188835" y="5163472"/>
                  <a:pt x="169790" y="5171899"/>
                </a:cubicBezTo>
                <a:cubicBezTo>
                  <a:pt x="170181" y="5176799"/>
                  <a:pt x="169398" y="5181895"/>
                  <a:pt x="167441" y="5187187"/>
                </a:cubicBezTo>
                <a:cubicBezTo>
                  <a:pt x="165485" y="5192478"/>
                  <a:pt x="160006" y="5196790"/>
                  <a:pt x="151005" y="5200122"/>
                </a:cubicBezTo>
                <a:cubicBezTo>
                  <a:pt x="150482" y="5209792"/>
                  <a:pt x="145264" y="5219460"/>
                  <a:pt x="135351" y="5229130"/>
                </a:cubicBezTo>
                <a:cubicBezTo>
                  <a:pt x="125436" y="5238799"/>
                  <a:pt x="113958" y="5246900"/>
                  <a:pt x="100912" y="5253433"/>
                </a:cubicBezTo>
                <a:cubicBezTo>
                  <a:pt x="100912" y="5256699"/>
                  <a:pt x="99348" y="5259574"/>
                  <a:pt x="96217" y="5262057"/>
                </a:cubicBezTo>
                <a:cubicBezTo>
                  <a:pt x="93086" y="5264539"/>
                  <a:pt x="88389" y="5265845"/>
                  <a:pt x="82128" y="5265976"/>
                </a:cubicBezTo>
                <a:lnTo>
                  <a:pt x="63343" y="5262840"/>
                </a:lnTo>
                <a:lnTo>
                  <a:pt x="82128" y="5231481"/>
                </a:lnTo>
                <a:cubicBezTo>
                  <a:pt x="88389" y="5228150"/>
                  <a:pt x="93086" y="5223837"/>
                  <a:pt x="96217" y="5218546"/>
                </a:cubicBezTo>
                <a:cubicBezTo>
                  <a:pt x="99348" y="5213254"/>
                  <a:pt x="100912" y="5208158"/>
                  <a:pt x="100912" y="5203258"/>
                </a:cubicBezTo>
                <a:lnTo>
                  <a:pt x="125959" y="5175035"/>
                </a:lnTo>
                <a:cubicBezTo>
                  <a:pt x="124654" y="5167980"/>
                  <a:pt x="124133" y="5160140"/>
                  <a:pt x="124392" y="5151516"/>
                </a:cubicBezTo>
                <a:cubicBezTo>
                  <a:pt x="124654" y="5142892"/>
                  <a:pt x="133525" y="5138189"/>
                  <a:pt x="151005" y="5137404"/>
                </a:cubicBezTo>
                <a:cubicBezTo>
                  <a:pt x="153092" y="5106830"/>
                  <a:pt x="170833" y="5070767"/>
                  <a:pt x="204228" y="5029216"/>
                </a:cubicBezTo>
                <a:cubicBezTo>
                  <a:pt x="237623" y="4987665"/>
                  <a:pt x="274148" y="4954738"/>
                  <a:pt x="313805" y="4930435"/>
                </a:cubicBezTo>
                <a:cubicBezTo>
                  <a:pt x="314587" y="4919721"/>
                  <a:pt x="317718" y="4909790"/>
                  <a:pt x="323198" y="4900644"/>
                </a:cubicBezTo>
                <a:cubicBezTo>
                  <a:pt x="328677" y="4891498"/>
                  <a:pt x="331808" y="4881567"/>
                  <a:pt x="332590" y="4870852"/>
                </a:cubicBezTo>
                <a:cubicBezTo>
                  <a:pt x="341852" y="4870657"/>
                  <a:pt x="348374" y="4868697"/>
                  <a:pt x="352157" y="4864973"/>
                </a:cubicBezTo>
                <a:cubicBezTo>
                  <a:pt x="355940" y="4861249"/>
                  <a:pt x="357766" y="4856937"/>
                  <a:pt x="357636" y="4852037"/>
                </a:cubicBezTo>
                <a:cubicBezTo>
                  <a:pt x="358680" y="4839298"/>
                  <a:pt x="362854" y="4831850"/>
                  <a:pt x="370159" y="4829694"/>
                </a:cubicBezTo>
                <a:cubicBezTo>
                  <a:pt x="377464" y="4827538"/>
                  <a:pt x="381638" y="4822442"/>
                  <a:pt x="382682" y="4814406"/>
                </a:cubicBezTo>
                <a:lnTo>
                  <a:pt x="413990" y="4783047"/>
                </a:lnTo>
                <a:cubicBezTo>
                  <a:pt x="423252" y="4781348"/>
                  <a:pt x="429773" y="4778474"/>
                  <a:pt x="433557" y="4774424"/>
                </a:cubicBezTo>
                <a:cubicBezTo>
                  <a:pt x="437340" y="4770373"/>
                  <a:pt x="439166" y="4765931"/>
                  <a:pt x="439036" y="4761096"/>
                </a:cubicBezTo>
                <a:lnTo>
                  <a:pt x="432774" y="4745416"/>
                </a:lnTo>
                <a:lnTo>
                  <a:pt x="489128" y="4648203"/>
                </a:lnTo>
                <a:lnTo>
                  <a:pt x="514175" y="4638796"/>
                </a:lnTo>
                <a:lnTo>
                  <a:pt x="532959" y="4623116"/>
                </a:lnTo>
                <a:cubicBezTo>
                  <a:pt x="532959" y="4618086"/>
                  <a:pt x="534524" y="4612467"/>
                  <a:pt x="537655" y="4606261"/>
                </a:cubicBezTo>
                <a:cubicBezTo>
                  <a:pt x="540785" y="4600055"/>
                  <a:pt x="545482" y="4595220"/>
                  <a:pt x="551744" y="4591757"/>
                </a:cubicBezTo>
                <a:lnTo>
                  <a:pt x="550638" y="4575985"/>
                </a:lnTo>
                <a:lnTo>
                  <a:pt x="546963" y="4579375"/>
                </a:lnTo>
                <a:lnTo>
                  <a:pt x="509394" y="4607598"/>
                </a:lnTo>
                <a:lnTo>
                  <a:pt x="459301" y="4598190"/>
                </a:lnTo>
                <a:cubicBezTo>
                  <a:pt x="467520" y="4587999"/>
                  <a:pt x="472998" y="4576239"/>
                  <a:pt x="475737" y="4562912"/>
                </a:cubicBezTo>
                <a:cubicBezTo>
                  <a:pt x="478477" y="4549584"/>
                  <a:pt x="485521" y="4539392"/>
                  <a:pt x="496871" y="4532336"/>
                </a:cubicBezTo>
                <a:cubicBezTo>
                  <a:pt x="495827" y="4522406"/>
                  <a:pt x="504176" y="4517179"/>
                  <a:pt x="521917" y="4516657"/>
                </a:cubicBezTo>
                <a:cubicBezTo>
                  <a:pt x="535484" y="4517114"/>
                  <a:pt x="552181" y="4516984"/>
                  <a:pt x="572009" y="4516265"/>
                </a:cubicBezTo>
                <a:cubicBezTo>
                  <a:pt x="591838" y="4515546"/>
                  <a:pt x="589750" y="4511496"/>
                  <a:pt x="565748" y="4504113"/>
                </a:cubicBezTo>
                <a:lnTo>
                  <a:pt x="590794" y="4472754"/>
                </a:lnTo>
                <a:lnTo>
                  <a:pt x="565748" y="4472754"/>
                </a:lnTo>
                <a:lnTo>
                  <a:pt x="590794" y="4457075"/>
                </a:lnTo>
                <a:lnTo>
                  <a:pt x="590794" y="4425716"/>
                </a:lnTo>
                <a:lnTo>
                  <a:pt x="634625" y="4410036"/>
                </a:lnTo>
                <a:lnTo>
                  <a:pt x="634625" y="4381813"/>
                </a:lnTo>
                <a:cubicBezTo>
                  <a:pt x="646104" y="4371883"/>
                  <a:pt x="660714" y="4363520"/>
                  <a:pt x="678456" y="4356726"/>
                </a:cubicBezTo>
                <a:lnTo>
                  <a:pt x="697240" y="4331639"/>
                </a:lnTo>
                <a:cubicBezTo>
                  <a:pt x="677673" y="4329156"/>
                  <a:pt x="671412" y="4318442"/>
                  <a:pt x="678456" y="4299496"/>
                </a:cubicBezTo>
                <a:cubicBezTo>
                  <a:pt x="685499" y="4280550"/>
                  <a:pt x="691761" y="4268268"/>
                  <a:pt x="697240" y="4262649"/>
                </a:cubicBezTo>
                <a:cubicBezTo>
                  <a:pt x="708981" y="4261212"/>
                  <a:pt x="715243" y="4254679"/>
                  <a:pt x="716025" y="4243050"/>
                </a:cubicBezTo>
                <a:cubicBezTo>
                  <a:pt x="716807" y="4231420"/>
                  <a:pt x="716807" y="4223320"/>
                  <a:pt x="716025" y="4218746"/>
                </a:cubicBezTo>
                <a:cubicBezTo>
                  <a:pt x="725287" y="4216917"/>
                  <a:pt x="731809" y="4213520"/>
                  <a:pt x="735592" y="4208555"/>
                </a:cubicBezTo>
                <a:cubicBezTo>
                  <a:pt x="739375" y="4203589"/>
                  <a:pt x="741201" y="4198624"/>
                  <a:pt x="741071" y="4193659"/>
                </a:cubicBezTo>
                <a:cubicBezTo>
                  <a:pt x="740027" y="4187779"/>
                  <a:pt x="735853" y="4183076"/>
                  <a:pt x="728548" y="4179547"/>
                </a:cubicBezTo>
                <a:cubicBezTo>
                  <a:pt x="721243" y="4176020"/>
                  <a:pt x="717068" y="4171316"/>
                  <a:pt x="716025" y="4165436"/>
                </a:cubicBezTo>
                <a:cubicBezTo>
                  <a:pt x="691892" y="4167788"/>
                  <a:pt x="680673" y="4177196"/>
                  <a:pt x="682368" y="4193659"/>
                </a:cubicBezTo>
                <a:cubicBezTo>
                  <a:pt x="684065" y="4210123"/>
                  <a:pt x="674411" y="4219530"/>
                  <a:pt x="653409" y="4221882"/>
                </a:cubicBezTo>
                <a:cubicBezTo>
                  <a:pt x="652757" y="4231486"/>
                  <a:pt x="646234" y="4240501"/>
                  <a:pt x="633842" y="4248930"/>
                </a:cubicBezTo>
                <a:cubicBezTo>
                  <a:pt x="621449" y="4257357"/>
                  <a:pt x="607100" y="4264021"/>
                  <a:pt x="590794" y="4268920"/>
                </a:cubicBezTo>
                <a:lnTo>
                  <a:pt x="590794" y="4309687"/>
                </a:lnTo>
                <a:cubicBezTo>
                  <a:pt x="535875" y="4322949"/>
                  <a:pt x="503262" y="4337976"/>
                  <a:pt x="492957" y="4354766"/>
                </a:cubicBezTo>
                <a:cubicBezTo>
                  <a:pt x="482652" y="4371556"/>
                  <a:pt x="467259" y="4395206"/>
                  <a:pt x="446778" y="4425716"/>
                </a:cubicBezTo>
                <a:cubicBezTo>
                  <a:pt x="425645" y="4426630"/>
                  <a:pt x="406861" y="4430289"/>
                  <a:pt x="390424" y="4436691"/>
                </a:cubicBezTo>
                <a:cubicBezTo>
                  <a:pt x="373988" y="4443094"/>
                  <a:pt x="355204" y="4446752"/>
                  <a:pt x="334071" y="4447667"/>
                </a:cubicBezTo>
                <a:lnTo>
                  <a:pt x="334071" y="4482162"/>
                </a:lnTo>
                <a:lnTo>
                  <a:pt x="315286" y="4482162"/>
                </a:lnTo>
                <a:cubicBezTo>
                  <a:pt x="303284" y="4482162"/>
                  <a:pt x="295978" y="4480594"/>
                  <a:pt x="293371" y="4477458"/>
                </a:cubicBezTo>
                <a:cubicBezTo>
                  <a:pt x="290760" y="4474322"/>
                  <a:pt x="289719" y="4469618"/>
                  <a:pt x="290240" y="4463346"/>
                </a:cubicBezTo>
                <a:lnTo>
                  <a:pt x="309024" y="4438259"/>
                </a:lnTo>
                <a:cubicBezTo>
                  <a:pt x="308633" y="4435973"/>
                  <a:pt x="306285" y="4431922"/>
                  <a:pt x="301980" y="4426108"/>
                </a:cubicBezTo>
                <a:cubicBezTo>
                  <a:pt x="297675" y="4420293"/>
                  <a:pt x="293761" y="4417026"/>
                  <a:pt x="290240" y="4416308"/>
                </a:cubicBezTo>
                <a:lnTo>
                  <a:pt x="290240" y="4425716"/>
                </a:lnTo>
                <a:cubicBezTo>
                  <a:pt x="275891" y="4430812"/>
                  <a:pt x="259193" y="4437867"/>
                  <a:pt x="240147" y="4446883"/>
                </a:cubicBezTo>
                <a:cubicBezTo>
                  <a:pt x="221101" y="4455898"/>
                  <a:pt x="210666" y="4464523"/>
                  <a:pt x="208839" y="4472754"/>
                </a:cubicBezTo>
                <a:cubicBezTo>
                  <a:pt x="199577" y="4476152"/>
                  <a:pt x="193056" y="4481117"/>
                  <a:pt x="189273" y="4487650"/>
                </a:cubicBezTo>
                <a:cubicBezTo>
                  <a:pt x="185489" y="4494183"/>
                  <a:pt x="183663" y="4500716"/>
                  <a:pt x="183793" y="4507249"/>
                </a:cubicBezTo>
                <a:lnTo>
                  <a:pt x="139963" y="4519793"/>
                </a:lnTo>
                <a:cubicBezTo>
                  <a:pt x="140092" y="4524823"/>
                  <a:pt x="138267" y="4530442"/>
                  <a:pt x="134483" y="4536648"/>
                </a:cubicBezTo>
                <a:cubicBezTo>
                  <a:pt x="130700" y="4542855"/>
                  <a:pt x="124179" y="4547689"/>
                  <a:pt x="114916" y="4551152"/>
                </a:cubicBezTo>
                <a:lnTo>
                  <a:pt x="114916" y="4576239"/>
                </a:lnTo>
                <a:lnTo>
                  <a:pt x="89870" y="4585647"/>
                </a:lnTo>
                <a:cubicBezTo>
                  <a:pt x="89218" y="4595185"/>
                  <a:pt x="82697" y="4604331"/>
                  <a:pt x="70303" y="4613086"/>
                </a:cubicBezTo>
                <a:cubicBezTo>
                  <a:pt x="57910" y="4621840"/>
                  <a:pt x="43561" y="4629418"/>
                  <a:pt x="27255" y="4635821"/>
                </a:cubicBezTo>
                <a:lnTo>
                  <a:pt x="0" y="4656295"/>
                </a:lnTo>
                <a:lnTo>
                  <a:pt x="0" y="4517991"/>
                </a:lnTo>
                <a:lnTo>
                  <a:pt x="13949" y="4503134"/>
                </a:lnTo>
                <a:cubicBezTo>
                  <a:pt x="32212" y="4486670"/>
                  <a:pt x="51257" y="4472362"/>
                  <a:pt x="71085" y="4460211"/>
                </a:cubicBezTo>
                <a:cubicBezTo>
                  <a:pt x="71868" y="4449497"/>
                  <a:pt x="74998" y="4439566"/>
                  <a:pt x="80478" y="4430419"/>
                </a:cubicBezTo>
                <a:cubicBezTo>
                  <a:pt x="85957" y="4421273"/>
                  <a:pt x="89088" y="4411343"/>
                  <a:pt x="89870" y="4400628"/>
                </a:cubicBezTo>
                <a:cubicBezTo>
                  <a:pt x="99133" y="4400432"/>
                  <a:pt x="105654" y="4398473"/>
                  <a:pt x="109437" y="4394749"/>
                </a:cubicBezTo>
                <a:cubicBezTo>
                  <a:pt x="113220" y="4391025"/>
                  <a:pt x="115046" y="4386713"/>
                  <a:pt x="114916" y="4381813"/>
                </a:cubicBezTo>
                <a:cubicBezTo>
                  <a:pt x="115960" y="4369073"/>
                  <a:pt x="120134" y="4361625"/>
                  <a:pt x="127439" y="4359470"/>
                </a:cubicBezTo>
                <a:cubicBezTo>
                  <a:pt x="134744" y="4357314"/>
                  <a:pt x="138919" y="4352218"/>
                  <a:pt x="139963" y="4344182"/>
                </a:cubicBezTo>
                <a:lnTo>
                  <a:pt x="171270" y="4312823"/>
                </a:lnTo>
                <a:cubicBezTo>
                  <a:pt x="180533" y="4311124"/>
                  <a:pt x="187054" y="4308250"/>
                  <a:pt x="190837" y="4304200"/>
                </a:cubicBezTo>
                <a:cubicBezTo>
                  <a:pt x="194620" y="4300149"/>
                  <a:pt x="196446" y="4295707"/>
                  <a:pt x="196317" y="4290872"/>
                </a:cubicBezTo>
                <a:lnTo>
                  <a:pt x="190055" y="4275192"/>
                </a:lnTo>
                <a:lnTo>
                  <a:pt x="198488" y="4260645"/>
                </a:lnTo>
                <a:lnTo>
                  <a:pt x="196558" y="4260282"/>
                </a:lnTo>
                <a:lnTo>
                  <a:pt x="195273" y="4262645"/>
                </a:lnTo>
                <a:cubicBezTo>
                  <a:pt x="192142" y="4265127"/>
                  <a:pt x="187445" y="4266433"/>
                  <a:pt x="181184" y="4266564"/>
                </a:cubicBezTo>
                <a:lnTo>
                  <a:pt x="162399" y="4263428"/>
                </a:lnTo>
                <a:lnTo>
                  <a:pt x="181184" y="4232069"/>
                </a:lnTo>
                <a:cubicBezTo>
                  <a:pt x="187445" y="4228737"/>
                  <a:pt x="192142" y="4224425"/>
                  <a:pt x="195273" y="4219134"/>
                </a:cubicBezTo>
                <a:cubicBezTo>
                  <a:pt x="198404" y="4213842"/>
                  <a:pt x="199968" y="4208746"/>
                  <a:pt x="199968" y="4203846"/>
                </a:cubicBezTo>
                <a:lnTo>
                  <a:pt x="225015" y="4175623"/>
                </a:lnTo>
                <a:cubicBezTo>
                  <a:pt x="223710" y="4168567"/>
                  <a:pt x="223188" y="4160728"/>
                  <a:pt x="223448" y="4152104"/>
                </a:cubicBezTo>
                <a:cubicBezTo>
                  <a:pt x="223710" y="4143480"/>
                  <a:pt x="232581" y="4138776"/>
                  <a:pt x="250060" y="4137992"/>
                </a:cubicBezTo>
                <a:lnTo>
                  <a:pt x="252761" y="4128915"/>
                </a:lnTo>
                <a:lnTo>
                  <a:pt x="251127" y="4128565"/>
                </a:lnTo>
                <a:cubicBezTo>
                  <a:pt x="248517" y="4125429"/>
                  <a:pt x="247476" y="4120725"/>
                  <a:pt x="247996" y="4114453"/>
                </a:cubicBezTo>
                <a:lnTo>
                  <a:pt x="263045" y="4094356"/>
                </a:lnTo>
                <a:lnTo>
                  <a:pt x="264932" y="4088014"/>
                </a:lnTo>
                <a:lnTo>
                  <a:pt x="265499" y="4087154"/>
                </a:lnTo>
                <a:lnTo>
                  <a:pt x="259737" y="4077215"/>
                </a:lnTo>
                <a:cubicBezTo>
                  <a:pt x="255431" y="4071400"/>
                  <a:pt x="251518" y="4068133"/>
                  <a:pt x="247996" y="4067414"/>
                </a:cubicBezTo>
                <a:lnTo>
                  <a:pt x="247996" y="4076822"/>
                </a:lnTo>
                <a:cubicBezTo>
                  <a:pt x="233647" y="4081919"/>
                  <a:pt x="216950" y="4088974"/>
                  <a:pt x="197904" y="4097990"/>
                </a:cubicBezTo>
                <a:cubicBezTo>
                  <a:pt x="178858" y="4107005"/>
                  <a:pt x="168422" y="4115629"/>
                  <a:pt x="166596" y="4123861"/>
                </a:cubicBezTo>
                <a:cubicBezTo>
                  <a:pt x="157334" y="4127258"/>
                  <a:pt x="150812" y="4132223"/>
                  <a:pt x="147029" y="4138757"/>
                </a:cubicBezTo>
                <a:cubicBezTo>
                  <a:pt x="143246" y="4145289"/>
                  <a:pt x="141420" y="4151823"/>
                  <a:pt x="141550" y="4158356"/>
                </a:cubicBezTo>
                <a:lnTo>
                  <a:pt x="97719" y="4170899"/>
                </a:lnTo>
                <a:cubicBezTo>
                  <a:pt x="97849" y="4175930"/>
                  <a:pt x="96023" y="4181548"/>
                  <a:pt x="92240" y="4187755"/>
                </a:cubicBezTo>
                <a:cubicBezTo>
                  <a:pt x="88457" y="4193962"/>
                  <a:pt x="81936" y="4198796"/>
                  <a:pt x="72673" y="4202258"/>
                </a:cubicBezTo>
                <a:lnTo>
                  <a:pt x="72673" y="4227345"/>
                </a:lnTo>
                <a:lnTo>
                  <a:pt x="47627" y="4236753"/>
                </a:lnTo>
                <a:cubicBezTo>
                  <a:pt x="46974" y="4246292"/>
                  <a:pt x="40453" y="4255438"/>
                  <a:pt x="28060" y="4264193"/>
                </a:cubicBezTo>
                <a:lnTo>
                  <a:pt x="0" y="4279012"/>
                </a:lnTo>
                <a:lnTo>
                  <a:pt x="0" y="4132985"/>
                </a:lnTo>
                <a:lnTo>
                  <a:pt x="19976" y="4117978"/>
                </a:lnTo>
                <a:lnTo>
                  <a:pt x="24798" y="4111538"/>
                </a:lnTo>
                <a:lnTo>
                  <a:pt x="22267" y="4113873"/>
                </a:lnTo>
                <a:lnTo>
                  <a:pt x="0" y="4130600"/>
                </a:lnTo>
                <a:lnTo>
                  <a:pt x="0" y="953942"/>
                </a:lnTo>
                <a:lnTo>
                  <a:pt x="23264" y="945203"/>
                </a:lnTo>
                <a:lnTo>
                  <a:pt x="67095" y="904437"/>
                </a:lnTo>
                <a:cubicBezTo>
                  <a:pt x="68139" y="898426"/>
                  <a:pt x="72313" y="893200"/>
                  <a:pt x="79618" y="888757"/>
                </a:cubicBezTo>
                <a:cubicBezTo>
                  <a:pt x="86924" y="884315"/>
                  <a:pt x="91098" y="879088"/>
                  <a:pt x="92142" y="873078"/>
                </a:cubicBezTo>
                <a:lnTo>
                  <a:pt x="123449" y="847990"/>
                </a:lnTo>
                <a:lnTo>
                  <a:pt x="142234" y="829175"/>
                </a:lnTo>
                <a:cubicBezTo>
                  <a:pt x="145235" y="818069"/>
                  <a:pt x="150192" y="807354"/>
                  <a:pt x="157105" y="797032"/>
                </a:cubicBezTo>
                <a:cubicBezTo>
                  <a:pt x="164019" y="786710"/>
                  <a:pt x="173673" y="777563"/>
                  <a:pt x="186065" y="769593"/>
                </a:cubicBezTo>
                <a:cubicBezTo>
                  <a:pt x="201718" y="748818"/>
                  <a:pt x="214241" y="729218"/>
                  <a:pt x="223634" y="710795"/>
                </a:cubicBezTo>
                <a:cubicBezTo>
                  <a:pt x="233026" y="692371"/>
                  <a:pt x="239288" y="677475"/>
                  <a:pt x="242419" y="666108"/>
                </a:cubicBezTo>
                <a:cubicBezTo>
                  <a:pt x="248680" y="668721"/>
                  <a:pt x="254941" y="669766"/>
                  <a:pt x="261203" y="669244"/>
                </a:cubicBezTo>
                <a:lnTo>
                  <a:pt x="286249" y="659836"/>
                </a:lnTo>
                <a:cubicBezTo>
                  <a:pt x="289511" y="658137"/>
                  <a:pt x="290815" y="656048"/>
                  <a:pt x="290163" y="653564"/>
                </a:cubicBezTo>
                <a:cubicBezTo>
                  <a:pt x="289511" y="651082"/>
                  <a:pt x="286120" y="648991"/>
                  <a:pt x="279988" y="647293"/>
                </a:cubicBezTo>
                <a:cubicBezTo>
                  <a:pt x="297076" y="636970"/>
                  <a:pt x="314558" y="623120"/>
                  <a:pt x="332429" y="605742"/>
                </a:cubicBezTo>
                <a:cubicBezTo>
                  <a:pt x="350300" y="588364"/>
                  <a:pt x="359953" y="572946"/>
                  <a:pt x="361388" y="559487"/>
                </a:cubicBezTo>
                <a:cubicBezTo>
                  <a:pt x="371171" y="556286"/>
                  <a:pt x="378217" y="552497"/>
                  <a:pt x="382521" y="548120"/>
                </a:cubicBezTo>
                <a:cubicBezTo>
                  <a:pt x="386825" y="543743"/>
                  <a:pt x="386043" y="539170"/>
                  <a:pt x="380173" y="534400"/>
                </a:cubicBezTo>
                <a:cubicBezTo>
                  <a:pt x="384347" y="523882"/>
                  <a:pt x="393218" y="515911"/>
                  <a:pt x="406785" y="510489"/>
                </a:cubicBezTo>
                <a:cubicBezTo>
                  <a:pt x="420351" y="505067"/>
                  <a:pt x="432352" y="499448"/>
                  <a:pt x="442788" y="493633"/>
                </a:cubicBezTo>
                <a:cubicBezTo>
                  <a:pt x="451659" y="490497"/>
                  <a:pt x="455834" y="487361"/>
                  <a:pt x="455311" y="484226"/>
                </a:cubicBezTo>
                <a:cubicBezTo>
                  <a:pt x="454790" y="481090"/>
                  <a:pt x="452703" y="477954"/>
                  <a:pt x="449049" y="474818"/>
                </a:cubicBezTo>
                <a:lnTo>
                  <a:pt x="505403" y="424643"/>
                </a:lnTo>
                <a:cubicBezTo>
                  <a:pt x="509187" y="421507"/>
                  <a:pt x="514143" y="417588"/>
                  <a:pt x="520275" y="412884"/>
                </a:cubicBezTo>
                <a:cubicBezTo>
                  <a:pt x="526407" y="408180"/>
                  <a:pt x="529797" y="402692"/>
                  <a:pt x="530450" y="396420"/>
                </a:cubicBezTo>
                <a:cubicBezTo>
                  <a:pt x="559409" y="378193"/>
                  <a:pt x="582890" y="357417"/>
                  <a:pt x="600893" y="334094"/>
                </a:cubicBezTo>
                <a:cubicBezTo>
                  <a:pt x="618893" y="310771"/>
                  <a:pt x="645506" y="290780"/>
                  <a:pt x="680727" y="274120"/>
                </a:cubicBezTo>
                <a:lnTo>
                  <a:pt x="674465" y="252169"/>
                </a:lnTo>
                <a:lnTo>
                  <a:pt x="743342" y="198858"/>
                </a:lnTo>
                <a:cubicBezTo>
                  <a:pt x="744517" y="190692"/>
                  <a:pt x="753126" y="176449"/>
                  <a:pt x="769171" y="156132"/>
                </a:cubicBezTo>
                <a:cubicBezTo>
                  <a:pt x="785217" y="135814"/>
                  <a:pt x="801653" y="120788"/>
                  <a:pt x="818481" y="111053"/>
                </a:cubicBezTo>
                <a:cubicBezTo>
                  <a:pt x="818481" y="99032"/>
                  <a:pt x="831004" y="88579"/>
                  <a:pt x="856050" y="79694"/>
                </a:cubicBezTo>
                <a:cubicBezTo>
                  <a:pt x="847701" y="73422"/>
                  <a:pt x="847180" y="67934"/>
                  <a:pt x="854486" y="63231"/>
                </a:cubicBezTo>
                <a:cubicBezTo>
                  <a:pt x="861790" y="58527"/>
                  <a:pt x="870660" y="54607"/>
                  <a:pt x="881096" y="51471"/>
                </a:cubicBezTo>
                <a:close/>
              </a:path>
            </a:pathLst>
          </a:cu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8346842" y="703580"/>
            <a:ext cx="1301076" cy="1298317"/>
          </a:xfrm>
          <a:prstGeom prst="rect">
            <a:avLst/>
          </a:pr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extBox 1">
            <a:extLst>
              <a:ext uri="{FF2B5EF4-FFF2-40B4-BE49-F238E27FC236}">
                <a16:creationId xmlns:a16="http://schemas.microsoft.com/office/drawing/2014/main" id="{B6642905-11FD-2A88-1F43-660FBF52403C}"/>
              </a:ext>
            </a:extLst>
          </p:cNvPr>
          <p:cNvSpPr txBox="1"/>
          <p:nvPr userDrawn="1"/>
        </p:nvSpPr>
        <p:spPr>
          <a:xfrm>
            <a:off x="1063486" y="6082747"/>
            <a:ext cx="3597965" cy="369332"/>
          </a:xfrm>
          <a:prstGeom prst="rect">
            <a:avLst/>
          </a:prstGeom>
          <a:noFill/>
        </p:spPr>
        <p:txBody>
          <a:bodyPr wrap="square" rtlCol="0">
            <a:spAutoFit/>
          </a:bodyPr>
          <a:lstStyle/>
          <a:p>
            <a:r>
              <a:rPr lang="vi-VN"/>
              <a:t>GV: NGUYỄN THÁI BÌNH</a:t>
            </a:r>
            <a:endParaRPr lang="en-US" dirty="0"/>
          </a:p>
        </p:txBody>
      </p:sp>
    </p:spTree>
    <p:extLst>
      <p:ext uri="{BB962C8B-B14F-4D97-AF65-F5344CB8AC3E}">
        <p14:creationId xmlns:p14="http://schemas.microsoft.com/office/powerpoint/2010/main" val="4226668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90"/>
        <p:cNvGrpSpPr/>
        <p:nvPr/>
      </p:nvGrpSpPr>
      <p:grpSpPr>
        <a:xfrm>
          <a:off x="0" y="0"/>
          <a:ext cx="0" cy="0"/>
          <a:chOff x="0" y="0"/>
          <a:chExt cx="0" cy="0"/>
        </a:xfrm>
      </p:grpSpPr>
    </p:spTree>
    <p:extLst>
      <p:ext uri="{BB962C8B-B14F-4D97-AF65-F5344CB8AC3E}">
        <p14:creationId xmlns:p14="http://schemas.microsoft.com/office/powerpoint/2010/main" val="3431972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2595"/>
        <p:cNvGrpSpPr/>
        <p:nvPr/>
      </p:nvGrpSpPr>
      <p:grpSpPr>
        <a:xfrm>
          <a:off x="0" y="0"/>
          <a:ext cx="0" cy="0"/>
          <a:chOff x="0" y="0"/>
          <a:chExt cx="0" cy="0"/>
        </a:xfrm>
      </p:grpSpPr>
    </p:spTree>
    <p:extLst>
      <p:ext uri="{BB962C8B-B14F-4D97-AF65-F5344CB8AC3E}">
        <p14:creationId xmlns:p14="http://schemas.microsoft.com/office/powerpoint/2010/main" val="58015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365125"/>
            <a:ext cx="10515600" cy="1325563"/>
          </a:xfrm>
        </p:spPr>
        <p:txBody>
          <a:bodyPr/>
          <a:lstStyle/>
          <a:p>
            <a:r>
              <a:rPr lang="vi-VN"/>
              <a:t>Bấm để sửa kiểu tiêu đề Bản cái</a:t>
            </a:r>
          </a:p>
        </p:txBody>
      </p:sp>
      <p:sp>
        <p:nvSpPr>
          <p:cNvPr id="3" name="Chỗ dành sẵn cho Văn bản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p:cNvSpPr>
            <a:spLocks noGrp="1"/>
          </p:cNvSpPr>
          <p:nvPr>
            <p:ph sz="half" idx="2" hasCustomPrompt="1"/>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p:cNvSpPr>
            <a:spLocks noGrp="1"/>
          </p:cNvSpPr>
          <p:nvPr>
            <p:ph sz="quarter" idx="4" hasCustomPrompt="1"/>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p:cNvSpPr>
            <a:spLocks noGrp="1"/>
          </p:cNvSpPr>
          <p:nvPr>
            <p:ph type="dt" sz="half" idx="10"/>
          </p:nvPr>
        </p:nvSpPr>
        <p:spPr/>
        <p:txBody>
          <a:bodyPr/>
          <a:lstStyle/>
          <a:p>
            <a:fld id="{34DEFB09-7AB4-4BF1-AC8F-F93829D109EB}" type="datetimeFigureOut">
              <a:rPr lang="vi-VN" smtClean="0"/>
              <a:t>12/10/2024</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p>
        </p:txBody>
      </p:sp>
      <p:sp>
        <p:nvSpPr>
          <p:cNvPr id="3" name="Chỗ dành sẵn cho Ngày tháng 2"/>
          <p:cNvSpPr>
            <a:spLocks noGrp="1"/>
          </p:cNvSpPr>
          <p:nvPr>
            <p:ph type="dt" sz="half" idx="10"/>
          </p:nvPr>
        </p:nvSpPr>
        <p:spPr/>
        <p:txBody>
          <a:bodyPr/>
          <a:lstStyle/>
          <a:p>
            <a:fld id="{34DEFB09-7AB4-4BF1-AC8F-F93829D109EB}" type="datetimeFigureOut">
              <a:rPr lang="vi-VN" smtClean="0"/>
              <a:t>12/10/2024</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34DEFB09-7AB4-4BF1-AC8F-F93829D109EB}" type="datetimeFigureOut">
              <a:rPr lang="vi-VN" smtClean="0"/>
              <a:t>12/10/2024</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34DEFB09-7AB4-4BF1-AC8F-F93829D109EB}" type="datetimeFigureOut">
              <a:rPr lang="vi-VN" smtClean="0"/>
              <a:t>12/10/2024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34DEFB09-7AB4-4BF1-AC8F-F93829D109EB}" type="datetimeFigureOut">
              <a:rPr lang="vi-VN" smtClean="0"/>
              <a:t>12/10/2024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CD6399AB-AC4E-4839-9F61-3A6CA3DE636D}"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DEFB09-7AB4-4BF1-AC8F-F93829D109EB}" type="datetimeFigureOut">
              <a:rPr lang="vi-VN" smtClean="0"/>
              <a:t>12/10/2024</a:t>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6399AB-AC4E-4839-9F61-3A6CA3DE636D}"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2500" tIns="92500" rIns="92500" bIns="92500" anchor="t" anchorCtr="0">
            <a:noAutofit/>
          </a:bodyPr>
          <a:lstStyle>
            <a:lvl1pPr lvl="0" rtl="0">
              <a:lnSpc>
                <a:spcPct val="115000"/>
              </a:lnSpc>
              <a:spcBef>
                <a:spcPts val="0"/>
              </a:spcBef>
              <a:spcAft>
                <a:spcPts val="0"/>
              </a:spcAft>
              <a:buClr>
                <a:schemeClr val="dk1"/>
              </a:buClr>
              <a:buSzPts val="3000"/>
              <a:buFont typeface="Petit Formal Script"/>
              <a:buNone/>
              <a:defRPr sz="3000" b="1">
                <a:solidFill>
                  <a:schemeClr val="dk1"/>
                </a:solidFill>
                <a:latin typeface="Petit Formal Script"/>
                <a:ea typeface="Petit Formal Script"/>
                <a:cs typeface="Petit Formal Script"/>
                <a:sym typeface="Petit Formal Script"/>
              </a:defRPr>
            </a:lvl1pPr>
            <a:lvl2pPr lvl="1" rtl="0">
              <a:lnSpc>
                <a:spcPct val="115000"/>
              </a:lnSpc>
              <a:spcBef>
                <a:spcPts val="0"/>
              </a:spcBef>
              <a:spcAft>
                <a:spcPts val="0"/>
              </a:spcAft>
              <a:buClr>
                <a:schemeClr val="dk1"/>
              </a:buClr>
              <a:buSzPts val="3000"/>
              <a:buFont typeface="Petit Formal Script"/>
              <a:buNone/>
              <a:defRPr sz="3000" b="1">
                <a:solidFill>
                  <a:schemeClr val="dk1"/>
                </a:solidFill>
                <a:latin typeface="Petit Formal Script"/>
                <a:ea typeface="Petit Formal Script"/>
                <a:cs typeface="Petit Formal Script"/>
                <a:sym typeface="Petit Formal Script"/>
              </a:defRPr>
            </a:lvl2pPr>
            <a:lvl3pPr lvl="2" rtl="0">
              <a:lnSpc>
                <a:spcPct val="115000"/>
              </a:lnSpc>
              <a:spcBef>
                <a:spcPts val="0"/>
              </a:spcBef>
              <a:spcAft>
                <a:spcPts val="0"/>
              </a:spcAft>
              <a:buClr>
                <a:schemeClr val="dk1"/>
              </a:buClr>
              <a:buSzPts val="3000"/>
              <a:buFont typeface="Petit Formal Script"/>
              <a:buNone/>
              <a:defRPr sz="3000" b="1">
                <a:solidFill>
                  <a:schemeClr val="dk1"/>
                </a:solidFill>
                <a:latin typeface="Petit Formal Script"/>
                <a:ea typeface="Petit Formal Script"/>
                <a:cs typeface="Petit Formal Script"/>
                <a:sym typeface="Petit Formal Script"/>
              </a:defRPr>
            </a:lvl3pPr>
            <a:lvl4pPr lvl="3" rtl="0">
              <a:lnSpc>
                <a:spcPct val="115000"/>
              </a:lnSpc>
              <a:spcBef>
                <a:spcPts val="0"/>
              </a:spcBef>
              <a:spcAft>
                <a:spcPts val="0"/>
              </a:spcAft>
              <a:buClr>
                <a:schemeClr val="dk1"/>
              </a:buClr>
              <a:buSzPts val="3000"/>
              <a:buFont typeface="Petit Formal Script"/>
              <a:buNone/>
              <a:defRPr sz="3000" b="1">
                <a:solidFill>
                  <a:schemeClr val="dk1"/>
                </a:solidFill>
                <a:latin typeface="Petit Formal Script"/>
                <a:ea typeface="Petit Formal Script"/>
                <a:cs typeface="Petit Formal Script"/>
                <a:sym typeface="Petit Formal Script"/>
              </a:defRPr>
            </a:lvl4pPr>
            <a:lvl5pPr lvl="4" rtl="0">
              <a:lnSpc>
                <a:spcPct val="115000"/>
              </a:lnSpc>
              <a:spcBef>
                <a:spcPts val="0"/>
              </a:spcBef>
              <a:spcAft>
                <a:spcPts val="0"/>
              </a:spcAft>
              <a:buClr>
                <a:schemeClr val="dk1"/>
              </a:buClr>
              <a:buSzPts val="3000"/>
              <a:buFont typeface="Petit Formal Script"/>
              <a:buNone/>
              <a:defRPr sz="3000" b="1">
                <a:solidFill>
                  <a:schemeClr val="dk1"/>
                </a:solidFill>
                <a:latin typeface="Petit Formal Script"/>
                <a:ea typeface="Petit Formal Script"/>
                <a:cs typeface="Petit Formal Script"/>
                <a:sym typeface="Petit Formal Script"/>
              </a:defRPr>
            </a:lvl5pPr>
            <a:lvl6pPr lvl="5" rtl="0">
              <a:lnSpc>
                <a:spcPct val="115000"/>
              </a:lnSpc>
              <a:spcBef>
                <a:spcPts val="0"/>
              </a:spcBef>
              <a:spcAft>
                <a:spcPts val="0"/>
              </a:spcAft>
              <a:buClr>
                <a:schemeClr val="dk1"/>
              </a:buClr>
              <a:buSzPts val="3000"/>
              <a:buFont typeface="Petit Formal Script"/>
              <a:buNone/>
              <a:defRPr sz="3000" b="1">
                <a:solidFill>
                  <a:schemeClr val="dk1"/>
                </a:solidFill>
                <a:latin typeface="Petit Formal Script"/>
                <a:ea typeface="Petit Formal Script"/>
                <a:cs typeface="Petit Formal Script"/>
                <a:sym typeface="Petit Formal Script"/>
              </a:defRPr>
            </a:lvl6pPr>
            <a:lvl7pPr lvl="6" rtl="0">
              <a:lnSpc>
                <a:spcPct val="115000"/>
              </a:lnSpc>
              <a:spcBef>
                <a:spcPts val="0"/>
              </a:spcBef>
              <a:spcAft>
                <a:spcPts val="0"/>
              </a:spcAft>
              <a:buClr>
                <a:schemeClr val="dk1"/>
              </a:buClr>
              <a:buSzPts val="3000"/>
              <a:buFont typeface="Petit Formal Script"/>
              <a:buNone/>
              <a:defRPr sz="3000" b="1">
                <a:solidFill>
                  <a:schemeClr val="dk1"/>
                </a:solidFill>
                <a:latin typeface="Petit Formal Script"/>
                <a:ea typeface="Petit Formal Script"/>
                <a:cs typeface="Petit Formal Script"/>
                <a:sym typeface="Petit Formal Script"/>
              </a:defRPr>
            </a:lvl7pPr>
            <a:lvl8pPr lvl="7" rtl="0">
              <a:lnSpc>
                <a:spcPct val="115000"/>
              </a:lnSpc>
              <a:spcBef>
                <a:spcPts val="0"/>
              </a:spcBef>
              <a:spcAft>
                <a:spcPts val="0"/>
              </a:spcAft>
              <a:buClr>
                <a:schemeClr val="dk1"/>
              </a:buClr>
              <a:buSzPts val="3000"/>
              <a:buFont typeface="Petit Formal Script"/>
              <a:buNone/>
              <a:defRPr sz="3000" b="1">
                <a:solidFill>
                  <a:schemeClr val="dk1"/>
                </a:solidFill>
                <a:latin typeface="Petit Formal Script"/>
                <a:ea typeface="Petit Formal Script"/>
                <a:cs typeface="Petit Formal Script"/>
                <a:sym typeface="Petit Formal Script"/>
              </a:defRPr>
            </a:lvl8pPr>
            <a:lvl9pPr lvl="8" rtl="0">
              <a:lnSpc>
                <a:spcPct val="115000"/>
              </a:lnSpc>
              <a:spcBef>
                <a:spcPts val="0"/>
              </a:spcBef>
              <a:spcAft>
                <a:spcPts val="0"/>
              </a:spcAft>
              <a:buClr>
                <a:schemeClr val="dk1"/>
              </a:buClr>
              <a:buSzPts val="3000"/>
              <a:buFont typeface="Petit Formal Script"/>
              <a:buNone/>
              <a:defRPr sz="3000" b="1">
                <a:solidFill>
                  <a:schemeClr val="dk1"/>
                </a:solidFill>
                <a:latin typeface="Petit Formal Script"/>
                <a:ea typeface="Petit Formal Script"/>
                <a:cs typeface="Petit Formal Script"/>
                <a:sym typeface="Petit Formal Script"/>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2500" tIns="92500" rIns="92500" bIns="92500" anchor="t" anchorCtr="0">
            <a:noAutofit/>
          </a:bodyPr>
          <a:lstStyle>
            <a:lvl1pPr marL="457200" lvl="0" indent="-304800">
              <a:lnSpc>
                <a:spcPct val="100000"/>
              </a:lnSpc>
              <a:spcBef>
                <a:spcPts val="0"/>
              </a:spcBef>
              <a:spcAft>
                <a:spcPts val="0"/>
              </a:spcAft>
              <a:buClr>
                <a:schemeClr val="dk1"/>
              </a:buClr>
              <a:buSzPts val="1200"/>
              <a:buFont typeface="Hanuman"/>
              <a:buChar char="●"/>
              <a:defRPr sz="1200">
                <a:solidFill>
                  <a:schemeClr val="dk1"/>
                </a:solidFill>
                <a:latin typeface="Hanuman"/>
                <a:ea typeface="Hanuman"/>
                <a:cs typeface="Hanuman"/>
                <a:sym typeface="Hanuman"/>
              </a:defRPr>
            </a:lvl1pPr>
            <a:lvl2pPr marL="914400" lvl="1" indent="-304800">
              <a:lnSpc>
                <a:spcPct val="100000"/>
              </a:lnSpc>
              <a:spcBef>
                <a:spcPts val="0"/>
              </a:spcBef>
              <a:spcAft>
                <a:spcPts val="0"/>
              </a:spcAft>
              <a:buClr>
                <a:schemeClr val="dk1"/>
              </a:buClr>
              <a:buSzPts val="1200"/>
              <a:buFont typeface="Hanuman"/>
              <a:buChar char="○"/>
              <a:defRPr sz="1200">
                <a:solidFill>
                  <a:schemeClr val="dk1"/>
                </a:solidFill>
                <a:latin typeface="Hanuman"/>
                <a:ea typeface="Hanuman"/>
                <a:cs typeface="Hanuman"/>
                <a:sym typeface="Hanuman"/>
              </a:defRPr>
            </a:lvl2pPr>
            <a:lvl3pPr marL="1371600" lvl="2" indent="-304800">
              <a:lnSpc>
                <a:spcPct val="100000"/>
              </a:lnSpc>
              <a:spcBef>
                <a:spcPts val="0"/>
              </a:spcBef>
              <a:spcAft>
                <a:spcPts val="0"/>
              </a:spcAft>
              <a:buClr>
                <a:schemeClr val="dk1"/>
              </a:buClr>
              <a:buSzPts val="1200"/>
              <a:buFont typeface="Hanuman"/>
              <a:buChar char="■"/>
              <a:defRPr sz="1200">
                <a:solidFill>
                  <a:schemeClr val="dk1"/>
                </a:solidFill>
                <a:latin typeface="Hanuman"/>
                <a:ea typeface="Hanuman"/>
                <a:cs typeface="Hanuman"/>
                <a:sym typeface="Hanuman"/>
              </a:defRPr>
            </a:lvl3pPr>
            <a:lvl4pPr marL="1828800" lvl="3" indent="-304800">
              <a:lnSpc>
                <a:spcPct val="100000"/>
              </a:lnSpc>
              <a:spcBef>
                <a:spcPts val="0"/>
              </a:spcBef>
              <a:spcAft>
                <a:spcPts val="0"/>
              </a:spcAft>
              <a:buClr>
                <a:schemeClr val="dk1"/>
              </a:buClr>
              <a:buSzPts val="1200"/>
              <a:buFont typeface="Hanuman"/>
              <a:buChar char="●"/>
              <a:defRPr sz="1200">
                <a:solidFill>
                  <a:schemeClr val="dk1"/>
                </a:solidFill>
                <a:latin typeface="Hanuman"/>
                <a:ea typeface="Hanuman"/>
                <a:cs typeface="Hanuman"/>
                <a:sym typeface="Hanuman"/>
              </a:defRPr>
            </a:lvl4pPr>
            <a:lvl5pPr marL="2286000" lvl="4" indent="-304800">
              <a:lnSpc>
                <a:spcPct val="100000"/>
              </a:lnSpc>
              <a:spcBef>
                <a:spcPts val="0"/>
              </a:spcBef>
              <a:spcAft>
                <a:spcPts val="0"/>
              </a:spcAft>
              <a:buClr>
                <a:schemeClr val="dk1"/>
              </a:buClr>
              <a:buSzPts val="1200"/>
              <a:buFont typeface="Hanuman"/>
              <a:buChar char="○"/>
              <a:defRPr sz="1200">
                <a:solidFill>
                  <a:schemeClr val="dk1"/>
                </a:solidFill>
                <a:latin typeface="Hanuman"/>
                <a:ea typeface="Hanuman"/>
                <a:cs typeface="Hanuman"/>
                <a:sym typeface="Hanuman"/>
              </a:defRPr>
            </a:lvl5pPr>
            <a:lvl6pPr marL="2743200" lvl="5" indent="-304800">
              <a:lnSpc>
                <a:spcPct val="100000"/>
              </a:lnSpc>
              <a:spcBef>
                <a:spcPts val="0"/>
              </a:spcBef>
              <a:spcAft>
                <a:spcPts val="0"/>
              </a:spcAft>
              <a:buClr>
                <a:schemeClr val="dk1"/>
              </a:buClr>
              <a:buSzPts val="1200"/>
              <a:buFont typeface="Hanuman"/>
              <a:buChar char="■"/>
              <a:defRPr sz="1200">
                <a:solidFill>
                  <a:schemeClr val="dk1"/>
                </a:solidFill>
                <a:latin typeface="Hanuman"/>
                <a:ea typeface="Hanuman"/>
                <a:cs typeface="Hanuman"/>
                <a:sym typeface="Hanuman"/>
              </a:defRPr>
            </a:lvl6pPr>
            <a:lvl7pPr marL="3200400" lvl="6" indent="-304800">
              <a:lnSpc>
                <a:spcPct val="100000"/>
              </a:lnSpc>
              <a:spcBef>
                <a:spcPts val="0"/>
              </a:spcBef>
              <a:spcAft>
                <a:spcPts val="0"/>
              </a:spcAft>
              <a:buClr>
                <a:schemeClr val="dk1"/>
              </a:buClr>
              <a:buSzPts val="1200"/>
              <a:buFont typeface="Hanuman"/>
              <a:buChar char="●"/>
              <a:defRPr sz="1200">
                <a:solidFill>
                  <a:schemeClr val="dk1"/>
                </a:solidFill>
                <a:latin typeface="Hanuman"/>
                <a:ea typeface="Hanuman"/>
                <a:cs typeface="Hanuman"/>
                <a:sym typeface="Hanuman"/>
              </a:defRPr>
            </a:lvl7pPr>
            <a:lvl8pPr marL="3657600" lvl="7" indent="-304800">
              <a:lnSpc>
                <a:spcPct val="100000"/>
              </a:lnSpc>
              <a:spcBef>
                <a:spcPts val="0"/>
              </a:spcBef>
              <a:spcAft>
                <a:spcPts val="0"/>
              </a:spcAft>
              <a:buClr>
                <a:schemeClr val="dk1"/>
              </a:buClr>
              <a:buSzPts val="1200"/>
              <a:buFont typeface="Hanuman"/>
              <a:buChar char="○"/>
              <a:defRPr sz="1200">
                <a:solidFill>
                  <a:schemeClr val="dk1"/>
                </a:solidFill>
                <a:latin typeface="Hanuman"/>
                <a:ea typeface="Hanuman"/>
                <a:cs typeface="Hanuman"/>
                <a:sym typeface="Hanuman"/>
              </a:defRPr>
            </a:lvl8pPr>
            <a:lvl9pPr marL="4114800" lvl="8" indent="-304800">
              <a:lnSpc>
                <a:spcPct val="100000"/>
              </a:lnSpc>
              <a:spcBef>
                <a:spcPts val="0"/>
              </a:spcBef>
              <a:spcAft>
                <a:spcPts val="0"/>
              </a:spcAft>
              <a:buClr>
                <a:schemeClr val="dk1"/>
              </a:buClr>
              <a:buSzPts val="1200"/>
              <a:buFont typeface="Hanuman"/>
              <a:buChar char="■"/>
              <a:defRPr sz="1200">
                <a:solidFill>
                  <a:schemeClr val="dk1"/>
                </a:solidFill>
                <a:latin typeface="Hanuman"/>
                <a:ea typeface="Hanuman"/>
                <a:cs typeface="Hanuman"/>
                <a:sym typeface="Hanuman"/>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Subrayada"/>
              <a:buNone/>
              <a:defRPr sz="2800">
                <a:solidFill>
                  <a:schemeClr val="lt1"/>
                </a:solidFill>
                <a:latin typeface="Montserrat Subrayada"/>
                <a:ea typeface="Montserrat Subrayada"/>
                <a:cs typeface="Montserrat Subrayada"/>
                <a:sym typeface="Montserrat Subrayada"/>
              </a:defRPr>
            </a:lvl1pPr>
            <a:lvl2pPr lvl="1">
              <a:spcBef>
                <a:spcPts val="0"/>
              </a:spcBef>
              <a:spcAft>
                <a:spcPts val="0"/>
              </a:spcAft>
              <a:buClr>
                <a:schemeClr val="lt1"/>
              </a:buClr>
              <a:buSzPts val="2800"/>
              <a:buFont typeface="Montserrat Subrayada"/>
              <a:buNone/>
              <a:defRPr sz="2800">
                <a:solidFill>
                  <a:schemeClr val="lt1"/>
                </a:solidFill>
                <a:latin typeface="Montserrat Subrayada"/>
                <a:ea typeface="Montserrat Subrayada"/>
                <a:cs typeface="Montserrat Subrayada"/>
                <a:sym typeface="Montserrat Subrayada"/>
              </a:defRPr>
            </a:lvl2pPr>
            <a:lvl3pPr lvl="2">
              <a:spcBef>
                <a:spcPts val="0"/>
              </a:spcBef>
              <a:spcAft>
                <a:spcPts val="0"/>
              </a:spcAft>
              <a:buClr>
                <a:schemeClr val="lt1"/>
              </a:buClr>
              <a:buSzPts val="2800"/>
              <a:buFont typeface="Montserrat Subrayada"/>
              <a:buNone/>
              <a:defRPr sz="2800">
                <a:solidFill>
                  <a:schemeClr val="lt1"/>
                </a:solidFill>
                <a:latin typeface="Montserrat Subrayada"/>
                <a:ea typeface="Montserrat Subrayada"/>
                <a:cs typeface="Montserrat Subrayada"/>
                <a:sym typeface="Montserrat Subrayada"/>
              </a:defRPr>
            </a:lvl3pPr>
            <a:lvl4pPr lvl="3">
              <a:spcBef>
                <a:spcPts val="0"/>
              </a:spcBef>
              <a:spcAft>
                <a:spcPts val="0"/>
              </a:spcAft>
              <a:buClr>
                <a:schemeClr val="lt1"/>
              </a:buClr>
              <a:buSzPts val="2800"/>
              <a:buFont typeface="Montserrat Subrayada"/>
              <a:buNone/>
              <a:defRPr sz="2800">
                <a:solidFill>
                  <a:schemeClr val="lt1"/>
                </a:solidFill>
                <a:latin typeface="Montserrat Subrayada"/>
                <a:ea typeface="Montserrat Subrayada"/>
                <a:cs typeface="Montserrat Subrayada"/>
                <a:sym typeface="Montserrat Subrayada"/>
              </a:defRPr>
            </a:lvl4pPr>
            <a:lvl5pPr lvl="4">
              <a:spcBef>
                <a:spcPts val="0"/>
              </a:spcBef>
              <a:spcAft>
                <a:spcPts val="0"/>
              </a:spcAft>
              <a:buClr>
                <a:schemeClr val="lt1"/>
              </a:buClr>
              <a:buSzPts val="2800"/>
              <a:buFont typeface="Montserrat Subrayada"/>
              <a:buNone/>
              <a:defRPr sz="2800">
                <a:solidFill>
                  <a:schemeClr val="lt1"/>
                </a:solidFill>
                <a:latin typeface="Montserrat Subrayada"/>
                <a:ea typeface="Montserrat Subrayada"/>
                <a:cs typeface="Montserrat Subrayada"/>
                <a:sym typeface="Montserrat Subrayada"/>
              </a:defRPr>
            </a:lvl5pPr>
            <a:lvl6pPr lvl="5">
              <a:spcBef>
                <a:spcPts val="0"/>
              </a:spcBef>
              <a:spcAft>
                <a:spcPts val="0"/>
              </a:spcAft>
              <a:buClr>
                <a:schemeClr val="lt1"/>
              </a:buClr>
              <a:buSzPts val="2800"/>
              <a:buFont typeface="Montserrat Subrayada"/>
              <a:buNone/>
              <a:defRPr sz="2800">
                <a:solidFill>
                  <a:schemeClr val="lt1"/>
                </a:solidFill>
                <a:latin typeface="Montserrat Subrayada"/>
                <a:ea typeface="Montserrat Subrayada"/>
                <a:cs typeface="Montserrat Subrayada"/>
                <a:sym typeface="Montserrat Subrayada"/>
              </a:defRPr>
            </a:lvl6pPr>
            <a:lvl7pPr lvl="6">
              <a:spcBef>
                <a:spcPts val="0"/>
              </a:spcBef>
              <a:spcAft>
                <a:spcPts val="0"/>
              </a:spcAft>
              <a:buClr>
                <a:schemeClr val="lt1"/>
              </a:buClr>
              <a:buSzPts val="2800"/>
              <a:buFont typeface="Montserrat Subrayada"/>
              <a:buNone/>
              <a:defRPr sz="2800">
                <a:solidFill>
                  <a:schemeClr val="lt1"/>
                </a:solidFill>
                <a:latin typeface="Montserrat Subrayada"/>
                <a:ea typeface="Montserrat Subrayada"/>
                <a:cs typeface="Montserrat Subrayada"/>
                <a:sym typeface="Montserrat Subrayada"/>
              </a:defRPr>
            </a:lvl7pPr>
            <a:lvl8pPr lvl="7">
              <a:spcBef>
                <a:spcPts val="0"/>
              </a:spcBef>
              <a:spcAft>
                <a:spcPts val="0"/>
              </a:spcAft>
              <a:buClr>
                <a:schemeClr val="lt1"/>
              </a:buClr>
              <a:buSzPts val="2800"/>
              <a:buFont typeface="Montserrat Subrayada"/>
              <a:buNone/>
              <a:defRPr sz="2800">
                <a:solidFill>
                  <a:schemeClr val="lt1"/>
                </a:solidFill>
                <a:latin typeface="Montserrat Subrayada"/>
                <a:ea typeface="Montserrat Subrayada"/>
                <a:cs typeface="Montserrat Subrayada"/>
                <a:sym typeface="Montserrat Subrayada"/>
              </a:defRPr>
            </a:lvl8pPr>
            <a:lvl9pPr lvl="8">
              <a:spcBef>
                <a:spcPts val="0"/>
              </a:spcBef>
              <a:spcAft>
                <a:spcPts val="0"/>
              </a:spcAft>
              <a:buClr>
                <a:schemeClr val="lt1"/>
              </a:buClr>
              <a:buSzPts val="2800"/>
              <a:buFont typeface="Montserrat Subrayada"/>
              <a:buNone/>
              <a:defRPr sz="2800">
                <a:solidFill>
                  <a:schemeClr val="lt1"/>
                </a:solidFill>
                <a:latin typeface="Montserrat Subrayada"/>
                <a:ea typeface="Montserrat Subrayada"/>
                <a:cs typeface="Montserrat Subrayada"/>
                <a:sym typeface="Montserrat Subrayad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1pPr>
            <a:lvl2pPr marL="914400" lvl="1" indent="-31750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a:lnSpc>
                <a:spcPct val="115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497195822"/>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592"/>
        <p:cNvGrpSpPr/>
        <p:nvPr/>
      </p:nvGrpSpPr>
      <p:grpSpPr>
        <a:xfrm>
          <a:off x="0" y="0"/>
          <a:ext cx="0" cy="0"/>
          <a:chOff x="0" y="0"/>
          <a:chExt cx="0" cy="0"/>
        </a:xfrm>
      </p:grpSpPr>
      <p:sp>
        <p:nvSpPr>
          <p:cNvPr id="2593" name="Google Shape;2593;p35"/>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594" name="Google Shape;2594;p35"/>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65201603"/>
      </p:ext>
    </p:extLst>
  </p:cSld>
  <p:clrMap bg1="lt1" tx1="dk1" bg2="dk2" tx2="lt2" accent1="accent1" accent2="accent2" accent3="accent3" accent4="accent4" accent5="accent5" accent6="accent6" hlink="hlink" folHlink="folHlink"/>
  <p:sldLayoutIdLst>
    <p:sldLayoutId id="214748369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jpeg"/><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30.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3.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9.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19.xml"/><Relationship Id="rId4" Type="http://schemas.openxmlformats.org/officeDocument/2006/relationships/hyperlink" Target="https://vietjack.com/soan-van-lop-12-cd/hay-trinh-bay-quan-diem-cua-em-ve-su-lua-chon-cach-song.jsp" TargetMode="Externa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66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458534" y="4594745"/>
            <a:ext cx="65" cy="2766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913765"/>
            <a:endParaRPr lang="en-US" altLang="en-US" sz="1800" kern="0" dirty="0">
              <a:solidFill>
                <a:srgbClr val="644828"/>
              </a:solidFill>
              <a:cs typeface="Arial" panose="020B0604020202020204"/>
              <a:sym typeface="Arial" panose="020B0604020202020204"/>
            </a:endParaRPr>
          </a:p>
        </p:txBody>
      </p:sp>
      <p:sp>
        <p:nvSpPr>
          <p:cNvPr id="4" name="Tiêu đề 5"/>
          <p:cNvSpPr txBox="1"/>
          <p:nvPr/>
        </p:nvSpPr>
        <p:spPr>
          <a:xfrm>
            <a:off x="2699524" y="464273"/>
            <a:ext cx="7195718" cy="76265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4045" b="1" kern="0" dirty="0">
                <a:solidFill>
                  <a:srgbClr val="FF0000"/>
                </a:solidFill>
                <a:latin typeface="Arial" panose="020B0604020202020204" pitchFamily="34" charset="0"/>
                <a:cs typeface="Arial" panose="020B0604020202020204" pitchFamily="34" charset="0"/>
              </a:rPr>
              <a:t>CÁC TÁC PHẨM TIÊU BIỂU</a:t>
            </a:r>
          </a:p>
        </p:txBody>
      </p:sp>
      <p:sp>
        <p:nvSpPr>
          <p:cNvPr id="5" name="Hình chữ nhật 4"/>
          <p:cNvSpPr/>
          <p:nvPr/>
        </p:nvSpPr>
        <p:spPr>
          <a:xfrm>
            <a:off x="631074" y="4840152"/>
            <a:ext cx="1805547" cy="368947"/>
          </a:xfrm>
          <a:prstGeom prst="rect">
            <a:avLst/>
          </a:prstGeom>
        </p:spPr>
        <p:txBody>
          <a:bodyPr wrap="square" lIns="91376" tIns="45688" rIns="91376" bIns="45688">
            <a:spAutoFit/>
          </a:bodyPr>
          <a:lstStyle/>
          <a:p>
            <a:pPr algn="just" defTabSz="913765" fontAlgn="base">
              <a:buClr>
                <a:srgbClr val="000000"/>
              </a:buClr>
            </a:pPr>
            <a:r>
              <a:rPr lang="en-US" sz="1800" b="1" kern="0" dirty="0">
                <a:solidFill>
                  <a:srgbClr val="000000"/>
                </a:solidFill>
                <a:latin typeface="Times New Roman" panose="02020603050405020304" pitchFamily="18" charset="0"/>
                <a:cs typeface="Times New Roman" panose="02020603050405020304" pitchFamily="18" charset="0"/>
                <a:sym typeface="Arial" panose="020B0604020202020204"/>
              </a:rPr>
              <a:t>Cửa sông</a:t>
            </a:r>
            <a:r>
              <a:rPr lang="vi-VN" sz="1800" b="1" kern="0" dirty="0">
                <a:solidFill>
                  <a:srgbClr val="000000"/>
                </a:solidFill>
                <a:latin typeface="Times New Roman" panose="02020603050405020304" pitchFamily="18" charset="0"/>
                <a:cs typeface="Times New Roman" panose="02020603050405020304" pitchFamily="18" charset="0"/>
                <a:sym typeface="Arial" panose="020B0604020202020204"/>
              </a:rPr>
              <a:t> </a:t>
            </a:r>
          </a:p>
        </p:txBody>
      </p:sp>
      <p:sp>
        <p:nvSpPr>
          <p:cNvPr id="8" name="Google Shape;1569;p61"/>
          <p:cNvSpPr/>
          <p:nvPr/>
        </p:nvSpPr>
        <p:spPr>
          <a:xfrm>
            <a:off x="5117487" y="2688292"/>
            <a:ext cx="1670877" cy="2024590"/>
          </a:xfrm>
          <a:prstGeom prst="plaque">
            <a:avLst>
              <a:gd name="adj" fmla="val 8509"/>
            </a:avLst>
          </a:prstGeom>
          <a:noFill/>
          <a:ln w="28575" cap="flat" cmpd="sng">
            <a:solidFill>
              <a:schemeClr val="dk2"/>
            </a:solidFill>
            <a:prstDash val="solid"/>
            <a:round/>
            <a:headEnd type="none" w="sm" len="sm"/>
            <a:tailEnd type="none" w="sm" len="sm"/>
          </a:ln>
        </p:spPr>
        <p:txBody>
          <a:bodyPr spcFirstLastPara="1" wrap="square" lIns="45664" tIns="45664" rIns="45664" bIns="45664" anchor="ctr" anchorCtr="0">
            <a:noAutofit/>
          </a:bodyPr>
          <a:lstStyle/>
          <a:p>
            <a:pPr defTabSz="913765">
              <a:buClr>
                <a:srgbClr val="000000"/>
              </a:buClr>
            </a:pPr>
            <a:endParaRPr sz="350" kern="0">
              <a:solidFill>
                <a:srgbClr val="000000"/>
              </a:solidFill>
              <a:latin typeface="Arial" panose="020B0604020202020204"/>
              <a:cs typeface="Arial" panose="020B0604020202020204"/>
              <a:sym typeface="Arial" panose="020B0604020202020204"/>
            </a:endParaRPr>
          </a:p>
        </p:txBody>
      </p:sp>
      <p:sp>
        <p:nvSpPr>
          <p:cNvPr id="11" name="Hình chữ nhật 10"/>
          <p:cNvSpPr/>
          <p:nvPr/>
        </p:nvSpPr>
        <p:spPr>
          <a:xfrm>
            <a:off x="2636887" y="4087459"/>
            <a:ext cx="2046031" cy="645625"/>
          </a:xfrm>
          <a:prstGeom prst="rect">
            <a:avLst/>
          </a:prstGeom>
        </p:spPr>
        <p:txBody>
          <a:bodyPr wrap="square" lIns="91376" tIns="45688" rIns="91376" bIns="45688">
            <a:spAutoFit/>
          </a:bodyPr>
          <a:lstStyle/>
          <a:p>
            <a:pPr algn="ctr" defTabSz="913765">
              <a:buClr>
                <a:srgbClr val="000000"/>
              </a:buClr>
            </a:pPr>
            <a:r>
              <a:rPr lang="en-US" sz="1800" b="1" kern="0" dirty="0">
                <a:solidFill>
                  <a:srgbClr val="222222"/>
                </a:solidFill>
                <a:latin typeface="Times New Roman" panose="02020603050405020304" pitchFamily="18" charset="0"/>
                <a:cs typeface="Times New Roman" panose="02020603050405020304" pitchFamily="18" charset="0"/>
                <a:sym typeface="Arial" panose="020B0604020202020204"/>
              </a:rPr>
              <a:t>Dấu chân </a:t>
            </a:r>
          </a:p>
          <a:p>
            <a:pPr algn="ctr" defTabSz="913765">
              <a:buClr>
                <a:srgbClr val="000000"/>
              </a:buClr>
            </a:pPr>
            <a:r>
              <a:rPr lang="en-US" sz="1800" b="1" kern="0" dirty="0">
                <a:solidFill>
                  <a:srgbClr val="222222"/>
                </a:solidFill>
                <a:latin typeface="Times New Roman" panose="02020603050405020304" pitchFamily="18" charset="0"/>
                <a:cs typeface="Times New Roman" panose="02020603050405020304" pitchFamily="18" charset="0"/>
                <a:sym typeface="Arial" panose="020B0604020202020204"/>
              </a:rPr>
              <a:t>Người lính</a:t>
            </a:r>
            <a:r>
              <a:rPr lang="vi-VN" sz="1800" b="1" kern="0" dirty="0">
                <a:solidFill>
                  <a:srgbClr val="222222"/>
                </a:solidFill>
                <a:latin typeface="Times New Roman" panose="02020603050405020304" pitchFamily="18" charset="0"/>
                <a:cs typeface="Times New Roman" panose="02020603050405020304" pitchFamily="18" charset="0"/>
                <a:sym typeface="Arial" panose="020B0604020202020204"/>
              </a:rPr>
              <a:t>)</a:t>
            </a:r>
            <a:endParaRPr lang="en-US" sz="1550" b="1"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2" name="Hình chữ nhật 11"/>
          <p:cNvSpPr/>
          <p:nvPr/>
        </p:nvSpPr>
        <p:spPr>
          <a:xfrm>
            <a:off x="5055922" y="5252337"/>
            <a:ext cx="2080156" cy="922304"/>
          </a:xfrm>
          <a:prstGeom prst="rect">
            <a:avLst/>
          </a:prstGeom>
        </p:spPr>
        <p:txBody>
          <a:bodyPr wrap="square" lIns="91376" tIns="45688" rIns="91376" bIns="45688">
            <a:spAutoFit/>
          </a:bodyPr>
          <a:lstStyle/>
          <a:p>
            <a:pPr algn="ctr" defTabSz="913765" fontAlgn="base">
              <a:buClr>
                <a:srgbClr val="000000"/>
              </a:buClr>
            </a:pPr>
            <a:r>
              <a:rPr lang="en-US" sz="1800" b="1" kern="0" dirty="0">
                <a:solidFill>
                  <a:srgbClr val="222222"/>
                </a:solidFill>
                <a:latin typeface="Times New Roman" panose="02020603050405020304" pitchFamily="18" charset="0"/>
                <a:cs typeface="Times New Roman" panose="02020603050405020304" pitchFamily="18" charset="0"/>
                <a:sym typeface="Arial" panose="020B0604020202020204"/>
              </a:rPr>
              <a:t>Người đàn bà trên chuyến tàu tốc hành</a:t>
            </a:r>
            <a:r>
              <a:rPr lang="vi-VN" sz="1800" b="1" kern="0" dirty="0">
                <a:solidFill>
                  <a:srgbClr val="222222"/>
                </a:solidFill>
                <a:latin typeface="Times New Roman" panose="02020603050405020304" pitchFamily="18" charset="0"/>
                <a:cs typeface="Times New Roman" panose="02020603050405020304" pitchFamily="18" charset="0"/>
                <a:sym typeface="Arial" panose="020B0604020202020204"/>
              </a:rPr>
              <a:t> (19</a:t>
            </a:r>
            <a:r>
              <a:rPr lang="en-US" sz="1800" b="1" kern="0" dirty="0">
                <a:solidFill>
                  <a:srgbClr val="222222"/>
                </a:solidFill>
                <a:latin typeface="Times New Roman" panose="02020603050405020304" pitchFamily="18" charset="0"/>
                <a:cs typeface="Times New Roman" panose="02020603050405020304" pitchFamily="18" charset="0"/>
                <a:sym typeface="Arial" panose="020B0604020202020204"/>
              </a:rPr>
              <a:t>8</a:t>
            </a:r>
            <a:r>
              <a:rPr lang="vi-VN" sz="1800" b="1" kern="0" dirty="0">
                <a:solidFill>
                  <a:srgbClr val="222222"/>
                </a:solidFill>
                <a:latin typeface="Times New Roman" panose="02020603050405020304" pitchFamily="18" charset="0"/>
                <a:cs typeface="Times New Roman" panose="02020603050405020304" pitchFamily="18" charset="0"/>
                <a:sym typeface="Arial" panose="020B0604020202020204"/>
              </a:rPr>
              <a:t>3)</a:t>
            </a:r>
          </a:p>
        </p:txBody>
      </p:sp>
      <p:sp>
        <p:nvSpPr>
          <p:cNvPr id="13" name="Hình chữ nhật 12"/>
          <p:cNvSpPr/>
          <p:nvPr/>
        </p:nvSpPr>
        <p:spPr>
          <a:xfrm>
            <a:off x="7657164" y="3978410"/>
            <a:ext cx="1788244" cy="368947"/>
          </a:xfrm>
          <a:prstGeom prst="rect">
            <a:avLst/>
          </a:prstGeom>
        </p:spPr>
        <p:txBody>
          <a:bodyPr wrap="square" lIns="91376" tIns="45688" rIns="91376" bIns="45688">
            <a:spAutoFit/>
          </a:bodyPr>
          <a:lstStyle/>
          <a:p>
            <a:pPr algn="ctr" defTabSz="913765">
              <a:buClr>
                <a:srgbClr val="000000"/>
              </a:buClr>
            </a:pPr>
            <a:r>
              <a:rPr lang="en-US" sz="1800" b="1" kern="0" dirty="0">
                <a:solidFill>
                  <a:srgbClr val="222222"/>
                </a:solidFill>
                <a:latin typeface="Times New Roman" panose="02020603050405020304" pitchFamily="18" charset="0"/>
                <a:cs typeface="Times New Roman" panose="02020603050405020304" pitchFamily="18" charset="0"/>
                <a:sym typeface="Arial" panose="020B0604020202020204"/>
              </a:rPr>
              <a:t>Bến quê </a:t>
            </a:r>
            <a:r>
              <a:rPr lang="vi-VN" sz="1800" b="1" kern="0" dirty="0">
                <a:solidFill>
                  <a:srgbClr val="222222"/>
                </a:solidFill>
                <a:latin typeface="Times New Roman" panose="02020603050405020304" pitchFamily="18" charset="0"/>
                <a:cs typeface="Times New Roman" panose="02020603050405020304" pitchFamily="18" charset="0"/>
                <a:sym typeface="Arial" panose="020B0604020202020204"/>
              </a:rPr>
              <a:t> (198</a:t>
            </a:r>
            <a:r>
              <a:rPr lang="en-US" sz="1800" b="1" kern="0" dirty="0">
                <a:solidFill>
                  <a:srgbClr val="222222"/>
                </a:solidFill>
                <a:latin typeface="Times New Roman" panose="02020603050405020304" pitchFamily="18" charset="0"/>
                <a:cs typeface="Times New Roman" panose="02020603050405020304" pitchFamily="18" charset="0"/>
                <a:sym typeface="Arial" panose="020B0604020202020204"/>
              </a:rPr>
              <a:t>5</a:t>
            </a:r>
            <a:r>
              <a:rPr lang="vi-VN" sz="1800" b="1" kern="0" dirty="0">
                <a:solidFill>
                  <a:srgbClr val="222222"/>
                </a:solidFill>
                <a:latin typeface="Times New Roman" panose="02020603050405020304" pitchFamily="18" charset="0"/>
                <a:cs typeface="Times New Roman" panose="02020603050405020304" pitchFamily="18" charset="0"/>
                <a:sym typeface="Arial" panose="020B0604020202020204"/>
              </a:rPr>
              <a:t>)</a:t>
            </a:r>
            <a:endParaRPr lang="en-US" sz="1800" b="1"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4" name="Hình chữ nhật 13"/>
          <p:cNvSpPr/>
          <p:nvPr/>
        </p:nvSpPr>
        <p:spPr>
          <a:xfrm>
            <a:off x="9990516" y="4574601"/>
            <a:ext cx="1908671" cy="645625"/>
          </a:xfrm>
          <a:prstGeom prst="rect">
            <a:avLst/>
          </a:prstGeom>
        </p:spPr>
        <p:txBody>
          <a:bodyPr wrap="square" lIns="91376" tIns="45688" rIns="91376" bIns="45688">
            <a:spAutoFit/>
          </a:bodyPr>
          <a:lstStyle/>
          <a:p>
            <a:pPr algn="ctr" defTabSz="913765" fontAlgn="base">
              <a:buClr>
                <a:srgbClr val="000000"/>
              </a:buClr>
            </a:pPr>
            <a:r>
              <a:rPr lang="en-US" sz="1800" b="1" kern="0" dirty="0" err="1">
                <a:solidFill>
                  <a:srgbClr val="222222"/>
                </a:solidFill>
                <a:latin typeface="Times New Roman" panose="02020603050405020304" pitchFamily="18" charset="0"/>
                <a:cs typeface="Times New Roman" panose="02020603050405020304" pitchFamily="18" charset="0"/>
                <a:sym typeface="Arial" panose="020B0604020202020204"/>
              </a:rPr>
              <a:t>Chiêc</a:t>
            </a:r>
            <a:r>
              <a:rPr lang="en-US" sz="1800" b="1" kern="0" dirty="0">
                <a:solidFill>
                  <a:srgbClr val="222222"/>
                </a:solidFill>
                <a:latin typeface="Times New Roman" panose="02020603050405020304" pitchFamily="18" charset="0"/>
                <a:cs typeface="Times New Roman" panose="02020603050405020304" pitchFamily="18" charset="0"/>
                <a:sym typeface="Arial" panose="020B0604020202020204"/>
              </a:rPr>
              <a:t> thuyền ngoài xa</a:t>
            </a:r>
            <a:r>
              <a:rPr lang="vi-VN" sz="1800" b="1" kern="0" dirty="0">
                <a:solidFill>
                  <a:srgbClr val="222222"/>
                </a:solidFill>
                <a:latin typeface="Times New Roman" panose="02020603050405020304" pitchFamily="18" charset="0"/>
                <a:cs typeface="Times New Roman" panose="02020603050405020304" pitchFamily="18" charset="0"/>
                <a:sym typeface="Arial" panose="020B0604020202020204"/>
              </a:rPr>
              <a:t> (19</a:t>
            </a:r>
            <a:r>
              <a:rPr lang="en-US" sz="1800" b="1" kern="0" dirty="0">
                <a:solidFill>
                  <a:srgbClr val="222222"/>
                </a:solidFill>
                <a:latin typeface="Times New Roman" panose="02020603050405020304" pitchFamily="18" charset="0"/>
                <a:cs typeface="Times New Roman" panose="02020603050405020304" pitchFamily="18" charset="0"/>
                <a:sym typeface="Arial" panose="020B0604020202020204"/>
              </a:rPr>
              <a:t>87</a:t>
            </a:r>
            <a:r>
              <a:rPr lang="vi-VN" sz="1800" b="1" kern="0" dirty="0">
                <a:solidFill>
                  <a:srgbClr val="222222"/>
                </a:solidFill>
                <a:latin typeface="Times New Roman" panose="02020603050405020304" pitchFamily="18" charset="0"/>
                <a:cs typeface="Times New Roman" panose="02020603050405020304" pitchFamily="18" charset="0"/>
                <a:sym typeface="Arial" panose="020B0604020202020204"/>
              </a:rPr>
              <a:t>)</a:t>
            </a:r>
          </a:p>
        </p:txBody>
      </p:sp>
      <p:pic>
        <p:nvPicPr>
          <p:cNvPr id="15" name="Picture 122"/>
          <p:cNvPicPr>
            <a:picLocks noChangeAspect="1" noChangeArrowheads="1"/>
          </p:cNvPicPr>
          <p:nvPr/>
        </p:nvPicPr>
        <p:blipFill>
          <a:blip r:embed="rId2"/>
          <a:srcRect/>
          <a:stretch>
            <a:fillRect/>
          </a:stretch>
        </p:blipFill>
        <p:spPr bwMode="auto">
          <a:xfrm>
            <a:off x="450782" y="2595811"/>
            <a:ext cx="1822183" cy="1925944"/>
          </a:xfrm>
          <a:prstGeom prst="rect">
            <a:avLst/>
          </a:prstGeom>
          <a:ln w="190500" cap="sq">
            <a:solidFill>
              <a:schemeClr val="bg2">
                <a:lumMod val="75000"/>
              </a:schemeClr>
            </a:solidFill>
            <a:prstDash val="solid"/>
            <a:miter lim="800000"/>
            <a:headEnd/>
            <a:tailEnd/>
          </a:ln>
          <a:effectLst>
            <a:innerShdw blurRad="114300">
              <a:prstClr val="black"/>
            </a:innerShdw>
          </a:effectLst>
        </p:spPr>
      </p:pic>
      <p:pic>
        <p:nvPicPr>
          <p:cNvPr id="16" name="Picture 22" descr="viptruyen.vn---dauchannguoilinhaz9.jpg"/>
          <p:cNvPicPr>
            <a:picLocks noChangeAspect="1"/>
          </p:cNvPicPr>
          <p:nvPr/>
        </p:nvPicPr>
        <p:blipFill>
          <a:blip r:embed="rId3"/>
          <a:stretch>
            <a:fillRect/>
          </a:stretch>
        </p:blipFill>
        <p:spPr>
          <a:xfrm>
            <a:off x="2744025" y="1813481"/>
            <a:ext cx="1936511" cy="2093099"/>
          </a:xfrm>
          <a:prstGeom prst="rect">
            <a:avLst/>
          </a:prstGeom>
          <a:ln w="190500" cap="sq">
            <a:solidFill>
              <a:schemeClr val="bg2">
                <a:lumMod val="75000"/>
              </a:schemeClr>
            </a:solidFill>
            <a:prstDash val="solid"/>
            <a:miter lim="800000"/>
            <a:headEnd/>
            <a:tailEnd/>
          </a:ln>
          <a:effectLst>
            <a:innerShdw blurRad="114300">
              <a:prstClr val="black"/>
            </a:innerShdw>
          </a:effectLst>
        </p:spPr>
      </p:pic>
      <p:pic>
        <p:nvPicPr>
          <p:cNvPr id="17" name="Picture 23" descr="chiec-thuyen-ngoai-xa.png"/>
          <p:cNvPicPr>
            <a:picLocks noChangeAspect="1"/>
          </p:cNvPicPr>
          <p:nvPr/>
        </p:nvPicPr>
        <p:blipFill rotWithShape="1">
          <a:blip r:embed="rId4"/>
          <a:srcRect l="5263" t="6123" r="5263" b="6802"/>
          <a:stretch>
            <a:fillRect/>
          </a:stretch>
        </p:blipFill>
        <p:spPr>
          <a:xfrm>
            <a:off x="9895242" y="2045475"/>
            <a:ext cx="1908671" cy="2300492"/>
          </a:xfrm>
          <a:prstGeom prst="rect">
            <a:avLst/>
          </a:prstGeom>
          <a:ln w="190500" cap="sq">
            <a:solidFill>
              <a:schemeClr val="bg2">
                <a:lumMod val="75000"/>
              </a:schemeClr>
            </a:solidFill>
            <a:prstDash val="solid"/>
            <a:miter lim="800000"/>
            <a:headEnd/>
            <a:tailEnd/>
          </a:ln>
          <a:effectLst>
            <a:innerShdw blurRad="114300">
              <a:prstClr val="black"/>
            </a:innerShdw>
          </a:effectLst>
        </p:spPr>
      </p:pic>
      <p:pic>
        <p:nvPicPr>
          <p:cNvPr id="18" name="Picture 24" descr="1348459410_news.jpg"/>
          <p:cNvPicPr>
            <a:picLocks noChangeAspect="1"/>
          </p:cNvPicPr>
          <p:nvPr/>
        </p:nvPicPr>
        <p:blipFill>
          <a:blip r:embed="rId5"/>
          <a:stretch>
            <a:fillRect/>
          </a:stretch>
        </p:blipFill>
        <p:spPr>
          <a:xfrm>
            <a:off x="7573650" y="1628695"/>
            <a:ext cx="1817110" cy="2151499"/>
          </a:xfrm>
          <a:prstGeom prst="rect">
            <a:avLst/>
          </a:prstGeom>
          <a:ln w="190500" cap="sq">
            <a:solidFill>
              <a:schemeClr val="bg2">
                <a:lumMod val="75000"/>
              </a:schemeClr>
            </a:solidFill>
            <a:prstDash val="solid"/>
            <a:miter lim="800000"/>
            <a:headEnd/>
            <a:tailEnd/>
          </a:ln>
          <a:effectLst>
            <a:innerShdw blurRad="114300">
              <a:prstClr val="black"/>
            </a:innerShdw>
          </a:effectLst>
        </p:spPr>
      </p:pic>
      <p:grpSp>
        <p:nvGrpSpPr>
          <p:cNvPr id="19" name="Group 26"/>
          <p:cNvGrpSpPr/>
          <p:nvPr/>
        </p:nvGrpSpPr>
        <p:grpSpPr>
          <a:xfrm>
            <a:off x="5169424" y="2847787"/>
            <a:ext cx="1788244" cy="2220076"/>
            <a:chOff x="3049587" y="4114800"/>
            <a:chExt cx="5459122" cy="7642771"/>
          </a:xfrm>
        </p:grpSpPr>
        <p:pic>
          <p:nvPicPr>
            <p:cNvPr id="20"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9587" y="4114800"/>
              <a:ext cx="5459122" cy="7642771"/>
            </a:xfrm>
            <a:prstGeom prst="rect">
              <a:avLst/>
            </a:prstGeom>
            <a:ln w="190500" cap="sq">
              <a:solidFill>
                <a:schemeClr val="bg2">
                  <a:lumMod val="75000"/>
                </a:schemeClr>
              </a:solidFill>
              <a:prstDash val="solid"/>
              <a:miter lim="800000"/>
              <a:headEnd/>
              <a:tailEnd/>
            </a:ln>
            <a:effectLst>
              <a:innerShdw blurRad="114300">
                <a:prstClr val="black"/>
              </a:innerShdw>
            </a:effectLst>
          </p:spPr>
        </p:pic>
        <p:sp>
          <p:nvSpPr>
            <p:cNvPr id="21" name="WordArt 90" descr="White marble"/>
            <p:cNvSpPr>
              <a:spLocks noChangeArrowheads="1" noChangeShapeType="1" noTextEdit="1"/>
            </p:cNvSpPr>
            <p:nvPr/>
          </p:nvSpPr>
          <p:spPr bwMode="auto">
            <a:xfrm>
              <a:off x="6402387" y="4953000"/>
              <a:ext cx="1066800" cy="320837"/>
            </a:xfrm>
            <a:prstGeom prst="rect">
              <a:avLst/>
            </a:prstGeom>
            <a:solidFill>
              <a:schemeClr val="tx1"/>
            </a:solidFill>
          </p:spPr>
          <p:txBody>
            <a:bodyPr wrap="none" lIns="108730" tIns="54365" rIns="108730" bIns="54365" numCol="1"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defTabSz="1087755"/>
              <a:r>
                <a:rPr lang="en-US" sz="4295" kern="10" dirty="0">
                  <a:ln w="9525">
                    <a:round/>
                  </a:ln>
                  <a:solidFill>
                    <a:srgbClr val="FFFF00"/>
                  </a:solidFill>
                  <a:latin typeface="Arial Black" panose="020B0A04020102020204"/>
                </a:rPr>
                <a:t>1983</a:t>
              </a:r>
            </a:p>
          </p:txBody>
        </p:sp>
      </p:grpSp>
      <p:sp>
        <p:nvSpPr>
          <p:cNvPr id="22" name="WordArt 84"/>
          <p:cNvSpPr>
            <a:spLocks noChangeArrowheads="1" noChangeShapeType="1" noTextEdit="1"/>
          </p:cNvSpPr>
          <p:nvPr/>
        </p:nvSpPr>
        <p:spPr bwMode="auto">
          <a:xfrm>
            <a:off x="7529102" y="2972367"/>
            <a:ext cx="1280327" cy="446708"/>
          </a:xfrm>
          <a:prstGeom prst="rect">
            <a:avLst/>
          </a:prstGeom>
        </p:spPr>
        <p:txBody>
          <a:bodyPr wrap="none" lIns="108692" tIns="54345" rIns="108692" bIns="54345" numCol="1" fromWordArt="1">
            <a:prstTxWarp prst="textPlain">
              <a:avLst>
                <a:gd name="adj" fmla="val 50000"/>
              </a:avLst>
            </a:prstTxWarp>
          </a:bodyPr>
          <a:lstStyle/>
          <a:p>
            <a:pPr algn="ctr" defTabSz="1087755"/>
            <a:r>
              <a:rPr lang="vi-VN" sz="350" b="1" kern="10" dirty="0">
                <a:ln w="9525">
                  <a:noFill/>
                  <a:round/>
                </a:ln>
                <a:solidFill>
                  <a:srgbClr val="0066FF"/>
                </a:solidFill>
                <a:effectLst>
                  <a:outerShdw dist="35921" dir="2700000" algn="ctr" rotWithShape="0">
                    <a:srgbClr val="C0C0C0">
                      <a:alpha val="80000"/>
                    </a:srgbClr>
                  </a:outerShdw>
                </a:effectLst>
                <a:latin typeface="Tahoma" panose="020B0604030504040204"/>
                <a:ea typeface="Tahoma" panose="020B0604030504040204"/>
                <a:cs typeface="Tahoma" panose="020B0604030504040204"/>
              </a:rPr>
              <a:t>  </a:t>
            </a:r>
            <a:r>
              <a:rPr lang="en-US" sz="350" b="1" kern="10" dirty="0" err="1">
                <a:ln w="9525">
                  <a:noFill/>
                  <a:round/>
                </a:ln>
                <a:solidFill>
                  <a:srgbClr val="0066FF"/>
                </a:solidFill>
                <a:effectLst>
                  <a:outerShdw dist="35921" dir="2700000" algn="ctr" rotWithShape="0">
                    <a:srgbClr val="C0C0C0">
                      <a:alpha val="80000"/>
                    </a:srgbClr>
                  </a:outerShdw>
                </a:effectLst>
                <a:latin typeface="Tahoma" panose="020B0604030504040204"/>
                <a:ea typeface="Tahoma" panose="020B0604030504040204"/>
                <a:cs typeface="Tahoma" panose="020B0604030504040204"/>
              </a:rPr>
              <a:t>Bến</a:t>
            </a:r>
            <a:r>
              <a:rPr lang="en-US" sz="350" b="1" kern="10" dirty="0">
                <a:ln w="9525">
                  <a:noFill/>
                  <a:round/>
                </a:ln>
                <a:solidFill>
                  <a:srgbClr val="0066FF"/>
                </a:solidFill>
                <a:effectLst>
                  <a:outerShdw dist="35921" dir="2700000" algn="ctr" rotWithShape="0">
                    <a:srgbClr val="C0C0C0">
                      <a:alpha val="80000"/>
                    </a:srgbClr>
                  </a:outerShdw>
                </a:effectLst>
                <a:latin typeface="Tahoma" panose="020B0604030504040204"/>
                <a:ea typeface="Tahoma" panose="020B0604030504040204"/>
                <a:cs typeface="Tahoma" panose="020B0604030504040204"/>
              </a:rPr>
              <a:t> </a:t>
            </a:r>
            <a:r>
              <a:rPr lang="en-US" sz="350" b="1" kern="10" dirty="0" err="1">
                <a:ln w="9525">
                  <a:noFill/>
                  <a:round/>
                </a:ln>
                <a:solidFill>
                  <a:srgbClr val="0066FF"/>
                </a:solidFill>
                <a:effectLst>
                  <a:outerShdw dist="35921" dir="2700000" algn="ctr" rotWithShape="0">
                    <a:srgbClr val="C0C0C0">
                      <a:alpha val="80000"/>
                    </a:srgbClr>
                  </a:outerShdw>
                </a:effectLst>
                <a:latin typeface="Tahoma" panose="020B0604030504040204"/>
                <a:ea typeface="Tahoma" panose="020B0604030504040204"/>
                <a:cs typeface="Tahoma" panose="020B0604030504040204"/>
              </a:rPr>
              <a:t>quê</a:t>
            </a:r>
            <a:endParaRPr lang="en-US" sz="350" b="1" kern="10" dirty="0">
              <a:ln w="9525">
                <a:noFill/>
                <a:round/>
              </a:ln>
              <a:solidFill>
                <a:srgbClr val="0066FF"/>
              </a:solidFill>
              <a:effectLst>
                <a:outerShdw dist="35921" dir="2700000" algn="ctr" rotWithShape="0">
                  <a:srgbClr val="C0C0C0">
                    <a:alpha val="80000"/>
                  </a:srgbClr>
                </a:outerShdw>
              </a:effectLst>
              <a:latin typeface="Tahoma" panose="020B0604030504040204"/>
              <a:ea typeface="Tahoma" panose="020B0604030504040204"/>
              <a:cs typeface="Tahoma" panose="020B060403050404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par>
                                <p:cTn id="31" presetID="21" presetClass="entr" presetSubtype="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par>
                                <p:cTn id="34" presetID="21" presetClass="entr" presetSubtype="1"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2000"/>
                                        <p:tgtEl>
                                          <p:spTgt spid="16"/>
                                        </p:tgtEl>
                                      </p:cBhvr>
                                    </p:animEffect>
                                  </p:childTnLst>
                                </p:cTn>
                              </p:par>
                              <p:par>
                                <p:cTn id="37" presetID="21" presetClass="entr" presetSubtype="1"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2000"/>
                                        <p:tgtEl>
                                          <p:spTgt spid="17"/>
                                        </p:tgtEl>
                                      </p:cBhvr>
                                    </p:animEffect>
                                  </p:childTnLst>
                                </p:cTn>
                              </p:par>
                              <p:par>
                                <p:cTn id="40" presetID="21" presetClass="entr" presetSubtype="1"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2000"/>
                                        <p:tgtEl>
                                          <p:spTgt spid="18"/>
                                        </p:tgtEl>
                                      </p:cBhvr>
                                    </p:animEffect>
                                  </p:childTnLst>
                                </p:cTn>
                              </p:par>
                              <p:par>
                                <p:cTn id="43" presetID="21" presetClass="entr" presetSubtype="1"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2000"/>
                                        <p:tgtEl>
                                          <p:spTgt spid="19"/>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heel(1)">
                                      <p:cBhvr>
                                        <p:cTn id="4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animBg="1"/>
      <p:bldP spid="11" grpId="0"/>
      <p:bldP spid="12" grpId="0"/>
      <p:bldP spid="13" grpId="0"/>
      <p:bldP spid="14"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txBox="1">
            <a:spLocks noChangeArrowheads="1"/>
          </p:cNvSpPr>
          <p:nvPr/>
        </p:nvSpPr>
        <p:spPr>
          <a:xfrm>
            <a:off x="5803900" y="2338705"/>
            <a:ext cx="6000750" cy="3708400"/>
          </a:xfrm>
          <a:prstGeom prst="rect">
            <a:avLst/>
          </a:prstGeom>
        </p:spPr>
        <p:style>
          <a:lnRef idx="2">
            <a:schemeClr val="accent2"/>
          </a:lnRef>
          <a:fillRef idx="1">
            <a:schemeClr val="lt1"/>
          </a:fillRef>
          <a:effectRef idx="0">
            <a:schemeClr val="accent2"/>
          </a:effectRef>
          <a:fontRef idx="minor">
            <a:schemeClr val="dk1"/>
          </a:fontRef>
        </p:style>
        <p:txBody>
          <a:bodyPr lIns="45647" tIns="22824" rIns="45647" bIns="22824"/>
          <a:lstStyle/>
          <a:p>
            <a:pPr marL="407670" indent="-407670" algn="just" defTabSz="1087120">
              <a:spcBef>
                <a:spcPts val="1200"/>
              </a:spcBef>
              <a:buFont typeface="Arial" panose="020B0604020202020204" pitchFamily="34" charset="0"/>
              <a:buChar char="•"/>
              <a:defRPr/>
            </a:pPr>
            <a:r>
              <a:rPr lang="en-US" sz="2700" b="1" i="1" dirty="0" err="1">
                <a:solidFill>
                  <a:srgbClr val="0066FF"/>
                </a:solidFill>
                <a:latin typeface="Times New Roman" panose="02020603050405020304" pitchFamily="18" charset="0"/>
                <a:cs typeface="Times New Roman" panose="02020603050405020304" pitchFamily="18" charset="0"/>
              </a:rPr>
              <a:t>Người</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đi</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suốt</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cuộc</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chiến</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để</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thắp</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lửa</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sử</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thi</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cho</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dân</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tộc</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giữa</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thời</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đại</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máu</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lửa.</a:t>
            </a:r>
            <a:endParaRPr lang="en-US" sz="2700" b="1" i="1" dirty="0">
              <a:solidFill>
                <a:srgbClr val="0066FF"/>
              </a:solidFill>
              <a:latin typeface="Times New Roman" panose="02020603050405020304" pitchFamily="18" charset="0"/>
              <a:cs typeface="Times New Roman" panose="02020603050405020304" pitchFamily="18" charset="0"/>
            </a:endParaRPr>
          </a:p>
          <a:p>
            <a:pPr marL="407670" indent="-407670" algn="just" defTabSz="1087120">
              <a:spcBef>
                <a:spcPts val="1200"/>
              </a:spcBef>
              <a:buFont typeface="Arial" panose="020B0604020202020204" pitchFamily="34" charset="0"/>
              <a:buChar char="•"/>
              <a:defRPr/>
            </a:pPr>
            <a:r>
              <a:rPr lang="en-US" sz="2700" b="1" i="1" dirty="0" err="1">
                <a:solidFill>
                  <a:srgbClr val="0066FF"/>
                </a:solidFill>
                <a:latin typeface="Times New Roman" panose="02020603050405020304" pitchFamily="18" charset="0"/>
                <a:cs typeface="Times New Roman" panose="02020603050405020304" pitchFamily="18" charset="0"/>
              </a:rPr>
              <a:t>Người</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gieo</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phù</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sa</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cho</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những</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mảnh</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đất</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cằn.</a:t>
            </a:r>
            <a:endParaRPr lang="en-US" sz="2700" b="1" i="1" dirty="0">
              <a:solidFill>
                <a:srgbClr val="0066FF"/>
              </a:solidFill>
              <a:latin typeface="Times New Roman" panose="02020603050405020304" pitchFamily="18" charset="0"/>
              <a:cs typeface="Times New Roman" panose="02020603050405020304" pitchFamily="18" charset="0"/>
            </a:endParaRPr>
          </a:p>
          <a:p>
            <a:pPr marL="407670" indent="-407670" algn="just" defTabSz="1087120">
              <a:spcBef>
                <a:spcPts val="1200"/>
              </a:spcBef>
              <a:buFont typeface="Arial" panose="020B0604020202020204" pitchFamily="34" charset="0"/>
              <a:buChar char="•"/>
              <a:defRPr/>
            </a:pPr>
            <a:r>
              <a:rPr lang="en-US" sz="2700" b="1" i="1" dirty="0" err="1">
                <a:solidFill>
                  <a:srgbClr val="0066FF"/>
                </a:solidFill>
                <a:latin typeface="Times New Roman" panose="02020603050405020304" pitchFamily="18" charset="0"/>
                <a:cs typeface="Times New Roman" panose="02020603050405020304" pitchFamily="18" charset="0"/>
              </a:rPr>
              <a:t>Người</a:t>
            </a:r>
            <a:r>
              <a:rPr lang="en-US" sz="2700" b="1" i="1" dirty="0">
                <a:solidFill>
                  <a:srgbClr val="0066FF"/>
                </a:solidFill>
                <a:latin typeface="Times New Roman" panose="02020603050405020304" pitchFamily="18" charset="0"/>
                <a:cs typeface="Times New Roman" panose="02020603050405020304" pitchFamily="18" charset="0"/>
              </a:rPr>
              <a:t> ở </a:t>
            </a:r>
            <a:r>
              <a:rPr lang="en-US" sz="2700" b="1" i="1" dirty="0" err="1">
                <a:solidFill>
                  <a:srgbClr val="0066FF"/>
                </a:solidFill>
                <a:latin typeface="Times New Roman" panose="02020603050405020304" pitchFamily="18" charset="0"/>
                <a:cs typeface="Times New Roman" panose="02020603050405020304" pitchFamily="18" charset="0"/>
              </a:rPr>
              <a:t>giữa</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cuộc</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đời</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để</a:t>
            </a:r>
            <a:r>
              <a:rPr lang="en-US" sz="2700" b="1" i="1" dirty="0">
                <a:solidFill>
                  <a:srgbClr val="0066FF"/>
                </a:solidFill>
                <a:latin typeface="Times New Roman" panose="02020603050405020304" pitchFamily="18" charset="0"/>
                <a:cs typeface="Times New Roman" panose="02020603050405020304" pitchFamily="18" charset="0"/>
              </a:rPr>
              <a:t> </a:t>
            </a:r>
            <a:br>
              <a:rPr lang="en-US" sz="2700" b="1" i="1" dirty="0">
                <a:solidFill>
                  <a:srgbClr val="0066FF"/>
                </a:solidFill>
                <a:latin typeface="Times New Roman" panose="02020603050405020304" pitchFamily="18" charset="0"/>
                <a:cs typeface="Times New Roman" panose="02020603050405020304" pitchFamily="18" charset="0"/>
              </a:rPr>
            </a:br>
            <a:r>
              <a:rPr lang="en-US" sz="2700" b="1" i="1" dirty="0" err="1">
                <a:solidFill>
                  <a:srgbClr val="0066FF"/>
                </a:solidFill>
                <a:latin typeface="Times New Roman" panose="02020603050405020304" pitchFamily="18" charset="0"/>
                <a:cs typeface="Times New Roman" panose="02020603050405020304" pitchFamily="18" charset="0"/>
              </a:rPr>
              <a:t>yêu</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thương</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và</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triết</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lý</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phủ</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kín</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trang</a:t>
            </a:r>
            <a:r>
              <a:rPr lang="en-US" sz="2700" b="1" i="1" dirty="0">
                <a:solidFill>
                  <a:srgbClr val="0066FF"/>
                </a:solidFill>
                <a:latin typeface="Times New Roman" panose="02020603050405020304" pitchFamily="18" charset="0"/>
                <a:cs typeface="Times New Roman" panose="02020603050405020304" pitchFamily="18" charset="0"/>
              </a:rPr>
              <a:t> </a:t>
            </a:r>
            <a:r>
              <a:rPr lang="en-US" sz="2700" b="1" i="1" dirty="0" err="1">
                <a:solidFill>
                  <a:srgbClr val="0066FF"/>
                </a:solidFill>
                <a:latin typeface="Times New Roman" panose="02020603050405020304" pitchFamily="18" charset="0"/>
                <a:cs typeface="Times New Roman" panose="02020603050405020304" pitchFamily="18" charset="0"/>
              </a:rPr>
              <a:t>văn.</a:t>
            </a:r>
            <a:endParaRPr lang="en-US" sz="2700" b="1" i="1" dirty="0">
              <a:solidFill>
                <a:srgbClr val="0066FF"/>
              </a:solidFill>
              <a:latin typeface="Times New Roman" panose="02020603050405020304" pitchFamily="18" charset="0"/>
              <a:cs typeface="Times New Roman" panose="02020603050405020304" pitchFamily="18" charset="0"/>
            </a:endParaRPr>
          </a:p>
        </p:txBody>
      </p:sp>
      <p:pic>
        <p:nvPicPr>
          <p:cNvPr id="27" name="Picture 2" descr="rez_194_nguyen minh chau.jpg"/>
          <p:cNvPicPr>
            <a:picLocks noChangeAspect="1"/>
          </p:cNvPicPr>
          <p:nvPr/>
        </p:nvPicPr>
        <p:blipFill>
          <a:blip r:embed="rId2"/>
          <a:stretch>
            <a:fillRect/>
          </a:stretch>
        </p:blipFill>
        <p:spPr>
          <a:xfrm>
            <a:off x="959254" y="2219863"/>
            <a:ext cx="3923922" cy="4176365"/>
          </a:xfrm>
          <a:prstGeom prst="rect">
            <a:avLst/>
          </a:prstGeom>
          <a:ln w="190500" cap="sq">
            <a:solidFill>
              <a:schemeClr val="bg2">
                <a:lumMod val="75000"/>
              </a:schemeClr>
            </a:solidFill>
            <a:prstDash val="solid"/>
            <a:miter lim="800000"/>
            <a:headEnd/>
            <a:tailEnd/>
          </a:ln>
          <a:effectLst>
            <a:innerShdw blurRad="114300">
              <a:prstClr val="black"/>
            </a:innerShdw>
          </a:effectLst>
        </p:spPr>
      </p:pic>
      <p:pic>
        <p:nvPicPr>
          <p:cNvPr id="2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5750" y="116046"/>
            <a:ext cx="8743950" cy="738125"/>
          </a:xfrm>
          <a:prstGeom prst="rect">
            <a:avLst/>
          </a:prstGeom>
        </p:spPr>
      </p:pic>
      <p:sp>
        <p:nvSpPr>
          <p:cNvPr id="29" name="Hộp Văn bản 28"/>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30" name="TextBox 15"/>
          <p:cNvSpPr txBox="1"/>
          <p:nvPr/>
        </p:nvSpPr>
        <p:spPr>
          <a:xfrm>
            <a:off x="959253" y="789296"/>
            <a:ext cx="8630880" cy="461217"/>
          </a:xfrm>
          <a:prstGeom prst="rect">
            <a:avLst/>
          </a:prstGeom>
          <a:noFill/>
        </p:spPr>
        <p:txBody>
          <a:bodyPr wrap="square" rtlCol="0">
            <a:spAutoFit/>
          </a:bodyPr>
          <a:lstStyle/>
          <a:p>
            <a:pPr defTabSz="1087755"/>
            <a:r>
              <a:rPr lang="en-US" sz="2395" b="1" dirty="0">
                <a:solidFill>
                  <a:srgbClr val="008080"/>
                </a:solidFill>
                <a:latin typeface="Times New Roman" panose="02020603050405020304" pitchFamily="18" charset="0"/>
                <a:ea typeface="Tahoma" panose="020B0604030504040204" pitchFamily="34" charset="0"/>
                <a:cs typeface="Times New Roman" panose="02020603050405020304" pitchFamily="18" charset="0"/>
              </a:rPr>
              <a:t>I.TÌM HIỂU CHUNG</a:t>
            </a:r>
          </a:p>
        </p:txBody>
      </p:sp>
      <p:sp>
        <p:nvSpPr>
          <p:cNvPr id="31" name="TextBox 17"/>
          <p:cNvSpPr txBox="1"/>
          <p:nvPr/>
        </p:nvSpPr>
        <p:spPr>
          <a:xfrm>
            <a:off x="1022182" y="1255108"/>
            <a:ext cx="5035767" cy="461217"/>
          </a:xfrm>
          <a:prstGeom prst="rect">
            <a:avLst/>
          </a:prstGeom>
          <a:noFill/>
        </p:spPr>
        <p:txBody>
          <a:bodyPr wrap="square" rtlCol="0">
            <a:spAutoFit/>
          </a:bodyPr>
          <a:lstStyle/>
          <a:p>
            <a:pPr defTabSz="1087755"/>
            <a:r>
              <a:rPr lang="en-US" sz="2395" b="1" i="1" dirty="0">
                <a:solidFill>
                  <a:srgbClr val="0066FF"/>
                </a:solidFill>
                <a:latin typeface="Times New Roman" panose="02020603050405020304" pitchFamily="18" charset="0"/>
                <a:ea typeface="Tahoma" panose="020B0604030504040204" pitchFamily="34" charset="0"/>
                <a:cs typeface="Times New Roman" panose="02020603050405020304" pitchFamily="18" charset="0"/>
              </a:rPr>
              <a:t>1.Nhà văn Nguyễn Minh Châu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ox(in)">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box(in)">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box(in)">
                                      <p:cBhvr>
                                        <p:cTn id="17" dur="500"/>
                                        <p:tgtEl>
                                          <p:spTgt spid="26">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Tranh Tô Màu Thuyền Buồm Cho Bé | Công cụ đồ họa EPS Tải xuống miễn phí -  Pikb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35422B"/>
              </a:solidFill>
              <a:effectLst/>
              <a:uLnTx/>
              <a:uFillTx/>
              <a:latin typeface="Arial" panose="020B0604020202020204" pitchFamily="34" charset="0"/>
              <a:ea typeface="+mn-ea"/>
              <a:cs typeface="+mn-cs"/>
            </a:endParaRPr>
          </a:p>
        </p:txBody>
      </p:sp>
      <p:pic>
        <p:nvPicPr>
          <p:cNvPr id="1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5750" y="116046"/>
            <a:ext cx="8743950" cy="738125"/>
          </a:xfrm>
          <a:prstGeom prst="rect">
            <a:avLst/>
          </a:prstGeom>
        </p:spPr>
      </p:pic>
      <p:sp>
        <p:nvSpPr>
          <p:cNvPr id="18" name="Hộp Văn bản 17"/>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4" name="TextBox 17"/>
          <p:cNvSpPr txBox="1"/>
          <p:nvPr/>
        </p:nvSpPr>
        <p:spPr>
          <a:xfrm>
            <a:off x="507186" y="753555"/>
            <a:ext cx="10830512" cy="461665"/>
          </a:xfrm>
          <a:prstGeom prst="rect">
            <a:avLst/>
          </a:prstGeom>
          <a:noFill/>
        </p:spPr>
        <p:txBody>
          <a:bodyPr wrap="square" rtlCol="0">
            <a:spAutoFit/>
          </a:bodyPr>
          <a:lstStyle/>
          <a:p>
            <a:pPr defTabSz="1087755"/>
            <a:r>
              <a:rPr lang="en-US" sz="2400" b="1" i="1" dirty="0">
                <a:solidFill>
                  <a:srgbClr val="0066FF"/>
                </a:solidFill>
                <a:latin typeface="Times New Roman" panose="02020603050405020304" pitchFamily="18" charset="0"/>
                <a:ea typeface="Tahoma" panose="020B0604030504040204" pitchFamily="34" charset="0"/>
                <a:cs typeface="Times New Roman" panose="02020603050405020304" pitchFamily="18" charset="0"/>
              </a:rPr>
              <a:t>2.</a:t>
            </a:r>
            <a:r>
              <a:rPr lang="es-ES" sz="2400" b="1" kern="100"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rPr>
              <a:t>Đặc điểm điểm của truyện ngắn hiện đại trong truyện </a:t>
            </a:r>
            <a:r>
              <a:rPr lang="es-ES" sz="2400" b="1" i="1" kern="100"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C</a:t>
            </a:r>
            <a:r>
              <a:rPr lang="es-ES" sz="2400" b="1" i="1" kern="100"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rPr>
              <a:t>hiếc thuyền ngoài xa</a:t>
            </a:r>
            <a:r>
              <a:rPr lang="es-ES" sz="2400" b="1" kern="100"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2" descr="Top 10 Bài văn cảm nhận về nhân vật người đàn bà hàng chài trong &quot;Chiếc  thuyền ngoài xa&quot; của Nguyễn Minh Châu (lớp 12) hay nhất - toplist.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88" y="2948798"/>
            <a:ext cx="2706924" cy="2117740"/>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标题1"/>
          <p:cNvSpPr>
            <a:spLocks noChangeArrowheads="1"/>
          </p:cNvSpPr>
          <p:nvPr/>
        </p:nvSpPr>
        <p:spPr bwMode="gray">
          <a:xfrm>
            <a:off x="3680918" y="1437879"/>
            <a:ext cx="8041532" cy="461665"/>
          </a:xfrm>
          <a:prstGeom prst="roundRect">
            <a:avLst>
              <a:gd name="adj" fmla="val 11921"/>
            </a:avLst>
          </a:prstGeom>
          <a:solidFill>
            <a:srgbClr val="FFFFFF"/>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p:spPr>
        <p:txBody>
          <a:bodyPr lIns="121872" tIns="60935" rIns="121872"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i="1" dirty="0">
                <a:solidFill>
                  <a:srgbClr val="C00000"/>
                </a:solidFill>
                <a:latin typeface="Times New Roman" panose="02020603050405020304" pitchFamily="18" charset="0"/>
                <a:cs typeface="Times New Roman" panose="02020603050405020304" pitchFamily="18" charset="0"/>
              </a:rPr>
              <a:t>a..</a:t>
            </a:r>
            <a:r>
              <a:rPr lang="es-ES" sz="2000" b="1" dirty="0">
                <a:solidFill>
                  <a:srgbClr val="C00000"/>
                </a:solidFill>
                <a:latin typeface="Times New Roman" panose="02020603050405020304" pitchFamily="18" charset="0"/>
                <a:cs typeface="Times New Roman" panose="02020603050405020304" pitchFamily="18" charset="0"/>
              </a:rPr>
              <a:t> </a:t>
            </a:r>
            <a:r>
              <a:rPr lang="es-ES" sz="2000" b="1" i="1" dirty="0">
                <a:solidFill>
                  <a:srgbClr val="C00000"/>
                </a:solidFill>
                <a:latin typeface="Times New Roman" panose="02020603050405020304" pitchFamily="18" charset="0"/>
                <a:cs typeface="Times New Roman" panose="02020603050405020304" pitchFamily="18" charset="0"/>
              </a:rPr>
              <a:t>Thể loại</a:t>
            </a:r>
            <a:r>
              <a:rPr lang="es-ES" b="1" i="1" dirty="0">
                <a:latin typeface="Times New Roman" panose="02020603050405020304" pitchFamily="18" charset="0"/>
                <a:cs typeface="Times New Roman" panose="02020603050405020304" pitchFamily="18" charset="0"/>
              </a:rPr>
              <a:t>:</a:t>
            </a:r>
            <a:r>
              <a:rPr lang="es-ES" b="1" dirty="0">
                <a:latin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cs typeface="Times New Roman" panose="02020603050405020304" pitchFamily="18" charset="0"/>
              </a:rPr>
              <a:t>Truyện ngắn hiện đại</a:t>
            </a:r>
            <a:endParaRPr lang="vi-VN" b="1" dirty="0">
              <a:latin typeface="Times New Roman" panose="02020603050405020304" pitchFamily="18" charset="0"/>
              <a:cs typeface="Times New Roman" panose="02020603050405020304" pitchFamily="18" charset="0"/>
            </a:endParaRPr>
          </a:p>
        </p:txBody>
      </p:sp>
      <p:sp>
        <p:nvSpPr>
          <p:cNvPr id="14" name="标题1"/>
          <p:cNvSpPr>
            <a:spLocks noChangeArrowheads="1"/>
          </p:cNvSpPr>
          <p:nvPr/>
        </p:nvSpPr>
        <p:spPr bwMode="gray">
          <a:xfrm>
            <a:off x="3634910" y="2144975"/>
            <a:ext cx="8332802" cy="719827"/>
          </a:xfrm>
          <a:prstGeom prst="roundRect">
            <a:avLst>
              <a:gd name="adj" fmla="val 11921"/>
            </a:avLst>
          </a:prstGeom>
          <a:solidFill>
            <a:srgbClr val="FFFFFF"/>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p:spPr>
        <p:txBody>
          <a:bodyPr lIns="121872" tIns="60935" rIns="121872"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i="1" dirty="0">
                <a:solidFill>
                  <a:srgbClr val="C00000"/>
                </a:solidFill>
                <a:latin typeface="Times New Roman" panose="02020603050405020304" pitchFamily="18" charset="0"/>
                <a:cs typeface="Times New Roman" panose="02020603050405020304" pitchFamily="18" charset="0"/>
              </a:rPr>
              <a:t>b. Hoàn cảnh sáng tác:</a:t>
            </a:r>
            <a:r>
              <a:rPr lang="es-ES" sz="2000" b="1" dirty="0">
                <a:solidFill>
                  <a:srgbClr val="C00000"/>
                </a:solidFill>
                <a:latin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cs typeface="Times New Roman" panose="02020603050405020304" pitchFamily="18" charset="0"/>
              </a:rPr>
              <a:t>Tác phẩm được sáng tác năm 1983, in trong tập truyện cùng tên năm 1987.</a:t>
            </a:r>
            <a:endParaRPr lang="vi-VN" sz="2000" b="1" dirty="0">
              <a:latin typeface="Times New Roman" panose="02020603050405020304" pitchFamily="18" charset="0"/>
              <a:cs typeface="Times New Roman" panose="02020603050405020304" pitchFamily="18" charset="0"/>
            </a:endParaRPr>
          </a:p>
        </p:txBody>
      </p:sp>
      <p:sp>
        <p:nvSpPr>
          <p:cNvPr id="16" name="标题1"/>
          <p:cNvSpPr>
            <a:spLocks noChangeArrowheads="1"/>
          </p:cNvSpPr>
          <p:nvPr/>
        </p:nvSpPr>
        <p:spPr bwMode="gray">
          <a:xfrm>
            <a:off x="3605185" y="3010465"/>
            <a:ext cx="8362527" cy="1866335"/>
          </a:xfrm>
          <a:prstGeom prst="roundRect">
            <a:avLst>
              <a:gd name="adj" fmla="val 11921"/>
            </a:avLst>
          </a:prstGeom>
          <a:solidFill>
            <a:srgbClr val="FFFFFF"/>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p:spPr>
        <p:txBody>
          <a:bodyPr lIns="121872" tIns="60935" rIns="121872"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i="1" dirty="0">
                <a:solidFill>
                  <a:srgbClr val="C00000"/>
                </a:solidFill>
                <a:latin typeface="Times New Roman" panose="02020603050405020304" pitchFamily="18" charset="0"/>
                <a:cs typeface="Times New Roman" panose="02020603050405020304" pitchFamily="18" charset="0"/>
              </a:rPr>
              <a:t>c. Ngôi kể- điểm nhìn</a:t>
            </a:r>
            <a:r>
              <a:rPr lang="en-US" sz="2000" b="1" dirty="0">
                <a:solidFill>
                  <a:srgbClr val="C00000"/>
                </a:solidFill>
                <a:latin typeface="Times New Roman" panose="02020603050405020304" pitchFamily="18" charset="0"/>
                <a:cs typeface="Times New Roman" panose="02020603050405020304" pitchFamily="18" charset="0"/>
              </a:rPr>
              <a:t>: </a:t>
            </a:r>
            <a:r>
              <a:rPr lang="es-ES" sz="2000" b="1" dirty="0">
                <a:solidFill>
                  <a:srgbClr val="0066FF"/>
                </a:solidFill>
                <a:latin typeface="Times New Roman" panose="02020603050405020304" pitchFamily="18" charset="0"/>
                <a:cs typeface="Times New Roman" panose="02020603050405020304" pitchFamily="18" charset="0"/>
              </a:rPr>
              <a:t>Ngôi kể</a:t>
            </a:r>
            <a:r>
              <a:rPr lang="es-ES" sz="2000" b="1" dirty="0">
                <a:latin typeface="Times New Roman" panose="02020603050405020304" pitchFamily="18" charset="0"/>
                <a:cs typeface="Times New Roman" panose="02020603050405020304" pitchFamily="18" charset="0"/>
              </a:rPr>
              <a:t>: Thứ nhất</a:t>
            </a:r>
            <a:r>
              <a:rPr lang="en-US" sz="2000" b="1" dirty="0">
                <a:latin typeface="Times New Roman" panose="02020603050405020304" pitchFamily="18" charset="0"/>
                <a:cs typeface="Times New Roman" panose="02020603050405020304" pitchFamily="18" charset="0"/>
              </a:rPr>
              <a:t>, </a:t>
            </a:r>
            <a:r>
              <a:rPr lang="es-ES" sz="2000" b="1" dirty="0">
                <a:solidFill>
                  <a:srgbClr val="0066FF"/>
                </a:solidFill>
                <a:latin typeface="Times New Roman" panose="02020603050405020304" pitchFamily="18" charset="0"/>
                <a:cs typeface="Times New Roman" panose="02020603050405020304" pitchFamily="18" charset="0"/>
              </a:rPr>
              <a:t>điểm nhìn</a:t>
            </a:r>
            <a:r>
              <a:rPr lang="es-ES" sz="2000" b="1" dirty="0">
                <a:latin typeface="Times New Roman" panose="02020603050405020304" pitchFamily="18" charset="0"/>
                <a:cs typeface="Times New Roman" panose="02020603050405020304" pitchFamily="18" charset="0"/>
              </a:rPr>
              <a:t>: của nhân vật Phùng </a:t>
            </a:r>
            <a:endParaRPr lang="vi-VN" sz="2000" b="1" dirty="0">
              <a:latin typeface="Times New Roman" panose="02020603050405020304" pitchFamily="18" charset="0"/>
              <a:cs typeface="Times New Roman" panose="02020603050405020304" pitchFamily="18" charset="0"/>
            </a:endParaRPr>
          </a:p>
          <a:p>
            <a:r>
              <a:rPr lang="es-ES" sz="2000" b="1" dirty="0">
                <a:latin typeface="Times New Roman" panose="02020603050405020304" pitchFamily="18" charset="0"/>
                <a:cs typeface="Times New Roman" panose="02020603050405020304" pitchFamily="18" charset="0"/>
              </a:rPr>
              <a:t>Ý nghĩa: </a:t>
            </a:r>
            <a:endParaRPr lang="vi-VN" sz="2000" b="1" dirty="0">
              <a:latin typeface="Times New Roman" panose="02020603050405020304" pitchFamily="18" charset="0"/>
              <a:cs typeface="Times New Roman" panose="02020603050405020304" pitchFamily="18" charset="0"/>
            </a:endParaRPr>
          </a:p>
          <a:p>
            <a:r>
              <a:rPr lang="es-ES" sz="2000" b="1" dirty="0">
                <a:latin typeface="Times New Roman" panose="02020603050405020304" pitchFamily="18" charset="0"/>
                <a:cs typeface="Times New Roman" panose="02020603050405020304" pitchFamily="18" charset="0"/>
              </a:rPr>
              <a:t>+Phùng là người chứng kiến và kể lại câu chuyện, làm cho câu chuyện chân thực</a:t>
            </a:r>
            <a:endParaRPr lang="vi-VN" sz="2000" b="1" dirty="0">
              <a:latin typeface="Times New Roman" panose="02020603050405020304" pitchFamily="18" charset="0"/>
              <a:cs typeface="Times New Roman" panose="02020603050405020304" pitchFamily="18" charset="0"/>
            </a:endParaRPr>
          </a:p>
          <a:p>
            <a:r>
              <a:rPr lang="es-ES" sz="2000" b="1" dirty="0">
                <a:latin typeface="Times New Roman" panose="02020603050405020304" pitchFamily="18" charset="0"/>
                <a:cs typeface="Times New Roman" panose="02020603050405020304" pitchFamily="18" charset="0"/>
              </a:rPr>
              <a:t>+ Để thấy được sự thay đổi trong quan điểm của Phùng </a:t>
            </a:r>
            <a:endParaRPr lang="x-none" sz="2400" b="1" dirty="0">
              <a:solidFill>
                <a:srgbClr val="35422B"/>
              </a:solidFill>
              <a:latin typeface="Times New Roman" panose="02020603050405020304" pitchFamily="18" charset="0"/>
              <a:cs typeface="Times New Roman" panose="02020603050405020304" pitchFamily="18" charset="0"/>
              <a:sym typeface="Arial" panose="020B0604020202020204"/>
            </a:endParaRPr>
          </a:p>
        </p:txBody>
      </p:sp>
      <p:sp>
        <p:nvSpPr>
          <p:cNvPr id="19" name="标题1"/>
          <p:cNvSpPr>
            <a:spLocks noChangeArrowheads="1"/>
          </p:cNvSpPr>
          <p:nvPr/>
        </p:nvSpPr>
        <p:spPr bwMode="gray">
          <a:xfrm>
            <a:off x="3680918" y="5142935"/>
            <a:ext cx="8286794" cy="1205465"/>
          </a:xfrm>
          <a:prstGeom prst="roundRect">
            <a:avLst>
              <a:gd name="adj" fmla="val 11921"/>
            </a:avLst>
          </a:prstGeom>
          <a:solidFill>
            <a:srgbClr val="FFFFFF"/>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p:spPr>
        <p:txBody>
          <a:bodyPr lIns="121872" tIns="60935" rIns="121872"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i="1" dirty="0">
                <a:solidFill>
                  <a:srgbClr val="C00000"/>
                </a:solidFill>
                <a:latin typeface="Times New Roman" panose="02020603050405020304" pitchFamily="18" charset="0"/>
                <a:cs typeface="Times New Roman" panose="02020603050405020304" pitchFamily="18" charset="0"/>
              </a:rPr>
              <a:t>d.</a:t>
            </a:r>
            <a:r>
              <a:rPr lang="es-ES" sz="2000" b="1" dirty="0">
                <a:solidFill>
                  <a:srgbClr val="C00000"/>
                </a:solidFill>
                <a:latin typeface="Times New Roman" panose="02020603050405020304" pitchFamily="18" charset="0"/>
                <a:cs typeface="Times New Roman" panose="02020603050405020304" pitchFamily="18" charset="0"/>
              </a:rPr>
              <a:t> Nhân vật</a:t>
            </a:r>
            <a:r>
              <a:rPr lang="es-ES" sz="2000" b="1" dirty="0">
                <a:latin typeface="Times New Roman" panose="02020603050405020304" pitchFamily="18" charset="0"/>
                <a:cs typeface="Times New Roman" panose="02020603050405020304" pitchFamily="18" charset="0"/>
              </a:rPr>
              <a:t>: </a:t>
            </a:r>
            <a:r>
              <a:rPr lang="es-ES" sz="2000" b="1" i="1" dirty="0">
                <a:solidFill>
                  <a:srgbClr val="0066FF"/>
                </a:solidFill>
                <a:latin typeface="Times New Roman" panose="02020603050405020304" pitchFamily="18" charset="0"/>
                <a:cs typeface="Times New Roman" panose="02020603050405020304" pitchFamily="18" charset="0"/>
              </a:rPr>
              <a:t>Người đàn bà hàng </a:t>
            </a:r>
            <a:r>
              <a:rPr lang="es-ES" sz="2000" b="1" i="1" dirty="0">
                <a:latin typeface="Times New Roman" panose="02020603050405020304" pitchFamily="18" charset="0"/>
                <a:cs typeface="Times New Roman" panose="02020603050405020304" pitchFamily="18" charset="0"/>
              </a:rPr>
              <a:t>chài</a:t>
            </a:r>
            <a:r>
              <a:rPr lang="es-ES" sz="2000" b="1" dirty="0">
                <a:latin typeface="Times New Roman" panose="02020603050405020304" pitchFamily="18" charset="0"/>
                <a:cs typeface="Times New Roman" panose="02020603050405020304" pitchFamily="18" charset="0"/>
              </a:rPr>
              <a:t> (nhân vật chính), </a:t>
            </a:r>
            <a:r>
              <a:rPr lang="es-ES" sz="2000" b="1" i="1" dirty="0">
                <a:solidFill>
                  <a:srgbClr val="0066FF"/>
                </a:solidFill>
                <a:latin typeface="Times New Roman" panose="02020603050405020304" pitchFamily="18" charset="0"/>
                <a:cs typeface="Times New Roman" panose="02020603050405020304" pitchFamily="18" charset="0"/>
              </a:rPr>
              <a:t>Phùn</a:t>
            </a:r>
            <a:r>
              <a:rPr lang="es-ES" sz="2000" b="1" i="1" dirty="0">
                <a:latin typeface="Times New Roman" panose="02020603050405020304" pitchFamily="18" charset="0"/>
                <a:cs typeface="Times New Roman" panose="02020603050405020304" pitchFamily="18" charset="0"/>
              </a:rPr>
              <a:t>g</a:t>
            </a:r>
            <a:r>
              <a:rPr lang="es-ES" sz="2000" b="1" dirty="0">
                <a:latin typeface="Times New Roman" panose="02020603050405020304" pitchFamily="18" charset="0"/>
                <a:cs typeface="Times New Roman" panose="02020603050405020304" pitchFamily="18" charset="0"/>
              </a:rPr>
              <a:t> (nghệ sĩ nhiếp ảnh), </a:t>
            </a:r>
            <a:r>
              <a:rPr lang="es-ES" sz="2000" b="1" i="1" dirty="0">
                <a:solidFill>
                  <a:srgbClr val="0066FF"/>
                </a:solidFill>
                <a:latin typeface="Times New Roman" panose="02020603050405020304" pitchFamily="18" charset="0"/>
                <a:cs typeface="Times New Roman" panose="02020603050405020304" pitchFamily="18" charset="0"/>
              </a:rPr>
              <a:t>Đẩu</a:t>
            </a:r>
            <a:r>
              <a:rPr lang="es-ES" sz="2000" b="1" dirty="0">
                <a:latin typeface="Times New Roman" panose="02020603050405020304" pitchFamily="18" charset="0"/>
                <a:cs typeface="Times New Roman" panose="02020603050405020304" pitchFamily="18" charset="0"/>
              </a:rPr>
              <a:t> (chánh án tòa án huyện), </a:t>
            </a:r>
            <a:r>
              <a:rPr lang="es-ES" sz="2000" b="1" i="1" dirty="0">
                <a:solidFill>
                  <a:srgbClr val="0066FF"/>
                </a:solidFill>
                <a:latin typeface="Times New Roman" panose="02020603050405020304" pitchFamily="18" charset="0"/>
                <a:cs typeface="Times New Roman" panose="02020603050405020304" pitchFamily="18" charset="0"/>
              </a:rPr>
              <a:t>Người đàn ông</a:t>
            </a:r>
            <a:r>
              <a:rPr lang="es-ES" sz="2000" b="1" dirty="0">
                <a:solidFill>
                  <a:srgbClr val="0066FF"/>
                </a:solidFill>
                <a:latin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cs typeface="Times New Roman" panose="02020603050405020304" pitchFamily="18" charset="0"/>
              </a:rPr>
              <a:t>(chồng người đàn bà hàng chài), </a:t>
            </a:r>
            <a:r>
              <a:rPr lang="es-ES" sz="2000" b="1" i="1" dirty="0">
                <a:solidFill>
                  <a:srgbClr val="0066FF"/>
                </a:solidFill>
                <a:latin typeface="Times New Roman" panose="02020603050405020304" pitchFamily="18" charset="0"/>
                <a:cs typeface="Times New Roman" panose="02020603050405020304" pitchFamily="18" charset="0"/>
              </a:rPr>
              <a:t>thằng Phác</a:t>
            </a:r>
            <a:r>
              <a:rPr lang="es-ES" sz="2000" b="1" dirty="0">
                <a:solidFill>
                  <a:srgbClr val="0066FF"/>
                </a:solidFill>
                <a:latin typeface="Times New Roman" panose="02020603050405020304" pitchFamily="18" charset="0"/>
                <a:cs typeface="Times New Roman" panose="02020603050405020304" pitchFamily="18" charset="0"/>
              </a:rPr>
              <a:t> </a:t>
            </a:r>
            <a:r>
              <a:rPr lang="es-ES" sz="2000" b="1" dirty="0">
                <a:latin typeface="Times New Roman" panose="02020603050405020304" pitchFamily="18" charset="0"/>
                <a:cs typeface="Times New Roman" panose="02020603050405020304" pitchFamily="18" charset="0"/>
              </a:rPr>
              <a:t>(đứa con),....</a:t>
            </a:r>
            <a:endParaRPr lang="vi-VN" sz="2000" b="1" dirty="0">
              <a:latin typeface="Times New Roman" panose="02020603050405020304" pitchFamily="18" charset="0"/>
              <a:cs typeface="Times New Roman" panose="02020603050405020304" pitchFamily="18" charset="0"/>
            </a:endParaRPr>
          </a:p>
        </p:txBody>
      </p:sp>
      <p:cxnSp>
        <p:nvCxnSpPr>
          <p:cNvPr id="21" name="Đường nối Thẳng 20"/>
          <p:cNvCxnSpPr/>
          <p:nvPr/>
        </p:nvCxnSpPr>
        <p:spPr>
          <a:xfrm flipV="1">
            <a:off x="1392954" y="1668711"/>
            <a:ext cx="0" cy="1238553"/>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26" name="Đường nối Thẳng 25"/>
          <p:cNvCxnSpPr/>
          <p:nvPr/>
        </p:nvCxnSpPr>
        <p:spPr>
          <a:xfrm>
            <a:off x="1408981" y="1668711"/>
            <a:ext cx="2196204" cy="0"/>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27" name="Đường nối Thẳng 26"/>
          <p:cNvCxnSpPr/>
          <p:nvPr/>
        </p:nvCxnSpPr>
        <p:spPr>
          <a:xfrm>
            <a:off x="2045685" y="2361699"/>
            <a:ext cx="1635233" cy="0"/>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29" name="Đường nối Thẳng 28"/>
          <p:cNvCxnSpPr/>
          <p:nvPr/>
        </p:nvCxnSpPr>
        <p:spPr>
          <a:xfrm flipV="1">
            <a:off x="2045685" y="2258498"/>
            <a:ext cx="0" cy="648766"/>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32" name="Đường nối Thẳng 31"/>
          <p:cNvCxnSpPr/>
          <p:nvPr/>
        </p:nvCxnSpPr>
        <p:spPr>
          <a:xfrm flipH="1">
            <a:off x="2954660" y="3903375"/>
            <a:ext cx="650525" cy="0"/>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37" name="Đường nối Thẳng 36"/>
          <p:cNvCxnSpPr/>
          <p:nvPr/>
        </p:nvCxnSpPr>
        <p:spPr>
          <a:xfrm>
            <a:off x="1995477" y="5815795"/>
            <a:ext cx="1635233" cy="0"/>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38" name="Đường nối Thẳng 37"/>
          <p:cNvCxnSpPr/>
          <p:nvPr/>
        </p:nvCxnSpPr>
        <p:spPr>
          <a:xfrm flipH="1" flipV="1">
            <a:off x="1887534" y="5039734"/>
            <a:ext cx="50534" cy="843481"/>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Tranh Tô Màu Thuyền Buồm Cho Bé | Công cụ đồ họa EPS Tải xuống miễn phí -  Pikb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35422B"/>
              </a:solidFill>
              <a:effectLst/>
              <a:uLnTx/>
              <a:uFillTx/>
              <a:latin typeface="Arial" panose="020B0604020202020204" pitchFamily="34" charset="0"/>
              <a:ea typeface="+mn-ea"/>
              <a:cs typeface="+mn-cs"/>
            </a:endParaRPr>
          </a:p>
        </p:txBody>
      </p:sp>
      <p:pic>
        <p:nvPicPr>
          <p:cNvPr id="1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5750" y="116046"/>
            <a:ext cx="8743950" cy="738125"/>
          </a:xfrm>
          <a:prstGeom prst="rect">
            <a:avLst/>
          </a:prstGeom>
        </p:spPr>
      </p:pic>
      <p:sp>
        <p:nvSpPr>
          <p:cNvPr id="18" name="Hộp Văn bản 17"/>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4" name="TextBox 17"/>
          <p:cNvSpPr txBox="1"/>
          <p:nvPr/>
        </p:nvSpPr>
        <p:spPr>
          <a:xfrm>
            <a:off x="507186" y="753555"/>
            <a:ext cx="10830512" cy="460375"/>
          </a:xfrm>
          <a:prstGeom prst="rect">
            <a:avLst/>
          </a:prstGeom>
          <a:noFill/>
        </p:spPr>
        <p:txBody>
          <a:bodyPr wrap="square" rtlCol="0">
            <a:spAutoFit/>
          </a:bodyPr>
          <a:lstStyle/>
          <a:p>
            <a:pPr marL="0" marR="0" lvl="0" indent="0" algn="l" defTabSz="1087755"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66FF"/>
                </a:solidFill>
                <a:effectLst/>
                <a:uLnTx/>
                <a:uFillTx/>
                <a:latin typeface="Times New Roman" panose="02020603050405020304" pitchFamily="18" charset="0"/>
                <a:ea typeface="Tahoma" panose="020B0604030504040204" pitchFamily="34" charset="0"/>
                <a:cs typeface="Times New Roman" panose="02020603050405020304" pitchFamily="18" charset="0"/>
              </a:rPr>
              <a:t>2. </a:t>
            </a:r>
            <a:r>
              <a:rPr kumimoji="0" lang="es-ES" sz="2400" b="1" i="0" u="none" strike="noStrike" kern="100" cap="none" spc="0" normalizeH="0" baseline="0" noProof="0" dirty="0">
                <a:ln>
                  <a:noFill/>
                </a:ln>
                <a:solidFill>
                  <a:srgbClr val="0066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 điểm điểm của truyện ngắn hiện đại trong truyện </a:t>
            </a:r>
            <a:r>
              <a:rPr kumimoji="0" lang="es-ES" sz="2400" b="1" i="1" u="none" strike="noStrike" kern="100" cap="none" spc="0" normalizeH="0" baseline="0" noProof="0" dirty="0">
                <a:ln>
                  <a:noFill/>
                </a:ln>
                <a:solidFill>
                  <a:srgbClr val="0066FF"/>
                </a:solidFill>
                <a:effectLst/>
                <a:uLnTx/>
                <a:uFillTx/>
                <a:latin typeface="Times New Roman" panose="02020603050405020304" pitchFamily="18" charset="0"/>
                <a:ea typeface="Calibri" panose="020F0502020204030204" pitchFamily="34" charset="0"/>
                <a:cs typeface="Times New Roman" panose="02020603050405020304" pitchFamily="18" charset="0"/>
              </a:rPr>
              <a:t>Chiếc thuyền ngoài xa</a:t>
            </a:r>
            <a:r>
              <a:rPr kumimoji="0" lang="es-ES" sz="2400" b="1" i="0" u="none" strike="noStrike" kern="100" cap="none" spc="0" normalizeH="0" baseline="0" noProof="0" dirty="0">
                <a:ln>
                  <a:noFill/>
                </a:ln>
                <a:solidFill>
                  <a:srgbClr val="0066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2400" b="0" i="0" u="none" strike="noStrike" kern="100" cap="none" spc="0" normalizeH="0" baseline="0" noProof="0" dirty="0">
              <a:ln>
                <a:noFill/>
              </a:ln>
              <a:solidFill>
                <a:srgbClr val="35422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2" descr="Top 10 Bài văn cảm nhận về nhân vật người đàn bà hàng chài trong &quot;Chiếc  thuyền ngoài xa&quot; của Nguyễn Minh Châu (lớp 12) hay nhất - toplist.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88" y="2948798"/>
            <a:ext cx="2706924" cy="2117740"/>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标题1"/>
          <p:cNvSpPr>
            <a:spLocks noChangeArrowheads="1"/>
          </p:cNvSpPr>
          <p:nvPr/>
        </p:nvSpPr>
        <p:spPr bwMode="gray">
          <a:xfrm>
            <a:off x="3605184" y="1553783"/>
            <a:ext cx="8051975" cy="461665"/>
          </a:xfrm>
          <a:prstGeom prst="roundRect">
            <a:avLst>
              <a:gd name="adj" fmla="val 11921"/>
            </a:avLst>
          </a:prstGeom>
          <a:solidFill>
            <a:srgbClr val="FFFFFF"/>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p:spPr>
        <p:txBody>
          <a:bodyPr lIns="121872" tIns="60935" rIns="121872"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dirty="0">
                <a:solidFill>
                  <a:srgbClr val="C00000"/>
                </a:solidFill>
                <a:latin typeface="Times New Roman" panose="02020603050405020304" pitchFamily="18" charset="0"/>
                <a:cs typeface="Times New Roman" panose="02020603050405020304" pitchFamily="18" charset="0"/>
              </a:rPr>
              <a:t>e. Đề tài: </a:t>
            </a:r>
            <a:r>
              <a:rPr lang="es-ES" sz="2000" b="1" dirty="0">
                <a:latin typeface="Times New Roman" panose="02020603050405020304" pitchFamily="18" charset="0"/>
                <a:cs typeface="Times New Roman" panose="02020603050405020304" pitchFamily="18" charset="0"/>
              </a:rPr>
              <a:t>Thế sự</a:t>
            </a:r>
            <a:endParaRPr lang="vi-VN" sz="2000" b="1" dirty="0">
              <a:latin typeface="Times New Roman" panose="02020603050405020304" pitchFamily="18" charset="0"/>
              <a:cs typeface="Times New Roman" panose="02020603050405020304" pitchFamily="18" charset="0"/>
            </a:endParaRPr>
          </a:p>
        </p:txBody>
      </p:sp>
      <p:sp>
        <p:nvSpPr>
          <p:cNvPr id="14" name="标题1"/>
          <p:cNvSpPr>
            <a:spLocks noChangeArrowheads="1"/>
          </p:cNvSpPr>
          <p:nvPr/>
        </p:nvSpPr>
        <p:spPr bwMode="gray">
          <a:xfrm>
            <a:off x="3605185" y="2390077"/>
            <a:ext cx="8132490" cy="1284025"/>
          </a:xfrm>
          <a:prstGeom prst="roundRect">
            <a:avLst>
              <a:gd name="adj" fmla="val 11921"/>
            </a:avLst>
          </a:prstGeom>
          <a:solidFill>
            <a:srgbClr val="FFFFFF"/>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p:spPr>
        <p:txBody>
          <a:bodyPr lIns="121872" tIns="60935" rIns="121872"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2000" b="1" dirty="0">
                <a:solidFill>
                  <a:srgbClr val="C00000"/>
                </a:solidFill>
                <a:latin typeface="Times New Roman" panose="02020603050405020304" pitchFamily="18" charset="0"/>
                <a:cs typeface="Times New Roman" panose="02020603050405020304" pitchFamily="18" charset="0"/>
              </a:rPr>
              <a:t>f. Chủ đề: </a:t>
            </a:r>
            <a:r>
              <a:rPr lang="es-ES" sz="2000" b="1" dirty="0">
                <a:latin typeface="Times New Roman" panose="02020603050405020304" pitchFamily="18" charset="0"/>
                <a:cs typeface="Times New Roman" panose="02020603050405020304" pitchFamily="18" charset="0"/>
              </a:rPr>
              <a:t>Truyện kể lại chuyến đi thực tế của một nghệ sĩ nhiếp ảnh và những chiêm nghiệm sâu sắc của anh về nghệ thuật và cuộc đời. Qua đó nhà văn nêu thông điệp về mối quan hệ giữa nghệ thuật và cuộc sống.</a:t>
            </a:r>
            <a:endParaRPr lang="vi-VN" sz="2000" b="1" dirty="0">
              <a:latin typeface="Times New Roman" panose="02020603050405020304" pitchFamily="18" charset="0"/>
              <a:cs typeface="Times New Roman" panose="02020603050405020304" pitchFamily="18" charset="0"/>
            </a:endParaRPr>
          </a:p>
        </p:txBody>
      </p:sp>
      <p:sp>
        <p:nvSpPr>
          <p:cNvPr id="16" name="标题1"/>
          <p:cNvSpPr>
            <a:spLocks noChangeArrowheads="1"/>
          </p:cNvSpPr>
          <p:nvPr/>
        </p:nvSpPr>
        <p:spPr bwMode="gray">
          <a:xfrm>
            <a:off x="3630710" y="4274119"/>
            <a:ext cx="8132491" cy="1513299"/>
          </a:xfrm>
          <a:prstGeom prst="roundRect">
            <a:avLst>
              <a:gd name="adj" fmla="val 11921"/>
            </a:avLst>
          </a:prstGeom>
          <a:solidFill>
            <a:srgbClr val="FFFFFF"/>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p:spPr>
        <p:txBody>
          <a:bodyPr lIns="121872" tIns="60935" rIns="121872"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2000" b="1" dirty="0">
                <a:solidFill>
                  <a:srgbClr val="C00000"/>
                </a:solidFill>
                <a:latin typeface="Times New Roman" panose="02020603050405020304" pitchFamily="18" charset="0"/>
                <a:cs typeface="Times New Roman" panose="02020603050405020304" pitchFamily="18" charset="0"/>
              </a:rPr>
              <a:t>g. Nhan đề</a:t>
            </a:r>
            <a:r>
              <a:rPr lang="es-ES" sz="2000" b="1" i="1" dirty="0">
                <a:latin typeface="Times New Roman" panose="02020603050405020304" pitchFamily="18" charset="0"/>
                <a:cs typeface="Times New Roman" panose="02020603050405020304" pitchFamily="18" charset="0"/>
              </a:rPr>
              <a:t>: Chiếc thuyền ngoài xa</a:t>
            </a:r>
            <a:endParaRPr lang="vi-VN" sz="2000" b="1" dirty="0">
              <a:latin typeface="Times New Roman" panose="02020603050405020304" pitchFamily="18" charset="0"/>
              <a:cs typeface="Times New Roman" panose="02020603050405020304" pitchFamily="18" charset="0"/>
            </a:endParaRPr>
          </a:p>
          <a:p>
            <a:pPr lvl="0" algn="just"/>
            <a:r>
              <a:rPr lang="es-ES" sz="2000" b="1" dirty="0">
                <a:latin typeface="Times New Roman" panose="02020603050405020304" pitchFamily="18" charset="0"/>
                <a:cs typeface="Times New Roman" panose="02020603050405020304" pitchFamily="18" charset="0"/>
              </a:rPr>
              <a:t>+ Biểu tượng về thiên nhiên đẹp và cuộc sống vùng biển</a:t>
            </a:r>
            <a:endParaRPr lang="vi-VN" sz="2000" b="1" dirty="0">
              <a:latin typeface="Times New Roman" panose="02020603050405020304" pitchFamily="18" charset="0"/>
              <a:cs typeface="Times New Roman" panose="02020603050405020304" pitchFamily="18" charset="0"/>
            </a:endParaRPr>
          </a:p>
          <a:p>
            <a:pPr lvl="0" algn="just"/>
            <a:r>
              <a:rPr lang="es-ES" sz="2000" b="1" dirty="0">
                <a:latin typeface="Times New Roman" panose="02020603050405020304" pitchFamily="18" charset="0"/>
                <a:cs typeface="Times New Roman" panose="02020603050405020304" pitchFamily="18" charset="0"/>
              </a:rPr>
              <a:t>+ Ẩn dụ cho những cuộc đời bấp bênh, trôi nổi trên sóng nước</a:t>
            </a:r>
            <a:endParaRPr lang="vi-VN" sz="2000" b="1" dirty="0">
              <a:latin typeface="Times New Roman" panose="02020603050405020304" pitchFamily="18" charset="0"/>
              <a:cs typeface="Times New Roman" panose="02020603050405020304" pitchFamily="18" charset="0"/>
            </a:endParaRPr>
          </a:p>
          <a:p>
            <a:pPr lvl="0" algn="just"/>
            <a:r>
              <a:rPr lang="es-ES" sz="2000" b="1" dirty="0">
                <a:latin typeface="Times New Roman" panose="02020603050405020304" pitchFamily="18" charset="0"/>
                <a:cs typeface="Times New Roman" panose="02020603050405020304" pitchFamily="18" charset="0"/>
              </a:rPr>
              <a:t>+ Biểu tượng cho mối quan hệ giữa nghệ thuật và đời sống</a:t>
            </a:r>
            <a:endParaRPr lang="vi-VN" sz="2000" b="1" dirty="0">
              <a:latin typeface="Times New Roman" panose="02020603050405020304" pitchFamily="18" charset="0"/>
              <a:cs typeface="Times New Roman" panose="02020603050405020304" pitchFamily="18" charset="0"/>
            </a:endParaRPr>
          </a:p>
        </p:txBody>
      </p:sp>
      <p:cxnSp>
        <p:nvCxnSpPr>
          <p:cNvPr id="21" name="Đường nối Thẳng 20"/>
          <p:cNvCxnSpPr/>
          <p:nvPr/>
        </p:nvCxnSpPr>
        <p:spPr>
          <a:xfrm flipV="1">
            <a:off x="1392954" y="1668711"/>
            <a:ext cx="0" cy="1238553"/>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26" name="Đường nối Thẳng 25"/>
          <p:cNvCxnSpPr/>
          <p:nvPr/>
        </p:nvCxnSpPr>
        <p:spPr>
          <a:xfrm>
            <a:off x="1408981" y="1668711"/>
            <a:ext cx="2196204" cy="0"/>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27" name="Đường nối Thẳng 26"/>
          <p:cNvCxnSpPr/>
          <p:nvPr/>
        </p:nvCxnSpPr>
        <p:spPr>
          <a:xfrm>
            <a:off x="2023563" y="2582881"/>
            <a:ext cx="1635233" cy="0"/>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29" name="Đường nối Thẳng 28"/>
          <p:cNvCxnSpPr/>
          <p:nvPr/>
        </p:nvCxnSpPr>
        <p:spPr>
          <a:xfrm flipV="1">
            <a:off x="2045685" y="2582881"/>
            <a:ext cx="0" cy="324383"/>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37" name="Đường nối Thẳng 36"/>
          <p:cNvCxnSpPr/>
          <p:nvPr/>
        </p:nvCxnSpPr>
        <p:spPr>
          <a:xfrm>
            <a:off x="1995477" y="5815795"/>
            <a:ext cx="1635233" cy="0"/>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38" name="Đường nối Thẳng 37"/>
          <p:cNvCxnSpPr/>
          <p:nvPr/>
        </p:nvCxnSpPr>
        <p:spPr>
          <a:xfrm flipH="1" flipV="1">
            <a:off x="1887534" y="5039734"/>
            <a:ext cx="50534" cy="843481"/>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Tranh Tô Màu Thuyền Buồm Cho Bé | Công cụ đồ họa EPS Tải xuống miễn phí -  Pikb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35422B"/>
              </a:solidFill>
              <a:effectLst/>
              <a:uLnTx/>
              <a:uFillTx/>
              <a:latin typeface="Arial" panose="020B0604020202020204" pitchFamily="34" charset="0"/>
              <a:ea typeface="+mn-ea"/>
              <a:cs typeface="+mn-cs"/>
            </a:endParaRPr>
          </a:p>
        </p:txBody>
      </p:sp>
      <p:pic>
        <p:nvPicPr>
          <p:cNvPr id="1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5750" y="116046"/>
            <a:ext cx="8743950" cy="738125"/>
          </a:xfrm>
          <a:prstGeom prst="rect">
            <a:avLst/>
          </a:prstGeom>
        </p:spPr>
      </p:pic>
      <p:sp>
        <p:nvSpPr>
          <p:cNvPr id="18" name="Hộp Văn bản 17"/>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4" name="TextBox 17"/>
          <p:cNvSpPr txBox="1"/>
          <p:nvPr/>
        </p:nvSpPr>
        <p:spPr>
          <a:xfrm>
            <a:off x="507186" y="753555"/>
            <a:ext cx="10830512" cy="461665"/>
          </a:xfrm>
          <a:prstGeom prst="rect">
            <a:avLst/>
          </a:prstGeom>
          <a:noFill/>
        </p:spPr>
        <p:txBody>
          <a:bodyPr wrap="square" rtlCol="0">
            <a:spAutoFit/>
          </a:bodyPr>
          <a:lstStyle/>
          <a:p>
            <a:pPr marL="0" marR="0" lvl="0" indent="0" algn="l" defTabSz="1087755"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66FF"/>
                </a:solidFill>
                <a:effectLst/>
                <a:uLnTx/>
                <a:uFillTx/>
                <a:latin typeface="Times New Roman" panose="02020603050405020304" pitchFamily="18" charset="0"/>
                <a:ea typeface="Tahoma" panose="020B0604030504040204" pitchFamily="34" charset="0"/>
                <a:cs typeface="Times New Roman" panose="02020603050405020304" pitchFamily="18" charset="0"/>
              </a:rPr>
              <a:t>2.</a:t>
            </a:r>
            <a:r>
              <a:rPr kumimoji="0" lang="es-ES" sz="2400" b="1" i="0" u="none" strike="noStrike" kern="100" cap="none" spc="0" normalizeH="0" baseline="0" noProof="0" dirty="0">
                <a:ln>
                  <a:noFill/>
                </a:ln>
                <a:solidFill>
                  <a:srgbClr val="0066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 điểm điểm của truyện ngắn hiện đại trong truyện </a:t>
            </a:r>
            <a:r>
              <a:rPr kumimoji="0" lang="es-ES" sz="2400" b="1" i="1" u="none" strike="noStrike" kern="100" cap="none" spc="0" normalizeH="0" baseline="0" noProof="0" dirty="0">
                <a:ln>
                  <a:noFill/>
                </a:ln>
                <a:solidFill>
                  <a:srgbClr val="0066FF"/>
                </a:solidFill>
                <a:effectLst/>
                <a:uLnTx/>
                <a:uFillTx/>
                <a:latin typeface="Times New Roman" panose="02020603050405020304" pitchFamily="18" charset="0"/>
                <a:ea typeface="Calibri" panose="020F0502020204030204" pitchFamily="34" charset="0"/>
                <a:cs typeface="Times New Roman" panose="02020603050405020304" pitchFamily="18" charset="0"/>
              </a:rPr>
              <a:t>Chiếc thuyền ngoài xa</a:t>
            </a:r>
            <a:r>
              <a:rPr kumimoji="0" lang="es-ES" sz="2400" b="1" i="0" u="none" strike="noStrike" kern="100" cap="none" spc="0" normalizeH="0" baseline="0" noProof="0" dirty="0">
                <a:ln>
                  <a:noFill/>
                </a:ln>
                <a:solidFill>
                  <a:srgbClr val="0066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2400" b="0" i="0" u="none" strike="noStrike" kern="100" cap="none" spc="0" normalizeH="0" baseline="0" noProof="0" dirty="0">
              <a:ln>
                <a:noFill/>
              </a:ln>
              <a:solidFill>
                <a:srgbClr val="35422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2" descr="Top 10 Bài văn cảm nhận về nhân vật người đàn bà hàng chài trong &quot;Chiếc  thuyền ngoài xa&quot; của Nguyễn Minh Châu (lớp 12) hay nhất - toplist.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88" y="2948798"/>
            <a:ext cx="2706924" cy="2117740"/>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标题1"/>
          <p:cNvSpPr>
            <a:spLocks noChangeArrowheads="1"/>
          </p:cNvSpPr>
          <p:nvPr/>
        </p:nvSpPr>
        <p:spPr bwMode="gray">
          <a:xfrm>
            <a:off x="3583942" y="1487032"/>
            <a:ext cx="7753755" cy="1925320"/>
          </a:xfrm>
          <a:prstGeom prst="roundRect">
            <a:avLst>
              <a:gd name="adj" fmla="val 11921"/>
            </a:avLst>
          </a:prstGeom>
          <a:solidFill>
            <a:srgbClr val="FFFFFF"/>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p:spPr>
        <p:txBody>
          <a:bodyPr lIns="121872" tIns="60935" rIns="121872"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s-ES" sz="20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h. Bố cục</a:t>
            </a:r>
            <a:endParaRPr kumimoji="0" lang="vi-VN"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s-ES" sz="2000" b="1" i="0" u="none" strike="noStrike" kern="1200" cap="none" spc="0" normalizeH="0" baseline="0" noProof="0" dirty="0">
                <a:ln>
                  <a:noFill/>
                </a:ln>
                <a:solidFill>
                  <a:srgbClr val="35422B"/>
                </a:solidFill>
                <a:effectLst/>
                <a:uLnTx/>
                <a:uFillTx/>
                <a:latin typeface="Times New Roman" panose="02020603050405020304" pitchFamily="18" charset="0"/>
                <a:cs typeface="Times New Roman" panose="02020603050405020304" pitchFamily="18" charset="0"/>
              </a:rPr>
              <a:t>-Phần 1: Phát hiện thứ nhất của nghệ sĩ nhiếp ảnh Phùng</a:t>
            </a:r>
            <a:endParaRPr kumimoji="0" lang="vi-VN" sz="2000" b="1" i="0" u="none" strike="noStrike" kern="1200" cap="none" spc="0" normalizeH="0" baseline="0" noProof="0" dirty="0">
              <a:ln>
                <a:noFill/>
              </a:ln>
              <a:solidFill>
                <a:srgbClr val="35422B"/>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s-ES" sz="2000" b="1" i="0" u="none" strike="noStrike" kern="1200" cap="none" spc="0" normalizeH="0" baseline="0" noProof="0" dirty="0">
                <a:ln>
                  <a:noFill/>
                </a:ln>
                <a:solidFill>
                  <a:srgbClr val="35422B"/>
                </a:solidFill>
                <a:effectLst/>
                <a:uLnTx/>
                <a:uFillTx/>
                <a:latin typeface="Times New Roman" panose="02020603050405020304" pitchFamily="18" charset="0"/>
                <a:cs typeface="Times New Roman" panose="02020603050405020304" pitchFamily="18" charset="0"/>
              </a:rPr>
              <a:t>-Phần 2: Phát hiện thứ hai của nghệ sĩ nhiếp ảnh Phùng</a:t>
            </a:r>
            <a:endParaRPr kumimoji="0" lang="vi-VN" sz="2000" b="1" i="0" u="none" strike="noStrike" kern="1200" cap="none" spc="0" normalizeH="0" baseline="0" noProof="0" dirty="0">
              <a:ln>
                <a:noFill/>
              </a:ln>
              <a:solidFill>
                <a:srgbClr val="35422B"/>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s-ES" sz="2000" b="1" i="0" u="none" strike="noStrike" kern="1200" cap="none" spc="0" normalizeH="0" baseline="0" noProof="0" dirty="0">
                <a:ln>
                  <a:noFill/>
                </a:ln>
                <a:solidFill>
                  <a:srgbClr val="35422B"/>
                </a:solidFill>
                <a:effectLst/>
                <a:uLnTx/>
                <a:uFillTx/>
                <a:latin typeface="Times New Roman" panose="02020603050405020304" pitchFamily="18" charset="0"/>
                <a:cs typeface="Times New Roman" panose="02020603050405020304" pitchFamily="18" charset="0"/>
              </a:rPr>
              <a:t>-Phần 3: Câu chuyện của người đàn bà hàng chài ở tòa án huyện</a:t>
            </a:r>
            <a:endParaRPr kumimoji="0" lang="vi-VN" sz="2000" b="1" i="0" u="none" strike="noStrike" kern="1200" cap="none" spc="0" normalizeH="0" baseline="0" noProof="0" dirty="0">
              <a:ln>
                <a:noFill/>
              </a:ln>
              <a:solidFill>
                <a:srgbClr val="35422B"/>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s-ES" sz="2000" b="1" i="0" u="none" strike="noStrike" kern="1200" cap="none" spc="0" normalizeH="0" baseline="0" noProof="0" dirty="0">
                <a:ln>
                  <a:noFill/>
                </a:ln>
                <a:solidFill>
                  <a:srgbClr val="35422B"/>
                </a:solidFill>
                <a:effectLst/>
                <a:uLnTx/>
                <a:uFillTx/>
                <a:latin typeface="Times New Roman" panose="02020603050405020304" pitchFamily="18" charset="0"/>
                <a:cs typeface="Times New Roman" panose="02020603050405020304" pitchFamily="18" charset="0"/>
              </a:rPr>
              <a:t>-Phần 4: Hình ảnh con thuyền giữa sóng và tấm ảnh được chọn trong bộ lịch</a:t>
            </a:r>
            <a:endParaRPr kumimoji="0" lang="vi-VN" sz="2000" b="1" i="0" u="none" strike="noStrike" kern="1200" cap="none" spc="0" normalizeH="0" baseline="0" noProof="0" dirty="0">
              <a:ln>
                <a:noFill/>
              </a:ln>
              <a:solidFill>
                <a:srgbClr val="35422B"/>
              </a:solidFill>
              <a:effectLst/>
              <a:uLnTx/>
              <a:uFillTx/>
              <a:latin typeface="Times New Roman" panose="02020603050405020304" pitchFamily="18" charset="0"/>
              <a:cs typeface="Times New Roman" panose="02020603050405020304" pitchFamily="18" charset="0"/>
            </a:endParaRPr>
          </a:p>
        </p:txBody>
      </p:sp>
      <p:cxnSp>
        <p:nvCxnSpPr>
          <p:cNvPr id="21" name="Đường nối Thẳng 20"/>
          <p:cNvCxnSpPr/>
          <p:nvPr/>
        </p:nvCxnSpPr>
        <p:spPr>
          <a:xfrm flipV="1">
            <a:off x="1392954" y="1668711"/>
            <a:ext cx="0" cy="1238553"/>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26" name="Đường nối Thẳng 25"/>
          <p:cNvCxnSpPr/>
          <p:nvPr/>
        </p:nvCxnSpPr>
        <p:spPr>
          <a:xfrm>
            <a:off x="1408981" y="1668711"/>
            <a:ext cx="2196204" cy="0"/>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37" name="Đường nối Thẳng 36"/>
          <p:cNvCxnSpPr/>
          <p:nvPr/>
        </p:nvCxnSpPr>
        <p:spPr>
          <a:xfrm>
            <a:off x="1995477" y="5815795"/>
            <a:ext cx="1635233" cy="0"/>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cxnSp>
        <p:nvCxnSpPr>
          <p:cNvPr id="38" name="Đường nối Thẳng 37"/>
          <p:cNvCxnSpPr/>
          <p:nvPr/>
        </p:nvCxnSpPr>
        <p:spPr>
          <a:xfrm flipH="1" flipV="1">
            <a:off x="1887534" y="5039734"/>
            <a:ext cx="50534" cy="843481"/>
          </a:xfrm>
          <a:prstGeom prst="line">
            <a:avLst/>
          </a:prstGeom>
          <a:ln w="28575">
            <a:solidFill>
              <a:srgbClr val="0066FF"/>
            </a:solidFill>
            <a:prstDash val="lgDash"/>
          </a:ln>
        </p:spPr>
        <p:style>
          <a:lnRef idx="1">
            <a:schemeClr val="accent1"/>
          </a:lnRef>
          <a:fillRef idx="0">
            <a:schemeClr val="accent1"/>
          </a:fillRef>
          <a:effectRef idx="0">
            <a:schemeClr val="accent1"/>
          </a:effectRef>
          <a:fontRef idx="minor">
            <a:schemeClr val="tx1"/>
          </a:fontRef>
        </p:style>
      </p:cxnSp>
      <p:sp>
        <p:nvSpPr>
          <p:cNvPr id="2" name="标题1"/>
          <p:cNvSpPr>
            <a:spLocks noChangeArrowheads="1"/>
          </p:cNvSpPr>
          <p:nvPr/>
        </p:nvSpPr>
        <p:spPr bwMode="gray">
          <a:xfrm>
            <a:off x="3583941" y="3945104"/>
            <a:ext cx="7753755" cy="2242867"/>
          </a:xfrm>
          <a:prstGeom prst="roundRect">
            <a:avLst>
              <a:gd name="adj" fmla="val 11921"/>
            </a:avLst>
          </a:prstGeom>
          <a:solidFill>
            <a:srgbClr val="FFFFFF"/>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p:spPr>
        <p:txBody>
          <a:bodyPr lIns="121872" tIns="60935" rIns="121872"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2000" b="1" i="1" dirty="0">
                <a:solidFill>
                  <a:srgbClr val="C00000"/>
                </a:solidFill>
                <a:latin typeface="Times New Roman" panose="02020603050405020304" pitchFamily="18" charset="0"/>
                <a:cs typeface="Times New Roman" panose="02020603050405020304" pitchFamily="18" charset="0"/>
              </a:rPr>
              <a:t>k.Tình huống truyện: những phát hiện của Phùng </a:t>
            </a:r>
            <a:endParaRPr lang="vi-VN" sz="2000" b="1" dirty="0">
              <a:solidFill>
                <a:srgbClr val="C00000"/>
              </a:solidFill>
              <a:latin typeface="Times New Roman" panose="02020603050405020304" pitchFamily="18" charset="0"/>
              <a:cs typeface="Times New Roman" panose="02020603050405020304" pitchFamily="18" charset="0"/>
            </a:endParaRPr>
          </a:p>
          <a:p>
            <a:pPr algn="just"/>
            <a:r>
              <a:rPr lang="es-ES" sz="2000" b="1" dirty="0">
                <a:latin typeface="Times New Roman" panose="02020603050405020304" pitchFamily="18" charset="0"/>
                <a:cs typeface="Times New Roman" panose="02020603050405020304" pitchFamily="18" charset="0"/>
              </a:rPr>
              <a:t>+ Hai phát hiện của Phùng tại bờ biển</a:t>
            </a:r>
            <a:endParaRPr lang="vi-VN" sz="2000" b="1" dirty="0">
              <a:latin typeface="Times New Roman" panose="02020603050405020304" pitchFamily="18" charset="0"/>
              <a:cs typeface="Times New Roman" panose="02020603050405020304" pitchFamily="18" charset="0"/>
            </a:endParaRPr>
          </a:p>
          <a:p>
            <a:pPr lvl="0" algn="just"/>
            <a:r>
              <a:rPr lang="es-ES" sz="2000" b="1" dirty="0">
                <a:latin typeface="Times New Roman" panose="02020603050405020304" pitchFamily="18" charset="0"/>
                <a:cs typeface="Times New Roman" panose="02020603050405020304" pitchFamily="18" charset="0"/>
              </a:rPr>
              <a:t>-Vẻ đẹp của chiếc thuyền ngoài xa trên biển sớm mờ sương</a:t>
            </a:r>
            <a:endParaRPr lang="vi-VN" sz="2000" b="1" dirty="0">
              <a:latin typeface="Times New Roman" panose="02020603050405020304" pitchFamily="18" charset="0"/>
              <a:cs typeface="Times New Roman" panose="02020603050405020304" pitchFamily="18" charset="0"/>
            </a:endParaRPr>
          </a:p>
          <a:p>
            <a:pPr lvl="0" algn="just"/>
            <a:r>
              <a:rPr lang="es-ES" sz="2000" b="1" dirty="0">
                <a:latin typeface="Times New Roman" panose="02020603050405020304" pitchFamily="18" charset="0"/>
                <a:cs typeface="Times New Roman" panose="02020603050405020304" pitchFamily="18" charset="0"/>
              </a:rPr>
              <a:t>Cảnh bạo hành trong gia đình người đàn bà hàng chài</a:t>
            </a:r>
            <a:endParaRPr lang="vi-VN" sz="2000" b="1" dirty="0">
              <a:latin typeface="Times New Roman" panose="02020603050405020304" pitchFamily="18" charset="0"/>
              <a:cs typeface="Times New Roman" panose="02020603050405020304" pitchFamily="18" charset="0"/>
            </a:endParaRPr>
          </a:p>
          <a:p>
            <a:pPr algn="just"/>
            <a:r>
              <a:rPr lang="es-ES" sz="2000" b="1" dirty="0">
                <a:latin typeface="Times New Roman" panose="02020603050405020304" pitchFamily="18" charset="0"/>
                <a:cs typeface="Times New Roman" panose="02020603050405020304" pitchFamily="18" charset="0"/>
              </a:rPr>
              <a:t>+ Câu chuyện của người đàn bà hàng chài tại tòa án huyện</a:t>
            </a:r>
            <a:endParaRPr lang="vi-VN"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ảnh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lịch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ấy</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ổng hợp] Các đề thi bài chiếc thuyền ngoài xa (Nguyễn Minh Châu) kỳ THPT"/>
          <p:cNvPicPr>
            <a:picLocks noChangeAspect="1" noChangeArrowheads="1"/>
          </p:cNvPicPr>
          <p:nvPr/>
        </p:nvPicPr>
        <p:blipFill>
          <a:blip r:embed="rId2">
            <a:extLst>
              <a:ext uri="{28A0092B-C50C-407E-A947-70E740481C1C}">
                <a14:useLocalDpi xmlns:a14="http://schemas.microsoft.com/office/drawing/2010/main" val="0"/>
              </a:ext>
            </a:extLst>
          </a:blip>
          <a:srcRect t="42706" b="7521"/>
          <a:stretch/>
        </p:blipFill>
        <p:spPr bwMode="auto">
          <a:xfrm>
            <a:off x="-1" y="1"/>
            <a:ext cx="12192000"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1044" name="Group 1043">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045" name="Freeform: Shape 1044">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48" name="Freeform: Shape 1047">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Tranh Tô Màu Thuyền Buồm Cho Bé | Công cụ đồ họa EPS Tải xuống miễn phí -  Pikb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35422B"/>
              </a:solidFill>
              <a:effectLst/>
              <a:uLnTx/>
              <a:uFillTx/>
              <a:latin typeface="Arial" panose="020B0604020202020204" pitchFamily="34" charset="0"/>
              <a:ea typeface="+mn-ea"/>
              <a:cs typeface="+mn-cs"/>
            </a:endParaRPr>
          </a:p>
        </p:txBody>
      </p:sp>
      <p:pic>
        <p:nvPicPr>
          <p:cNvPr id="1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5750" y="116046"/>
            <a:ext cx="8743950" cy="738125"/>
          </a:xfrm>
          <a:prstGeom prst="rect">
            <a:avLst/>
          </a:prstGeom>
        </p:spPr>
      </p:pic>
      <p:sp>
        <p:nvSpPr>
          <p:cNvPr id="18" name="Hộp Văn bản 17"/>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2" name="TextBox 15"/>
          <p:cNvSpPr txBox="1"/>
          <p:nvPr/>
        </p:nvSpPr>
        <p:spPr>
          <a:xfrm>
            <a:off x="568189" y="628210"/>
            <a:ext cx="8630880" cy="368755"/>
          </a:xfrm>
          <a:prstGeom prst="rect">
            <a:avLst/>
          </a:prstGeom>
          <a:noFill/>
        </p:spPr>
        <p:txBody>
          <a:bodyPr wrap="square" rtlCol="0">
            <a:spAutoFit/>
          </a:bodyPr>
          <a:lstStyle/>
          <a:p>
            <a:pPr marL="453390" indent="-226695" algn="just">
              <a:lnSpc>
                <a:spcPct val="107000"/>
              </a:lnSpc>
              <a:spcAft>
                <a:spcPts val="600"/>
              </a:spcAft>
            </a:pPr>
            <a:r>
              <a:rPr lang="nl-NL" sz="1800" b="1" kern="100"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II. TÌM HIỂU NỘI DUNG VĂN BẢN</a:t>
            </a:r>
            <a:endParaRPr lang="vi-VN" sz="1800" kern="1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17"/>
          <p:cNvSpPr txBox="1"/>
          <p:nvPr/>
        </p:nvSpPr>
        <p:spPr>
          <a:xfrm>
            <a:off x="568189" y="995863"/>
            <a:ext cx="7942640" cy="399405"/>
          </a:xfrm>
          <a:prstGeom prst="rect">
            <a:avLst/>
          </a:prstGeom>
          <a:noFill/>
        </p:spPr>
        <p:txBody>
          <a:bodyPr wrap="square" rtlCol="0">
            <a:spAutoFit/>
          </a:bodyPr>
          <a:lstStyle/>
          <a:p>
            <a:pPr marL="453390" indent="-226695" algn="just">
              <a:lnSpc>
                <a:spcPct val="107000"/>
              </a:lnSpc>
              <a:spcAft>
                <a:spcPts val="600"/>
              </a:spcAft>
            </a:pPr>
            <a:r>
              <a:rPr lang="nl-NL" sz="2000" b="1" kern="100" dirty="0">
                <a:solidFill>
                  <a:srgbClr val="C00000"/>
                </a:solidFill>
                <a:latin typeface="Times New Roman" panose="02020603050405020304" pitchFamily="18" charset="0"/>
                <a:ea typeface="Calibri" panose="020F0502020204030204" pitchFamily="34" charset="0"/>
              </a:rPr>
              <a:t>1. </a:t>
            </a:r>
            <a:r>
              <a:rPr lang="nl-NL" sz="2000" b="1" kern="100" dirty="0">
                <a:solidFill>
                  <a:srgbClr val="C00000"/>
                </a:solidFill>
                <a:effectLst/>
                <a:latin typeface="Times New Roman" panose="02020603050405020304" pitchFamily="18" charset="0"/>
                <a:ea typeface="Calibri" panose="020F0502020204030204" pitchFamily="34" charset="0"/>
              </a:rPr>
              <a:t>Hai phát hiện của người nghệ sĩ nhiếp ảnh Phùng</a:t>
            </a:r>
            <a:endParaRPr lang="vi-VN"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 Box 5"/>
          <p:cNvSpPr txBox="1">
            <a:spLocks noChangeArrowheads="1"/>
          </p:cNvSpPr>
          <p:nvPr/>
        </p:nvSpPr>
        <p:spPr bwMode="auto">
          <a:xfrm>
            <a:off x="1060004" y="1363745"/>
            <a:ext cx="10667953" cy="87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87755" eaLnBrk="1" hangingPunct="1">
              <a:spcBef>
                <a:spcPct val="50000"/>
              </a:spcBef>
            </a:pPr>
            <a:r>
              <a:rPr lang="en-US" sz="2000" b="1" dirty="0">
                <a:solidFill>
                  <a:srgbClr val="0000FF"/>
                </a:solidFill>
                <a:latin typeface="Times New Roman" panose="02020603050405020304" pitchFamily="18" charset="0"/>
                <a:cs typeface="Times New Roman" panose="02020603050405020304" pitchFamily="18" charset="0"/>
              </a:rPr>
              <a:t> a.</a:t>
            </a:r>
            <a:r>
              <a:rPr lang="vi-VN"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Phát</a:t>
            </a:r>
            <a:r>
              <a:rPr lang="en-US" sz="2000" b="1" dirty="0">
                <a:solidFill>
                  <a:srgbClr val="0000FF"/>
                </a:solidFill>
                <a:latin typeface="Times New Roman" panose="02020603050405020304" pitchFamily="18" charset="0"/>
                <a:cs typeface="Times New Roman" panose="02020603050405020304" pitchFamily="18" charset="0"/>
              </a:rPr>
              <a:t> hiện 1: </a:t>
            </a:r>
            <a:r>
              <a:rPr lang="en-US" sz="2000" b="1" i="1" dirty="0">
                <a:solidFill>
                  <a:srgbClr val="0000FF"/>
                </a:solidFill>
                <a:latin typeface="Times New Roman" panose="02020603050405020304" pitchFamily="18" charset="0"/>
                <a:cs typeface="Times New Roman" panose="02020603050405020304" pitchFamily="18" charset="0"/>
              </a:rPr>
              <a:t>Bức tranh thiên nhiên hoàn mĩ</a:t>
            </a:r>
          </a:p>
          <a:p>
            <a:pPr defTabSz="1087755" eaLnBrk="1" hangingPunct="1">
              <a:spcBef>
                <a:spcPct val="50000"/>
              </a:spcBef>
            </a:pPr>
            <a:endParaRPr lang="en-US" sz="2000" b="1" dirty="0">
              <a:solidFill>
                <a:srgbClr val="0000FF"/>
              </a:solidFill>
              <a:latin typeface="Times New Roman" panose="02020603050405020304" pitchFamily="18" charset="0"/>
              <a:cs typeface="Times New Roman" panose="02020603050405020304" pitchFamily="18" charset="0"/>
            </a:endParaRPr>
          </a:p>
        </p:txBody>
      </p:sp>
      <p:grpSp>
        <p:nvGrpSpPr>
          <p:cNvPr id="9" name="Group 70"/>
          <p:cNvGrpSpPr/>
          <p:nvPr/>
        </p:nvGrpSpPr>
        <p:grpSpPr>
          <a:xfrm>
            <a:off x="2503803" y="2549810"/>
            <a:ext cx="7323780" cy="623640"/>
            <a:chOff x="3493223" y="6095999"/>
            <a:chExt cx="17158564" cy="1248824"/>
          </a:xfrm>
        </p:grpSpPr>
        <p:sp>
          <p:nvSpPr>
            <p:cNvPr id="10" name="Isosceles Triangle 71"/>
            <p:cNvSpPr/>
            <p:nvPr/>
          </p:nvSpPr>
          <p:spPr>
            <a:xfrm rot="10800000">
              <a:off x="11734463" y="6095999"/>
              <a:ext cx="306724" cy="757857"/>
            </a:xfrm>
            <a:prstGeom prst="triangle">
              <a:avLst/>
            </a:prstGeom>
            <a:solidFill>
              <a:srgbClr val="9B9B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11" name="Group 73"/>
            <p:cNvGrpSpPr/>
            <p:nvPr/>
          </p:nvGrpSpPr>
          <p:grpSpPr>
            <a:xfrm>
              <a:off x="3493223" y="6761617"/>
              <a:ext cx="17158564" cy="583206"/>
              <a:chOff x="5564187" y="4876800"/>
              <a:chExt cx="14200328" cy="1007609"/>
            </a:xfrm>
            <a:solidFill>
              <a:srgbClr val="9B9B9B"/>
            </a:solidFill>
          </p:grpSpPr>
          <p:sp>
            <p:nvSpPr>
              <p:cNvPr id="12" name="Rectangle 74"/>
              <p:cNvSpPr/>
              <p:nvPr/>
            </p:nvSpPr>
            <p:spPr>
              <a:xfrm>
                <a:off x="12399325" y="5036166"/>
                <a:ext cx="174164" cy="8482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000">
                  <a:solidFill>
                    <a:prstClr val="black"/>
                  </a:solidFill>
                  <a:latin typeface="Times New Roman" panose="02020603050405020304" pitchFamily="18" charset="0"/>
                  <a:cs typeface="Times New Roman" panose="02020603050405020304" pitchFamily="18" charset="0"/>
                </a:endParaRPr>
              </a:p>
            </p:txBody>
          </p:sp>
          <p:sp>
            <p:nvSpPr>
              <p:cNvPr id="13" name="Freeform 75"/>
              <p:cNvSpPr/>
              <p:nvPr/>
            </p:nvSpPr>
            <p:spPr>
              <a:xfrm>
                <a:off x="5564187" y="4876800"/>
                <a:ext cx="14200328" cy="981508"/>
              </a:xfrm>
              <a:custGeom>
                <a:avLst/>
                <a:gdLst>
                  <a:gd name="connsiteX0" fmla="*/ 325346 w 14200328"/>
                  <a:gd name="connsiteY0" fmla="*/ 0 h 869046"/>
                  <a:gd name="connsiteX1" fmla="*/ 4800600 w 14200328"/>
                  <a:gd name="connsiteY1" fmla="*/ 0 h 869046"/>
                  <a:gd name="connsiteX2" fmla="*/ 9399727 w 14200328"/>
                  <a:gd name="connsiteY2" fmla="*/ 0 h 869046"/>
                  <a:gd name="connsiteX3" fmla="*/ 13874982 w 14200328"/>
                  <a:gd name="connsiteY3" fmla="*/ 0 h 869046"/>
                  <a:gd name="connsiteX4" fmla="*/ 14200328 w 14200328"/>
                  <a:gd name="connsiteY4" fmla="*/ 325345 h 869046"/>
                  <a:gd name="connsiteX5" fmla="*/ 14200328 w 14200328"/>
                  <a:gd name="connsiteY5" fmla="*/ 869046 h 869046"/>
                  <a:gd name="connsiteX6" fmla="*/ 14040128 w 14200328"/>
                  <a:gd name="connsiteY6" fmla="*/ 869046 h 869046"/>
                  <a:gd name="connsiteX7" fmla="*/ 14040128 w 14200328"/>
                  <a:gd name="connsiteY7" fmla="*/ 325345 h 869046"/>
                  <a:gd name="connsiteX8" fmla="*/ 13874982 w 14200328"/>
                  <a:gd name="connsiteY8" fmla="*/ 160200 h 869046"/>
                  <a:gd name="connsiteX9" fmla="*/ 9399727 w 14200328"/>
                  <a:gd name="connsiteY9" fmla="*/ 160200 h 869046"/>
                  <a:gd name="connsiteX10" fmla="*/ 4800600 w 14200328"/>
                  <a:gd name="connsiteY10" fmla="*/ 160200 h 869046"/>
                  <a:gd name="connsiteX11" fmla="*/ 325346 w 14200328"/>
                  <a:gd name="connsiteY11" fmla="*/ 160200 h 869046"/>
                  <a:gd name="connsiteX12" fmla="*/ 160200 w 14200328"/>
                  <a:gd name="connsiteY12" fmla="*/ 325345 h 869046"/>
                  <a:gd name="connsiteX13" fmla="*/ 160200 w 14200328"/>
                  <a:gd name="connsiteY13" fmla="*/ 869046 h 869046"/>
                  <a:gd name="connsiteX14" fmla="*/ 0 w 14200328"/>
                  <a:gd name="connsiteY14" fmla="*/ 869046 h 869046"/>
                  <a:gd name="connsiteX15" fmla="*/ 0 w 14200328"/>
                  <a:gd name="connsiteY15" fmla="*/ 325345 h 869046"/>
                  <a:gd name="connsiteX16" fmla="*/ 325346 w 14200328"/>
                  <a:gd name="connsiteY16" fmla="*/ 0 h 86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00328" h="869046">
                    <a:moveTo>
                      <a:pt x="325346" y="0"/>
                    </a:moveTo>
                    <a:lnTo>
                      <a:pt x="4800600" y="0"/>
                    </a:lnTo>
                    <a:lnTo>
                      <a:pt x="9399727" y="0"/>
                    </a:lnTo>
                    <a:lnTo>
                      <a:pt x="13874982" y="0"/>
                    </a:lnTo>
                    <a:cubicBezTo>
                      <a:pt x="14054664" y="0"/>
                      <a:pt x="14200328" y="145662"/>
                      <a:pt x="14200328" y="325345"/>
                    </a:cubicBezTo>
                    <a:lnTo>
                      <a:pt x="14200328" y="869046"/>
                    </a:lnTo>
                    <a:lnTo>
                      <a:pt x="14040128" y="869046"/>
                    </a:lnTo>
                    <a:lnTo>
                      <a:pt x="14040128" y="325345"/>
                    </a:lnTo>
                    <a:cubicBezTo>
                      <a:pt x="14040128" y="234138"/>
                      <a:pt x="13966188" y="160200"/>
                      <a:pt x="13874982" y="160200"/>
                    </a:cubicBezTo>
                    <a:lnTo>
                      <a:pt x="9399727" y="160200"/>
                    </a:lnTo>
                    <a:lnTo>
                      <a:pt x="4800600" y="160200"/>
                    </a:lnTo>
                    <a:lnTo>
                      <a:pt x="325346" y="160200"/>
                    </a:lnTo>
                    <a:cubicBezTo>
                      <a:pt x="234138" y="160200"/>
                      <a:pt x="160200" y="234138"/>
                      <a:pt x="160200" y="325345"/>
                    </a:cubicBezTo>
                    <a:lnTo>
                      <a:pt x="160200" y="869046"/>
                    </a:lnTo>
                    <a:lnTo>
                      <a:pt x="0" y="869046"/>
                    </a:lnTo>
                    <a:lnTo>
                      <a:pt x="0" y="325345"/>
                    </a:lnTo>
                    <a:cubicBezTo>
                      <a:pt x="0" y="145662"/>
                      <a:pt x="145663" y="0"/>
                      <a:pt x="32534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000">
                  <a:solidFill>
                    <a:prstClr val="black"/>
                  </a:solidFill>
                  <a:latin typeface="Times New Roman" panose="02020603050405020304" pitchFamily="18" charset="0"/>
                  <a:cs typeface="Times New Roman" panose="02020603050405020304" pitchFamily="18" charset="0"/>
                </a:endParaRPr>
              </a:p>
            </p:txBody>
          </p:sp>
        </p:grpSp>
      </p:grpSp>
      <p:sp>
        <p:nvSpPr>
          <p:cNvPr id="14" name="Rounded Rectangle 79"/>
          <p:cNvSpPr/>
          <p:nvPr/>
        </p:nvSpPr>
        <p:spPr>
          <a:xfrm>
            <a:off x="503263" y="3164863"/>
            <a:ext cx="3423847" cy="1905520"/>
          </a:xfrm>
          <a:prstGeom prst="roundRect">
            <a:avLst>
              <a:gd name="adj" fmla="val 4835"/>
            </a:avLst>
          </a:prstGeom>
        </p:spPr>
        <p:style>
          <a:lnRef idx="1">
            <a:schemeClr val="accent4"/>
          </a:lnRef>
          <a:fillRef idx="2">
            <a:schemeClr val="accent4"/>
          </a:fillRef>
          <a:effectRef idx="1">
            <a:schemeClr val="accent4"/>
          </a:effectRef>
          <a:fontRef idx="minor">
            <a:schemeClr val="dk1"/>
          </a:fontRef>
        </p:style>
        <p:txBody>
          <a:bodyPr lIns="45647" tIns="22824" rIns="45647" bIns="22824" rtlCol="0" anchor="ctr"/>
          <a:lstStyle/>
          <a:p>
            <a:pPr algn="ctr" defTabSz="1087755"/>
            <a:endParaRPr lang="en-US" sz="2000" i="1">
              <a:solidFill>
                <a:prstClr val="white"/>
              </a:solidFill>
              <a:latin typeface="Times New Roman" panose="02020603050405020304" pitchFamily="18" charset="0"/>
              <a:cs typeface="Times New Roman" panose="02020603050405020304" pitchFamily="18" charset="0"/>
            </a:endParaRPr>
          </a:p>
        </p:txBody>
      </p:sp>
      <p:sp>
        <p:nvSpPr>
          <p:cNvPr id="19" name="Rounded Rectangle 83"/>
          <p:cNvSpPr/>
          <p:nvPr/>
        </p:nvSpPr>
        <p:spPr>
          <a:xfrm>
            <a:off x="4172822" y="3196552"/>
            <a:ext cx="3712369" cy="1818003"/>
          </a:xfrm>
          <a:prstGeom prst="roundRect">
            <a:avLst>
              <a:gd name="adj" fmla="val 4835"/>
            </a:avLst>
          </a:prstGeom>
        </p:spPr>
        <p:style>
          <a:lnRef idx="1">
            <a:schemeClr val="accent4"/>
          </a:lnRef>
          <a:fillRef idx="2">
            <a:schemeClr val="accent4"/>
          </a:fillRef>
          <a:effectRef idx="1">
            <a:schemeClr val="accent4"/>
          </a:effectRef>
          <a:fontRef idx="minor">
            <a:schemeClr val="dk1"/>
          </a:fontRef>
        </p:style>
        <p:txBody>
          <a:bodyPr rtlCol="0" anchor="ctr"/>
          <a:lstStyle/>
          <a:p>
            <a:pPr defTabSz="1087755"/>
            <a:r>
              <a:rPr lang="fr-FR" sz="2000" b="1" i="1">
                <a:solidFill>
                  <a:schemeClr val="tx1"/>
                </a:solidFill>
                <a:latin typeface="Times New Roman" panose="02020603050405020304" pitchFamily="18" charset="0"/>
                <a:cs typeface="Times New Roman" panose="02020603050405020304" pitchFamily="18" charset="0"/>
              </a:rPr>
              <a:t>+ Vài bóng người lớn lẫn trẻ con ngồi im phăng phắc như tượng trên chiếc mũi khum khum, đang hướng vào bờ.</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87"/>
          <p:cNvSpPr/>
          <p:nvPr/>
        </p:nvSpPr>
        <p:spPr>
          <a:xfrm>
            <a:off x="8220729" y="3113892"/>
            <a:ext cx="3455467" cy="1956490"/>
          </a:xfrm>
          <a:prstGeom prst="roundRect">
            <a:avLst>
              <a:gd name="adj" fmla="val 4835"/>
            </a:avLst>
          </a:prstGeom>
        </p:spPr>
        <p:style>
          <a:lnRef idx="1">
            <a:schemeClr val="accent4"/>
          </a:lnRef>
          <a:fillRef idx="2">
            <a:schemeClr val="accent4"/>
          </a:fillRef>
          <a:effectRef idx="1">
            <a:schemeClr val="accent4"/>
          </a:effectRef>
          <a:fontRef idx="minor">
            <a:schemeClr val="dk1"/>
          </a:fontRef>
        </p:style>
        <p:txBody>
          <a:bodyPr lIns="45647" tIns="22824" rIns="45647" bIns="22824" rtlCol="0" anchor="ctr"/>
          <a:lstStyle/>
          <a:p>
            <a:pPr algn="ctr" defTabSz="1087755"/>
            <a:endParaRPr lang="en-US" sz="2000" i="1">
              <a:solidFill>
                <a:prstClr val="white"/>
              </a:solidFill>
              <a:latin typeface="Times New Roman" panose="02020603050405020304" pitchFamily="18" charset="0"/>
              <a:cs typeface="Times New Roman" panose="02020603050405020304" pitchFamily="18" charset="0"/>
            </a:endParaRPr>
          </a:p>
        </p:txBody>
      </p:sp>
      <p:sp>
        <p:nvSpPr>
          <p:cNvPr id="22" name="Rectangle 94"/>
          <p:cNvSpPr/>
          <p:nvPr/>
        </p:nvSpPr>
        <p:spPr>
          <a:xfrm>
            <a:off x="3391635" y="1916139"/>
            <a:ext cx="5072179" cy="625910"/>
          </a:xfrm>
          <a:prstGeom prst="rect">
            <a:avLst/>
          </a:prstGeom>
          <a:solidFill>
            <a:srgbClr val="FDE4CF"/>
          </a:solidFill>
          <a:ln w="762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45647" tIns="22824" rIns="45647" bIns="22824" rtlCol="0" anchor="ctr"/>
          <a:lstStyle/>
          <a:p>
            <a:pPr algn="ctr" defTabSz="1087755">
              <a:defRPr/>
            </a:pPr>
            <a:r>
              <a:rPr lang="en-US" sz="2000" b="1" i="1" dirty="0">
                <a:solidFill>
                  <a:srgbClr val="FF0000"/>
                </a:solidFill>
                <a:latin typeface="Times New Roman" panose="02020603050405020304" pitchFamily="18" charset="0"/>
                <a:cs typeface="Times New Roman" panose="02020603050405020304" pitchFamily="18" charset="0"/>
              </a:rPr>
              <a:t>Hình ảnh chiếc thuyền ngoài xa</a:t>
            </a:r>
          </a:p>
        </p:txBody>
      </p:sp>
      <p:sp>
        <p:nvSpPr>
          <p:cNvPr id="23" name="Text Box 17"/>
          <p:cNvSpPr txBox="1">
            <a:spLocks noChangeArrowheads="1"/>
          </p:cNvSpPr>
          <p:nvPr/>
        </p:nvSpPr>
        <p:spPr bwMode="gray">
          <a:xfrm>
            <a:off x="616276" y="3302942"/>
            <a:ext cx="3310834" cy="164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87755"/>
            <a:r>
              <a:rPr lang="fr-FR" sz="2000" b="1" i="1" dirty="0">
                <a:latin typeface="Times New Roman" panose="02020603050405020304" pitchFamily="18" charset="0"/>
                <a:cs typeface="Times New Roman" panose="02020603050405020304" pitchFamily="18" charset="0"/>
              </a:rPr>
              <a:t>+Mũi thuyền in một nét mơ hồ, lòe nhòe vào bầu sương mù trắng như sữa có pha đôi chút màu hồng do ánh mặt trời chiếu vào.</a:t>
            </a:r>
            <a:endParaRPr lang="en-US" sz="2000" dirty="0">
              <a:latin typeface="Times New Roman" panose="02020603050405020304" pitchFamily="18" charset="0"/>
              <a:cs typeface="Times New Roman" panose="02020603050405020304" pitchFamily="18" charset="0"/>
            </a:endParaRPr>
          </a:p>
        </p:txBody>
      </p:sp>
      <p:sp>
        <p:nvSpPr>
          <p:cNvPr id="25" name="Text Box 17"/>
          <p:cNvSpPr txBox="1">
            <a:spLocks noChangeArrowheads="1"/>
          </p:cNvSpPr>
          <p:nvPr/>
        </p:nvSpPr>
        <p:spPr bwMode="gray">
          <a:xfrm>
            <a:off x="8220728" y="3209153"/>
            <a:ext cx="3354995" cy="164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87755"/>
            <a:r>
              <a:rPr lang="fr-FR" sz="2000" b="1" i="1" dirty="0">
                <a:latin typeface="Times New Roman" panose="02020603050405020304" pitchFamily="18" charset="0"/>
                <a:cs typeface="Times New Roman" panose="02020603050405020304" pitchFamily="18" charset="0"/>
              </a:rPr>
              <a:t>+ Khung cảnh ấy nhìn qua những cái mắt lưới và tấm lưới nằm </a:t>
            </a:r>
            <a:r>
              <a:rPr lang="fr-FR" sz="2000" b="1" i="1" dirty="0" err="1">
                <a:latin typeface="Times New Roman" panose="02020603050405020304" pitchFamily="18" charset="0"/>
                <a:cs typeface="Times New Roman" panose="02020603050405020304" pitchFamily="18" charset="0"/>
              </a:rPr>
              <a:t>giưa</a:t>
            </a:r>
            <a:r>
              <a:rPr lang="fr-FR" sz="2000" b="1" i="1" dirty="0">
                <a:latin typeface="Times New Roman" panose="02020603050405020304" pitchFamily="18" charset="0"/>
                <a:cs typeface="Times New Roman" panose="02020603050405020304" pitchFamily="18" charset="0"/>
              </a:rPr>
              <a:t> hai chiếc gọng vó hiện ra  dưới một </a:t>
            </a:r>
            <a:r>
              <a:rPr lang="fr-FR" sz="2000" b="1" i="1" dirty="0" err="1">
                <a:latin typeface="Times New Roman" panose="02020603050405020304" pitchFamily="18" charset="0"/>
                <a:cs typeface="Times New Roman" panose="02020603050405020304" pitchFamily="18" charset="0"/>
              </a:rPr>
              <a:t>hỡnh</a:t>
            </a:r>
            <a:r>
              <a:rPr lang="fr-FR" sz="2000" b="1" i="1" dirty="0">
                <a:latin typeface="Times New Roman" panose="02020603050405020304" pitchFamily="18" charset="0"/>
                <a:cs typeface="Times New Roman" panose="02020603050405020304" pitchFamily="18" charset="0"/>
              </a:rPr>
              <a:t> thù y hệt cánh một  con  dơi.</a:t>
            </a:r>
            <a:endParaRPr lang="en-US" sz="2000" dirty="0">
              <a:latin typeface="Times New Roman" panose="02020603050405020304" pitchFamily="18" charset="0"/>
              <a:cs typeface="Times New Roman" panose="02020603050405020304" pitchFamily="18" charset="0"/>
            </a:endParaRPr>
          </a:p>
        </p:txBody>
      </p:sp>
      <p:sp>
        <p:nvSpPr>
          <p:cNvPr id="26" name="AutoShape 8"/>
          <p:cNvSpPr>
            <a:spLocks noChangeArrowheads="1"/>
          </p:cNvSpPr>
          <p:nvPr/>
        </p:nvSpPr>
        <p:spPr bwMode="auto">
          <a:xfrm>
            <a:off x="2818130" y="5354955"/>
            <a:ext cx="7945120" cy="983615"/>
          </a:xfrm>
          <a:prstGeom prst="foldedCorner">
            <a:avLst>
              <a:gd name="adj" fmla="val 12500"/>
            </a:avLst>
          </a:prstGeom>
          <a:solidFill>
            <a:schemeClr val="accent5">
              <a:lumMod val="60000"/>
              <a:lumOff val="40000"/>
            </a:schemeClr>
          </a:solidFill>
          <a:ln>
            <a:prstDash val="lgDash"/>
          </a:ln>
        </p:spPr>
        <p:style>
          <a:lnRef idx="1">
            <a:schemeClr val="accent5"/>
          </a:lnRef>
          <a:fillRef idx="2">
            <a:schemeClr val="accent5"/>
          </a:fillRef>
          <a:effectRef idx="1">
            <a:schemeClr val="accent5"/>
          </a:effectRef>
          <a:fontRef idx="minor">
            <a:schemeClr val="dk1"/>
          </a:fontRef>
        </p:style>
        <p:txBody>
          <a:bodyPr wrap="none" lIns="108769" tIns="54384" rIns="108769" bIns="54384" anchor="ctr"/>
          <a:lstStyle/>
          <a:p>
            <a:pPr defTabSz="1087755"/>
            <a:r>
              <a:rPr lang="en-US" sz="2000"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Vẻ đẹp đơn giản, toàn bích;</a:t>
            </a:r>
          </a:p>
          <a:p>
            <a:pPr defTabSz="1087755"/>
            <a:r>
              <a:rPr lang="en-US" sz="2000" b="1" dirty="0">
                <a:solidFill>
                  <a:srgbClr val="0000FF"/>
                </a:solidFill>
                <a:latin typeface="Times New Roman" panose="02020603050405020304" pitchFamily="18" charset="0"/>
                <a:cs typeface="Times New Roman" panose="02020603050405020304" pitchFamily="18" charset="0"/>
              </a:rPr>
              <a:t> +Một cảnh “</a:t>
            </a:r>
            <a:r>
              <a:rPr lang="en-US" sz="2000" b="1" i="1" dirty="0">
                <a:solidFill>
                  <a:srgbClr val="0000FF"/>
                </a:solidFill>
                <a:latin typeface="Times New Roman" panose="02020603050405020304" pitchFamily="18" charset="0"/>
                <a:cs typeface="Times New Roman" panose="02020603050405020304" pitchFamily="18" charset="0"/>
              </a:rPr>
              <a:t>đắt</a:t>
            </a:r>
            <a:r>
              <a:rPr lang="en-US" sz="2000" b="1" dirty="0">
                <a:solidFill>
                  <a:srgbClr val="0000FF"/>
                </a:solidFill>
                <a:latin typeface="Times New Roman" panose="02020603050405020304" pitchFamily="18" charset="0"/>
                <a:cs typeface="Times New Roman" panose="02020603050405020304" pitchFamily="18" charset="0"/>
              </a:rPr>
              <a:t>” trời cho</a:t>
            </a:r>
          </a:p>
          <a:p>
            <a:pPr defTabSz="1087755"/>
            <a:r>
              <a:rPr lang="en-US" sz="2000" b="1">
                <a:solidFill>
                  <a:srgbClr val="0000FF"/>
                </a:solidFill>
                <a:latin typeface="Times New Roman" panose="02020603050405020304" pitchFamily="18" charset="0"/>
                <a:cs typeface="Times New Roman" panose="02020603050405020304" pitchFamily="18" charset="0"/>
              </a:rPr>
              <a:t> +Một </a:t>
            </a:r>
            <a:r>
              <a:rPr lang="en-US" sz="2000" b="1" dirty="0">
                <a:solidFill>
                  <a:srgbClr val="0000FF"/>
                </a:solidFill>
                <a:latin typeface="Times New Roman" panose="02020603050405020304" pitchFamily="18" charset="0"/>
                <a:cs typeface="Times New Roman" panose="02020603050405020304" pitchFamily="18" charset="0"/>
              </a:rPr>
              <a:t>bức tranh mực tàu của một danh họa thời cổ</a:t>
            </a:r>
          </a:p>
        </p:txBody>
      </p:sp>
      <p:pic>
        <p:nvPicPr>
          <p:cNvPr id="27"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530" y="5485213"/>
            <a:ext cx="622168" cy="507016"/>
          </a:xfrm>
          <a:prstGeom prst="rect">
            <a:avLst/>
          </a:prstGeom>
        </p:spPr>
      </p:pic>
      <p:sp>
        <p:nvSpPr>
          <p:cNvPr id="29" name="Rectangle 105"/>
          <p:cNvSpPr/>
          <p:nvPr/>
        </p:nvSpPr>
        <p:spPr>
          <a:xfrm>
            <a:off x="4432237" y="6302975"/>
            <a:ext cx="5465988" cy="461665"/>
          </a:xfrm>
          <a:prstGeom prst="rect">
            <a:avLst/>
          </a:prstGeom>
        </p:spPr>
        <p:txBody>
          <a:bodyPr wrap="square">
            <a:spAutoFit/>
          </a:bodyPr>
          <a:lstStyle/>
          <a:p>
            <a:pPr algn="just" defTabSz="1087755"/>
            <a:r>
              <a:rPr lang="en-US" sz="2400" b="1" dirty="0" err="1">
                <a:solidFill>
                  <a:srgbClr val="FF0000"/>
                </a:solidFill>
                <a:latin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thuật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7" name="Rectangle 1"/>
          <p:cNvSpPr/>
          <p:nvPr/>
        </p:nvSpPr>
        <p:spPr>
          <a:xfrm>
            <a:off x="1358167" y="5130799"/>
            <a:ext cx="1400840" cy="1344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r>
              <a:rPr lang="en-US" sz="2000" b="1" dirty="0">
                <a:solidFill>
                  <a:srgbClr val="C00000"/>
                </a:solidFill>
                <a:latin typeface="Times New Roman" panose="02020603050405020304" pitchFamily="18" charset="0"/>
                <a:cs typeface="Times New Roman" panose="02020603050405020304" pitchFamily="18" charset="0"/>
              </a:rPr>
              <a:t>Nhận xét của Phùng về bức tranh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heel(1)">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heel(1)">
                                      <p:cBhvr>
                                        <p:cTn id="31" dur="2000"/>
                                        <p:tgtEl>
                                          <p:spTgt spid="2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heel(1)">
                                      <p:cBhvr>
                                        <p:cTn id="34" dur="2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heel(1)">
                                      <p:cBhvr>
                                        <p:cTn id="39" dur="2000"/>
                                        <p:tgtEl>
                                          <p:spTgt spid="27"/>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heel(1)">
                                      <p:cBhvr>
                                        <p:cTn id="4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21" grpId="0" animBg="1"/>
      <p:bldP spid="22" grpId="0" animBg="1"/>
      <p:bldP spid="23" grpId="0"/>
      <p:bldP spid="25" grpId="0"/>
      <p:bldP spid="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5750" y="116046"/>
            <a:ext cx="8743950" cy="738125"/>
          </a:xfrm>
          <a:prstGeom prst="rect">
            <a:avLst/>
          </a:prstGeom>
        </p:spPr>
      </p:pic>
      <p:sp>
        <p:nvSpPr>
          <p:cNvPr id="5" name="Hộp Văn bản 4"/>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grpSp>
        <p:nvGrpSpPr>
          <p:cNvPr id="9" name="Group 70"/>
          <p:cNvGrpSpPr/>
          <p:nvPr/>
        </p:nvGrpSpPr>
        <p:grpSpPr>
          <a:xfrm>
            <a:off x="2245011" y="2158041"/>
            <a:ext cx="7323780" cy="623640"/>
            <a:chOff x="3493223" y="6095999"/>
            <a:chExt cx="17158564" cy="1248824"/>
          </a:xfrm>
        </p:grpSpPr>
        <p:sp>
          <p:nvSpPr>
            <p:cNvPr id="10" name="Isosceles Triangle 71"/>
            <p:cNvSpPr/>
            <p:nvPr/>
          </p:nvSpPr>
          <p:spPr>
            <a:xfrm rot="10800000">
              <a:off x="11734463" y="6095999"/>
              <a:ext cx="306724" cy="757857"/>
            </a:xfrm>
            <a:prstGeom prst="triangle">
              <a:avLst/>
            </a:prstGeom>
            <a:solidFill>
              <a:srgbClr val="9B9B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11" name="Group 73"/>
            <p:cNvGrpSpPr/>
            <p:nvPr/>
          </p:nvGrpSpPr>
          <p:grpSpPr>
            <a:xfrm>
              <a:off x="3493223" y="6761617"/>
              <a:ext cx="17158564" cy="583206"/>
              <a:chOff x="5564187" y="4876800"/>
              <a:chExt cx="14200328" cy="1007609"/>
            </a:xfrm>
            <a:solidFill>
              <a:srgbClr val="9B9B9B"/>
            </a:solidFill>
          </p:grpSpPr>
          <p:sp>
            <p:nvSpPr>
              <p:cNvPr id="12" name="Rectangle 74"/>
              <p:cNvSpPr/>
              <p:nvPr/>
            </p:nvSpPr>
            <p:spPr>
              <a:xfrm>
                <a:off x="12399325" y="5036166"/>
                <a:ext cx="174164" cy="8482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000">
                  <a:solidFill>
                    <a:prstClr val="black"/>
                  </a:solidFill>
                  <a:latin typeface="Times New Roman" panose="02020603050405020304" pitchFamily="18" charset="0"/>
                  <a:cs typeface="Times New Roman" panose="02020603050405020304" pitchFamily="18" charset="0"/>
                </a:endParaRPr>
              </a:p>
            </p:txBody>
          </p:sp>
          <p:sp>
            <p:nvSpPr>
              <p:cNvPr id="13" name="Freeform 75"/>
              <p:cNvSpPr/>
              <p:nvPr/>
            </p:nvSpPr>
            <p:spPr>
              <a:xfrm>
                <a:off x="5564187" y="4876800"/>
                <a:ext cx="14200328" cy="981508"/>
              </a:xfrm>
              <a:custGeom>
                <a:avLst/>
                <a:gdLst>
                  <a:gd name="connsiteX0" fmla="*/ 325346 w 14200328"/>
                  <a:gd name="connsiteY0" fmla="*/ 0 h 869046"/>
                  <a:gd name="connsiteX1" fmla="*/ 4800600 w 14200328"/>
                  <a:gd name="connsiteY1" fmla="*/ 0 h 869046"/>
                  <a:gd name="connsiteX2" fmla="*/ 9399727 w 14200328"/>
                  <a:gd name="connsiteY2" fmla="*/ 0 h 869046"/>
                  <a:gd name="connsiteX3" fmla="*/ 13874982 w 14200328"/>
                  <a:gd name="connsiteY3" fmla="*/ 0 h 869046"/>
                  <a:gd name="connsiteX4" fmla="*/ 14200328 w 14200328"/>
                  <a:gd name="connsiteY4" fmla="*/ 325345 h 869046"/>
                  <a:gd name="connsiteX5" fmla="*/ 14200328 w 14200328"/>
                  <a:gd name="connsiteY5" fmla="*/ 869046 h 869046"/>
                  <a:gd name="connsiteX6" fmla="*/ 14040128 w 14200328"/>
                  <a:gd name="connsiteY6" fmla="*/ 869046 h 869046"/>
                  <a:gd name="connsiteX7" fmla="*/ 14040128 w 14200328"/>
                  <a:gd name="connsiteY7" fmla="*/ 325345 h 869046"/>
                  <a:gd name="connsiteX8" fmla="*/ 13874982 w 14200328"/>
                  <a:gd name="connsiteY8" fmla="*/ 160200 h 869046"/>
                  <a:gd name="connsiteX9" fmla="*/ 9399727 w 14200328"/>
                  <a:gd name="connsiteY9" fmla="*/ 160200 h 869046"/>
                  <a:gd name="connsiteX10" fmla="*/ 4800600 w 14200328"/>
                  <a:gd name="connsiteY10" fmla="*/ 160200 h 869046"/>
                  <a:gd name="connsiteX11" fmla="*/ 325346 w 14200328"/>
                  <a:gd name="connsiteY11" fmla="*/ 160200 h 869046"/>
                  <a:gd name="connsiteX12" fmla="*/ 160200 w 14200328"/>
                  <a:gd name="connsiteY12" fmla="*/ 325345 h 869046"/>
                  <a:gd name="connsiteX13" fmla="*/ 160200 w 14200328"/>
                  <a:gd name="connsiteY13" fmla="*/ 869046 h 869046"/>
                  <a:gd name="connsiteX14" fmla="*/ 0 w 14200328"/>
                  <a:gd name="connsiteY14" fmla="*/ 869046 h 869046"/>
                  <a:gd name="connsiteX15" fmla="*/ 0 w 14200328"/>
                  <a:gd name="connsiteY15" fmla="*/ 325345 h 869046"/>
                  <a:gd name="connsiteX16" fmla="*/ 325346 w 14200328"/>
                  <a:gd name="connsiteY16" fmla="*/ 0 h 86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00328" h="869046">
                    <a:moveTo>
                      <a:pt x="325346" y="0"/>
                    </a:moveTo>
                    <a:lnTo>
                      <a:pt x="4800600" y="0"/>
                    </a:lnTo>
                    <a:lnTo>
                      <a:pt x="9399727" y="0"/>
                    </a:lnTo>
                    <a:lnTo>
                      <a:pt x="13874982" y="0"/>
                    </a:lnTo>
                    <a:cubicBezTo>
                      <a:pt x="14054664" y="0"/>
                      <a:pt x="14200328" y="145662"/>
                      <a:pt x="14200328" y="325345"/>
                    </a:cubicBezTo>
                    <a:lnTo>
                      <a:pt x="14200328" y="869046"/>
                    </a:lnTo>
                    <a:lnTo>
                      <a:pt x="14040128" y="869046"/>
                    </a:lnTo>
                    <a:lnTo>
                      <a:pt x="14040128" y="325345"/>
                    </a:lnTo>
                    <a:cubicBezTo>
                      <a:pt x="14040128" y="234138"/>
                      <a:pt x="13966188" y="160200"/>
                      <a:pt x="13874982" y="160200"/>
                    </a:cubicBezTo>
                    <a:lnTo>
                      <a:pt x="9399727" y="160200"/>
                    </a:lnTo>
                    <a:lnTo>
                      <a:pt x="4800600" y="160200"/>
                    </a:lnTo>
                    <a:lnTo>
                      <a:pt x="325346" y="160200"/>
                    </a:lnTo>
                    <a:cubicBezTo>
                      <a:pt x="234138" y="160200"/>
                      <a:pt x="160200" y="234138"/>
                      <a:pt x="160200" y="325345"/>
                    </a:cubicBezTo>
                    <a:lnTo>
                      <a:pt x="160200" y="869046"/>
                    </a:lnTo>
                    <a:lnTo>
                      <a:pt x="0" y="869046"/>
                    </a:lnTo>
                    <a:lnTo>
                      <a:pt x="0" y="325345"/>
                    </a:lnTo>
                    <a:cubicBezTo>
                      <a:pt x="0" y="145662"/>
                      <a:pt x="145663" y="0"/>
                      <a:pt x="32534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000">
                  <a:solidFill>
                    <a:prstClr val="black"/>
                  </a:solidFill>
                  <a:latin typeface="Times New Roman" panose="02020603050405020304" pitchFamily="18" charset="0"/>
                  <a:cs typeface="Times New Roman" panose="02020603050405020304" pitchFamily="18" charset="0"/>
                </a:endParaRPr>
              </a:p>
            </p:txBody>
          </p:sp>
        </p:grpSp>
      </p:grpSp>
      <p:sp>
        <p:nvSpPr>
          <p:cNvPr id="14" name="Rounded Rectangle 79"/>
          <p:cNvSpPr/>
          <p:nvPr/>
        </p:nvSpPr>
        <p:spPr>
          <a:xfrm>
            <a:off x="749450" y="2722123"/>
            <a:ext cx="3423847" cy="2282649"/>
          </a:xfrm>
          <a:custGeom>
            <a:avLst/>
            <a:gdLst>
              <a:gd name="connsiteX0" fmla="*/ 0 w 3423847"/>
              <a:gd name="connsiteY0" fmla="*/ 110366 h 2282649"/>
              <a:gd name="connsiteX1" fmla="*/ 110366 w 3423847"/>
              <a:gd name="connsiteY1" fmla="*/ 0 h 2282649"/>
              <a:gd name="connsiteX2" fmla="*/ 3313481 w 3423847"/>
              <a:gd name="connsiteY2" fmla="*/ 0 h 2282649"/>
              <a:gd name="connsiteX3" fmla="*/ 3423847 w 3423847"/>
              <a:gd name="connsiteY3" fmla="*/ 110366 h 2282649"/>
              <a:gd name="connsiteX4" fmla="*/ 3423847 w 3423847"/>
              <a:gd name="connsiteY4" fmla="*/ 2172283 h 2282649"/>
              <a:gd name="connsiteX5" fmla="*/ 3313481 w 3423847"/>
              <a:gd name="connsiteY5" fmla="*/ 2282649 h 2282649"/>
              <a:gd name="connsiteX6" fmla="*/ 110366 w 3423847"/>
              <a:gd name="connsiteY6" fmla="*/ 2282649 h 2282649"/>
              <a:gd name="connsiteX7" fmla="*/ 0 w 3423847"/>
              <a:gd name="connsiteY7" fmla="*/ 2172283 h 2282649"/>
              <a:gd name="connsiteX8" fmla="*/ 0 w 3423847"/>
              <a:gd name="connsiteY8" fmla="*/ 110366 h 228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3847" h="2282649" fill="none" extrusionOk="0">
                <a:moveTo>
                  <a:pt x="0" y="110366"/>
                </a:moveTo>
                <a:cubicBezTo>
                  <a:pt x="2480" y="53203"/>
                  <a:pt x="49287" y="6147"/>
                  <a:pt x="110366" y="0"/>
                </a:cubicBezTo>
                <a:cubicBezTo>
                  <a:pt x="557920" y="129984"/>
                  <a:pt x="2022267" y="57050"/>
                  <a:pt x="3313481" y="0"/>
                </a:cubicBezTo>
                <a:cubicBezTo>
                  <a:pt x="3378185" y="7968"/>
                  <a:pt x="3425440" y="46953"/>
                  <a:pt x="3423847" y="110366"/>
                </a:cubicBezTo>
                <a:cubicBezTo>
                  <a:pt x="3382335" y="518455"/>
                  <a:pt x="3359556" y="1387930"/>
                  <a:pt x="3423847" y="2172283"/>
                </a:cubicBezTo>
                <a:cubicBezTo>
                  <a:pt x="3421254" y="2230876"/>
                  <a:pt x="3364922" y="2283716"/>
                  <a:pt x="3313481" y="2282649"/>
                </a:cubicBezTo>
                <a:cubicBezTo>
                  <a:pt x="1815080" y="2257011"/>
                  <a:pt x="536751" y="2229418"/>
                  <a:pt x="110366" y="2282649"/>
                </a:cubicBezTo>
                <a:cubicBezTo>
                  <a:pt x="47526" y="2272776"/>
                  <a:pt x="3290" y="2235299"/>
                  <a:pt x="0" y="2172283"/>
                </a:cubicBezTo>
                <a:cubicBezTo>
                  <a:pt x="49496" y="1753992"/>
                  <a:pt x="153516" y="410375"/>
                  <a:pt x="0" y="110366"/>
                </a:cubicBezTo>
                <a:close/>
              </a:path>
              <a:path w="3423847" h="2282649" stroke="0" extrusionOk="0">
                <a:moveTo>
                  <a:pt x="0" y="110366"/>
                </a:moveTo>
                <a:cubicBezTo>
                  <a:pt x="-8514" y="47523"/>
                  <a:pt x="52974" y="-9205"/>
                  <a:pt x="110366" y="0"/>
                </a:cubicBezTo>
                <a:cubicBezTo>
                  <a:pt x="1392465" y="164342"/>
                  <a:pt x="2132249" y="-131292"/>
                  <a:pt x="3313481" y="0"/>
                </a:cubicBezTo>
                <a:cubicBezTo>
                  <a:pt x="3367219" y="8257"/>
                  <a:pt x="3420454" y="54020"/>
                  <a:pt x="3423847" y="110366"/>
                </a:cubicBezTo>
                <a:cubicBezTo>
                  <a:pt x="3592911" y="351670"/>
                  <a:pt x="3272356" y="1324795"/>
                  <a:pt x="3423847" y="2172283"/>
                </a:cubicBezTo>
                <a:cubicBezTo>
                  <a:pt x="3427709" y="2229295"/>
                  <a:pt x="3374833" y="2287994"/>
                  <a:pt x="3313481" y="2282649"/>
                </a:cubicBezTo>
                <a:cubicBezTo>
                  <a:pt x="2215773" y="2329022"/>
                  <a:pt x="780507" y="2160809"/>
                  <a:pt x="110366" y="2282649"/>
                </a:cubicBezTo>
                <a:cubicBezTo>
                  <a:pt x="41337" y="2280847"/>
                  <a:pt x="-2484" y="2234251"/>
                  <a:pt x="0" y="2172283"/>
                </a:cubicBezTo>
                <a:cubicBezTo>
                  <a:pt x="-111008" y="1495749"/>
                  <a:pt x="-57082" y="365400"/>
                  <a:pt x="0" y="110366"/>
                </a:cubicBezTo>
                <a:close/>
              </a:path>
            </a:pathLst>
          </a:custGeom>
          <a:solidFill>
            <a:srgbClr val="CCFFFF"/>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45647" tIns="22824" rIns="45647" bIns="22824" rtlCol="0" anchor="ctr"/>
          <a:lstStyle/>
          <a:p>
            <a:pPr algn="ctr" defTabSz="1087755"/>
            <a:endParaRPr lang="en-US" sz="2000" i="1">
              <a:solidFill>
                <a:prstClr val="white"/>
              </a:solidFill>
              <a:latin typeface="Times New Roman" panose="02020603050405020304" pitchFamily="18" charset="0"/>
              <a:cs typeface="Times New Roman" panose="02020603050405020304" pitchFamily="18" charset="0"/>
            </a:endParaRPr>
          </a:p>
        </p:txBody>
      </p:sp>
      <p:sp>
        <p:nvSpPr>
          <p:cNvPr id="16" name="Rounded Rectangle 83"/>
          <p:cNvSpPr/>
          <p:nvPr/>
        </p:nvSpPr>
        <p:spPr>
          <a:xfrm>
            <a:off x="4345993" y="2722122"/>
            <a:ext cx="3311524" cy="2193368"/>
          </a:xfrm>
          <a:custGeom>
            <a:avLst/>
            <a:gdLst>
              <a:gd name="connsiteX0" fmla="*/ 0 w 3311524"/>
              <a:gd name="connsiteY0" fmla="*/ 106049 h 2193368"/>
              <a:gd name="connsiteX1" fmla="*/ 106049 w 3311524"/>
              <a:gd name="connsiteY1" fmla="*/ 0 h 2193368"/>
              <a:gd name="connsiteX2" fmla="*/ 3205475 w 3311524"/>
              <a:gd name="connsiteY2" fmla="*/ 0 h 2193368"/>
              <a:gd name="connsiteX3" fmla="*/ 3311524 w 3311524"/>
              <a:gd name="connsiteY3" fmla="*/ 106049 h 2193368"/>
              <a:gd name="connsiteX4" fmla="*/ 3311524 w 3311524"/>
              <a:gd name="connsiteY4" fmla="*/ 2087319 h 2193368"/>
              <a:gd name="connsiteX5" fmla="*/ 3205475 w 3311524"/>
              <a:gd name="connsiteY5" fmla="*/ 2193368 h 2193368"/>
              <a:gd name="connsiteX6" fmla="*/ 106049 w 3311524"/>
              <a:gd name="connsiteY6" fmla="*/ 2193368 h 2193368"/>
              <a:gd name="connsiteX7" fmla="*/ 0 w 3311524"/>
              <a:gd name="connsiteY7" fmla="*/ 2087319 h 2193368"/>
              <a:gd name="connsiteX8" fmla="*/ 0 w 3311524"/>
              <a:gd name="connsiteY8" fmla="*/ 106049 h 21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4" h="2193368" fill="none" extrusionOk="0">
                <a:moveTo>
                  <a:pt x="0" y="106049"/>
                </a:moveTo>
                <a:cubicBezTo>
                  <a:pt x="-873" y="55760"/>
                  <a:pt x="48017" y="2340"/>
                  <a:pt x="106049" y="0"/>
                </a:cubicBezTo>
                <a:cubicBezTo>
                  <a:pt x="455189" y="119619"/>
                  <a:pt x="1893893" y="101937"/>
                  <a:pt x="3205475" y="0"/>
                </a:cubicBezTo>
                <a:cubicBezTo>
                  <a:pt x="3265371" y="91"/>
                  <a:pt x="3318086" y="43703"/>
                  <a:pt x="3311524" y="106049"/>
                </a:cubicBezTo>
                <a:cubicBezTo>
                  <a:pt x="3299292" y="495177"/>
                  <a:pt x="3223732" y="1509270"/>
                  <a:pt x="3311524" y="2087319"/>
                </a:cubicBezTo>
                <a:cubicBezTo>
                  <a:pt x="3308020" y="2135002"/>
                  <a:pt x="3267234" y="2201889"/>
                  <a:pt x="3205475" y="2193368"/>
                </a:cubicBezTo>
                <a:cubicBezTo>
                  <a:pt x="2121486" y="2271165"/>
                  <a:pt x="443212" y="2324011"/>
                  <a:pt x="106049" y="2193368"/>
                </a:cubicBezTo>
                <a:cubicBezTo>
                  <a:pt x="45271" y="2200196"/>
                  <a:pt x="2463" y="2144769"/>
                  <a:pt x="0" y="2087319"/>
                </a:cubicBezTo>
                <a:cubicBezTo>
                  <a:pt x="-9684" y="1771350"/>
                  <a:pt x="159350" y="877165"/>
                  <a:pt x="0" y="106049"/>
                </a:cubicBezTo>
                <a:close/>
              </a:path>
              <a:path w="3311524" h="2193368" stroke="0" extrusionOk="0">
                <a:moveTo>
                  <a:pt x="0" y="106049"/>
                </a:moveTo>
                <a:cubicBezTo>
                  <a:pt x="10969" y="46810"/>
                  <a:pt x="45711" y="2917"/>
                  <a:pt x="106049" y="0"/>
                </a:cubicBezTo>
                <a:cubicBezTo>
                  <a:pt x="986918" y="52047"/>
                  <a:pt x="2240919" y="-2960"/>
                  <a:pt x="3205475" y="0"/>
                </a:cubicBezTo>
                <a:cubicBezTo>
                  <a:pt x="3271476" y="266"/>
                  <a:pt x="3303738" y="50935"/>
                  <a:pt x="3311524" y="106049"/>
                </a:cubicBezTo>
                <a:cubicBezTo>
                  <a:pt x="3228200" y="672067"/>
                  <a:pt x="3158913" y="1363852"/>
                  <a:pt x="3311524" y="2087319"/>
                </a:cubicBezTo>
                <a:cubicBezTo>
                  <a:pt x="3312067" y="2139515"/>
                  <a:pt x="3273257" y="2186559"/>
                  <a:pt x="3205475" y="2193368"/>
                </a:cubicBezTo>
                <a:cubicBezTo>
                  <a:pt x="1697950" y="2266139"/>
                  <a:pt x="426990" y="2105768"/>
                  <a:pt x="106049" y="2193368"/>
                </a:cubicBezTo>
                <a:cubicBezTo>
                  <a:pt x="49765" y="2204429"/>
                  <a:pt x="421" y="2145202"/>
                  <a:pt x="0" y="2087319"/>
                </a:cubicBezTo>
                <a:cubicBezTo>
                  <a:pt x="-85788" y="1461879"/>
                  <a:pt x="13084" y="521004"/>
                  <a:pt x="0" y="106049"/>
                </a:cubicBezTo>
                <a:close/>
              </a:path>
            </a:pathLst>
          </a:custGeom>
          <a:solidFill>
            <a:srgbClr val="CCFFFF"/>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000" i="1">
              <a:solidFill>
                <a:prstClr val="white"/>
              </a:solidFill>
              <a:latin typeface="Times New Roman" panose="02020603050405020304" pitchFamily="18" charset="0"/>
              <a:cs typeface="Times New Roman" panose="02020603050405020304" pitchFamily="18" charset="0"/>
            </a:endParaRPr>
          </a:p>
        </p:txBody>
      </p:sp>
      <p:sp>
        <p:nvSpPr>
          <p:cNvPr id="18" name="Rounded Rectangle 87"/>
          <p:cNvSpPr/>
          <p:nvPr/>
        </p:nvSpPr>
        <p:spPr>
          <a:xfrm>
            <a:off x="7961937" y="2722123"/>
            <a:ext cx="3455467" cy="2282650"/>
          </a:xfrm>
          <a:custGeom>
            <a:avLst/>
            <a:gdLst>
              <a:gd name="connsiteX0" fmla="*/ 0 w 3455467"/>
              <a:gd name="connsiteY0" fmla="*/ 110366 h 2282650"/>
              <a:gd name="connsiteX1" fmla="*/ 110366 w 3455467"/>
              <a:gd name="connsiteY1" fmla="*/ 0 h 2282650"/>
              <a:gd name="connsiteX2" fmla="*/ 3345101 w 3455467"/>
              <a:gd name="connsiteY2" fmla="*/ 0 h 2282650"/>
              <a:gd name="connsiteX3" fmla="*/ 3455467 w 3455467"/>
              <a:gd name="connsiteY3" fmla="*/ 110366 h 2282650"/>
              <a:gd name="connsiteX4" fmla="*/ 3455467 w 3455467"/>
              <a:gd name="connsiteY4" fmla="*/ 2172284 h 2282650"/>
              <a:gd name="connsiteX5" fmla="*/ 3345101 w 3455467"/>
              <a:gd name="connsiteY5" fmla="*/ 2282650 h 2282650"/>
              <a:gd name="connsiteX6" fmla="*/ 110366 w 3455467"/>
              <a:gd name="connsiteY6" fmla="*/ 2282650 h 2282650"/>
              <a:gd name="connsiteX7" fmla="*/ 0 w 3455467"/>
              <a:gd name="connsiteY7" fmla="*/ 2172284 h 2282650"/>
              <a:gd name="connsiteX8" fmla="*/ 0 w 3455467"/>
              <a:gd name="connsiteY8" fmla="*/ 110366 h 22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5467" h="2282650" fill="none" extrusionOk="0">
                <a:moveTo>
                  <a:pt x="0" y="110366"/>
                </a:moveTo>
                <a:cubicBezTo>
                  <a:pt x="9899" y="50737"/>
                  <a:pt x="46299" y="5565"/>
                  <a:pt x="110366" y="0"/>
                </a:cubicBezTo>
                <a:cubicBezTo>
                  <a:pt x="1349218" y="85549"/>
                  <a:pt x="2596171" y="-126940"/>
                  <a:pt x="3345101" y="0"/>
                </a:cubicBezTo>
                <a:cubicBezTo>
                  <a:pt x="3414278" y="1900"/>
                  <a:pt x="3462027" y="51404"/>
                  <a:pt x="3455467" y="110366"/>
                </a:cubicBezTo>
                <a:cubicBezTo>
                  <a:pt x="3351855" y="600894"/>
                  <a:pt x="3335759" y="1725708"/>
                  <a:pt x="3455467" y="2172284"/>
                </a:cubicBezTo>
                <a:cubicBezTo>
                  <a:pt x="3454240" y="2221562"/>
                  <a:pt x="3405082" y="2280535"/>
                  <a:pt x="3345101" y="2282650"/>
                </a:cubicBezTo>
                <a:cubicBezTo>
                  <a:pt x="2914500" y="2187057"/>
                  <a:pt x="846063" y="2258228"/>
                  <a:pt x="110366" y="2282650"/>
                </a:cubicBezTo>
                <a:cubicBezTo>
                  <a:pt x="55598" y="2287447"/>
                  <a:pt x="1694" y="2235037"/>
                  <a:pt x="0" y="2172284"/>
                </a:cubicBezTo>
                <a:cubicBezTo>
                  <a:pt x="-77982" y="1907421"/>
                  <a:pt x="160327" y="399456"/>
                  <a:pt x="0" y="110366"/>
                </a:cubicBezTo>
                <a:close/>
              </a:path>
              <a:path w="3455467" h="2282650" stroke="0" extrusionOk="0">
                <a:moveTo>
                  <a:pt x="0" y="110366"/>
                </a:moveTo>
                <a:cubicBezTo>
                  <a:pt x="2063" y="49896"/>
                  <a:pt x="44059" y="2414"/>
                  <a:pt x="110366" y="0"/>
                </a:cubicBezTo>
                <a:cubicBezTo>
                  <a:pt x="809793" y="106463"/>
                  <a:pt x="2880754" y="23685"/>
                  <a:pt x="3345101" y="0"/>
                </a:cubicBezTo>
                <a:cubicBezTo>
                  <a:pt x="3406401" y="-7791"/>
                  <a:pt x="3453826" y="41193"/>
                  <a:pt x="3455467" y="110366"/>
                </a:cubicBezTo>
                <a:cubicBezTo>
                  <a:pt x="3489837" y="540462"/>
                  <a:pt x="3525197" y="1831381"/>
                  <a:pt x="3455467" y="2172284"/>
                </a:cubicBezTo>
                <a:cubicBezTo>
                  <a:pt x="3456919" y="2234784"/>
                  <a:pt x="3397313" y="2286428"/>
                  <a:pt x="3345101" y="2282650"/>
                </a:cubicBezTo>
                <a:cubicBezTo>
                  <a:pt x="2364072" y="2169954"/>
                  <a:pt x="487006" y="2224855"/>
                  <a:pt x="110366" y="2282650"/>
                </a:cubicBezTo>
                <a:cubicBezTo>
                  <a:pt x="43131" y="2277349"/>
                  <a:pt x="-9887" y="2234733"/>
                  <a:pt x="0" y="2172284"/>
                </a:cubicBezTo>
                <a:cubicBezTo>
                  <a:pt x="46413" y="1855111"/>
                  <a:pt x="32782" y="613343"/>
                  <a:pt x="0" y="110366"/>
                </a:cubicBezTo>
                <a:close/>
              </a:path>
            </a:pathLst>
          </a:custGeom>
          <a:solidFill>
            <a:srgbClr val="CCFFFF"/>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45647" tIns="22824" rIns="45647" bIns="22824" rtlCol="0" anchor="ctr"/>
          <a:lstStyle/>
          <a:p>
            <a:pPr algn="ctr" defTabSz="1087755"/>
            <a:endParaRPr lang="en-US" sz="2000" i="1">
              <a:solidFill>
                <a:prstClr val="white"/>
              </a:solidFill>
              <a:latin typeface="Times New Roman" panose="02020603050405020304" pitchFamily="18" charset="0"/>
              <a:cs typeface="Times New Roman" panose="02020603050405020304" pitchFamily="18" charset="0"/>
            </a:endParaRPr>
          </a:p>
        </p:txBody>
      </p:sp>
      <p:sp>
        <p:nvSpPr>
          <p:cNvPr id="19" name="Rectangle 94"/>
          <p:cNvSpPr/>
          <p:nvPr/>
        </p:nvSpPr>
        <p:spPr>
          <a:xfrm>
            <a:off x="3767726" y="1682539"/>
            <a:ext cx="4466512" cy="625910"/>
          </a:xfrm>
          <a:prstGeom prst="rect">
            <a:avLst/>
          </a:prstGeom>
          <a:solidFill>
            <a:srgbClr val="FDE4CF"/>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45647" tIns="22824" rIns="45647" bIns="22824" rtlCol="0" anchor="ctr"/>
          <a:lstStyle/>
          <a:p>
            <a:pPr algn="ctr" defTabSz="1087755">
              <a:defRPr/>
            </a:pPr>
            <a:r>
              <a:rPr lang="en-US" sz="2000" b="1" i="1" dirty="0">
                <a:solidFill>
                  <a:schemeClr val="tx1">
                    <a:lumMod val="50000"/>
                  </a:schemeClr>
                </a:solidFill>
                <a:latin typeface="Times New Roman" panose="02020603050405020304" pitchFamily="18" charset="0"/>
                <a:cs typeface="Times New Roman" panose="02020603050405020304" pitchFamily="18" charset="0"/>
              </a:rPr>
              <a:t>Cảnh bạo hành trong gia đình</a:t>
            </a:r>
          </a:p>
        </p:txBody>
      </p:sp>
      <p:sp>
        <p:nvSpPr>
          <p:cNvPr id="20" name="Text Box 17"/>
          <p:cNvSpPr txBox="1">
            <a:spLocks noChangeArrowheads="1"/>
          </p:cNvSpPr>
          <p:nvPr/>
        </p:nvSpPr>
        <p:spPr bwMode="gray">
          <a:xfrm>
            <a:off x="862463" y="2824640"/>
            <a:ext cx="3218075" cy="195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87755"/>
            <a:r>
              <a:rPr lang="vi-VN" sz="2000" b="1" dirty="0">
                <a:solidFill>
                  <a:srgbClr val="FF0000"/>
                </a:solidFill>
                <a:latin typeface="Times New Roman" panose="02020603050405020304" pitchFamily="18" charset="0"/>
                <a:cs typeface="Times New Roman" panose="02020603050405020304" pitchFamily="18" charset="0"/>
              </a:rPr>
              <a:t>Người đàn ông</a:t>
            </a:r>
            <a:endParaRPr lang="en-US" sz="2000" b="1" dirty="0">
              <a:solidFill>
                <a:srgbClr val="FF0000"/>
              </a:solidFill>
              <a:latin typeface="Times New Roman" panose="02020603050405020304" pitchFamily="18" charset="0"/>
              <a:cs typeface="Times New Roman" panose="02020603050405020304" pitchFamily="18" charset="0"/>
            </a:endParaRPr>
          </a:p>
          <a:p>
            <a:pPr defTabSz="1087755"/>
            <a:r>
              <a:rPr lang="en-US" sz="2000" b="1" i="1" dirty="0">
                <a:solidFill>
                  <a:srgbClr val="000000"/>
                </a:solidFill>
                <a:latin typeface="Times New Roman" panose="02020603050405020304" pitchFamily="18" charset="0"/>
                <a:cs typeface="Times New Roman" panose="02020603050405020304" pitchFamily="18" charset="0"/>
              </a:rPr>
              <a:t>+ Ngoại hình: cực nhọc, cằn cỗi, dữ tợn</a:t>
            </a:r>
          </a:p>
          <a:p>
            <a:pPr defTabSz="1087755"/>
            <a:r>
              <a:rPr lang="en-US" sz="2000" b="1" i="1" dirty="0">
                <a:solidFill>
                  <a:srgbClr val="000000"/>
                </a:solidFill>
                <a:latin typeface="Times New Roman" panose="02020603050405020304" pitchFamily="18" charset="0"/>
                <a:cs typeface="Times New Roman" panose="02020603050405020304" pitchFamily="18" charset="0"/>
              </a:rPr>
              <a:t>+ Thái độ và hành động: </a:t>
            </a:r>
            <a:r>
              <a:rPr lang="vi-VN" sz="2000" b="1" i="1" dirty="0">
                <a:solidFill>
                  <a:srgbClr val="000000"/>
                </a:solidFill>
                <a:latin typeface="Times New Roman" panose="02020603050405020304" pitchFamily="18" charset="0"/>
                <a:cs typeface="Times New Roman" panose="02020603050405020304" pitchFamily="18" charset="0"/>
              </a:rPr>
              <a:t>như</a:t>
            </a:r>
            <a:r>
              <a:rPr lang="en-US" sz="2000" b="1" i="1" dirty="0">
                <a:solidFill>
                  <a:srgbClr val="000000"/>
                </a:solidFill>
                <a:latin typeface="Times New Roman" panose="02020603050405020304" pitchFamily="18" charset="0"/>
                <a:cs typeface="Times New Roman" panose="02020603050405020304" pitchFamily="18" charset="0"/>
              </a:rPr>
              <a:t> thú dữ, vũ phu, tàn bạo</a:t>
            </a:r>
          </a:p>
          <a:p>
            <a:pPr defTabSz="1087755"/>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21" name="Text Box 17"/>
          <p:cNvSpPr txBox="1">
            <a:spLocks noChangeArrowheads="1"/>
          </p:cNvSpPr>
          <p:nvPr/>
        </p:nvSpPr>
        <p:spPr bwMode="gray">
          <a:xfrm>
            <a:off x="7961937" y="2817384"/>
            <a:ext cx="3455467" cy="232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115" indent="-285115" defTabSz="1087755">
              <a:buClr>
                <a:srgbClr val="F79646"/>
              </a:buClr>
              <a:buSzPct val="100000"/>
              <a:buFont typeface="Wingdings" panose="05000000000000000000" pitchFamily="2" charset="2"/>
              <a:buChar char="§"/>
            </a:pPr>
            <a:r>
              <a:rPr lang="vi-VN" sz="2000" b="1" dirty="0">
                <a:solidFill>
                  <a:srgbClr val="FF0000"/>
                </a:solidFill>
                <a:latin typeface="Times New Roman" panose="02020603050405020304" pitchFamily="18" charset="0"/>
                <a:cs typeface="Times New Roman" panose="02020603050405020304" pitchFamily="18" charset="0"/>
              </a:rPr>
              <a:t>Thằng Phác</a:t>
            </a:r>
            <a:endParaRPr lang="en-US" sz="2000" b="1" dirty="0">
              <a:solidFill>
                <a:srgbClr val="FF0000"/>
              </a:solidFill>
              <a:latin typeface="Times New Roman" panose="02020603050405020304" pitchFamily="18" charset="0"/>
              <a:cs typeface="Times New Roman" panose="02020603050405020304" pitchFamily="18" charset="0"/>
            </a:endParaRPr>
          </a:p>
          <a:p>
            <a:pPr defTabSz="1087755">
              <a:lnSpc>
                <a:spcPct val="130000"/>
              </a:lnSpc>
            </a:pPr>
            <a:r>
              <a:rPr lang="en-US" sz="2000" b="1" dirty="0">
                <a:solidFill>
                  <a:srgbClr val="000000"/>
                </a:solidFill>
                <a:latin typeface="Times New Roman" panose="02020603050405020304" pitchFamily="18" charset="0"/>
                <a:cs typeface="Times New Roman" panose="02020603050405020304" pitchFamily="18" charset="0"/>
              </a:rPr>
              <a:t>+ Giận dữ, quật thẳng thắt lưng vào cha; </a:t>
            </a:r>
          </a:p>
          <a:p>
            <a:pPr defTabSz="1087755">
              <a:lnSpc>
                <a:spcPct val="130000"/>
              </a:lnSpc>
            </a:pPr>
            <a:r>
              <a:rPr lang="en-US" sz="2000" b="1" dirty="0">
                <a:solidFill>
                  <a:srgbClr val="000000"/>
                </a:solidFill>
                <a:latin typeface="Times New Roman" panose="02020603050405020304" pitchFamily="18" charset="0"/>
                <a:cs typeface="Times New Roman" panose="02020603050405020304" pitchFamily="18" charset="0"/>
              </a:rPr>
              <a:t>+ ngã dúi khi hứng trọn hai cái tát của cha</a:t>
            </a:r>
          </a:p>
          <a:p>
            <a:pPr marL="285115" indent="-285115" defTabSz="1087755">
              <a:buClr>
                <a:srgbClr val="F79646"/>
              </a:buClr>
              <a:buSzPct val="100000"/>
              <a:buFont typeface="Wingdings" panose="05000000000000000000" pitchFamily="2" charset="2"/>
              <a:buChar char="§"/>
            </a:pPr>
            <a:endParaRPr lang="vi-VN" sz="2000" b="1" dirty="0">
              <a:solidFill>
                <a:srgbClr val="000000"/>
              </a:solidFill>
              <a:latin typeface="Times New Roman" panose="02020603050405020304" pitchFamily="18" charset="0"/>
              <a:cs typeface="Times New Roman" panose="02020603050405020304" pitchFamily="18" charset="0"/>
            </a:endParaRPr>
          </a:p>
        </p:txBody>
      </p:sp>
      <p:sp>
        <p:nvSpPr>
          <p:cNvPr id="28" name="Text Box 5"/>
          <p:cNvSpPr txBox="1">
            <a:spLocks noChangeArrowheads="1"/>
          </p:cNvSpPr>
          <p:nvPr/>
        </p:nvSpPr>
        <p:spPr bwMode="auto">
          <a:xfrm>
            <a:off x="1105844" y="883784"/>
            <a:ext cx="10423192" cy="47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87755" eaLnBrk="1" hangingPunct="1">
              <a:spcBef>
                <a:spcPct val="50000"/>
              </a:spcBef>
            </a:pPr>
            <a:r>
              <a:rPr lang="en-US" sz="2400" b="1" dirty="0">
                <a:solidFill>
                  <a:srgbClr val="0000FF"/>
                </a:solidFill>
                <a:latin typeface="Times New Roman" panose="02020603050405020304" pitchFamily="18" charset="0"/>
                <a:cs typeface="Times New Roman" panose="02020603050405020304" pitchFamily="18" charset="0"/>
              </a:rPr>
              <a:t>  b.</a:t>
            </a:r>
            <a:r>
              <a:rPr lang="vi-VN"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Phát</a:t>
            </a:r>
            <a:r>
              <a:rPr lang="en-US" sz="2400" b="1" dirty="0">
                <a:solidFill>
                  <a:srgbClr val="0000FF"/>
                </a:solidFill>
                <a:latin typeface="Times New Roman" panose="02020603050405020304" pitchFamily="18" charset="0"/>
                <a:cs typeface="Times New Roman" panose="02020603050405020304" pitchFamily="18" charset="0"/>
              </a:rPr>
              <a:t> hiện 2: </a:t>
            </a:r>
            <a:r>
              <a:rPr lang="en-US" sz="2400" b="1" i="1" dirty="0">
                <a:solidFill>
                  <a:srgbClr val="0000FF"/>
                </a:solidFill>
                <a:latin typeface="Times New Roman" panose="02020603050405020304" pitchFamily="18" charset="0"/>
                <a:cs typeface="Times New Roman" panose="02020603050405020304" pitchFamily="18" charset="0"/>
              </a:rPr>
              <a:t>Bức tranh cuộc sống đầy bất ngờ và nghịch lí</a:t>
            </a:r>
          </a:p>
        </p:txBody>
      </p:sp>
      <p:sp>
        <p:nvSpPr>
          <p:cNvPr id="29" name="Rectangle 35"/>
          <p:cNvSpPr>
            <a:spLocks noChangeArrowheads="1"/>
          </p:cNvSpPr>
          <p:nvPr/>
        </p:nvSpPr>
        <p:spPr bwMode="auto">
          <a:xfrm>
            <a:off x="4518034" y="3029091"/>
            <a:ext cx="3155932" cy="189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4" tIns="22831" rIns="45664" bIns="22831">
            <a:spAutoFit/>
          </a:bodyPr>
          <a:lstStyle/>
          <a:p>
            <a:pPr marL="285115" indent="-285115" defTabSz="1087755">
              <a:buClr>
                <a:srgbClr val="F79646"/>
              </a:buClr>
              <a:buSzPct val="100000"/>
              <a:buFont typeface="Wingdings" panose="05000000000000000000" pitchFamily="2" charset="2"/>
              <a:buChar char="§"/>
            </a:pPr>
            <a:r>
              <a:rPr lang="vi-VN" sz="2000" b="1" dirty="0">
                <a:solidFill>
                  <a:srgbClr val="FF0000"/>
                </a:solidFill>
                <a:latin typeface="Times New Roman" panose="02020603050405020304" pitchFamily="18" charset="0"/>
                <a:cs typeface="Times New Roman" panose="02020603050405020304" pitchFamily="18" charset="0"/>
              </a:rPr>
              <a:t>Người đàn bà</a:t>
            </a:r>
            <a:endParaRPr lang="en-US" sz="2000" b="1" dirty="0">
              <a:solidFill>
                <a:srgbClr val="000000"/>
              </a:solidFill>
              <a:latin typeface="Times New Roman" panose="02020603050405020304" pitchFamily="18" charset="0"/>
              <a:cs typeface="Times New Roman" panose="02020603050405020304" pitchFamily="18" charset="0"/>
            </a:endParaRPr>
          </a:p>
          <a:p>
            <a:pPr defTabSz="1087755">
              <a:buClr>
                <a:srgbClr val="F79646"/>
              </a:buClr>
              <a:buSzPct val="100000"/>
            </a:pPr>
            <a:r>
              <a:rPr lang="en-US" sz="2000" b="1" dirty="0">
                <a:solidFill>
                  <a:srgbClr val="000000"/>
                </a:solidFill>
                <a:latin typeface="Times New Roman" panose="02020603050405020304" pitchFamily="18" charset="0"/>
                <a:cs typeface="Times New Roman" panose="02020603050405020304" pitchFamily="18" charset="0"/>
              </a:rPr>
              <a:t>+ Thái độ: </a:t>
            </a:r>
            <a:r>
              <a:rPr lang="vi-VN" sz="2000" b="1" dirty="0">
                <a:solidFill>
                  <a:srgbClr val="000000"/>
                </a:solidFill>
                <a:latin typeface="Times New Roman" panose="02020603050405020304" pitchFamily="18" charset="0"/>
                <a:cs typeface="Times New Roman" panose="02020603050405020304" pitchFamily="18" charset="0"/>
              </a:rPr>
              <a:t>Cam chịu đầy nhẫn nhục</a:t>
            </a:r>
            <a:endParaRPr lang="en-US" sz="2000" b="1" dirty="0">
              <a:solidFill>
                <a:srgbClr val="000000"/>
              </a:solidFill>
              <a:latin typeface="Times New Roman" panose="02020603050405020304" pitchFamily="18" charset="0"/>
              <a:cs typeface="Times New Roman" panose="02020603050405020304" pitchFamily="18" charset="0"/>
            </a:endParaRPr>
          </a:p>
          <a:p>
            <a:pPr defTabSz="1087755">
              <a:buClr>
                <a:srgbClr val="F79646"/>
              </a:buClr>
              <a:buSzPct val="100000"/>
            </a:pP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Bị đánh thô bạo vẫn</a:t>
            </a:r>
            <a:r>
              <a:rPr lang="en-US" sz="2000" b="1" dirty="0">
                <a:solidFill>
                  <a:srgbClr val="000000"/>
                </a:solidFill>
                <a:latin typeface="Times New Roman" panose="02020603050405020304" pitchFamily="18" charset="0"/>
                <a:cs typeface="Times New Roman" panose="02020603050405020304" pitchFamily="18" charset="0"/>
              </a:rPr>
              <a:t>: không kêu, không chống trả, không chạy </a:t>
            </a:r>
            <a:r>
              <a:rPr lang="en-US" sz="2000" b="1" dirty="0" err="1">
                <a:solidFill>
                  <a:srgbClr val="000000"/>
                </a:solidFill>
                <a:latin typeface="Times New Roman" panose="02020603050405020304" pitchFamily="18" charset="0"/>
                <a:cs typeface="Times New Roman" panose="02020603050405020304" pitchFamily="18" charset="0"/>
              </a:rPr>
              <a:t>trốn</a:t>
            </a:r>
            <a:r>
              <a:rPr lang="en-US" sz="2000" b="1" dirty="0">
                <a:solidFill>
                  <a:srgbClr val="000000"/>
                </a:solidFill>
                <a:latin typeface="Times New Roman" panose="02020603050405020304" pitchFamily="18" charset="0"/>
                <a:cs typeface="Times New Roman" panose="02020603050405020304" pitchFamily="18" charset="0"/>
              </a:rPr>
              <a:t>,..</a:t>
            </a:r>
          </a:p>
        </p:txBody>
      </p:sp>
      <p:sp>
        <p:nvSpPr>
          <p:cNvPr id="30" name="Rectangle 37"/>
          <p:cNvSpPr>
            <a:spLocks noChangeArrowheads="1"/>
          </p:cNvSpPr>
          <p:nvPr/>
        </p:nvSpPr>
        <p:spPr bwMode="auto">
          <a:xfrm>
            <a:off x="3878413" y="5141081"/>
            <a:ext cx="8846233" cy="45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4" tIns="22831" rIns="45664" bIns="22831">
            <a:spAutoFit/>
          </a:bodyPr>
          <a:lstStyle/>
          <a:p>
            <a:pPr marL="285115" indent="-285115" algn="just" defTabSz="1087755">
              <a:lnSpc>
                <a:spcPct val="120000"/>
              </a:lnSpc>
              <a:buClr>
                <a:srgbClr val="E46C0A"/>
              </a:buClr>
              <a:buSzPct val="120000"/>
              <a:buFont typeface="Wingdings 3" panose="05040102010807070707" pitchFamily="18" charset="2"/>
              <a:buChar char="Ê"/>
            </a:pP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Cảnh tượng nghiệt ngã, phũ phàng</a:t>
            </a:r>
          </a:p>
        </p:txBody>
      </p:sp>
      <p:grpSp>
        <p:nvGrpSpPr>
          <p:cNvPr id="31" name="Group 15"/>
          <p:cNvGrpSpPr/>
          <p:nvPr/>
        </p:nvGrpSpPr>
        <p:grpSpPr bwMode="auto">
          <a:xfrm>
            <a:off x="1555750" y="5645473"/>
            <a:ext cx="10102850" cy="837730"/>
            <a:chOff x="4295039" y="6271481"/>
            <a:chExt cx="19163926" cy="1677781"/>
          </a:xfrm>
        </p:grpSpPr>
        <p:sp>
          <p:nvSpPr>
            <p:cNvPr id="32" name="Rectangle 16"/>
            <p:cNvSpPr>
              <a:spLocks noChangeArrowheads="1"/>
            </p:cNvSpPr>
            <p:nvPr/>
          </p:nvSpPr>
          <p:spPr bwMode="auto">
            <a:xfrm>
              <a:off x="8583879" y="6271481"/>
              <a:ext cx="14875086" cy="167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087755">
                <a:lnSpc>
                  <a:spcPts val="3005"/>
                </a:lnSpc>
              </a:pPr>
              <a:r>
                <a:rPr lang="vi-VN" sz="2400" b="1" dirty="0">
                  <a:solidFill>
                    <a:srgbClr val="0000FF"/>
                  </a:solidFill>
                  <a:latin typeface="Times New Roman" panose="02020603050405020304" pitchFamily="18" charset="0"/>
                  <a:cs typeface="Times New Roman" panose="02020603050405020304" pitchFamily="18" charset="0"/>
                </a:rPr>
                <a:t>Thực tế cuộc sống nghèo khổ, đau đớn và bi kịch ngang trái của bạo lực gia đình.</a:t>
              </a:r>
            </a:p>
          </p:txBody>
        </p:sp>
        <p:grpSp>
          <p:nvGrpSpPr>
            <p:cNvPr id="33" name="Group 17"/>
            <p:cNvGrpSpPr/>
            <p:nvPr/>
          </p:nvGrpSpPr>
          <p:grpSpPr bwMode="auto">
            <a:xfrm>
              <a:off x="4295039" y="6596743"/>
              <a:ext cx="675056" cy="553230"/>
              <a:chOff x="3185929" y="8382000"/>
              <a:chExt cx="1235258" cy="598119"/>
            </a:xfrm>
          </p:grpSpPr>
          <p:sp>
            <p:nvSpPr>
              <p:cNvPr id="34" name="Chevron 42"/>
              <p:cNvSpPr/>
              <p:nvPr/>
            </p:nvSpPr>
            <p:spPr>
              <a:xfrm rot="10800000" flipH="1" flipV="1">
                <a:off x="3705049" y="8380767"/>
                <a:ext cx="712824" cy="600798"/>
              </a:xfrm>
              <a:prstGeom prst="chevron">
                <a:avLst/>
              </a:prstGeom>
              <a:solidFill>
                <a:schemeClr val="accent6">
                  <a:lumMod val="75000"/>
                </a:schemeClr>
              </a:solidFill>
              <a:ln w="25400" cap="flat" cmpd="sng" algn="ctr">
                <a:noFill/>
                <a:prstDash val="solid"/>
              </a:ln>
              <a:effectLst/>
            </p:spPr>
            <p:txBody>
              <a:bodyPr anchor="ctr"/>
              <a:lstStyle/>
              <a:p>
                <a:pPr algn="ctr" defTabSz="456565">
                  <a:defRPr/>
                </a:pPr>
                <a:endParaRPr lang="en-US" sz="2000" kern="0">
                  <a:solidFill>
                    <a:sysClr val="window" lastClr="FFFFFF"/>
                  </a:solidFill>
                  <a:latin typeface="Times New Roman" panose="02020603050405020304" pitchFamily="18" charset="0"/>
                  <a:cs typeface="Times New Roman" panose="02020603050405020304" pitchFamily="18" charset="0"/>
                </a:endParaRPr>
              </a:p>
            </p:txBody>
          </p:sp>
          <p:sp>
            <p:nvSpPr>
              <p:cNvPr id="35" name="Chevron 43"/>
              <p:cNvSpPr/>
              <p:nvPr/>
            </p:nvSpPr>
            <p:spPr>
              <a:xfrm rot="10800000" flipH="1" flipV="1">
                <a:off x="3185929" y="8380767"/>
                <a:ext cx="712824" cy="600798"/>
              </a:xfrm>
              <a:prstGeom prst="chevron">
                <a:avLst/>
              </a:prstGeom>
              <a:solidFill>
                <a:srgbClr val="F8A968"/>
              </a:solidFill>
              <a:ln w="25400" cap="flat" cmpd="sng" algn="ctr">
                <a:noFill/>
                <a:prstDash val="solid"/>
              </a:ln>
              <a:effectLst/>
            </p:spPr>
            <p:txBody>
              <a:bodyPr anchor="ctr"/>
              <a:lstStyle/>
              <a:p>
                <a:pPr algn="ctr" defTabSz="456565">
                  <a:defRPr/>
                </a:pPr>
                <a:endParaRPr lang="en-US" sz="2000" kern="0">
                  <a:solidFill>
                    <a:sysClr val="window" lastClr="FFFFFF"/>
                  </a:solidFill>
                  <a:latin typeface="Times New Roman" panose="02020603050405020304" pitchFamily="18" charset="0"/>
                  <a:cs typeface="Times New Roman" panose="02020603050405020304" pitchFamily="18" charset="0"/>
                </a:endParaRPr>
              </a:p>
            </p:txBody>
          </p:sp>
        </p:grpSp>
      </p:grpSp>
      <p:pic>
        <p:nvPicPr>
          <p:cNvPr id="36" name="Picture 2" descr="Ôn Thi Đại Học 247 - + MỞ BÀI MB1: Nguyễn Minh Châu là nhà văn mở đường tài  năng và tinh anh nhất của văn học ta hiện nay. Ông đã"/>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223" b="89806" l="0" r="91837">
                        <a14:foregroundMark x1="29388" y1="16019" x2="17959" y2="7282"/>
                        <a14:foregroundMark x1="17959" y1="7282" x2="11020" y2="21359"/>
                        <a14:foregroundMark x1="11020" y1="21359" x2="408" y2="23301"/>
                        <a14:foregroundMark x1="59184" y1="14078" x2="66122" y2="28641"/>
                        <a14:foregroundMark x1="70059" y1="47659" x2="70333" y2="48984"/>
                        <a14:foregroundMark x1="66122" y1="28641" x2="68953" y2="42320"/>
                        <a14:foregroundMark x1="17959" y1="10194" x2="2449" y2="9223"/>
                        <a14:foregroundMark x1="2449" y1="9223" x2="1633" y2="9223"/>
                        <a14:backgroundMark x1="408" y1="62136" x2="17551" y2="61165"/>
                        <a14:backgroundMark x1="17551" y1="61165" x2="70204" y2="63107"/>
                        <a14:backgroundMark x1="70204" y1="63107" x2="86531" y2="61650"/>
                        <a14:backgroundMark x1="86531" y1="61650" x2="96327" y2="70388"/>
                        <a14:backgroundMark x1="88163" y1="42233" x2="77959" y2="54854"/>
                        <a14:backgroundMark x1="77959" y1="54854" x2="75510" y2="60680"/>
                      </a14:backgroundRemoval>
                    </a14:imgEffect>
                  </a14:imgLayer>
                </a14:imgProps>
              </a:ext>
              <a:ext uri="{28A0092B-C50C-407E-A947-70E740481C1C}">
                <a14:useLocalDpi xmlns:a14="http://schemas.microsoft.com/office/drawing/2010/main" val="0"/>
              </a:ext>
            </a:extLst>
          </a:blip>
          <a:srcRect/>
          <a:stretch>
            <a:fillRect/>
          </a:stretch>
        </p:blipFill>
        <p:spPr bwMode="auto">
          <a:xfrm>
            <a:off x="47196" y="4734608"/>
            <a:ext cx="4080538" cy="33843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Effect transition="in" filter="circle(in)">
                                      <p:cBhvr>
                                        <p:cTn id="33" dur="2000"/>
                                        <p:tgtEl>
                                          <p:spTgt spid="2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9">
                                            <p:txEl>
                                              <p:pRg st="0" end="0"/>
                                            </p:txEl>
                                          </p:spTgt>
                                        </p:tgtEl>
                                        <p:attrNameLst>
                                          <p:attrName>style.visibility</p:attrName>
                                        </p:attrNameLst>
                                      </p:cBhvr>
                                      <p:to>
                                        <p:strVal val="visible"/>
                                      </p:to>
                                    </p:set>
                                    <p:animEffect transition="in" filter="wheel(1)">
                                      <p:cBhvr>
                                        <p:cTn id="38" dur="2000"/>
                                        <p:tgtEl>
                                          <p:spTgt spid="2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wheel(1)">
                                      <p:cBhvr>
                                        <p:cTn id="43" dur="2000"/>
                                        <p:tgtEl>
                                          <p:spTgt spid="2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xEl>
                                              <p:pRg st="1" end="1"/>
                                            </p:txEl>
                                          </p:spTgt>
                                        </p:tgtEl>
                                        <p:attrNameLst>
                                          <p:attrName>style.visibility</p:attrName>
                                        </p:attrNameLst>
                                      </p:cBhvr>
                                      <p:to>
                                        <p:strVal val="visible"/>
                                      </p:to>
                                    </p:set>
                                    <p:animEffect transition="in" filter="barn(inVertical)">
                                      <p:cBhvr>
                                        <p:cTn id="48" dur="500"/>
                                        <p:tgtEl>
                                          <p:spTgt spid="20">
                                            <p:txEl>
                                              <p:pRg st="1" end="1"/>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20">
                                            <p:txEl>
                                              <p:pRg st="2" end="2"/>
                                            </p:txEl>
                                          </p:spTgt>
                                        </p:tgtEl>
                                        <p:attrNameLst>
                                          <p:attrName>style.visibility</p:attrName>
                                        </p:attrNameLst>
                                      </p:cBhvr>
                                      <p:to>
                                        <p:strVal val="visible"/>
                                      </p:to>
                                    </p:set>
                                    <p:animEffect transition="in" filter="barn(inVertical)">
                                      <p:cBhvr>
                                        <p:cTn id="51" dur="500"/>
                                        <p:tgtEl>
                                          <p:spTgt spid="20">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9">
                                            <p:txEl>
                                              <p:pRg st="1" end="1"/>
                                            </p:txEl>
                                          </p:spTgt>
                                        </p:tgtEl>
                                        <p:attrNameLst>
                                          <p:attrName>style.visibility</p:attrName>
                                        </p:attrNameLst>
                                      </p:cBhvr>
                                      <p:to>
                                        <p:strVal val="visible"/>
                                      </p:to>
                                    </p:set>
                                    <p:animEffect transition="in" filter="barn(inVertical)">
                                      <p:cBhvr>
                                        <p:cTn id="56" dur="500"/>
                                        <p:tgtEl>
                                          <p:spTgt spid="29">
                                            <p:txEl>
                                              <p:pRg st="1" end="1"/>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29">
                                            <p:txEl>
                                              <p:pRg st="2" end="2"/>
                                            </p:txEl>
                                          </p:spTgt>
                                        </p:tgtEl>
                                        <p:attrNameLst>
                                          <p:attrName>style.visibility</p:attrName>
                                        </p:attrNameLst>
                                      </p:cBhvr>
                                      <p:to>
                                        <p:strVal val="visible"/>
                                      </p:to>
                                    </p:set>
                                    <p:animEffect transition="in" filter="barn(inVertical)">
                                      <p:cBhvr>
                                        <p:cTn id="59" dur="500"/>
                                        <p:tgtEl>
                                          <p:spTgt spid="2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1">
                                            <p:txEl>
                                              <p:pRg st="1" end="1"/>
                                            </p:txEl>
                                          </p:spTgt>
                                        </p:tgtEl>
                                        <p:attrNameLst>
                                          <p:attrName>style.visibility</p:attrName>
                                        </p:attrNameLst>
                                      </p:cBhvr>
                                      <p:to>
                                        <p:strVal val="visible"/>
                                      </p:to>
                                    </p:set>
                                    <p:animEffect transition="in" filter="barn(inVertical)">
                                      <p:cBhvr>
                                        <p:cTn id="64" dur="500"/>
                                        <p:tgtEl>
                                          <p:spTgt spid="21">
                                            <p:txEl>
                                              <p:pRg st="1" end="1"/>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21">
                                            <p:txEl>
                                              <p:pRg st="2" end="2"/>
                                            </p:txEl>
                                          </p:spTgt>
                                        </p:tgtEl>
                                        <p:attrNameLst>
                                          <p:attrName>style.visibility</p:attrName>
                                        </p:attrNameLst>
                                      </p:cBhvr>
                                      <p:to>
                                        <p:strVal val="visible"/>
                                      </p:to>
                                    </p:set>
                                    <p:animEffect transition="in" filter="barn(inVertical)">
                                      <p:cBhvr>
                                        <p:cTn id="67" dur="500"/>
                                        <p:tgtEl>
                                          <p:spTgt spid="21">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circle(in)">
                                      <p:cBhvr>
                                        <p:cTn id="72" dur="20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circle(in)">
                                      <p:cBhvr>
                                        <p:cTn id="7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8"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Tranh Tô Màu Thuyền Buồm Cho Bé | Công cụ đồ họa EPS Tải xuống miễn phí -  Pikb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35422B"/>
              </a:solidFill>
              <a:effectLst/>
              <a:uLnTx/>
              <a:uFillTx/>
              <a:latin typeface="Arial" panose="020B0604020202020204" pitchFamily="34" charset="0"/>
              <a:ea typeface="+mn-ea"/>
              <a:cs typeface="+mn-cs"/>
            </a:endParaRPr>
          </a:p>
        </p:txBody>
      </p:sp>
      <p:pic>
        <p:nvPicPr>
          <p:cNvPr id="1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55750" y="116046"/>
            <a:ext cx="8743950" cy="738125"/>
          </a:xfrm>
          <a:prstGeom prst="rect">
            <a:avLst/>
          </a:prstGeom>
        </p:spPr>
      </p:pic>
      <p:sp>
        <p:nvSpPr>
          <p:cNvPr id="18" name="Hộp Văn bản 17"/>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pic>
        <p:nvPicPr>
          <p:cNvPr id="3" name="Picture 2" descr="mọi ng vẽ giùm mik hình ảnh chiếc thuyền trong tác phẩm chiếc thuyền ngoài  xa đc ko ạ câu hỏi 807127 - hoidap247.c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620435" y="3969114"/>
            <a:ext cx="4857750" cy="3055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5"/>
          <p:cNvSpPr txBox="1"/>
          <p:nvPr/>
        </p:nvSpPr>
        <p:spPr>
          <a:xfrm>
            <a:off x="568189" y="628210"/>
            <a:ext cx="8630880" cy="368755"/>
          </a:xfrm>
          <a:prstGeom prst="rect">
            <a:avLst/>
          </a:prstGeom>
          <a:noFill/>
        </p:spPr>
        <p:txBody>
          <a:bodyPr wrap="square" rtlCol="0">
            <a:spAutoFit/>
          </a:bodyPr>
          <a:lstStyle/>
          <a:p>
            <a:pPr marL="453390" indent="-226695" algn="just">
              <a:lnSpc>
                <a:spcPct val="107000"/>
              </a:lnSpc>
              <a:spcAft>
                <a:spcPts val="600"/>
              </a:spcAft>
            </a:pPr>
            <a:r>
              <a:rPr lang="nl-NL" sz="1800" b="1" kern="100"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II. TÌM HIỂU NỘI DUNG VĂN BẢN</a:t>
            </a:r>
            <a:endParaRPr lang="vi-VN" sz="1800" kern="1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17"/>
          <p:cNvSpPr txBox="1"/>
          <p:nvPr/>
        </p:nvSpPr>
        <p:spPr>
          <a:xfrm>
            <a:off x="568189" y="995863"/>
            <a:ext cx="7942640" cy="399405"/>
          </a:xfrm>
          <a:prstGeom prst="rect">
            <a:avLst/>
          </a:prstGeom>
          <a:noFill/>
        </p:spPr>
        <p:txBody>
          <a:bodyPr wrap="square" rtlCol="0">
            <a:spAutoFit/>
          </a:bodyPr>
          <a:lstStyle/>
          <a:p>
            <a:pPr marL="453390" indent="-226695" algn="just">
              <a:lnSpc>
                <a:spcPct val="107000"/>
              </a:lnSpc>
              <a:spcAft>
                <a:spcPts val="600"/>
              </a:spcAft>
            </a:pPr>
            <a:r>
              <a:rPr lang="nl-NL" sz="2000" b="1" kern="100" dirty="0">
                <a:solidFill>
                  <a:srgbClr val="C00000"/>
                </a:solidFill>
                <a:latin typeface="Times New Roman" panose="02020603050405020304" pitchFamily="18" charset="0"/>
                <a:ea typeface="Calibri" panose="020F0502020204030204" pitchFamily="34" charset="0"/>
              </a:rPr>
              <a:t>1. </a:t>
            </a:r>
            <a:r>
              <a:rPr lang="nl-NL" sz="2000" b="1" kern="100" dirty="0">
                <a:solidFill>
                  <a:srgbClr val="C00000"/>
                </a:solidFill>
                <a:effectLst/>
                <a:latin typeface="Times New Roman" panose="02020603050405020304" pitchFamily="18" charset="0"/>
                <a:ea typeface="Calibri" panose="020F0502020204030204" pitchFamily="34" charset="0"/>
              </a:rPr>
              <a:t>Hai phát hiện của người nghệ sĩ nhiếp ảnh Phùng</a:t>
            </a:r>
            <a:endParaRPr lang="vi-VN"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 Box 5"/>
          <p:cNvSpPr txBox="1">
            <a:spLocks noChangeArrowheads="1"/>
          </p:cNvSpPr>
          <p:nvPr/>
        </p:nvSpPr>
        <p:spPr bwMode="auto">
          <a:xfrm>
            <a:off x="985950" y="1450724"/>
            <a:ext cx="10667953" cy="41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87755" eaLnBrk="1" hangingPunct="1">
              <a:spcBef>
                <a:spcPct val="50000"/>
              </a:spcBef>
            </a:pP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a.Phát</a:t>
            </a:r>
            <a:r>
              <a:rPr lang="en-US" sz="2000" b="1" dirty="0">
                <a:solidFill>
                  <a:srgbClr val="0000FF"/>
                </a:solidFill>
                <a:latin typeface="Times New Roman" panose="02020603050405020304" pitchFamily="18" charset="0"/>
                <a:cs typeface="Times New Roman" panose="02020603050405020304" pitchFamily="18" charset="0"/>
              </a:rPr>
              <a:t> hiện 1: </a:t>
            </a:r>
            <a:r>
              <a:rPr lang="en-US" sz="2000" b="1" i="1" dirty="0">
                <a:solidFill>
                  <a:srgbClr val="0000FF"/>
                </a:solidFill>
                <a:latin typeface="Times New Roman" panose="02020603050405020304" pitchFamily="18" charset="0"/>
                <a:cs typeface="Times New Roman" panose="02020603050405020304" pitchFamily="18" charset="0"/>
              </a:rPr>
              <a:t>Bức tranh thiên nhiên </a:t>
            </a:r>
            <a:r>
              <a:rPr lang="en-US" sz="2000" b="1" i="1" dirty="0" err="1">
                <a:solidFill>
                  <a:srgbClr val="0000FF"/>
                </a:solidFill>
                <a:latin typeface="Times New Roman" panose="02020603050405020304" pitchFamily="18" charset="0"/>
                <a:cs typeface="Times New Roman" panose="02020603050405020304" pitchFamily="18" charset="0"/>
              </a:rPr>
              <a:t>hoàn</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mĩ</a:t>
            </a:r>
            <a:endParaRPr lang="en-US" sz="2000" b="1" i="1" dirty="0">
              <a:solidFill>
                <a:srgbClr val="0000FF"/>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1006078" y="1949192"/>
            <a:ext cx="10423192" cy="41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87755" eaLnBrk="1" hangingPunct="1">
              <a:spcBef>
                <a:spcPct val="50000"/>
              </a:spcBef>
            </a:pP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b.Phát</a:t>
            </a:r>
            <a:r>
              <a:rPr lang="en-US" sz="2000" b="1" dirty="0">
                <a:solidFill>
                  <a:srgbClr val="0000FF"/>
                </a:solidFill>
                <a:latin typeface="Times New Roman" panose="02020603050405020304" pitchFamily="18" charset="0"/>
                <a:cs typeface="Times New Roman" panose="02020603050405020304" pitchFamily="18" charset="0"/>
              </a:rPr>
              <a:t> hiện 2: </a:t>
            </a:r>
            <a:r>
              <a:rPr lang="en-US" sz="2000" b="1" i="1" dirty="0">
                <a:solidFill>
                  <a:srgbClr val="0000FF"/>
                </a:solidFill>
                <a:latin typeface="Times New Roman" panose="02020603050405020304" pitchFamily="18" charset="0"/>
                <a:cs typeface="Times New Roman" panose="02020603050405020304" pitchFamily="18" charset="0"/>
              </a:rPr>
              <a:t>Bức tranh cuộc sống đầy bất ngờ và nghịch lí</a:t>
            </a:r>
          </a:p>
        </p:txBody>
      </p:sp>
      <p:sp>
        <p:nvSpPr>
          <p:cNvPr id="10" name="TextBox 19"/>
          <p:cNvSpPr txBox="1">
            <a:spLocks noChangeArrowheads="1"/>
          </p:cNvSpPr>
          <p:nvPr/>
        </p:nvSpPr>
        <p:spPr bwMode="auto">
          <a:xfrm>
            <a:off x="1701125" y="2572455"/>
            <a:ext cx="8299766" cy="257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087755">
              <a:lnSpc>
                <a:spcPct val="150000"/>
              </a:lnSpc>
              <a:spcBef>
                <a:spcPct val="50000"/>
              </a:spcBef>
            </a:pPr>
            <a:r>
              <a:rPr lang="en-US" sz="2000" b="1" dirty="0">
                <a:latin typeface="Times New Roman" panose="02020603050405020304" pitchFamily="18" charset="0"/>
                <a:cs typeface="Times New Roman" panose="02020603050405020304" pitchFamily="18" charset="0"/>
              </a:rPr>
              <a:t>→ Hai phát hiện mang tính khám phá, nhận thức về  nghệ thuật và cuộc sống của nghệ sĩ Phùng. Đó là mối quan hệ giữa nghệ thuật và cuộc sống.</a:t>
            </a:r>
          </a:p>
          <a:p>
            <a:pPr algn="just" defTabSz="1087755">
              <a:lnSpc>
                <a:spcPct val="150000"/>
              </a:lnSpc>
              <a:spcBef>
                <a:spcPct val="50000"/>
              </a:spcBef>
            </a:pPr>
            <a:r>
              <a:rPr lang="en-US" sz="2000" b="1" dirty="0">
                <a:latin typeface="Times New Roman" panose="02020603050405020304" pitchFamily="18" charset="0"/>
                <a:cs typeface="Times New Roman" panose="02020603050405020304" pitchFamily="18" charset="0"/>
              </a:rPr>
              <a:t>→ Người nghệ sĩ phải tìm hiểu cuộc đời trong mối quan hệ đa chiều.</a:t>
            </a:r>
          </a:p>
          <a:p>
            <a:pPr algn="just" defTabSz="1087755">
              <a:lnSpc>
                <a:spcPct val="150000"/>
              </a:lnSpc>
              <a:spcBef>
                <a:spcPct val="50000"/>
              </a:spcBef>
            </a:pPr>
            <a:endParaRPr lang="en-US" sz="2000" b="1" dirty="0">
              <a:latin typeface="Times New Roman" panose="02020603050405020304" pitchFamily="18" charset="0"/>
              <a:cs typeface="Times New Roman" panose="02020603050405020304" pitchFamily="18" charset="0"/>
            </a:endParaRPr>
          </a:p>
          <a:p>
            <a:pPr defTabSz="1087755" eaLnBrk="1" hangingPunct="1"/>
            <a:endParaRPr lang="en-US" sz="2000" dirty="0">
              <a:latin typeface="Times New Roman" panose="02020603050405020304" pitchFamily="18" charset="0"/>
              <a:cs typeface="Times New Roman" panose="02020603050405020304" pitchFamily="18" charset="0"/>
            </a:endParaRPr>
          </a:p>
        </p:txBody>
      </p:sp>
      <p:pic>
        <p:nvPicPr>
          <p:cNvPr id="11" name="Picture 2" descr="Ôn Thi Đại Học 247 - + MỞ BÀI MB1: Nguyễn Minh Châu là nhà văn mở đường tài  năng và tinh anh nhất của văn học ta hiện nay. Ông đã"/>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223" b="89806" l="0" r="91837">
                        <a14:foregroundMark x1="29388" y1="16019" x2="17959" y2="7282"/>
                        <a14:foregroundMark x1="17959" y1="7282" x2="11020" y2="21359"/>
                        <a14:foregroundMark x1="11020" y1="21359" x2="408" y2="23301"/>
                        <a14:foregroundMark x1="59184" y1="14078" x2="66122" y2="28641"/>
                        <a14:foregroundMark x1="70059" y1="47659" x2="70333" y2="48984"/>
                        <a14:foregroundMark x1="66122" y1="28641" x2="68953" y2="42320"/>
                        <a14:foregroundMark x1="17959" y1="10194" x2="2449" y2="9223"/>
                        <a14:foregroundMark x1="2449" y1="9223" x2="1633" y2="9223"/>
                        <a14:backgroundMark x1="408" y1="62136" x2="17551" y2="61165"/>
                        <a14:backgroundMark x1="17551" y1="61165" x2="70204" y2="63107"/>
                        <a14:backgroundMark x1="70204" y1="63107" x2="86531" y2="61650"/>
                        <a14:backgroundMark x1="86531" y1="61650" x2="96327" y2="70388"/>
                        <a14:backgroundMark x1="88163" y1="42233" x2="77959" y2="54854"/>
                        <a14:backgroundMark x1="77959" y1="54854" x2="75510" y2="60680"/>
                      </a14:backgroundRemoval>
                    </a14:imgEffect>
                  </a14:imgLayer>
                </a14:imgProps>
              </a:ext>
              <a:ext uri="{28A0092B-C50C-407E-A947-70E740481C1C}">
                <a14:useLocalDpi xmlns:a14="http://schemas.microsoft.com/office/drawing/2010/main" val="0"/>
              </a:ext>
            </a:extLst>
          </a:blip>
          <a:srcRect/>
          <a:stretch>
            <a:fillRect/>
          </a:stretch>
        </p:blipFill>
        <p:spPr bwMode="auto">
          <a:xfrm>
            <a:off x="0" y="4758206"/>
            <a:ext cx="4080538" cy="33843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ox(i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ox(in)">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AB21-3B7A-464F-D3C7-306729AA495D}"/>
              </a:ext>
            </a:extLst>
          </p:cNvPr>
          <p:cNvSpPr>
            <a:spLocks noGrp="1"/>
          </p:cNvSpPr>
          <p:nvPr>
            <p:ph type="title"/>
          </p:nvPr>
        </p:nvSpPr>
        <p:spPr>
          <a:xfrm>
            <a:off x="548400" y="209884"/>
            <a:ext cx="11095200" cy="1085516"/>
          </a:xfrm>
        </p:spPr>
        <p:txBody>
          <a:bodyPr/>
          <a:lstStyle/>
          <a:p>
            <a:r>
              <a:rPr lang="vi-VN" dirty="0">
                <a:solidFill>
                  <a:srgbClr val="C00000"/>
                </a:solidFill>
                <a:latin typeface="Open Sans" panose="020B0606030504020204" pitchFamily="34" charset="0"/>
                <a:ea typeface="Open Sans" panose="020B0606030504020204" pitchFamily="34" charset="0"/>
                <a:cs typeface="Open Sans" panose="020B0606030504020204" pitchFamily="34" charset="0"/>
              </a:rPr>
              <a:t>THẢO LUẬN NHÓM</a:t>
            </a:r>
            <a:br>
              <a:rPr lang="vi-VN"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vi-VN" dirty="0">
                <a:solidFill>
                  <a:srgbClr val="C00000"/>
                </a:solidFill>
                <a:latin typeface="Open Sans" panose="020B0606030504020204" pitchFamily="34" charset="0"/>
                <a:ea typeface="Open Sans" panose="020B0606030504020204" pitchFamily="34" charset="0"/>
                <a:cs typeface="Open Sans" panose="020B0606030504020204" pitchFamily="34" charset="0"/>
              </a:rPr>
              <a:t>Thời gian: 5 phút</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7ACD85E7-5D9C-23BD-4DDE-40A1820E12CF}"/>
              </a:ext>
            </a:extLst>
          </p:cNvPr>
          <p:cNvSpPr txBox="1">
            <a:spLocks/>
          </p:cNvSpPr>
          <p:nvPr/>
        </p:nvSpPr>
        <p:spPr>
          <a:xfrm>
            <a:off x="548400" y="1831855"/>
            <a:ext cx="4720286" cy="7636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1pPr>
            <a:lvl2pPr marR="0" lvl="1"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2pPr>
            <a:lvl3pPr marR="0" lvl="2"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3pPr>
            <a:lvl4pPr marR="0" lvl="3"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4pPr>
            <a:lvl5pPr marR="0" lvl="4"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5pPr>
            <a:lvl6pPr marR="0" lvl="5"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6pPr>
            <a:lvl7pPr marR="0" lvl="6"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7pPr>
            <a:lvl8pPr marR="0" lvl="7"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8pPr>
            <a:lvl9pPr marR="0" lvl="8"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9pPr>
          </a:lstStyle>
          <a:p>
            <a:r>
              <a:rPr lang="vi-VN" kern="0" dirty="0">
                <a:latin typeface="Open Sans" panose="020B0606030504020204" pitchFamily="34" charset="0"/>
                <a:ea typeface="Open Sans" panose="020B0606030504020204" pitchFamily="34" charset="0"/>
                <a:cs typeface="Open Sans" panose="020B0606030504020204" pitchFamily="34" charset="0"/>
              </a:rPr>
              <a:t>NHÓM 1,2</a:t>
            </a:r>
            <a:endParaRPr lang="en-US"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E3BDA871-816B-E14C-2352-01282BF766CE}"/>
              </a:ext>
            </a:extLst>
          </p:cNvPr>
          <p:cNvSpPr txBox="1">
            <a:spLocks/>
          </p:cNvSpPr>
          <p:nvPr/>
        </p:nvSpPr>
        <p:spPr>
          <a:xfrm>
            <a:off x="6096000" y="1714070"/>
            <a:ext cx="4720286" cy="7636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1pPr>
            <a:lvl2pPr marR="0" lvl="1"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2pPr>
            <a:lvl3pPr marR="0" lvl="2"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3pPr>
            <a:lvl4pPr marR="0" lvl="3"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4pPr>
            <a:lvl5pPr marR="0" lvl="4"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5pPr>
            <a:lvl6pPr marR="0" lvl="5"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6pPr>
            <a:lvl7pPr marR="0" lvl="6"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7pPr>
            <a:lvl8pPr marR="0" lvl="7"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8pPr>
            <a:lvl9pPr marR="0" lvl="8"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9pPr>
          </a:lstStyle>
          <a:p>
            <a:r>
              <a:rPr lang="vi-VN" kern="0" dirty="0">
                <a:latin typeface="Open Sans" panose="020B0606030504020204" pitchFamily="34" charset="0"/>
                <a:ea typeface="Open Sans" panose="020B0606030504020204" pitchFamily="34" charset="0"/>
                <a:cs typeface="Open Sans" panose="020B0606030504020204" pitchFamily="34" charset="0"/>
              </a:rPr>
              <a:t>NHÓM 3,4</a:t>
            </a:r>
            <a:endParaRPr lang="en-US"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
            <a:extLst>
              <a:ext uri="{FF2B5EF4-FFF2-40B4-BE49-F238E27FC236}">
                <a16:creationId xmlns:a16="http://schemas.microsoft.com/office/drawing/2014/main" id="{1BB09811-0028-3F66-193E-27B1AA2D40A2}"/>
              </a:ext>
            </a:extLst>
          </p:cNvPr>
          <p:cNvSpPr txBox="1">
            <a:spLocks/>
          </p:cNvSpPr>
          <p:nvPr/>
        </p:nvSpPr>
        <p:spPr>
          <a:xfrm>
            <a:off x="472199" y="2898654"/>
            <a:ext cx="5264571" cy="2881659"/>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1pPr>
            <a:lvl2pPr marR="0" lvl="1"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2pPr>
            <a:lvl3pPr marR="0" lvl="2"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3pPr>
            <a:lvl4pPr marR="0" lvl="3"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4pPr>
            <a:lvl5pPr marR="0" lvl="4"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5pPr>
            <a:lvl6pPr marR="0" lvl="5"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6pPr>
            <a:lvl7pPr marR="0" lvl="6"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7pPr>
            <a:lvl8pPr marR="0" lvl="7"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8pPr>
            <a:lvl9pPr marR="0" lvl="8"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9pPr>
          </a:lstStyle>
          <a:p>
            <a:pPr algn="just"/>
            <a:r>
              <a:rPr lang="vi-VN" b="0" kern="0" dirty="0">
                <a:latin typeface="Open Sans" panose="020B0606030504020204" pitchFamily="34" charset="0"/>
                <a:ea typeface="Open Sans" panose="020B0606030504020204" pitchFamily="34" charset="0"/>
                <a:cs typeface="Open Sans" panose="020B0606030504020204" pitchFamily="34" charset="0"/>
              </a:rPr>
              <a:t>Câu chuyện của người đàn bà kể ở tòa án huyện đã cho thấy cuộc sống của bà như thế nào? Và nhân vật người chồng là người như thế nào?</a:t>
            </a:r>
            <a:endParaRPr lang="en-US" b="0"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itle 1">
            <a:extLst>
              <a:ext uri="{FF2B5EF4-FFF2-40B4-BE49-F238E27FC236}">
                <a16:creationId xmlns:a16="http://schemas.microsoft.com/office/drawing/2014/main" id="{3C4B9B99-A464-BF87-0BB9-A517D06830FA}"/>
              </a:ext>
            </a:extLst>
          </p:cNvPr>
          <p:cNvSpPr txBox="1">
            <a:spLocks/>
          </p:cNvSpPr>
          <p:nvPr/>
        </p:nvSpPr>
        <p:spPr>
          <a:xfrm>
            <a:off x="6923314" y="2896340"/>
            <a:ext cx="4720286" cy="2881659"/>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1pPr>
            <a:lvl2pPr marR="0" lvl="1"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2pPr>
            <a:lvl3pPr marR="0" lvl="2"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3pPr>
            <a:lvl4pPr marR="0" lvl="3"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4pPr>
            <a:lvl5pPr marR="0" lvl="4"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5pPr>
            <a:lvl6pPr marR="0" lvl="5"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6pPr>
            <a:lvl7pPr marR="0" lvl="6"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7pPr>
            <a:lvl8pPr marR="0" lvl="7"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8pPr>
            <a:lvl9pPr marR="0" lvl="8" algn="ctr" rtl="0">
              <a:lnSpc>
                <a:spcPct val="115000"/>
              </a:lnSpc>
              <a:spcBef>
                <a:spcPts val="0"/>
              </a:spcBef>
              <a:spcAft>
                <a:spcPts val="0"/>
              </a:spcAft>
              <a:buClr>
                <a:schemeClr val="dk1"/>
              </a:buClr>
              <a:buSzPts val="3000"/>
              <a:buFont typeface="Petit Formal Script"/>
              <a:buNone/>
              <a:defRPr sz="3000" b="1" i="0" u="none" strike="noStrike" cap="none">
                <a:solidFill>
                  <a:schemeClr val="dk1"/>
                </a:solidFill>
                <a:latin typeface="Petit Formal Script"/>
                <a:ea typeface="Petit Formal Script"/>
                <a:cs typeface="Petit Formal Script"/>
                <a:sym typeface="Petit Formal Script"/>
              </a:defRPr>
            </a:lvl9pPr>
          </a:lstStyle>
          <a:p>
            <a:pPr algn="just"/>
            <a:r>
              <a:rPr lang="vi-VN" b="0" kern="0" dirty="0">
                <a:latin typeface="Open Sans" panose="020B0606030504020204" pitchFamily="34" charset="0"/>
                <a:ea typeface="Open Sans" panose="020B0606030504020204" pitchFamily="34" charset="0"/>
                <a:cs typeface="Open Sans" panose="020B0606030504020204" pitchFamily="34" charset="0"/>
              </a:rPr>
              <a:t>Qua câu chuyện của người đàn bà kể ở tòa án huyện, hãy chỉ ra tính cách đa diện  của nhân vật người đàn bà?</a:t>
            </a:r>
            <a:endParaRPr lang="en-US" b="0" kern="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057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B0DAC0C-83B0-4E38-8BAD-BBD8B88BF018}"/>
              </a:ext>
            </a:extLst>
          </p:cNvPr>
          <p:cNvSpPr txBox="1"/>
          <p:nvPr/>
        </p:nvSpPr>
        <p:spPr>
          <a:xfrm>
            <a:off x="691979" y="1713470"/>
            <a:ext cx="7771027" cy="120032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CHIẾC THUYỀN </a:t>
            </a:r>
          </a:p>
        </p:txBody>
      </p:sp>
      <p:sp>
        <p:nvSpPr>
          <p:cNvPr id="10" name="Rectangle: Rounded Corners 9">
            <a:extLst>
              <a:ext uri="{FF2B5EF4-FFF2-40B4-BE49-F238E27FC236}">
                <a16:creationId xmlns:a16="http://schemas.microsoft.com/office/drawing/2014/main" id="{2A082059-D508-4D67-8E2A-D81A928AB668}"/>
              </a:ext>
            </a:extLst>
          </p:cNvPr>
          <p:cNvSpPr/>
          <p:nvPr/>
        </p:nvSpPr>
        <p:spPr>
          <a:xfrm>
            <a:off x="3899243" y="2861276"/>
            <a:ext cx="5640173" cy="105214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rPr>
              <a:t>NGOÀI XA</a:t>
            </a:r>
          </a:p>
        </p:txBody>
      </p:sp>
      <p:sp>
        <p:nvSpPr>
          <p:cNvPr id="11" name="TextBox 10">
            <a:extLst>
              <a:ext uri="{FF2B5EF4-FFF2-40B4-BE49-F238E27FC236}">
                <a16:creationId xmlns:a16="http://schemas.microsoft.com/office/drawing/2014/main" id="{6FA9515F-71D3-4686-A059-5413FFA32F58}"/>
              </a:ext>
            </a:extLst>
          </p:cNvPr>
          <p:cNvSpPr txBox="1"/>
          <p:nvPr/>
        </p:nvSpPr>
        <p:spPr>
          <a:xfrm>
            <a:off x="4519828" y="4262622"/>
            <a:ext cx="3718011"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667"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NGUYỄN MINH CHÂU</a:t>
            </a:r>
          </a:p>
        </p:txBody>
      </p:sp>
      <p:sp>
        <p:nvSpPr>
          <p:cNvPr id="2" name="TextBox 1">
            <a:extLst>
              <a:ext uri="{FF2B5EF4-FFF2-40B4-BE49-F238E27FC236}">
                <a16:creationId xmlns:a16="http://schemas.microsoft.com/office/drawing/2014/main" id="{00370800-1EA9-C359-0997-D035F73AE5F9}"/>
              </a:ext>
            </a:extLst>
          </p:cNvPr>
          <p:cNvSpPr txBox="1"/>
          <p:nvPr/>
        </p:nvSpPr>
        <p:spPr>
          <a:xfrm>
            <a:off x="1624228" y="713844"/>
            <a:ext cx="3718011"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667" b="1" i="1"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
                <a:sym typeface="Arial"/>
              </a:rPr>
              <a:t>THỰC HÀNH ĐỌC HIỂU</a:t>
            </a:r>
            <a:endParaRPr kumimoji="0" lang="en-US" sz="2667" b="1" i="1"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41164995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51" name="Google Shape;1051;p29"/>
          <p:cNvSpPr/>
          <p:nvPr/>
        </p:nvSpPr>
        <p:spPr>
          <a:xfrm rot="2700262">
            <a:off x="10272707" y="6053189"/>
            <a:ext cx="1145099" cy="919983"/>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EEB087">
              <a:alpha val="3522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52" name="Google Shape;1052;p29"/>
          <p:cNvGrpSpPr/>
          <p:nvPr/>
        </p:nvGrpSpPr>
        <p:grpSpPr>
          <a:xfrm>
            <a:off x="614086" y="6197988"/>
            <a:ext cx="1018169" cy="289195"/>
            <a:chOff x="-937330" y="2132492"/>
            <a:chExt cx="1437281" cy="495310"/>
          </a:xfrm>
        </p:grpSpPr>
        <p:sp>
          <p:nvSpPr>
            <p:cNvPr id="1053" name="Google Shape;1053;p29"/>
            <p:cNvSpPr/>
            <p:nvPr/>
          </p:nvSpPr>
          <p:spPr>
            <a:xfrm>
              <a:off x="-891600" y="2132500"/>
              <a:ext cx="1346400" cy="495300"/>
            </a:xfrm>
            <a:prstGeom prst="rect">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54" name="Google Shape;1054;p29"/>
            <p:cNvGrpSpPr/>
            <p:nvPr/>
          </p:nvGrpSpPr>
          <p:grpSpPr>
            <a:xfrm>
              <a:off x="451820" y="2132492"/>
              <a:ext cx="48131" cy="495310"/>
              <a:chOff x="451820" y="2132492"/>
              <a:chExt cx="48131" cy="495310"/>
            </a:xfrm>
          </p:grpSpPr>
          <p:grpSp>
            <p:nvGrpSpPr>
              <p:cNvPr id="1055" name="Google Shape;1055;p29"/>
              <p:cNvGrpSpPr/>
              <p:nvPr/>
            </p:nvGrpSpPr>
            <p:grpSpPr>
              <a:xfrm>
                <a:off x="451820" y="2132492"/>
                <a:ext cx="48131" cy="249125"/>
                <a:chOff x="456350" y="2132500"/>
                <a:chExt cx="96300" cy="498450"/>
              </a:xfrm>
            </p:grpSpPr>
            <p:sp>
              <p:nvSpPr>
                <p:cNvPr id="1056" name="Google Shape;1056;p29"/>
                <p:cNvSpPr/>
                <p:nvPr/>
              </p:nvSpPr>
              <p:spPr>
                <a:xfrm rot="5400000">
                  <a:off x="449450" y="2139400"/>
                  <a:ext cx="110100" cy="96300"/>
                </a:xfrm>
                <a:prstGeom prst="triangle">
                  <a:avLst>
                    <a:gd name="adj" fmla="val 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7" name="Google Shape;1057;p29"/>
                <p:cNvSpPr/>
                <p:nvPr/>
              </p:nvSpPr>
              <p:spPr>
                <a:xfrm rot="5400000">
                  <a:off x="449450" y="2527750"/>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8" name="Google Shape;1058;p29"/>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9" name="Google Shape;1059;p29"/>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0" name="Google Shape;1060;p29"/>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61" name="Google Shape;1061;p29"/>
              <p:cNvGrpSpPr/>
              <p:nvPr/>
            </p:nvGrpSpPr>
            <p:grpSpPr>
              <a:xfrm>
                <a:off x="451820" y="2378676"/>
                <a:ext cx="48131" cy="249125"/>
                <a:chOff x="456350" y="2132500"/>
                <a:chExt cx="96300" cy="498450"/>
              </a:xfrm>
            </p:grpSpPr>
            <p:sp>
              <p:nvSpPr>
                <p:cNvPr id="1062" name="Google Shape;1062;p29"/>
                <p:cNvSpPr/>
                <p:nvPr/>
              </p:nvSpPr>
              <p:spPr>
                <a:xfrm rot="5400000">
                  <a:off x="449450" y="2139400"/>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3" name="Google Shape;1063;p29"/>
                <p:cNvSpPr/>
                <p:nvPr/>
              </p:nvSpPr>
              <p:spPr>
                <a:xfrm rot="5400000">
                  <a:off x="449450" y="2527750"/>
                  <a:ext cx="110100" cy="96300"/>
                </a:xfrm>
                <a:prstGeom prst="triangle">
                  <a:avLst>
                    <a:gd name="adj" fmla="val 10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4" name="Google Shape;1064;p29"/>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5" name="Google Shape;1065;p29"/>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6" name="Google Shape;1066;p29"/>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067" name="Google Shape;1067;p29"/>
            <p:cNvGrpSpPr/>
            <p:nvPr/>
          </p:nvGrpSpPr>
          <p:grpSpPr>
            <a:xfrm rot="10800000">
              <a:off x="-937330" y="2132492"/>
              <a:ext cx="48131" cy="495310"/>
              <a:chOff x="451820" y="2132492"/>
              <a:chExt cx="48131" cy="495310"/>
            </a:xfrm>
          </p:grpSpPr>
          <p:grpSp>
            <p:nvGrpSpPr>
              <p:cNvPr id="1068" name="Google Shape;1068;p29"/>
              <p:cNvGrpSpPr/>
              <p:nvPr/>
            </p:nvGrpSpPr>
            <p:grpSpPr>
              <a:xfrm>
                <a:off x="451820" y="2132492"/>
                <a:ext cx="48131" cy="249125"/>
                <a:chOff x="456350" y="2132500"/>
                <a:chExt cx="96300" cy="498450"/>
              </a:xfrm>
            </p:grpSpPr>
            <p:sp>
              <p:nvSpPr>
                <p:cNvPr id="1069" name="Google Shape;1069;p29"/>
                <p:cNvSpPr/>
                <p:nvPr/>
              </p:nvSpPr>
              <p:spPr>
                <a:xfrm rot="5400000">
                  <a:off x="449450" y="2139400"/>
                  <a:ext cx="110100" cy="96300"/>
                </a:xfrm>
                <a:prstGeom prst="triangle">
                  <a:avLst>
                    <a:gd name="adj" fmla="val 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0" name="Google Shape;1070;p29"/>
                <p:cNvSpPr/>
                <p:nvPr/>
              </p:nvSpPr>
              <p:spPr>
                <a:xfrm rot="5400000">
                  <a:off x="449450" y="2527750"/>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1" name="Google Shape;1071;p29"/>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2" name="Google Shape;1072;p29"/>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3" name="Google Shape;1073;p29"/>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74" name="Google Shape;1074;p29"/>
              <p:cNvGrpSpPr/>
              <p:nvPr/>
            </p:nvGrpSpPr>
            <p:grpSpPr>
              <a:xfrm>
                <a:off x="451820" y="2378676"/>
                <a:ext cx="48131" cy="249125"/>
                <a:chOff x="456350" y="2132500"/>
                <a:chExt cx="96300" cy="498450"/>
              </a:xfrm>
            </p:grpSpPr>
            <p:sp>
              <p:nvSpPr>
                <p:cNvPr id="1075" name="Google Shape;1075;p29"/>
                <p:cNvSpPr/>
                <p:nvPr/>
              </p:nvSpPr>
              <p:spPr>
                <a:xfrm rot="5400000">
                  <a:off x="449450" y="2139400"/>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6" name="Google Shape;1076;p29"/>
                <p:cNvSpPr/>
                <p:nvPr/>
              </p:nvSpPr>
              <p:spPr>
                <a:xfrm rot="5400000">
                  <a:off x="449450" y="2527750"/>
                  <a:ext cx="110100" cy="96300"/>
                </a:xfrm>
                <a:prstGeom prst="triangle">
                  <a:avLst>
                    <a:gd name="adj" fmla="val 10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7" name="Google Shape;1077;p29"/>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8" name="Google Shape;1078;p29"/>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9" name="Google Shape;1079;p29"/>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grpSp>
        <p:nvGrpSpPr>
          <p:cNvPr id="1080" name="Google Shape;1080;p29"/>
          <p:cNvGrpSpPr/>
          <p:nvPr/>
        </p:nvGrpSpPr>
        <p:grpSpPr>
          <a:xfrm rot="5244764">
            <a:off x="11239031" y="542106"/>
            <a:ext cx="815099" cy="354079"/>
            <a:chOff x="-937330" y="2132492"/>
            <a:chExt cx="1437281" cy="495310"/>
          </a:xfrm>
        </p:grpSpPr>
        <p:sp>
          <p:nvSpPr>
            <p:cNvPr id="1081" name="Google Shape;1081;p29"/>
            <p:cNvSpPr/>
            <p:nvPr/>
          </p:nvSpPr>
          <p:spPr>
            <a:xfrm>
              <a:off x="-891600" y="2132500"/>
              <a:ext cx="1346400" cy="495300"/>
            </a:xfrm>
            <a:prstGeom prst="rect">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82" name="Google Shape;1082;p29"/>
            <p:cNvGrpSpPr/>
            <p:nvPr/>
          </p:nvGrpSpPr>
          <p:grpSpPr>
            <a:xfrm>
              <a:off x="451820" y="2132492"/>
              <a:ext cx="48131" cy="495310"/>
              <a:chOff x="451820" y="2132492"/>
              <a:chExt cx="48131" cy="495310"/>
            </a:xfrm>
          </p:grpSpPr>
          <p:grpSp>
            <p:nvGrpSpPr>
              <p:cNvPr id="1083" name="Google Shape;1083;p29"/>
              <p:cNvGrpSpPr/>
              <p:nvPr/>
            </p:nvGrpSpPr>
            <p:grpSpPr>
              <a:xfrm>
                <a:off x="451820" y="2132492"/>
                <a:ext cx="48131" cy="249125"/>
                <a:chOff x="456350" y="2132500"/>
                <a:chExt cx="96300" cy="498450"/>
              </a:xfrm>
            </p:grpSpPr>
            <p:sp>
              <p:nvSpPr>
                <p:cNvPr id="1084" name="Google Shape;1084;p29"/>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5" name="Google Shape;1085;p29"/>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6" name="Google Shape;1086;p29"/>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7" name="Google Shape;1087;p29"/>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8" name="Google Shape;1088;p29"/>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9" name="Google Shape;1089;p29"/>
              <p:cNvGrpSpPr/>
              <p:nvPr/>
            </p:nvGrpSpPr>
            <p:grpSpPr>
              <a:xfrm>
                <a:off x="451820" y="2378676"/>
                <a:ext cx="48131" cy="249125"/>
                <a:chOff x="456350" y="2132500"/>
                <a:chExt cx="96300" cy="498450"/>
              </a:xfrm>
            </p:grpSpPr>
            <p:sp>
              <p:nvSpPr>
                <p:cNvPr id="1090" name="Google Shape;1090;p29"/>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1" name="Google Shape;1091;p29"/>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2" name="Google Shape;1092;p29"/>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3" name="Google Shape;1093;p29"/>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4" name="Google Shape;1094;p29"/>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095" name="Google Shape;1095;p29"/>
            <p:cNvGrpSpPr/>
            <p:nvPr/>
          </p:nvGrpSpPr>
          <p:grpSpPr>
            <a:xfrm rot="10800000">
              <a:off x="-937330" y="2132492"/>
              <a:ext cx="48131" cy="495310"/>
              <a:chOff x="451820" y="2132492"/>
              <a:chExt cx="48131" cy="495310"/>
            </a:xfrm>
          </p:grpSpPr>
          <p:grpSp>
            <p:nvGrpSpPr>
              <p:cNvPr id="1096" name="Google Shape;1096;p29"/>
              <p:cNvGrpSpPr/>
              <p:nvPr/>
            </p:nvGrpSpPr>
            <p:grpSpPr>
              <a:xfrm>
                <a:off x="451820" y="2132492"/>
                <a:ext cx="48131" cy="249125"/>
                <a:chOff x="456350" y="2132500"/>
                <a:chExt cx="96300" cy="498450"/>
              </a:xfrm>
            </p:grpSpPr>
            <p:sp>
              <p:nvSpPr>
                <p:cNvPr id="1097" name="Google Shape;1097;p29"/>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8" name="Google Shape;1098;p29"/>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9" name="Google Shape;1099;p29"/>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0" name="Google Shape;1100;p29"/>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1" name="Google Shape;1101;p29"/>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02" name="Google Shape;1102;p29"/>
              <p:cNvGrpSpPr/>
              <p:nvPr/>
            </p:nvGrpSpPr>
            <p:grpSpPr>
              <a:xfrm>
                <a:off x="451820" y="2378676"/>
                <a:ext cx="48131" cy="249125"/>
                <a:chOff x="456350" y="2132500"/>
                <a:chExt cx="96300" cy="498450"/>
              </a:xfrm>
            </p:grpSpPr>
            <p:sp>
              <p:nvSpPr>
                <p:cNvPr id="1103" name="Google Shape;1103;p29"/>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4" name="Google Shape;1104;p29"/>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5" name="Google Shape;1105;p29"/>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6" name="Google Shape;1106;p29"/>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7" name="Google Shape;1107;p29"/>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555750" y="116046"/>
            <a:ext cx="8743950" cy="738125"/>
          </a:xfrm>
          <a:prstGeom prst="rect">
            <a:avLst/>
          </a:prstGeom>
        </p:spPr>
      </p:pic>
      <p:sp>
        <p:nvSpPr>
          <p:cNvPr id="3" name="Hộp Văn bản 2"/>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4" name="TextBox 17"/>
          <p:cNvSpPr txBox="1"/>
          <p:nvPr/>
        </p:nvSpPr>
        <p:spPr>
          <a:xfrm>
            <a:off x="614085" y="915903"/>
            <a:ext cx="7942640" cy="399405"/>
          </a:xfrm>
          <a:prstGeom prst="rect">
            <a:avLst/>
          </a:prstGeom>
          <a:noFill/>
        </p:spPr>
        <p:txBody>
          <a:bodyPr wrap="square" rtlCol="0">
            <a:spAutoFit/>
          </a:bodyPr>
          <a:lstStyle/>
          <a:p>
            <a:pPr marL="453390" indent="-226695" algn="just">
              <a:lnSpc>
                <a:spcPct val="107000"/>
              </a:lnSpc>
              <a:spcAft>
                <a:spcPts val="600"/>
              </a:spcAft>
            </a:pPr>
            <a:r>
              <a:rPr lang="nl-NL" sz="2000" b="1" kern="100" dirty="0">
                <a:solidFill>
                  <a:srgbClr val="C00000"/>
                </a:solidFill>
                <a:latin typeface="Times New Roman" panose="02020603050405020304" pitchFamily="18" charset="0"/>
                <a:ea typeface="Calibri" panose="020F0502020204030204" pitchFamily="34" charset="0"/>
              </a:rPr>
              <a:t>2. Câu chuyện của người đàn bà hàng chài tại tòa án huyện</a:t>
            </a:r>
            <a:endParaRPr lang="vi-VN" sz="20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3" name="Group 11"/>
          <p:cNvGrpSpPr/>
          <p:nvPr/>
        </p:nvGrpSpPr>
        <p:grpSpPr>
          <a:xfrm>
            <a:off x="2210506" y="2013499"/>
            <a:ext cx="7323780" cy="623640"/>
            <a:chOff x="3493223" y="6095999"/>
            <a:chExt cx="17158564" cy="1248824"/>
          </a:xfrm>
        </p:grpSpPr>
        <p:sp>
          <p:nvSpPr>
            <p:cNvPr id="24" name="Isosceles Triangle 12"/>
            <p:cNvSpPr/>
            <p:nvPr/>
          </p:nvSpPr>
          <p:spPr>
            <a:xfrm rot="10800000">
              <a:off x="11734463" y="6095999"/>
              <a:ext cx="306724" cy="757857"/>
            </a:xfrm>
            <a:prstGeom prst="triangle">
              <a:avLst/>
            </a:prstGeom>
            <a:solidFill>
              <a:srgbClr val="9B9B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25" name="Group 13"/>
            <p:cNvGrpSpPr/>
            <p:nvPr/>
          </p:nvGrpSpPr>
          <p:grpSpPr>
            <a:xfrm>
              <a:off x="3493223" y="6761617"/>
              <a:ext cx="17158564" cy="583206"/>
              <a:chOff x="5564187" y="4876800"/>
              <a:chExt cx="14200328" cy="1007609"/>
            </a:xfrm>
            <a:solidFill>
              <a:srgbClr val="9B9B9B"/>
            </a:solidFill>
          </p:grpSpPr>
          <p:sp>
            <p:nvSpPr>
              <p:cNvPr id="26" name="Rectangle 14"/>
              <p:cNvSpPr/>
              <p:nvPr/>
            </p:nvSpPr>
            <p:spPr>
              <a:xfrm>
                <a:off x="12399325" y="5036166"/>
                <a:ext cx="174164" cy="8482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000">
                  <a:solidFill>
                    <a:prstClr val="black"/>
                  </a:solidFill>
                  <a:latin typeface="Times New Roman" panose="02020603050405020304" pitchFamily="18" charset="0"/>
                  <a:cs typeface="Times New Roman" panose="02020603050405020304" pitchFamily="18" charset="0"/>
                </a:endParaRPr>
              </a:p>
            </p:txBody>
          </p:sp>
          <p:sp>
            <p:nvSpPr>
              <p:cNvPr id="27" name="Freeform 15"/>
              <p:cNvSpPr/>
              <p:nvPr/>
            </p:nvSpPr>
            <p:spPr>
              <a:xfrm>
                <a:off x="5564187" y="4876800"/>
                <a:ext cx="14200328" cy="981508"/>
              </a:xfrm>
              <a:custGeom>
                <a:avLst/>
                <a:gdLst>
                  <a:gd name="connsiteX0" fmla="*/ 325346 w 14200328"/>
                  <a:gd name="connsiteY0" fmla="*/ 0 h 869046"/>
                  <a:gd name="connsiteX1" fmla="*/ 4800600 w 14200328"/>
                  <a:gd name="connsiteY1" fmla="*/ 0 h 869046"/>
                  <a:gd name="connsiteX2" fmla="*/ 9399727 w 14200328"/>
                  <a:gd name="connsiteY2" fmla="*/ 0 h 869046"/>
                  <a:gd name="connsiteX3" fmla="*/ 13874982 w 14200328"/>
                  <a:gd name="connsiteY3" fmla="*/ 0 h 869046"/>
                  <a:gd name="connsiteX4" fmla="*/ 14200328 w 14200328"/>
                  <a:gd name="connsiteY4" fmla="*/ 325345 h 869046"/>
                  <a:gd name="connsiteX5" fmla="*/ 14200328 w 14200328"/>
                  <a:gd name="connsiteY5" fmla="*/ 869046 h 869046"/>
                  <a:gd name="connsiteX6" fmla="*/ 14040128 w 14200328"/>
                  <a:gd name="connsiteY6" fmla="*/ 869046 h 869046"/>
                  <a:gd name="connsiteX7" fmla="*/ 14040128 w 14200328"/>
                  <a:gd name="connsiteY7" fmla="*/ 325345 h 869046"/>
                  <a:gd name="connsiteX8" fmla="*/ 13874982 w 14200328"/>
                  <a:gd name="connsiteY8" fmla="*/ 160200 h 869046"/>
                  <a:gd name="connsiteX9" fmla="*/ 9399727 w 14200328"/>
                  <a:gd name="connsiteY9" fmla="*/ 160200 h 869046"/>
                  <a:gd name="connsiteX10" fmla="*/ 4800600 w 14200328"/>
                  <a:gd name="connsiteY10" fmla="*/ 160200 h 869046"/>
                  <a:gd name="connsiteX11" fmla="*/ 325346 w 14200328"/>
                  <a:gd name="connsiteY11" fmla="*/ 160200 h 869046"/>
                  <a:gd name="connsiteX12" fmla="*/ 160200 w 14200328"/>
                  <a:gd name="connsiteY12" fmla="*/ 325345 h 869046"/>
                  <a:gd name="connsiteX13" fmla="*/ 160200 w 14200328"/>
                  <a:gd name="connsiteY13" fmla="*/ 869046 h 869046"/>
                  <a:gd name="connsiteX14" fmla="*/ 0 w 14200328"/>
                  <a:gd name="connsiteY14" fmla="*/ 869046 h 869046"/>
                  <a:gd name="connsiteX15" fmla="*/ 0 w 14200328"/>
                  <a:gd name="connsiteY15" fmla="*/ 325345 h 869046"/>
                  <a:gd name="connsiteX16" fmla="*/ 325346 w 14200328"/>
                  <a:gd name="connsiteY16" fmla="*/ 0 h 86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00328" h="869046">
                    <a:moveTo>
                      <a:pt x="325346" y="0"/>
                    </a:moveTo>
                    <a:lnTo>
                      <a:pt x="4800600" y="0"/>
                    </a:lnTo>
                    <a:lnTo>
                      <a:pt x="9399727" y="0"/>
                    </a:lnTo>
                    <a:lnTo>
                      <a:pt x="13874982" y="0"/>
                    </a:lnTo>
                    <a:cubicBezTo>
                      <a:pt x="14054664" y="0"/>
                      <a:pt x="14200328" y="145662"/>
                      <a:pt x="14200328" y="325345"/>
                    </a:cubicBezTo>
                    <a:lnTo>
                      <a:pt x="14200328" y="869046"/>
                    </a:lnTo>
                    <a:lnTo>
                      <a:pt x="14040128" y="869046"/>
                    </a:lnTo>
                    <a:lnTo>
                      <a:pt x="14040128" y="325345"/>
                    </a:lnTo>
                    <a:cubicBezTo>
                      <a:pt x="14040128" y="234138"/>
                      <a:pt x="13966188" y="160200"/>
                      <a:pt x="13874982" y="160200"/>
                    </a:cubicBezTo>
                    <a:lnTo>
                      <a:pt x="9399727" y="160200"/>
                    </a:lnTo>
                    <a:lnTo>
                      <a:pt x="4800600" y="160200"/>
                    </a:lnTo>
                    <a:lnTo>
                      <a:pt x="325346" y="160200"/>
                    </a:lnTo>
                    <a:cubicBezTo>
                      <a:pt x="234138" y="160200"/>
                      <a:pt x="160200" y="234138"/>
                      <a:pt x="160200" y="325345"/>
                    </a:cubicBezTo>
                    <a:lnTo>
                      <a:pt x="160200" y="869046"/>
                    </a:lnTo>
                    <a:lnTo>
                      <a:pt x="0" y="869046"/>
                    </a:lnTo>
                    <a:lnTo>
                      <a:pt x="0" y="325345"/>
                    </a:lnTo>
                    <a:cubicBezTo>
                      <a:pt x="0" y="145662"/>
                      <a:pt x="145663" y="0"/>
                      <a:pt x="32534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000">
                  <a:solidFill>
                    <a:prstClr val="black"/>
                  </a:solidFill>
                  <a:latin typeface="Times New Roman" panose="02020603050405020304" pitchFamily="18" charset="0"/>
                  <a:cs typeface="Times New Roman" panose="02020603050405020304" pitchFamily="18" charset="0"/>
                </a:endParaRPr>
              </a:p>
            </p:txBody>
          </p:sp>
        </p:grpSp>
      </p:grpSp>
      <p:sp>
        <p:nvSpPr>
          <p:cNvPr id="28" name="Rounded Rectangle 16"/>
          <p:cNvSpPr/>
          <p:nvPr/>
        </p:nvSpPr>
        <p:spPr>
          <a:xfrm>
            <a:off x="714945" y="2577583"/>
            <a:ext cx="3423847" cy="2572083"/>
          </a:xfrm>
          <a:custGeom>
            <a:avLst/>
            <a:gdLst>
              <a:gd name="connsiteX0" fmla="*/ 0 w 3423847"/>
              <a:gd name="connsiteY0" fmla="*/ 124360 h 2572083"/>
              <a:gd name="connsiteX1" fmla="*/ 124360 w 3423847"/>
              <a:gd name="connsiteY1" fmla="*/ 0 h 2572083"/>
              <a:gd name="connsiteX2" fmla="*/ 3299487 w 3423847"/>
              <a:gd name="connsiteY2" fmla="*/ 0 h 2572083"/>
              <a:gd name="connsiteX3" fmla="*/ 3423847 w 3423847"/>
              <a:gd name="connsiteY3" fmla="*/ 124360 h 2572083"/>
              <a:gd name="connsiteX4" fmla="*/ 3423847 w 3423847"/>
              <a:gd name="connsiteY4" fmla="*/ 2447723 h 2572083"/>
              <a:gd name="connsiteX5" fmla="*/ 3299487 w 3423847"/>
              <a:gd name="connsiteY5" fmla="*/ 2572083 h 2572083"/>
              <a:gd name="connsiteX6" fmla="*/ 124360 w 3423847"/>
              <a:gd name="connsiteY6" fmla="*/ 2572083 h 2572083"/>
              <a:gd name="connsiteX7" fmla="*/ 0 w 3423847"/>
              <a:gd name="connsiteY7" fmla="*/ 2447723 h 2572083"/>
              <a:gd name="connsiteX8" fmla="*/ 0 w 3423847"/>
              <a:gd name="connsiteY8" fmla="*/ 124360 h 257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3847" h="2572083" fill="none" extrusionOk="0">
                <a:moveTo>
                  <a:pt x="0" y="124360"/>
                </a:moveTo>
                <a:cubicBezTo>
                  <a:pt x="4978" y="49018"/>
                  <a:pt x="42073" y="1768"/>
                  <a:pt x="124360" y="0"/>
                </a:cubicBezTo>
                <a:cubicBezTo>
                  <a:pt x="785470" y="-116525"/>
                  <a:pt x="2114535" y="-165614"/>
                  <a:pt x="3299487" y="0"/>
                </a:cubicBezTo>
                <a:cubicBezTo>
                  <a:pt x="3358072" y="-471"/>
                  <a:pt x="3428727" y="58163"/>
                  <a:pt x="3423847" y="124360"/>
                </a:cubicBezTo>
                <a:cubicBezTo>
                  <a:pt x="3503122" y="365044"/>
                  <a:pt x="3329880" y="1290976"/>
                  <a:pt x="3423847" y="2447723"/>
                </a:cubicBezTo>
                <a:cubicBezTo>
                  <a:pt x="3422389" y="2516751"/>
                  <a:pt x="3377467" y="2574728"/>
                  <a:pt x="3299487" y="2572083"/>
                </a:cubicBezTo>
                <a:cubicBezTo>
                  <a:pt x="1790113" y="2691774"/>
                  <a:pt x="451333" y="2435291"/>
                  <a:pt x="124360" y="2572083"/>
                </a:cubicBezTo>
                <a:cubicBezTo>
                  <a:pt x="67377" y="2577198"/>
                  <a:pt x="2422" y="2517626"/>
                  <a:pt x="0" y="2447723"/>
                </a:cubicBezTo>
                <a:cubicBezTo>
                  <a:pt x="136794" y="1301124"/>
                  <a:pt x="-33102" y="530441"/>
                  <a:pt x="0" y="124360"/>
                </a:cubicBezTo>
                <a:close/>
              </a:path>
              <a:path w="3423847" h="2572083" stroke="0" extrusionOk="0">
                <a:moveTo>
                  <a:pt x="0" y="124360"/>
                </a:moveTo>
                <a:cubicBezTo>
                  <a:pt x="11673" y="58395"/>
                  <a:pt x="46410" y="-1498"/>
                  <a:pt x="124360" y="0"/>
                </a:cubicBezTo>
                <a:cubicBezTo>
                  <a:pt x="755974" y="-149708"/>
                  <a:pt x="2873288" y="-19802"/>
                  <a:pt x="3299487" y="0"/>
                </a:cubicBezTo>
                <a:cubicBezTo>
                  <a:pt x="3375000" y="-7644"/>
                  <a:pt x="3413249" y="47153"/>
                  <a:pt x="3423847" y="124360"/>
                </a:cubicBezTo>
                <a:cubicBezTo>
                  <a:pt x="3510216" y="405463"/>
                  <a:pt x="3441478" y="1383199"/>
                  <a:pt x="3423847" y="2447723"/>
                </a:cubicBezTo>
                <a:cubicBezTo>
                  <a:pt x="3424137" y="2517317"/>
                  <a:pt x="3364039" y="2572256"/>
                  <a:pt x="3299487" y="2572083"/>
                </a:cubicBezTo>
                <a:cubicBezTo>
                  <a:pt x="2052000" y="2657008"/>
                  <a:pt x="1012987" y="2605198"/>
                  <a:pt x="124360" y="2572083"/>
                </a:cubicBezTo>
                <a:cubicBezTo>
                  <a:pt x="43528" y="2577179"/>
                  <a:pt x="-6017" y="2512705"/>
                  <a:pt x="0" y="2447723"/>
                </a:cubicBezTo>
                <a:cubicBezTo>
                  <a:pt x="94447" y="2088157"/>
                  <a:pt x="77547" y="1048674"/>
                  <a:pt x="0" y="124360"/>
                </a:cubicBezTo>
                <a:close/>
              </a:path>
            </a:pathLst>
          </a:custGeom>
          <a:ln w="28575">
            <a:solidFill>
              <a:srgbClr val="00B0F0"/>
            </a:solidFill>
            <a:prstDash val="lgDash"/>
          </a:ln>
        </p:spPr>
        <p:style>
          <a:lnRef idx="1">
            <a:schemeClr val="accent2"/>
          </a:lnRef>
          <a:fillRef idx="2">
            <a:schemeClr val="accent2"/>
          </a:fillRef>
          <a:effectRef idx="1">
            <a:schemeClr val="accent2"/>
          </a:effectRef>
          <a:fontRef idx="minor">
            <a:schemeClr val="dk1"/>
          </a:fontRef>
        </p:style>
        <p:txBody>
          <a:bodyPr lIns="45647" tIns="22824" rIns="45647" bIns="22824" rtlCol="0" anchor="ctr"/>
          <a:lstStyle/>
          <a:p>
            <a:pPr algn="ctr" defTabSz="1087755"/>
            <a:endParaRPr lang="en-US" sz="2000" i="1">
              <a:solidFill>
                <a:prstClr val="white"/>
              </a:solidFill>
              <a:latin typeface="Times New Roman" panose="02020603050405020304" pitchFamily="18" charset="0"/>
              <a:cs typeface="Times New Roman" panose="02020603050405020304" pitchFamily="18" charset="0"/>
            </a:endParaRPr>
          </a:p>
        </p:txBody>
      </p:sp>
      <p:sp>
        <p:nvSpPr>
          <p:cNvPr id="30" name="Rounded Rectangle 18"/>
          <p:cNvSpPr/>
          <p:nvPr/>
        </p:nvSpPr>
        <p:spPr>
          <a:xfrm>
            <a:off x="4355682" y="2629595"/>
            <a:ext cx="3311524" cy="2644808"/>
          </a:xfrm>
          <a:custGeom>
            <a:avLst/>
            <a:gdLst>
              <a:gd name="connsiteX0" fmla="*/ 0 w 3311524"/>
              <a:gd name="connsiteY0" fmla="*/ 127876 h 2644808"/>
              <a:gd name="connsiteX1" fmla="*/ 127876 w 3311524"/>
              <a:gd name="connsiteY1" fmla="*/ 0 h 2644808"/>
              <a:gd name="connsiteX2" fmla="*/ 3183648 w 3311524"/>
              <a:gd name="connsiteY2" fmla="*/ 0 h 2644808"/>
              <a:gd name="connsiteX3" fmla="*/ 3311524 w 3311524"/>
              <a:gd name="connsiteY3" fmla="*/ 127876 h 2644808"/>
              <a:gd name="connsiteX4" fmla="*/ 3311524 w 3311524"/>
              <a:gd name="connsiteY4" fmla="*/ 2516932 h 2644808"/>
              <a:gd name="connsiteX5" fmla="*/ 3183648 w 3311524"/>
              <a:gd name="connsiteY5" fmla="*/ 2644808 h 2644808"/>
              <a:gd name="connsiteX6" fmla="*/ 127876 w 3311524"/>
              <a:gd name="connsiteY6" fmla="*/ 2644808 h 2644808"/>
              <a:gd name="connsiteX7" fmla="*/ 0 w 3311524"/>
              <a:gd name="connsiteY7" fmla="*/ 2516932 h 2644808"/>
              <a:gd name="connsiteX8" fmla="*/ 0 w 3311524"/>
              <a:gd name="connsiteY8" fmla="*/ 127876 h 264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524" h="2644808" fill="none" extrusionOk="0">
                <a:moveTo>
                  <a:pt x="0" y="127876"/>
                </a:moveTo>
                <a:cubicBezTo>
                  <a:pt x="-3697" y="68231"/>
                  <a:pt x="54284" y="361"/>
                  <a:pt x="127876" y="0"/>
                </a:cubicBezTo>
                <a:cubicBezTo>
                  <a:pt x="1394916" y="117320"/>
                  <a:pt x="2630039" y="56072"/>
                  <a:pt x="3183648" y="0"/>
                </a:cubicBezTo>
                <a:cubicBezTo>
                  <a:pt x="3243920" y="-1271"/>
                  <a:pt x="3311970" y="61834"/>
                  <a:pt x="3311524" y="127876"/>
                </a:cubicBezTo>
                <a:cubicBezTo>
                  <a:pt x="3276625" y="1127345"/>
                  <a:pt x="3297668" y="1816128"/>
                  <a:pt x="3311524" y="2516932"/>
                </a:cubicBezTo>
                <a:cubicBezTo>
                  <a:pt x="3311361" y="2586517"/>
                  <a:pt x="3249237" y="2647577"/>
                  <a:pt x="3183648" y="2644808"/>
                </a:cubicBezTo>
                <a:cubicBezTo>
                  <a:pt x="2256758" y="2505331"/>
                  <a:pt x="1615372" y="2573175"/>
                  <a:pt x="127876" y="2644808"/>
                </a:cubicBezTo>
                <a:cubicBezTo>
                  <a:pt x="69942" y="2646916"/>
                  <a:pt x="-1614" y="2586790"/>
                  <a:pt x="0" y="2516932"/>
                </a:cubicBezTo>
                <a:cubicBezTo>
                  <a:pt x="35309" y="1942023"/>
                  <a:pt x="84665" y="1008882"/>
                  <a:pt x="0" y="127876"/>
                </a:cubicBezTo>
                <a:close/>
              </a:path>
              <a:path w="3311524" h="2644808" stroke="0" extrusionOk="0">
                <a:moveTo>
                  <a:pt x="0" y="127876"/>
                </a:moveTo>
                <a:cubicBezTo>
                  <a:pt x="-11631" y="63983"/>
                  <a:pt x="55138" y="-1696"/>
                  <a:pt x="127876" y="0"/>
                </a:cubicBezTo>
                <a:cubicBezTo>
                  <a:pt x="482571" y="11578"/>
                  <a:pt x="2641652" y="-150542"/>
                  <a:pt x="3183648" y="0"/>
                </a:cubicBezTo>
                <a:cubicBezTo>
                  <a:pt x="3258625" y="-4756"/>
                  <a:pt x="3308256" y="59304"/>
                  <a:pt x="3311524" y="127876"/>
                </a:cubicBezTo>
                <a:cubicBezTo>
                  <a:pt x="3236501" y="700555"/>
                  <a:pt x="3156762" y="1464151"/>
                  <a:pt x="3311524" y="2516932"/>
                </a:cubicBezTo>
                <a:cubicBezTo>
                  <a:pt x="3314513" y="2590445"/>
                  <a:pt x="3254805" y="2641144"/>
                  <a:pt x="3183648" y="2644808"/>
                </a:cubicBezTo>
                <a:cubicBezTo>
                  <a:pt x="2590623" y="2668029"/>
                  <a:pt x="1331627" y="2571635"/>
                  <a:pt x="127876" y="2644808"/>
                </a:cubicBezTo>
                <a:cubicBezTo>
                  <a:pt x="54968" y="2644146"/>
                  <a:pt x="-427" y="2576856"/>
                  <a:pt x="0" y="2516932"/>
                </a:cubicBezTo>
                <a:cubicBezTo>
                  <a:pt x="104038" y="1453160"/>
                  <a:pt x="-83715" y="828855"/>
                  <a:pt x="0" y="127876"/>
                </a:cubicBezTo>
                <a:close/>
              </a:path>
            </a:pathLst>
          </a:custGeom>
          <a:solidFill>
            <a:srgbClr val="CCFFFF"/>
          </a:solidFill>
          <a:ln w="28575">
            <a:solidFill>
              <a:srgbClr val="00B0F0"/>
            </a:solidFill>
            <a:prstDash val="lgDash"/>
          </a:ln>
        </p:spPr>
        <p:style>
          <a:lnRef idx="1">
            <a:schemeClr val="accent2"/>
          </a:lnRef>
          <a:fillRef idx="2">
            <a:schemeClr val="accent2"/>
          </a:fillRef>
          <a:effectRef idx="1">
            <a:schemeClr val="accent2"/>
          </a:effectRef>
          <a:fontRef idx="minor">
            <a:schemeClr val="dk1"/>
          </a:fontRef>
        </p:style>
        <p:txBody>
          <a:bodyPr rtlCol="0" anchor="ctr"/>
          <a:lstStyle/>
          <a:p>
            <a:pPr algn="ctr" defTabSz="1087755"/>
            <a:endParaRPr lang="en-US" sz="2000" i="1">
              <a:solidFill>
                <a:prstClr val="white"/>
              </a:solidFill>
              <a:latin typeface="Times New Roman" panose="02020603050405020304" pitchFamily="18" charset="0"/>
              <a:cs typeface="Times New Roman" panose="02020603050405020304" pitchFamily="18" charset="0"/>
            </a:endParaRPr>
          </a:p>
        </p:txBody>
      </p:sp>
      <p:sp>
        <p:nvSpPr>
          <p:cNvPr id="32" name="Rounded Rectangle 20"/>
          <p:cNvSpPr/>
          <p:nvPr/>
        </p:nvSpPr>
        <p:spPr>
          <a:xfrm>
            <a:off x="7927432" y="2577581"/>
            <a:ext cx="3455467" cy="2572085"/>
          </a:xfrm>
          <a:custGeom>
            <a:avLst/>
            <a:gdLst>
              <a:gd name="connsiteX0" fmla="*/ 0 w 3455467"/>
              <a:gd name="connsiteY0" fmla="*/ 124360 h 2572085"/>
              <a:gd name="connsiteX1" fmla="*/ 124360 w 3455467"/>
              <a:gd name="connsiteY1" fmla="*/ 0 h 2572085"/>
              <a:gd name="connsiteX2" fmla="*/ 3331107 w 3455467"/>
              <a:gd name="connsiteY2" fmla="*/ 0 h 2572085"/>
              <a:gd name="connsiteX3" fmla="*/ 3455467 w 3455467"/>
              <a:gd name="connsiteY3" fmla="*/ 124360 h 2572085"/>
              <a:gd name="connsiteX4" fmla="*/ 3455467 w 3455467"/>
              <a:gd name="connsiteY4" fmla="*/ 2447725 h 2572085"/>
              <a:gd name="connsiteX5" fmla="*/ 3331107 w 3455467"/>
              <a:gd name="connsiteY5" fmla="*/ 2572085 h 2572085"/>
              <a:gd name="connsiteX6" fmla="*/ 124360 w 3455467"/>
              <a:gd name="connsiteY6" fmla="*/ 2572085 h 2572085"/>
              <a:gd name="connsiteX7" fmla="*/ 0 w 3455467"/>
              <a:gd name="connsiteY7" fmla="*/ 2447725 h 2572085"/>
              <a:gd name="connsiteX8" fmla="*/ 0 w 3455467"/>
              <a:gd name="connsiteY8" fmla="*/ 124360 h 257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5467" h="2572085" fill="none" extrusionOk="0">
                <a:moveTo>
                  <a:pt x="0" y="124360"/>
                </a:moveTo>
                <a:cubicBezTo>
                  <a:pt x="2589" y="43795"/>
                  <a:pt x="52457" y="-9502"/>
                  <a:pt x="124360" y="0"/>
                </a:cubicBezTo>
                <a:cubicBezTo>
                  <a:pt x="654079" y="-157880"/>
                  <a:pt x="2037858" y="-120571"/>
                  <a:pt x="3331107" y="0"/>
                </a:cubicBezTo>
                <a:cubicBezTo>
                  <a:pt x="3399875" y="-2252"/>
                  <a:pt x="3458058" y="52167"/>
                  <a:pt x="3455467" y="124360"/>
                </a:cubicBezTo>
                <a:cubicBezTo>
                  <a:pt x="3438504" y="1002800"/>
                  <a:pt x="3288961" y="1757772"/>
                  <a:pt x="3455467" y="2447725"/>
                </a:cubicBezTo>
                <a:cubicBezTo>
                  <a:pt x="3465504" y="2512641"/>
                  <a:pt x="3397373" y="2561734"/>
                  <a:pt x="3331107" y="2572085"/>
                </a:cubicBezTo>
                <a:cubicBezTo>
                  <a:pt x="2031093" y="2688241"/>
                  <a:pt x="1697959" y="2636256"/>
                  <a:pt x="124360" y="2572085"/>
                </a:cubicBezTo>
                <a:cubicBezTo>
                  <a:pt x="54049" y="2562427"/>
                  <a:pt x="122" y="2512572"/>
                  <a:pt x="0" y="2447725"/>
                </a:cubicBezTo>
                <a:cubicBezTo>
                  <a:pt x="-88597" y="1836563"/>
                  <a:pt x="-152495" y="450081"/>
                  <a:pt x="0" y="124360"/>
                </a:cubicBezTo>
                <a:close/>
              </a:path>
              <a:path w="3455467" h="2572085" stroke="0" extrusionOk="0">
                <a:moveTo>
                  <a:pt x="0" y="124360"/>
                </a:moveTo>
                <a:cubicBezTo>
                  <a:pt x="-15" y="48765"/>
                  <a:pt x="52196" y="3331"/>
                  <a:pt x="124360" y="0"/>
                </a:cubicBezTo>
                <a:cubicBezTo>
                  <a:pt x="954738" y="-49221"/>
                  <a:pt x="1736069" y="-143831"/>
                  <a:pt x="3331107" y="0"/>
                </a:cubicBezTo>
                <a:cubicBezTo>
                  <a:pt x="3399464" y="-3117"/>
                  <a:pt x="3461344" y="43823"/>
                  <a:pt x="3455467" y="124360"/>
                </a:cubicBezTo>
                <a:cubicBezTo>
                  <a:pt x="3432095" y="1137868"/>
                  <a:pt x="3447697" y="1305468"/>
                  <a:pt x="3455467" y="2447725"/>
                </a:cubicBezTo>
                <a:cubicBezTo>
                  <a:pt x="3456700" y="2529301"/>
                  <a:pt x="3401823" y="2571285"/>
                  <a:pt x="3331107" y="2572085"/>
                </a:cubicBezTo>
                <a:cubicBezTo>
                  <a:pt x="2486908" y="2544215"/>
                  <a:pt x="1549872" y="2515719"/>
                  <a:pt x="124360" y="2572085"/>
                </a:cubicBezTo>
                <a:cubicBezTo>
                  <a:pt x="64557" y="2568441"/>
                  <a:pt x="5049" y="2515730"/>
                  <a:pt x="0" y="2447725"/>
                </a:cubicBezTo>
                <a:cubicBezTo>
                  <a:pt x="-19436" y="1595060"/>
                  <a:pt x="-159117" y="1128149"/>
                  <a:pt x="0" y="124360"/>
                </a:cubicBezTo>
                <a:close/>
              </a:path>
            </a:pathLst>
          </a:custGeom>
          <a:solidFill>
            <a:srgbClr val="CCFFCC"/>
          </a:solidFill>
          <a:ln w="28575">
            <a:solidFill>
              <a:srgbClr val="CCCCFF"/>
            </a:solidFill>
            <a:prstDash val="lgDash"/>
          </a:ln>
        </p:spPr>
        <p:style>
          <a:lnRef idx="1">
            <a:schemeClr val="accent2"/>
          </a:lnRef>
          <a:fillRef idx="2">
            <a:schemeClr val="accent2"/>
          </a:fillRef>
          <a:effectRef idx="1">
            <a:schemeClr val="accent2"/>
          </a:effectRef>
          <a:fontRef idx="minor">
            <a:schemeClr val="dk1"/>
          </a:fontRef>
        </p:style>
        <p:txBody>
          <a:bodyPr lIns="45647" tIns="22824" rIns="45647" bIns="22824" rtlCol="0" anchor="ctr"/>
          <a:lstStyle/>
          <a:p>
            <a:pPr algn="ctr" defTabSz="1087755"/>
            <a:endParaRPr lang="en-US" sz="2000" i="1">
              <a:solidFill>
                <a:prstClr val="white"/>
              </a:solidFill>
              <a:latin typeface="Times New Roman" panose="02020603050405020304" pitchFamily="18" charset="0"/>
              <a:cs typeface="Times New Roman" panose="02020603050405020304" pitchFamily="18" charset="0"/>
            </a:endParaRPr>
          </a:p>
        </p:txBody>
      </p:sp>
      <p:sp>
        <p:nvSpPr>
          <p:cNvPr id="33" name="Rectangle 21"/>
          <p:cNvSpPr/>
          <p:nvPr/>
        </p:nvSpPr>
        <p:spPr>
          <a:xfrm>
            <a:off x="2979144" y="1466966"/>
            <a:ext cx="6470407" cy="625910"/>
          </a:xfrm>
          <a:prstGeom prst="rect">
            <a:avLst/>
          </a:prstGeom>
        </p:spPr>
        <p:style>
          <a:lnRef idx="1">
            <a:schemeClr val="accent4"/>
          </a:lnRef>
          <a:fillRef idx="2">
            <a:schemeClr val="accent4"/>
          </a:fillRef>
          <a:effectRef idx="1">
            <a:schemeClr val="accent4"/>
          </a:effectRef>
          <a:fontRef idx="minor">
            <a:schemeClr val="dk1"/>
          </a:fontRef>
        </p:style>
        <p:txBody>
          <a:bodyPr lIns="45647" tIns="22824" rIns="45647" bIns="22824" rtlCol="0" anchor="ctr"/>
          <a:lstStyle/>
          <a:p>
            <a:pPr algn="ctr" defTabSz="1087755">
              <a:defRPr/>
            </a:pPr>
            <a:r>
              <a:rPr lang="en-US" sz="2000" b="1" dirty="0">
                <a:solidFill>
                  <a:schemeClr val="tx1"/>
                </a:solidFill>
                <a:latin typeface="Times New Roman" panose="02020603050405020304" pitchFamily="18" charset="0"/>
                <a:cs typeface="Times New Roman" panose="02020603050405020304" pitchFamily="18" charset="0"/>
              </a:rPr>
              <a:t>Câu chuyện của người đàn bà hàng chài</a:t>
            </a:r>
            <a:endParaRPr lang="en-US" sz="2000" b="1" i="1" dirty="0">
              <a:solidFill>
                <a:schemeClr val="tx1"/>
              </a:solidFill>
              <a:latin typeface="Times New Roman" panose="02020603050405020304" pitchFamily="18" charset="0"/>
              <a:cs typeface="Times New Roman" panose="02020603050405020304" pitchFamily="18" charset="0"/>
            </a:endParaRPr>
          </a:p>
        </p:txBody>
      </p:sp>
      <p:sp>
        <p:nvSpPr>
          <p:cNvPr id="34" name="Text Box 17"/>
          <p:cNvSpPr txBox="1">
            <a:spLocks noChangeArrowheads="1"/>
          </p:cNvSpPr>
          <p:nvPr/>
        </p:nvSpPr>
        <p:spPr bwMode="gray">
          <a:xfrm>
            <a:off x="827958" y="2680098"/>
            <a:ext cx="3218075" cy="195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87755"/>
            <a:r>
              <a:rPr lang="vi-VN" sz="2000" b="1" dirty="0">
                <a:solidFill>
                  <a:srgbClr val="FF0000"/>
                </a:solidFill>
                <a:latin typeface="Times New Roman" panose="02020603050405020304" pitchFamily="18" charset="0"/>
                <a:cs typeface="Times New Roman" panose="02020603050405020304" pitchFamily="18" charset="0"/>
              </a:rPr>
              <a:t>Người đàn </a:t>
            </a:r>
            <a:r>
              <a:rPr lang="en-US" sz="2000" b="1" dirty="0">
                <a:solidFill>
                  <a:srgbClr val="FF0000"/>
                </a:solidFill>
                <a:latin typeface="Times New Roman" panose="02020603050405020304" pitchFamily="18" charset="0"/>
                <a:cs typeface="Times New Roman" panose="02020603050405020304" pitchFamily="18" charset="0"/>
              </a:rPr>
              <a:t>bà</a:t>
            </a:r>
          </a:p>
          <a:p>
            <a:pPr defTabSz="1087755"/>
            <a:r>
              <a:rPr lang="en-US" sz="2000" b="1" dirty="0">
                <a:solidFill>
                  <a:srgbClr val="000000"/>
                </a:solidFill>
                <a:latin typeface="Times New Roman" panose="02020603050405020304" pitchFamily="18" charset="0"/>
                <a:cs typeface="Times New Roman" panose="02020603050405020304" pitchFamily="18" charset="0"/>
              </a:rPr>
              <a:t>+ Ngoại hình: xấu</a:t>
            </a:r>
          </a:p>
          <a:p>
            <a:pPr defTabSz="1087755"/>
            <a:r>
              <a:rPr lang="en-US" sz="2000" b="1" dirty="0">
                <a:solidFill>
                  <a:srgbClr val="000000"/>
                </a:solidFill>
                <a:latin typeface="Times New Roman" panose="02020603050405020304" pitchFamily="18" charset="0"/>
                <a:cs typeface="Times New Roman" panose="02020603050405020304" pitchFamily="18" charset="0"/>
              </a:rPr>
              <a:t>+ Cuộc sống cơ cực, lam lũ</a:t>
            </a:r>
          </a:p>
          <a:p>
            <a:pPr defTabSz="1087755"/>
            <a:r>
              <a:rPr lang="en-US" sz="2000" b="1" dirty="0">
                <a:solidFill>
                  <a:srgbClr val="000000"/>
                </a:solidFill>
                <a:latin typeface="Times New Roman" panose="02020603050405020304" pitchFamily="18" charset="0"/>
                <a:cs typeface="Times New Roman" panose="02020603050405020304" pitchFamily="18" charset="0"/>
              </a:rPr>
              <a:t>+ Đau đớn, tủi cực vì bị chồng bạo hành thường xuyên.</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35" name="Text Box 17"/>
          <p:cNvSpPr txBox="1">
            <a:spLocks noChangeArrowheads="1"/>
          </p:cNvSpPr>
          <p:nvPr/>
        </p:nvSpPr>
        <p:spPr bwMode="gray">
          <a:xfrm>
            <a:off x="7927432" y="2672843"/>
            <a:ext cx="3455467" cy="17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115" indent="-285115" defTabSz="1087755">
              <a:buClr>
                <a:srgbClr val="F79646"/>
              </a:buClr>
              <a:buSzPct val="100000"/>
              <a:buFont typeface="Wingdings" panose="05000000000000000000" pitchFamily="2" charset="2"/>
              <a:buChar char="§"/>
            </a:pPr>
            <a:r>
              <a:rPr lang="vi-VN" sz="2000" b="1" dirty="0">
                <a:solidFill>
                  <a:srgbClr val="FF0000"/>
                </a:solidFill>
                <a:latin typeface="Times New Roman" panose="02020603050405020304" pitchFamily="18" charset="0"/>
                <a:cs typeface="Times New Roman" panose="02020603050405020304" pitchFamily="18" charset="0"/>
              </a:rPr>
              <a:t>Thằng Phác</a:t>
            </a:r>
            <a:endParaRPr lang="en-US" sz="2000" b="1" dirty="0">
              <a:solidFill>
                <a:srgbClr val="FF0000"/>
              </a:solidFill>
              <a:latin typeface="Times New Roman" panose="02020603050405020304" pitchFamily="18" charset="0"/>
              <a:cs typeface="Times New Roman" panose="02020603050405020304" pitchFamily="18" charset="0"/>
            </a:endParaRPr>
          </a:p>
          <a:p>
            <a:pPr defTabSz="1087755">
              <a:lnSpc>
                <a:spcPct val="130000"/>
              </a:lnSpc>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mọi cách để bảo vệ mẹ</a:t>
            </a:r>
            <a:r>
              <a:rPr lang="en-US" sz="2000" b="1" dirty="0">
                <a:solidFill>
                  <a:srgbClr val="000000"/>
                </a:solidFill>
                <a:latin typeface="Times New Roman" panose="02020603050405020304" pitchFamily="18" charset="0"/>
                <a:cs typeface="Times New Roman" panose="02020603050405020304" pitchFamily="18" charset="0"/>
              </a:rPr>
              <a:t> </a:t>
            </a:r>
          </a:p>
          <a:p>
            <a:pPr algn="just" defTabSz="1087755">
              <a:buClr>
                <a:srgbClr val="2D2D8A"/>
              </a:buClr>
              <a:buSzPct val="100000"/>
              <a:defRPr/>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căm thù cha, thủ dao găm sẵn sàng đánh cha.</a:t>
            </a:r>
          </a:p>
          <a:p>
            <a:pPr marL="285115" indent="-285115" defTabSz="1087755">
              <a:buClr>
                <a:srgbClr val="F79646"/>
              </a:buClr>
              <a:buSzPct val="100000"/>
              <a:buFont typeface="Wingdings" panose="05000000000000000000" pitchFamily="2" charset="2"/>
              <a:buChar char="§"/>
            </a:pPr>
            <a:endParaRPr lang="vi-VN" sz="2000" b="1" dirty="0">
              <a:solidFill>
                <a:srgbClr val="000000"/>
              </a:solidFill>
              <a:latin typeface="Times New Roman" panose="02020603050405020304" pitchFamily="18" charset="0"/>
              <a:cs typeface="Times New Roman" panose="02020603050405020304" pitchFamily="18" charset="0"/>
            </a:endParaRPr>
          </a:p>
        </p:txBody>
      </p:sp>
      <p:sp>
        <p:nvSpPr>
          <p:cNvPr id="42" name="Rectangle 31"/>
          <p:cNvSpPr>
            <a:spLocks noChangeArrowheads="1"/>
          </p:cNvSpPr>
          <p:nvPr/>
        </p:nvSpPr>
        <p:spPr bwMode="auto">
          <a:xfrm>
            <a:off x="4511274" y="2807034"/>
            <a:ext cx="3155932" cy="219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664" tIns="22831" rIns="45664" bIns="22831">
            <a:spAutoFit/>
          </a:bodyPr>
          <a:lstStyle/>
          <a:p>
            <a:pPr marL="285115" indent="-285115" defTabSz="1087755">
              <a:buClr>
                <a:srgbClr val="F79646"/>
              </a:buClr>
              <a:buSzPct val="100000"/>
              <a:buFont typeface="Wingdings" panose="05000000000000000000" pitchFamily="2" charset="2"/>
              <a:buChar char="§"/>
            </a:pPr>
            <a:r>
              <a:rPr lang="vi-VN" sz="2000" b="1" dirty="0">
                <a:solidFill>
                  <a:srgbClr val="FF0000"/>
                </a:solidFill>
                <a:latin typeface="Times New Roman" panose="02020603050405020304" pitchFamily="18" charset="0"/>
                <a:cs typeface="Times New Roman" panose="02020603050405020304" pitchFamily="18" charset="0"/>
              </a:rPr>
              <a:t>Người đàn </a:t>
            </a:r>
            <a:r>
              <a:rPr lang="en-US" sz="2000" b="1" dirty="0">
                <a:solidFill>
                  <a:srgbClr val="FF0000"/>
                </a:solidFill>
                <a:latin typeface="Times New Roman" panose="02020603050405020304" pitchFamily="18" charset="0"/>
                <a:cs typeface="Times New Roman" panose="02020603050405020304" pitchFamily="18" charset="0"/>
              </a:rPr>
              <a:t>ông</a:t>
            </a:r>
            <a:r>
              <a:rPr lang="en-US" sz="2000" b="1" dirty="0">
                <a:solidFill>
                  <a:srgbClr val="000000"/>
                </a:solidFill>
                <a:latin typeface="Times New Roman" panose="02020603050405020304" pitchFamily="18" charset="0"/>
                <a:cs typeface="Times New Roman" panose="02020603050405020304" pitchFamily="18" charset="0"/>
              </a:rPr>
              <a:t>:</a:t>
            </a:r>
          </a:p>
          <a:p>
            <a:pPr defTabSz="1087755">
              <a:buClr>
                <a:srgbClr val="F79646"/>
              </a:buClr>
              <a:buSzPct val="100000"/>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việc cật lực để nuôi gia đình</a:t>
            </a:r>
          </a:p>
          <a:p>
            <a:pPr defTabSz="1087755">
              <a:buClr>
                <a:srgbClr val="F79646"/>
              </a:buClr>
              <a:buSzPct val="100000"/>
            </a:pPr>
            <a:endParaRPr lang="en-US" sz="2000" b="1" dirty="0">
              <a:solidFill>
                <a:srgbClr val="000000"/>
              </a:solidFill>
              <a:latin typeface="Times New Roman" panose="02020603050405020304" pitchFamily="18" charset="0"/>
              <a:cs typeface="Times New Roman" panose="02020603050405020304" pitchFamily="18" charset="0"/>
            </a:endParaRPr>
          </a:p>
          <a:p>
            <a:pPr algn="just" defTabSz="1087755">
              <a:buClr>
                <a:srgbClr val="2D2D8A"/>
              </a:buClr>
              <a:buSzPct val="100000"/>
              <a:defRPr/>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 lực trước cảnh nhà túng quẫn mà trở nên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a:t>
            </a:r>
            <a:endParaRPr lang="vi-VN" sz="20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heel(1)">
                                      <p:cBhvr>
                                        <p:cTn id="23" dur="20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circle(in)">
                                      <p:cBhvr>
                                        <p:cTn id="28" dur="2000"/>
                                        <p:tgtEl>
                                          <p:spTgt spid="3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2">
                                            <p:txEl>
                                              <p:pRg st="0" end="0"/>
                                            </p:txEl>
                                          </p:spTgt>
                                        </p:tgtEl>
                                        <p:attrNameLst>
                                          <p:attrName>style.visibility</p:attrName>
                                        </p:attrNameLst>
                                      </p:cBhvr>
                                      <p:to>
                                        <p:strVal val="visible"/>
                                      </p:to>
                                    </p:set>
                                    <p:animEffect transition="in" filter="wheel(1)">
                                      <p:cBhvr>
                                        <p:cTn id="33" dur="2000"/>
                                        <p:tgtEl>
                                          <p:spTgt spid="4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heel(1)">
                                      <p:cBhvr>
                                        <p:cTn id="38" dur="2000"/>
                                        <p:tgtEl>
                                          <p:spTgt spid="3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4">
                                            <p:txEl>
                                              <p:pRg st="1" end="1"/>
                                            </p:txEl>
                                          </p:spTgt>
                                        </p:tgtEl>
                                        <p:attrNameLst>
                                          <p:attrName>style.visibility</p:attrName>
                                        </p:attrNameLst>
                                      </p:cBhvr>
                                      <p:to>
                                        <p:strVal val="visible"/>
                                      </p:to>
                                    </p:set>
                                    <p:animEffect transition="in" filter="barn(inVertical)">
                                      <p:cBhvr>
                                        <p:cTn id="43" dur="500"/>
                                        <p:tgtEl>
                                          <p:spTgt spid="34">
                                            <p:txEl>
                                              <p:pRg st="1" end="1"/>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xEl>
                                              <p:pRg st="2" end="2"/>
                                            </p:txEl>
                                          </p:spTgt>
                                        </p:tgtEl>
                                        <p:attrNameLst>
                                          <p:attrName>style.visibility</p:attrName>
                                        </p:attrNameLst>
                                      </p:cBhvr>
                                      <p:to>
                                        <p:strVal val="visible"/>
                                      </p:to>
                                    </p:set>
                                    <p:animEffect transition="in" filter="barn(inVertical)">
                                      <p:cBhvr>
                                        <p:cTn id="46" dur="500"/>
                                        <p:tgtEl>
                                          <p:spTgt spid="34">
                                            <p:txEl>
                                              <p:pRg st="2" end="2"/>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4">
                                            <p:txEl>
                                              <p:pRg st="3" end="3"/>
                                            </p:txEl>
                                          </p:spTgt>
                                        </p:tgtEl>
                                        <p:attrNameLst>
                                          <p:attrName>style.visibility</p:attrName>
                                        </p:attrNameLst>
                                      </p:cBhvr>
                                      <p:to>
                                        <p:strVal val="visible"/>
                                      </p:to>
                                    </p:set>
                                    <p:animEffect transition="in" filter="barn(inVertical)">
                                      <p:cBhvr>
                                        <p:cTn id="49" dur="500"/>
                                        <p:tgtEl>
                                          <p:spTgt spid="3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2">
                                            <p:txEl>
                                              <p:pRg st="1" end="1"/>
                                            </p:txEl>
                                          </p:spTgt>
                                        </p:tgtEl>
                                        <p:attrNameLst>
                                          <p:attrName>style.visibility</p:attrName>
                                        </p:attrNameLst>
                                      </p:cBhvr>
                                      <p:to>
                                        <p:strVal val="visible"/>
                                      </p:to>
                                    </p:set>
                                    <p:animEffect transition="in" filter="barn(inVertical)">
                                      <p:cBhvr>
                                        <p:cTn id="54" dur="500"/>
                                        <p:tgtEl>
                                          <p:spTgt spid="42">
                                            <p:txEl>
                                              <p:pRg st="1" end="1"/>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42">
                                            <p:txEl>
                                              <p:pRg st="3" end="3"/>
                                            </p:txEl>
                                          </p:spTgt>
                                        </p:tgtEl>
                                        <p:attrNameLst>
                                          <p:attrName>style.visibility</p:attrName>
                                        </p:attrNameLst>
                                      </p:cBhvr>
                                      <p:to>
                                        <p:strVal val="visible"/>
                                      </p:to>
                                    </p:set>
                                    <p:animEffect transition="in" filter="barn(inVertical)">
                                      <p:cBhvr>
                                        <p:cTn id="57" dur="500"/>
                                        <p:tgtEl>
                                          <p:spTgt spid="4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5">
                                            <p:txEl>
                                              <p:pRg st="1" end="1"/>
                                            </p:txEl>
                                          </p:spTgt>
                                        </p:tgtEl>
                                        <p:attrNameLst>
                                          <p:attrName>style.visibility</p:attrName>
                                        </p:attrNameLst>
                                      </p:cBhvr>
                                      <p:to>
                                        <p:strVal val="visible"/>
                                      </p:to>
                                    </p:set>
                                    <p:animEffect transition="in" filter="barn(inVertical)">
                                      <p:cBhvr>
                                        <p:cTn id="62" dur="500"/>
                                        <p:tgtEl>
                                          <p:spTgt spid="35">
                                            <p:txEl>
                                              <p:pRg st="1" end="1"/>
                                            </p:txEl>
                                          </p:spTgt>
                                        </p:tgtEl>
                                      </p:cBhvr>
                                    </p:animEffect>
                                  </p:childTnLst>
                                </p:cTn>
                              </p:par>
                              <p:par>
                                <p:cTn id="63" presetID="16" presetClass="entr" presetSubtype="21" fill="hold" nodeType="withEffect">
                                  <p:stCondLst>
                                    <p:cond delay="0"/>
                                  </p:stCondLst>
                                  <p:childTnLst>
                                    <p:set>
                                      <p:cBhvr>
                                        <p:cTn id="64" dur="1" fill="hold">
                                          <p:stCondLst>
                                            <p:cond delay="0"/>
                                          </p:stCondLst>
                                        </p:cTn>
                                        <p:tgtEl>
                                          <p:spTgt spid="35">
                                            <p:txEl>
                                              <p:pRg st="2" end="2"/>
                                            </p:txEl>
                                          </p:spTgt>
                                        </p:tgtEl>
                                        <p:attrNameLst>
                                          <p:attrName>style.visibility</p:attrName>
                                        </p:attrNameLst>
                                      </p:cBhvr>
                                      <p:to>
                                        <p:strVal val="visible"/>
                                      </p:to>
                                    </p:set>
                                    <p:animEffect transition="in" filter="barn(inVertical)">
                                      <p:cBhvr>
                                        <p:cTn id="65"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51" name="Google Shape;1051;p29"/>
          <p:cNvSpPr/>
          <p:nvPr/>
        </p:nvSpPr>
        <p:spPr>
          <a:xfrm rot="2700262">
            <a:off x="10272707" y="6053189"/>
            <a:ext cx="1145099" cy="919983"/>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EEB087">
              <a:alpha val="3522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52" name="Google Shape;1052;p29"/>
          <p:cNvGrpSpPr/>
          <p:nvPr/>
        </p:nvGrpSpPr>
        <p:grpSpPr>
          <a:xfrm>
            <a:off x="614086" y="6197988"/>
            <a:ext cx="1018169" cy="289195"/>
            <a:chOff x="-937330" y="2132492"/>
            <a:chExt cx="1437281" cy="495310"/>
          </a:xfrm>
        </p:grpSpPr>
        <p:sp>
          <p:nvSpPr>
            <p:cNvPr id="1053" name="Google Shape;1053;p29"/>
            <p:cNvSpPr/>
            <p:nvPr/>
          </p:nvSpPr>
          <p:spPr>
            <a:xfrm>
              <a:off x="-891600" y="2132500"/>
              <a:ext cx="1346400" cy="495300"/>
            </a:xfrm>
            <a:prstGeom prst="rect">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54" name="Google Shape;1054;p29"/>
            <p:cNvGrpSpPr/>
            <p:nvPr/>
          </p:nvGrpSpPr>
          <p:grpSpPr>
            <a:xfrm>
              <a:off x="451820" y="2132492"/>
              <a:ext cx="48131" cy="495310"/>
              <a:chOff x="451820" y="2132492"/>
              <a:chExt cx="48131" cy="495310"/>
            </a:xfrm>
          </p:grpSpPr>
          <p:grpSp>
            <p:nvGrpSpPr>
              <p:cNvPr id="1055" name="Google Shape;1055;p29"/>
              <p:cNvGrpSpPr/>
              <p:nvPr/>
            </p:nvGrpSpPr>
            <p:grpSpPr>
              <a:xfrm>
                <a:off x="451820" y="2132492"/>
                <a:ext cx="48131" cy="249125"/>
                <a:chOff x="456350" y="2132500"/>
                <a:chExt cx="96300" cy="498450"/>
              </a:xfrm>
            </p:grpSpPr>
            <p:sp>
              <p:nvSpPr>
                <p:cNvPr id="1056" name="Google Shape;1056;p29"/>
                <p:cNvSpPr/>
                <p:nvPr/>
              </p:nvSpPr>
              <p:spPr>
                <a:xfrm rot="5400000">
                  <a:off x="449450" y="2139400"/>
                  <a:ext cx="110100" cy="96300"/>
                </a:xfrm>
                <a:prstGeom prst="triangle">
                  <a:avLst>
                    <a:gd name="adj" fmla="val 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7" name="Google Shape;1057;p29"/>
                <p:cNvSpPr/>
                <p:nvPr/>
              </p:nvSpPr>
              <p:spPr>
                <a:xfrm rot="5400000">
                  <a:off x="449450" y="2527750"/>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8" name="Google Shape;1058;p29"/>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9" name="Google Shape;1059;p29"/>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0" name="Google Shape;1060;p29"/>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61" name="Google Shape;1061;p29"/>
              <p:cNvGrpSpPr/>
              <p:nvPr/>
            </p:nvGrpSpPr>
            <p:grpSpPr>
              <a:xfrm>
                <a:off x="451820" y="2378676"/>
                <a:ext cx="48131" cy="249125"/>
                <a:chOff x="456350" y="2132500"/>
                <a:chExt cx="96300" cy="498450"/>
              </a:xfrm>
            </p:grpSpPr>
            <p:sp>
              <p:nvSpPr>
                <p:cNvPr id="1062" name="Google Shape;1062;p29"/>
                <p:cNvSpPr/>
                <p:nvPr/>
              </p:nvSpPr>
              <p:spPr>
                <a:xfrm rot="5400000">
                  <a:off x="449450" y="2139400"/>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3" name="Google Shape;1063;p29"/>
                <p:cNvSpPr/>
                <p:nvPr/>
              </p:nvSpPr>
              <p:spPr>
                <a:xfrm rot="5400000">
                  <a:off x="449450" y="2527750"/>
                  <a:ext cx="110100" cy="96300"/>
                </a:xfrm>
                <a:prstGeom prst="triangle">
                  <a:avLst>
                    <a:gd name="adj" fmla="val 10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4" name="Google Shape;1064;p29"/>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5" name="Google Shape;1065;p29"/>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6" name="Google Shape;1066;p29"/>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067" name="Google Shape;1067;p29"/>
            <p:cNvGrpSpPr/>
            <p:nvPr/>
          </p:nvGrpSpPr>
          <p:grpSpPr>
            <a:xfrm rot="10800000">
              <a:off x="-937330" y="2132492"/>
              <a:ext cx="48131" cy="495310"/>
              <a:chOff x="451820" y="2132492"/>
              <a:chExt cx="48131" cy="495310"/>
            </a:xfrm>
          </p:grpSpPr>
          <p:grpSp>
            <p:nvGrpSpPr>
              <p:cNvPr id="1068" name="Google Shape;1068;p29"/>
              <p:cNvGrpSpPr/>
              <p:nvPr/>
            </p:nvGrpSpPr>
            <p:grpSpPr>
              <a:xfrm>
                <a:off x="451820" y="2132492"/>
                <a:ext cx="48131" cy="249125"/>
                <a:chOff x="456350" y="2132500"/>
                <a:chExt cx="96300" cy="498450"/>
              </a:xfrm>
            </p:grpSpPr>
            <p:sp>
              <p:nvSpPr>
                <p:cNvPr id="1069" name="Google Shape;1069;p29"/>
                <p:cNvSpPr/>
                <p:nvPr/>
              </p:nvSpPr>
              <p:spPr>
                <a:xfrm rot="5400000">
                  <a:off x="449450" y="2139400"/>
                  <a:ext cx="110100" cy="96300"/>
                </a:xfrm>
                <a:prstGeom prst="triangle">
                  <a:avLst>
                    <a:gd name="adj" fmla="val 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0" name="Google Shape;1070;p29"/>
                <p:cNvSpPr/>
                <p:nvPr/>
              </p:nvSpPr>
              <p:spPr>
                <a:xfrm rot="5400000">
                  <a:off x="449450" y="2527750"/>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1" name="Google Shape;1071;p29"/>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2" name="Google Shape;1072;p29"/>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3" name="Google Shape;1073;p29"/>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74" name="Google Shape;1074;p29"/>
              <p:cNvGrpSpPr/>
              <p:nvPr/>
            </p:nvGrpSpPr>
            <p:grpSpPr>
              <a:xfrm>
                <a:off x="451820" y="2378676"/>
                <a:ext cx="48131" cy="249125"/>
                <a:chOff x="456350" y="2132500"/>
                <a:chExt cx="96300" cy="498450"/>
              </a:xfrm>
            </p:grpSpPr>
            <p:sp>
              <p:nvSpPr>
                <p:cNvPr id="1075" name="Google Shape;1075;p29"/>
                <p:cNvSpPr/>
                <p:nvPr/>
              </p:nvSpPr>
              <p:spPr>
                <a:xfrm rot="5400000">
                  <a:off x="449450" y="2139400"/>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6" name="Google Shape;1076;p29"/>
                <p:cNvSpPr/>
                <p:nvPr/>
              </p:nvSpPr>
              <p:spPr>
                <a:xfrm rot="5400000">
                  <a:off x="449450" y="2527750"/>
                  <a:ext cx="110100" cy="96300"/>
                </a:xfrm>
                <a:prstGeom prst="triangle">
                  <a:avLst>
                    <a:gd name="adj" fmla="val 10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7" name="Google Shape;1077;p29"/>
                <p:cNvSpPr/>
                <p:nvPr/>
              </p:nvSpPr>
              <p:spPr>
                <a:xfrm rot="5400000">
                  <a:off x="449450" y="2430663"/>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8" name="Google Shape;1078;p29"/>
                <p:cNvSpPr/>
                <p:nvPr/>
              </p:nvSpPr>
              <p:spPr>
                <a:xfrm rot="5400000">
                  <a:off x="449450" y="2333575"/>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9" name="Google Shape;1079;p29"/>
                <p:cNvSpPr/>
                <p:nvPr/>
              </p:nvSpPr>
              <p:spPr>
                <a:xfrm rot="5400000">
                  <a:off x="449450" y="2236488"/>
                  <a:ext cx="110100" cy="96300"/>
                </a:xfrm>
                <a:prstGeom prst="triangle">
                  <a:avLst>
                    <a:gd name="adj" fmla="val 50000"/>
                  </a:avLst>
                </a:prstGeom>
                <a:solidFill>
                  <a:srgbClr val="B9B690">
                    <a:alpha val="509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grpSp>
        <p:nvGrpSpPr>
          <p:cNvPr id="1080" name="Google Shape;1080;p29"/>
          <p:cNvGrpSpPr/>
          <p:nvPr/>
        </p:nvGrpSpPr>
        <p:grpSpPr>
          <a:xfrm rot="5244764">
            <a:off x="11239031" y="542106"/>
            <a:ext cx="815099" cy="354079"/>
            <a:chOff x="-937330" y="2132492"/>
            <a:chExt cx="1437281" cy="495310"/>
          </a:xfrm>
        </p:grpSpPr>
        <p:sp>
          <p:nvSpPr>
            <p:cNvPr id="1081" name="Google Shape;1081;p29"/>
            <p:cNvSpPr/>
            <p:nvPr/>
          </p:nvSpPr>
          <p:spPr>
            <a:xfrm>
              <a:off x="-891600" y="2132500"/>
              <a:ext cx="1346400" cy="495300"/>
            </a:xfrm>
            <a:prstGeom prst="rect">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082" name="Google Shape;1082;p29"/>
            <p:cNvGrpSpPr/>
            <p:nvPr/>
          </p:nvGrpSpPr>
          <p:grpSpPr>
            <a:xfrm>
              <a:off x="451820" y="2132492"/>
              <a:ext cx="48131" cy="495310"/>
              <a:chOff x="451820" y="2132492"/>
              <a:chExt cx="48131" cy="495310"/>
            </a:xfrm>
          </p:grpSpPr>
          <p:grpSp>
            <p:nvGrpSpPr>
              <p:cNvPr id="1083" name="Google Shape;1083;p29"/>
              <p:cNvGrpSpPr/>
              <p:nvPr/>
            </p:nvGrpSpPr>
            <p:grpSpPr>
              <a:xfrm>
                <a:off x="451820" y="2132492"/>
                <a:ext cx="48131" cy="249125"/>
                <a:chOff x="456350" y="2132500"/>
                <a:chExt cx="96300" cy="498450"/>
              </a:xfrm>
            </p:grpSpPr>
            <p:sp>
              <p:nvSpPr>
                <p:cNvPr id="1084" name="Google Shape;1084;p29"/>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5" name="Google Shape;1085;p29"/>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6" name="Google Shape;1086;p29"/>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7" name="Google Shape;1087;p29"/>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8" name="Google Shape;1088;p29"/>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9" name="Google Shape;1089;p29"/>
              <p:cNvGrpSpPr/>
              <p:nvPr/>
            </p:nvGrpSpPr>
            <p:grpSpPr>
              <a:xfrm>
                <a:off x="451820" y="2378676"/>
                <a:ext cx="48131" cy="249125"/>
                <a:chOff x="456350" y="2132500"/>
                <a:chExt cx="96300" cy="498450"/>
              </a:xfrm>
            </p:grpSpPr>
            <p:sp>
              <p:nvSpPr>
                <p:cNvPr id="1090" name="Google Shape;1090;p29"/>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1" name="Google Shape;1091;p29"/>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2" name="Google Shape;1092;p29"/>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3" name="Google Shape;1093;p29"/>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4" name="Google Shape;1094;p29"/>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095" name="Google Shape;1095;p29"/>
            <p:cNvGrpSpPr/>
            <p:nvPr/>
          </p:nvGrpSpPr>
          <p:grpSpPr>
            <a:xfrm rot="10800000">
              <a:off x="-937330" y="2132492"/>
              <a:ext cx="48131" cy="495310"/>
              <a:chOff x="451820" y="2132492"/>
              <a:chExt cx="48131" cy="495310"/>
            </a:xfrm>
          </p:grpSpPr>
          <p:grpSp>
            <p:nvGrpSpPr>
              <p:cNvPr id="1096" name="Google Shape;1096;p29"/>
              <p:cNvGrpSpPr/>
              <p:nvPr/>
            </p:nvGrpSpPr>
            <p:grpSpPr>
              <a:xfrm>
                <a:off x="451820" y="2132492"/>
                <a:ext cx="48131" cy="249125"/>
                <a:chOff x="456350" y="2132500"/>
                <a:chExt cx="96300" cy="498450"/>
              </a:xfrm>
            </p:grpSpPr>
            <p:sp>
              <p:nvSpPr>
                <p:cNvPr id="1097" name="Google Shape;1097;p29"/>
                <p:cNvSpPr/>
                <p:nvPr/>
              </p:nvSpPr>
              <p:spPr>
                <a:xfrm rot="5400000">
                  <a:off x="449450" y="2139400"/>
                  <a:ext cx="110100" cy="96300"/>
                </a:xfrm>
                <a:prstGeom prst="triangle">
                  <a:avLst>
                    <a:gd name="adj" fmla="val 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8" name="Google Shape;1098;p29"/>
                <p:cNvSpPr/>
                <p:nvPr/>
              </p:nvSpPr>
              <p:spPr>
                <a:xfrm rot="5400000">
                  <a:off x="449450" y="2527750"/>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9" name="Google Shape;1099;p29"/>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0" name="Google Shape;1100;p29"/>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1" name="Google Shape;1101;p29"/>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02" name="Google Shape;1102;p29"/>
              <p:cNvGrpSpPr/>
              <p:nvPr/>
            </p:nvGrpSpPr>
            <p:grpSpPr>
              <a:xfrm>
                <a:off x="451820" y="2378676"/>
                <a:ext cx="48131" cy="249125"/>
                <a:chOff x="456350" y="2132500"/>
                <a:chExt cx="96300" cy="498450"/>
              </a:xfrm>
            </p:grpSpPr>
            <p:sp>
              <p:nvSpPr>
                <p:cNvPr id="1103" name="Google Shape;1103;p29"/>
                <p:cNvSpPr/>
                <p:nvPr/>
              </p:nvSpPr>
              <p:spPr>
                <a:xfrm rot="5400000">
                  <a:off x="449450" y="2139400"/>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4" name="Google Shape;1104;p29"/>
                <p:cNvSpPr/>
                <p:nvPr/>
              </p:nvSpPr>
              <p:spPr>
                <a:xfrm rot="5400000">
                  <a:off x="449450" y="2527750"/>
                  <a:ext cx="110100" cy="96300"/>
                </a:xfrm>
                <a:prstGeom prst="triangle">
                  <a:avLst>
                    <a:gd name="adj" fmla="val 10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5" name="Google Shape;1105;p29"/>
                <p:cNvSpPr/>
                <p:nvPr/>
              </p:nvSpPr>
              <p:spPr>
                <a:xfrm rot="5400000">
                  <a:off x="449450" y="2430663"/>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6" name="Google Shape;1106;p29"/>
                <p:cNvSpPr/>
                <p:nvPr/>
              </p:nvSpPr>
              <p:spPr>
                <a:xfrm rot="5400000">
                  <a:off x="449450" y="2333575"/>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7" name="Google Shape;1107;p29"/>
                <p:cNvSpPr/>
                <p:nvPr/>
              </p:nvSpPr>
              <p:spPr>
                <a:xfrm rot="5400000">
                  <a:off x="449450" y="2236488"/>
                  <a:ext cx="110100" cy="96300"/>
                </a:xfrm>
                <a:prstGeom prst="triangle">
                  <a:avLst>
                    <a:gd name="adj" fmla="val 50000"/>
                  </a:avLst>
                </a:prstGeom>
                <a:solidFill>
                  <a:srgbClr val="768950">
                    <a:alpha val="4654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128122" y="108887"/>
            <a:ext cx="8743950" cy="738125"/>
          </a:xfrm>
          <a:prstGeom prst="rect">
            <a:avLst/>
          </a:prstGeom>
        </p:spPr>
      </p:pic>
      <p:sp>
        <p:nvSpPr>
          <p:cNvPr id="3" name="Hộp Văn bản 2"/>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21" name="Oval 4"/>
          <p:cNvSpPr>
            <a:spLocks noChangeArrowheads="1"/>
          </p:cNvSpPr>
          <p:nvPr/>
        </p:nvSpPr>
        <p:spPr bwMode="auto">
          <a:xfrm>
            <a:off x="377129" y="1340705"/>
            <a:ext cx="2234817" cy="1674329"/>
          </a:xfrm>
          <a:prstGeom prst="ellipse">
            <a:avLst/>
          </a:prstGeom>
          <a:solidFill>
            <a:srgbClr val="CCFFFF"/>
          </a:solidFill>
          <a:ln w="9525">
            <a:solidFill>
              <a:schemeClr val="tx1"/>
            </a:solidFill>
            <a:round/>
          </a:ln>
        </p:spPr>
        <p:txBody>
          <a:bodyPr wrap="none" lIns="108807" tIns="54404" rIns="108807" bIns="54404" anchor="ctr"/>
          <a:lstStyle/>
          <a:p>
            <a:pPr algn="ctr" defTabSz="456565" fontAlgn="base">
              <a:spcBef>
                <a:spcPct val="0"/>
              </a:spcBef>
              <a:spcAft>
                <a:spcPct val="0"/>
              </a:spcAft>
              <a:defRPr/>
            </a:pPr>
            <a:r>
              <a:rPr lang="en-US" sz="2400" b="1" dirty="0" err="1">
                <a:solidFill>
                  <a:srgbClr val="000000"/>
                </a:solidFill>
                <a:latin typeface="Times New Roman" panose="02020603050405020304" pitchFamily="18" charset="0"/>
                <a:cs typeface="Times New Roman" panose="02020603050405020304" pitchFamily="18" charset="0"/>
              </a:rPr>
              <a:t>Người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đàn</a:t>
            </a:r>
            <a:r>
              <a:rPr lang="en-US" sz="2400" b="1" dirty="0">
                <a:solidFill>
                  <a:srgbClr val="000000"/>
                </a:solidFill>
                <a:latin typeface="Times New Roman" panose="02020603050405020304" pitchFamily="18" charset="0"/>
                <a:cs typeface="Times New Roman" panose="02020603050405020304" pitchFamily="18" charset="0"/>
              </a:rPr>
              <a:t> </a:t>
            </a:r>
          </a:p>
          <a:p>
            <a:pPr algn="ctr" defTabSz="456565" fontAlgn="base">
              <a:spcBef>
                <a:spcPct val="0"/>
              </a:spcBef>
              <a:spcAft>
                <a:spcPct val="0"/>
              </a:spcAft>
              <a:defRPr/>
            </a:pPr>
            <a:r>
              <a:rPr lang="en-US" sz="2400" b="1" dirty="0" err="1">
                <a:solidFill>
                  <a:srgbClr val="000000"/>
                </a:solidFill>
                <a:latin typeface="Times New Roman" panose="02020603050405020304" pitchFamily="18" charset="0"/>
                <a:cs typeface="Times New Roman" panose="02020603050405020304" pitchFamily="18" charset="0"/>
              </a:rPr>
              <a:t>bà</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hàng</a:t>
            </a:r>
            <a:endParaRPr lang="en-US" sz="2400" b="1" dirty="0">
              <a:solidFill>
                <a:srgbClr val="0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defRPr/>
            </a:pPr>
            <a:r>
              <a:rPr lang="en-US" sz="2400" b="1" dirty="0" err="1">
                <a:solidFill>
                  <a:srgbClr val="000000"/>
                </a:solidFill>
                <a:latin typeface="Times New Roman" panose="02020603050405020304" pitchFamily="18" charset="0"/>
                <a:cs typeface="Times New Roman" panose="02020603050405020304" pitchFamily="18" charset="0"/>
              </a:rPr>
              <a:t>chài</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22" name="AutoShape 5"/>
          <p:cNvSpPr>
            <a:spLocks noChangeArrowheads="1"/>
          </p:cNvSpPr>
          <p:nvPr/>
        </p:nvSpPr>
        <p:spPr bwMode="auto">
          <a:xfrm>
            <a:off x="2611946" y="2177869"/>
            <a:ext cx="711114" cy="228318"/>
          </a:xfrm>
          <a:prstGeom prst="rightArrow">
            <a:avLst>
              <a:gd name="adj1" fmla="val 50000"/>
              <a:gd name="adj2" fmla="val 58326"/>
            </a:avLst>
          </a:prstGeom>
          <a:solidFill>
            <a:srgbClr val="FF0000"/>
          </a:solidFill>
          <a:ln w="9525">
            <a:solidFill>
              <a:schemeClr val="tx1"/>
            </a:solidFill>
            <a:miter lim="800000"/>
          </a:ln>
        </p:spPr>
        <p:txBody>
          <a:bodyPr wrap="none" lIns="108807" tIns="54404" rIns="108807" bIns="54404" anchor="ctr"/>
          <a:lstStyle/>
          <a:p>
            <a:pPr algn="ctr" defTabSz="456565" eaLnBrk="0" fontAlgn="base" hangingPunct="0">
              <a:spcBef>
                <a:spcPct val="0"/>
              </a:spcBef>
              <a:spcAft>
                <a:spcPct val="0"/>
              </a:spcAft>
            </a:pPr>
            <a:endParaRPr lang="en-US" sz="2000">
              <a:solidFill>
                <a:srgbClr val="FF0000"/>
              </a:solidFill>
              <a:latin typeface="Times New Roman" panose="02020603050405020304" pitchFamily="18" charset="0"/>
              <a:cs typeface="Times New Roman" panose="02020603050405020304" pitchFamily="18" charset="0"/>
            </a:endParaRPr>
          </a:p>
        </p:txBody>
      </p:sp>
      <p:sp>
        <p:nvSpPr>
          <p:cNvPr id="23" name="Oval 6"/>
          <p:cNvSpPr>
            <a:spLocks noChangeArrowheads="1"/>
          </p:cNvSpPr>
          <p:nvPr/>
        </p:nvSpPr>
        <p:spPr bwMode="auto">
          <a:xfrm>
            <a:off x="3424534" y="1416811"/>
            <a:ext cx="2235610" cy="1674329"/>
          </a:xfrm>
          <a:prstGeom prst="ellipse">
            <a:avLst/>
          </a:prstGeom>
          <a:solidFill>
            <a:srgbClr val="FF5050"/>
          </a:solidFill>
          <a:ln w="9525">
            <a:solidFill>
              <a:schemeClr val="tx1"/>
            </a:solidFill>
            <a:round/>
          </a:ln>
        </p:spPr>
        <p:txBody>
          <a:bodyPr wrap="none" lIns="108807" tIns="54404" rIns="108807" bIns="54404" anchor="ctr"/>
          <a:lstStyle/>
          <a:p>
            <a:pPr algn="ctr" defTabSz="456565" fontAlgn="base">
              <a:spcBef>
                <a:spcPct val="0"/>
              </a:spcBef>
              <a:spcAft>
                <a:spcPct val="0"/>
              </a:spcAft>
              <a:defRPr/>
            </a:pP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Người</a:t>
            </a:r>
            <a:endParaRPr lang="en-US" sz="2400" b="1" dirty="0">
              <a:solidFill>
                <a:srgbClr val="0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defRPr/>
            </a:pPr>
            <a:r>
              <a:rPr lang="en-US" sz="2400" b="1" dirty="0" err="1">
                <a:solidFill>
                  <a:srgbClr val="000000"/>
                </a:solidFill>
                <a:latin typeface="Times New Roman" panose="02020603050405020304" pitchFamily="18" charset="0"/>
                <a:cs typeface="Times New Roman" panose="02020603050405020304" pitchFamily="18" charset="0"/>
              </a:rPr>
              <a:t>chồng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24" name="AutoShape 7"/>
          <p:cNvSpPr>
            <a:spLocks noChangeArrowheads="1"/>
          </p:cNvSpPr>
          <p:nvPr/>
        </p:nvSpPr>
        <p:spPr bwMode="auto">
          <a:xfrm>
            <a:off x="5761619" y="2101763"/>
            <a:ext cx="711114" cy="228318"/>
          </a:xfrm>
          <a:prstGeom prst="rightArrow">
            <a:avLst>
              <a:gd name="adj1" fmla="val 50000"/>
              <a:gd name="adj2" fmla="val 58326"/>
            </a:avLst>
          </a:prstGeom>
          <a:solidFill>
            <a:srgbClr val="FF0000"/>
          </a:solidFill>
          <a:ln w="9525">
            <a:solidFill>
              <a:schemeClr val="tx1"/>
            </a:solidFill>
            <a:miter lim="800000"/>
          </a:ln>
        </p:spPr>
        <p:txBody>
          <a:bodyPr wrap="none" lIns="108807" tIns="54404" rIns="108807" bIns="54404" anchor="ctr"/>
          <a:lstStyle/>
          <a:p>
            <a:pPr defTabSz="456565" fontAlgn="base">
              <a:spcBef>
                <a:spcPct val="0"/>
              </a:spcBef>
              <a:spcAft>
                <a:spcPct val="0"/>
              </a:spcAft>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25" name="AutoShape 8"/>
          <p:cNvSpPr>
            <a:spLocks noChangeArrowheads="1"/>
          </p:cNvSpPr>
          <p:nvPr/>
        </p:nvSpPr>
        <p:spPr bwMode="auto">
          <a:xfrm>
            <a:off x="6472733" y="1492917"/>
            <a:ext cx="2845249" cy="1446011"/>
          </a:xfrm>
          <a:prstGeom prst="rightArrowCallout">
            <a:avLst>
              <a:gd name="adj1" fmla="val 25000"/>
              <a:gd name="adj2" fmla="val 25000"/>
              <a:gd name="adj3" fmla="val 24561"/>
              <a:gd name="adj4" fmla="val 66667"/>
            </a:avLst>
          </a:prstGeom>
          <a:solidFill>
            <a:srgbClr val="CCFFFF"/>
          </a:solidFill>
          <a:ln w="9525">
            <a:solidFill>
              <a:schemeClr val="tx1"/>
            </a:solidFill>
            <a:miter lim="800000"/>
          </a:ln>
        </p:spPr>
        <p:txBody>
          <a:bodyPr wrap="none" lIns="108807" tIns="54404" rIns="108807" bIns="54404" anchor="ctr"/>
          <a:lstStyle/>
          <a:p>
            <a:pPr algn="ctr" defTabSz="456565" fontAlgn="base">
              <a:spcBef>
                <a:spcPct val="0"/>
              </a:spcBef>
              <a:spcAft>
                <a:spcPct val="0"/>
              </a:spcAft>
              <a:defRPr/>
            </a:pPr>
            <a:r>
              <a:rPr lang="en-US" sz="2400" b="1" dirty="0" err="1">
                <a:solidFill>
                  <a:srgbClr val="000000"/>
                </a:solidFill>
                <a:latin typeface="Times New Roman" panose="02020603050405020304" pitchFamily="18" charset="0"/>
                <a:cs typeface="Times New Roman" panose="02020603050405020304" pitchFamily="18" charset="0"/>
              </a:rPr>
              <a:t>Nạn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nhân</a:t>
            </a:r>
            <a:endParaRPr lang="en-US" sz="2400" b="1" dirty="0">
              <a:solidFill>
                <a:srgbClr val="0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defRPr/>
            </a:pPr>
            <a:r>
              <a:rPr lang="en-US" sz="2400" b="1" dirty="0" err="1">
                <a:solidFill>
                  <a:srgbClr val="000000"/>
                </a:solidFill>
                <a:latin typeface="Times New Roman" panose="02020603050405020304" pitchFamily="18" charset="0"/>
                <a:cs typeface="Times New Roman" panose="02020603050405020304" pitchFamily="18" charset="0"/>
              </a:rPr>
              <a:t>của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hoàn</a:t>
            </a:r>
            <a:endParaRPr lang="en-US" sz="2400" b="1" dirty="0">
              <a:solidFill>
                <a:srgbClr val="0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defRPr/>
            </a:pPr>
            <a:r>
              <a:rPr lang="en-US" sz="2400" b="1" dirty="0" err="1">
                <a:solidFill>
                  <a:srgbClr val="000000"/>
                </a:solidFill>
                <a:latin typeface="Times New Roman" panose="02020603050405020304" pitchFamily="18" charset="0"/>
                <a:cs typeface="Times New Roman" panose="02020603050405020304" pitchFamily="18" charset="0"/>
              </a:rPr>
              <a:t>cảnh</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26" name="AutoShape 9"/>
          <p:cNvSpPr>
            <a:spLocks noChangeArrowheads="1"/>
          </p:cNvSpPr>
          <p:nvPr/>
        </p:nvSpPr>
        <p:spPr bwMode="auto">
          <a:xfrm>
            <a:off x="9305298" y="1383514"/>
            <a:ext cx="2540033" cy="1674329"/>
          </a:xfrm>
          <a:prstGeom prst="flowChartAlternateProcess">
            <a:avLst/>
          </a:prstGeom>
          <a:solidFill>
            <a:srgbClr val="CCFFFF"/>
          </a:solidFill>
          <a:ln w="9525">
            <a:solidFill>
              <a:schemeClr val="tx1"/>
            </a:solidFill>
            <a:miter lim="800000"/>
          </a:ln>
        </p:spPr>
        <p:txBody>
          <a:bodyPr wrap="none" lIns="108807" tIns="54404" rIns="108807" bIns="54404" anchor="ctr"/>
          <a:lstStyle/>
          <a:p>
            <a:pPr algn="ctr" defTabSz="456565" fontAlgn="base">
              <a:spcBef>
                <a:spcPct val="0"/>
              </a:spcBef>
              <a:spcAft>
                <a:spcPct val="0"/>
              </a:spcAft>
              <a:defRPr/>
            </a:pPr>
            <a:r>
              <a:rPr lang="en-US" sz="2400" b="1" dirty="0" err="1">
                <a:solidFill>
                  <a:srgbClr val="000000"/>
                </a:solidFill>
                <a:latin typeface="Times New Roman" panose="02020603050405020304" pitchFamily="18" charset="0"/>
                <a:cs typeface="Times New Roman" panose="02020603050405020304" pitchFamily="18" charset="0"/>
              </a:rPr>
              <a:t>Đáng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được</a:t>
            </a:r>
            <a:endParaRPr lang="en-US" sz="2400" b="1" dirty="0">
              <a:solidFill>
                <a:srgbClr val="0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defRPr/>
            </a:pP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cảm</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thông</a:t>
            </a:r>
            <a:r>
              <a:rPr lang="en-US" sz="2400" b="1" dirty="0">
                <a:solidFill>
                  <a:srgbClr val="000000"/>
                </a:solidFill>
                <a:latin typeface="Times New Roman" panose="02020603050405020304" pitchFamily="18" charset="0"/>
                <a:cs typeface="Times New Roman" panose="02020603050405020304" pitchFamily="18" charset="0"/>
              </a:rPr>
              <a:t>, </a:t>
            </a:r>
          </a:p>
          <a:p>
            <a:pPr algn="ctr" defTabSz="456565" fontAlgn="base">
              <a:spcBef>
                <a:spcPct val="0"/>
              </a:spcBef>
              <a:spcAft>
                <a:spcPct val="0"/>
              </a:spcAft>
              <a:defRPr/>
            </a:pPr>
            <a:r>
              <a:rPr lang="en-US" sz="2400" b="1" dirty="0">
                <a:solidFill>
                  <a:srgbClr val="000000"/>
                </a:solidFill>
                <a:latin typeface="Times New Roman" panose="02020603050405020304" pitchFamily="18" charset="0"/>
                <a:cs typeface="Times New Roman" panose="02020603050405020304" pitchFamily="18" charset="0"/>
              </a:rPr>
              <a:t>chia </a:t>
            </a:r>
            <a:r>
              <a:rPr lang="en-US" sz="2400" b="1" dirty="0" err="1">
                <a:solidFill>
                  <a:srgbClr val="000000"/>
                </a:solidFill>
                <a:latin typeface="Times New Roman" panose="02020603050405020304" pitchFamily="18" charset="0"/>
                <a:cs typeface="Times New Roman" panose="02020603050405020304" pitchFamily="18" charset="0"/>
              </a:rPr>
              <a:t>sẻ</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27" name="AutoShape 20"/>
          <p:cNvSpPr>
            <a:spLocks noChangeArrowheads="1"/>
          </p:cNvSpPr>
          <p:nvPr/>
        </p:nvSpPr>
        <p:spPr bwMode="auto">
          <a:xfrm>
            <a:off x="377130" y="5323813"/>
            <a:ext cx="3454889" cy="1065482"/>
          </a:xfrm>
          <a:prstGeom prst="homePlate">
            <a:avLst>
              <a:gd name="adj" fmla="val 60714"/>
            </a:avLst>
          </a:prstGeom>
          <a:solidFill>
            <a:srgbClr val="FFFF66"/>
          </a:solidFill>
          <a:ln w="9525">
            <a:solidFill>
              <a:schemeClr val="tx1"/>
            </a:solidFill>
            <a:miter lim="800000"/>
          </a:ln>
        </p:spPr>
        <p:txBody>
          <a:bodyPr wrap="none" lIns="108807" tIns="54404" rIns="108807" bIns="54404" anchor="ctr"/>
          <a:lstStyle/>
          <a:p>
            <a:pPr algn="ctr" defTabSz="456565" eaLnBrk="0" fontAlgn="base" hangingPunct="0">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Chị</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sinh</a:t>
            </a:r>
            <a:r>
              <a:rPr lang="en-US" sz="2000" b="1" dirty="0">
                <a:solidFill>
                  <a:srgbClr val="000000"/>
                </a:solidFill>
                <a:latin typeface="Times New Roman" panose="02020603050405020304" pitchFamily="18" charset="0"/>
                <a:cs typeface="Times New Roman" panose="02020603050405020304" pitchFamily="18" charset="0"/>
              </a:rPr>
              <a:t> con </a:t>
            </a:r>
          </a:p>
          <a:p>
            <a:pPr algn="ctr" defTabSz="456565" eaLnBrk="0" fontAlgn="base" hangingPunct="0">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nhiều</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quá</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28" name="AutoShape 21"/>
          <p:cNvSpPr>
            <a:spLocks noChangeArrowheads="1"/>
          </p:cNvSpPr>
          <p:nvPr/>
        </p:nvSpPr>
        <p:spPr bwMode="auto">
          <a:xfrm>
            <a:off x="3323853" y="5552131"/>
            <a:ext cx="2336291" cy="837164"/>
          </a:xfrm>
          <a:prstGeom prst="homePlate">
            <a:avLst>
              <a:gd name="adj" fmla="val 52273"/>
            </a:avLst>
          </a:prstGeom>
          <a:solidFill>
            <a:srgbClr val="663300"/>
          </a:solidFill>
          <a:ln w="9525">
            <a:solidFill>
              <a:schemeClr val="tx1"/>
            </a:solidFill>
            <a:miter lim="800000"/>
          </a:ln>
        </p:spPr>
        <p:txBody>
          <a:bodyPr wrap="none" lIns="108807" tIns="54404" rIns="108807" bIns="54404" anchor="ctr"/>
          <a:lstStyle/>
          <a:p>
            <a:pPr algn="ctr" defTabSz="456565" eaLnBrk="0" fontAlgn="base" hangingPunct="0">
              <a:spcBef>
                <a:spcPct val="0"/>
              </a:spcBef>
              <a:spcAft>
                <a:spcPct val="0"/>
              </a:spcAft>
              <a:defRPr/>
            </a:pPr>
            <a:r>
              <a:rPr lang="en-US" sz="2000" b="1">
                <a:solidFill>
                  <a:srgbClr val="FFFFFF"/>
                </a:solidFill>
                <a:latin typeface="Times New Roman" panose="02020603050405020304" pitchFamily="18" charset="0"/>
                <a:cs typeface="Times New Roman" panose="02020603050405020304" pitchFamily="18" charset="0"/>
              </a:rPr>
              <a:t>Nghèo khổ</a:t>
            </a:r>
          </a:p>
        </p:txBody>
      </p:sp>
      <p:sp>
        <p:nvSpPr>
          <p:cNvPr id="29" name="AutoShape 22"/>
          <p:cNvSpPr>
            <a:spLocks noChangeArrowheads="1"/>
          </p:cNvSpPr>
          <p:nvPr/>
        </p:nvSpPr>
        <p:spPr bwMode="auto">
          <a:xfrm>
            <a:off x="5558670" y="5247707"/>
            <a:ext cx="4978592" cy="1141588"/>
          </a:xfrm>
          <a:prstGeom prst="homePlate">
            <a:avLst>
              <a:gd name="adj" fmla="val 81667"/>
            </a:avLst>
          </a:prstGeom>
          <a:solidFill>
            <a:srgbClr val="00B050"/>
          </a:solidFill>
          <a:ln w="9525">
            <a:solidFill>
              <a:schemeClr val="tx1"/>
            </a:solidFill>
            <a:miter lim="800000"/>
          </a:ln>
        </p:spPr>
        <p:txBody>
          <a:bodyPr wrap="none" lIns="108807" tIns="54404" rIns="108807" bIns="54404" anchor="ctr"/>
          <a:lstStyle/>
          <a:p>
            <a:pPr algn="ctr" defTabSz="456565" eaLnBrk="0" fontAlgn="base" hangingPunct="0">
              <a:spcBef>
                <a:spcPct val="0"/>
              </a:spcBef>
              <a:spcAft>
                <a:spcPct val="0"/>
              </a:spcAft>
              <a:defRPr/>
            </a:pPr>
            <a:r>
              <a:rPr lang="en-US" sz="2000" b="1">
                <a:solidFill>
                  <a:srgbClr val="FFFFFF"/>
                </a:solidFill>
                <a:latin typeface="Times New Roman" panose="02020603050405020304" pitchFamily="18" charset="0"/>
                <a:cs typeface="Times New Roman" panose="02020603050405020304" pitchFamily="18" charset="0"/>
              </a:rPr>
              <a:t>Người đàn ông</a:t>
            </a:r>
          </a:p>
          <a:p>
            <a:pPr algn="ctr" defTabSz="456565" eaLnBrk="0" fontAlgn="base" hangingPunct="0">
              <a:spcBef>
                <a:spcPct val="0"/>
              </a:spcBef>
              <a:spcAft>
                <a:spcPct val="0"/>
              </a:spcAft>
              <a:defRPr/>
            </a:pPr>
            <a:r>
              <a:rPr lang="en-US" sz="2000" b="1">
                <a:solidFill>
                  <a:srgbClr val="FFFFFF"/>
                </a:solidFill>
                <a:latin typeface="Times New Roman" panose="02020603050405020304" pitchFamily="18" charset="0"/>
                <a:cs typeface="Times New Roman" panose="02020603050405020304" pitchFamily="18" charset="0"/>
              </a:rPr>
              <a:t> không biết uống rượu</a:t>
            </a:r>
          </a:p>
        </p:txBody>
      </p:sp>
      <p:sp>
        <p:nvSpPr>
          <p:cNvPr id="30" name="AutoShape 23"/>
          <p:cNvSpPr>
            <a:spLocks noChangeArrowheads="1"/>
          </p:cNvSpPr>
          <p:nvPr/>
        </p:nvSpPr>
        <p:spPr bwMode="auto">
          <a:xfrm>
            <a:off x="9953327" y="4839502"/>
            <a:ext cx="2540033" cy="1826541"/>
          </a:xfrm>
          <a:prstGeom prst="star24">
            <a:avLst>
              <a:gd name="adj" fmla="val 37500"/>
            </a:avLst>
          </a:prstGeom>
          <a:solidFill>
            <a:srgbClr val="92D050"/>
          </a:solidFill>
          <a:ln w="9525">
            <a:solidFill>
              <a:schemeClr val="tx1"/>
            </a:solidFill>
            <a:miter lim="800000"/>
          </a:ln>
        </p:spPr>
        <p:txBody>
          <a:bodyPr wrap="none" lIns="108807" tIns="54404" rIns="108807" bIns="54404" anchor="ctr"/>
          <a:lstStyle/>
          <a:p>
            <a:pPr algn="ctr" defTabSz="456565" eaLnBrk="0" fontAlgn="base" hangingPunct="0">
              <a:spcBef>
                <a:spcPct val="0"/>
              </a:spcBef>
              <a:spcAft>
                <a:spcPct val="0"/>
              </a:spcAft>
              <a:defRPr/>
            </a:pPr>
            <a:r>
              <a:rPr lang="en-US" sz="2000">
                <a:solidFill>
                  <a:srgbClr val="000000"/>
                </a:solidFill>
                <a:latin typeface="Times New Roman" panose="02020603050405020304" pitchFamily="18" charset="0"/>
                <a:cs typeface="Times New Roman" panose="02020603050405020304" pitchFamily="18" charset="0"/>
              </a:rPr>
              <a:t>ĐÁNH</a:t>
            </a:r>
          </a:p>
          <a:p>
            <a:pPr algn="ctr" defTabSz="456565" eaLnBrk="0" fontAlgn="base" hangingPunct="0">
              <a:spcBef>
                <a:spcPct val="0"/>
              </a:spcBef>
              <a:spcAft>
                <a:spcPct val="0"/>
              </a:spcAft>
              <a:defRPr/>
            </a:pPr>
            <a:r>
              <a:rPr lang="en-US" sz="2000">
                <a:solidFill>
                  <a:srgbClr val="000000"/>
                </a:solidFill>
                <a:latin typeface="Times New Roman" panose="02020603050405020304" pitchFamily="18" charset="0"/>
                <a:cs typeface="Times New Roman" panose="02020603050405020304" pitchFamily="18" charset="0"/>
              </a:rPr>
              <a:t>VỢ</a:t>
            </a:r>
          </a:p>
        </p:txBody>
      </p:sp>
      <p:sp>
        <p:nvSpPr>
          <p:cNvPr id="31" name="Up Arrow Callout 23"/>
          <p:cNvSpPr/>
          <p:nvPr/>
        </p:nvSpPr>
        <p:spPr>
          <a:xfrm>
            <a:off x="646481" y="3089403"/>
            <a:ext cx="7850641" cy="175009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lIns="108807" tIns="54404" rIns="108807" bIns="54404" anchor="ctr"/>
          <a:lstStyle/>
          <a:p>
            <a:pPr algn="ctr" defTabSz="456565" fontAlgn="base">
              <a:spcBef>
                <a:spcPct val="0"/>
              </a:spcBef>
              <a:spcAft>
                <a:spcPct val="0"/>
              </a:spcAft>
              <a:defRPr/>
            </a:pPr>
            <a:endParaRPr lang="en-US" sz="2000">
              <a:solidFill>
                <a:srgbClr val="FFFFFF"/>
              </a:solidFill>
              <a:latin typeface="Times New Roman" panose="02020603050405020304" pitchFamily="18" charset="0"/>
              <a:cs typeface="Times New Roman" panose="02020603050405020304" pitchFamily="18" charset="0"/>
            </a:endParaRPr>
          </a:p>
        </p:txBody>
      </p:sp>
      <p:sp>
        <p:nvSpPr>
          <p:cNvPr id="32" name="Text Box 2"/>
          <p:cNvSpPr txBox="1">
            <a:spLocks noChangeArrowheads="1"/>
          </p:cNvSpPr>
          <p:nvPr/>
        </p:nvSpPr>
        <p:spPr bwMode="auto">
          <a:xfrm>
            <a:off x="1123375" y="3787985"/>
            <a:ext cx="7620099" cy="84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7" tIns="54404" rIns="108807" bIns="5440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6565" fontAlgn="base">
              <a:spcBef>
                <a:spcPct val="5000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Người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đàn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ông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ấy</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vốn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là</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một</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anh</a:t>
            </a:r>
            <a:r>
              <a:rPr lang="en-US" sz="2400" b="1" i="1" dirty="0">
                <a:solidFill>
                  <a:srgbClr val="000000"/>
                </a:solidFill>
                <a:latin typeface="Times New Roman" panose="02020603050405020304" pitchFamily="18" charset="0"/>
                <a:cs typeface="Times New Roman" panose="02020603050405020304" pitchFamily="18" charset="0"/>
              </a:rPr>
              <a:t> con </a:t>
            </a:r>
            <a:r>
              <a:rPr lang="en-US" sz="2400" b="1" i="1" dirty="0" err="1">
                <a:solidFill>
                  <a:srgbClr val="000000"/>
                </a:solidFill>
                <a:latin typeface="Times New Roman" panose="02020603050405020304" pitchFamily="18" charset="0"/>
                <a:cs typeface="Times New Roman" panose="02020603050405020304" pitchFamily="18" charset="0"/>
              </a:rPr>
              <a:t>trai</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cục</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tính</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nhưng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hiền</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lành</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lắm</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không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bao</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giờ</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đánh</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đập</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vợ</a:t>
            </a:r>
            <a:r>
              <a:rPr lang="en-US" sz="2400" b="1" dirty="0">
                <a:solidFill>
                  <a:srgbClr val="000000"/>
                </a:solidFill>
                <a:latin typeface="Times New Roman" panose="02020603050405020304" pitchFamily="18" charset="0"/>
                <a:cs typeface="Times New Roman" panose="02020603050405020304" pitchFamily="18" charset="0"/>
              </a:rPr>
              <a:t>”</a:t>
            </a:r>
          </a:p>
        </p:txBody>
      </p:sp>
      <p:sp>
        <p:nvSpPr>
          <p:cNvPr id="33" name="Down Arrow 25"/>
          <p:cNvSpPr/>
          <p:nvPr/>
        </p:nvSpPr>
        <p:spPr>
          <a:xfrm>
            <a:off x="4153936" y="4855286"/>
            <a:ext cx="835729" cy="784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07" tIns="54404" rIns="108807" bIns="54404" anchor="ctr"/>
          <a:lstStyle/>
          <a:p>
            <a:pPr algn="ctr" defTabSz="456565" fontAlgn="base">
              <a:spcBef>
                <a:spcPct val="0"/>
              </a:spcBef>
              <a:spcAft>
                <a:spcPct val="0"/>
              </a:spcAft>
              <a:defRPr/>
            </a:pPr>
            <a:endParaRPr lang="en-US" sz="2000" b="1">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amond(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circle(in)">
                                      <p:cBhvr>
                                        <p:cTn id="31" dur="20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ox(in)">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ox(i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ox(i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ox(in)">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ox(in)">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ox(in)">
                                      <p:cBhvr>
                                        <p:cTn id="61" dur="500"/>
                                        <p:tgtEl>
                                          <p:spTgt spid="24"/>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ox(in)">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ox(in)">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Oval 4"/>
          <p:cNvSpPr>
            <a:spLocks noChangeArrowheads="1"/>
          </p:cNvSpPr>
          <p:nvPr/>
        </p:nvSpPr>
        <p:spPr bwMode="auto">
          <a:xfrm>
            <a:off x="406691" y="817618"/>
            <a:ext cx="2234817" cy="1674329"/>
          </a:xfrm>
          <a:prstGeom prst="ellipse">
            <a:avLst/>
          </a:prstGeom>
          <a:solidFill>
            <a:srgbClr val="CCFFFF"/>
          </a:solidFill>
          <a:ln w="9525">
            <a:solidFill>
              <a:schemeClr val="tx1"/>
            </a:solidFill>
            <a:round/>
          </a:ln>
        </p:spPr>
        <p:txBody>
          <a:bodyPr wrap="none" lIns="108807" tIns="54404" rIns="108807" bIns="54404" anchor="ctr"/>
          <a:lstStyle/>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Người</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đàn</a:t>
            </a:r>
            <a:r>
              <a:rPr lang="en-US" sz="2000" b="1" dirty="0">
                <a:solidFill>
                  <a:srgbClr val="000000"/>
                </a:solidFill>
                <a:latin typeface="Times New Roman" panose="02020603050405020304" pitchFamily="18" charset="0"/>
                <a:cs typeface="Times New Roman" panose="02020603050405020304" pitchFamily="18" charset="0"/>
              </a:rPr>
              <a:t> </a:t>
            </a:r>
          </a:p>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bà</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hàng</a:t>
            </a:r>
            <a:endParaRPr lang="en-US" sz="2000" b="1" dirty="0">
              <a:solidFill>
                <a:srgbClr val="0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chài</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30725" name="AutoShape 5"/>
          <p:cNvSpPr>
            <a:spLocks noChangeArrowheads="1"/>
          </p:cNvSpPr>
          <p:nvPr/>
        </p:nvSpPr>
        <p:spPr bwMode="auto">
          <a:xfrm>
            <a:off x="2641508" y="1654782"/>
            <a:ext cx="711114" cy="228318"/>
          </a:xfrm>
          <a:prstGeom prst="rightArrow">
            <a:avLst>
              <a:gd name="adj1" fmla="val 50000"/>
              <a:gd name="adj2" fmla="val 58326"/>
            </a:avLst>
          </a:prstGeom>
          <a:solidFill>
            <a:srgbClr val="FF0000"/>
          </a:solidFill>
          <a:ln w="9525">
            <a:solidFill>
              <a:schemeClr val="tx1"/>
            </a:solidFill>
            <a:miter lim="800000"/>
          </a:ln>
        </p:spPr>
        <p:txBody>
          <a:bodyPr wrap="none" lIns="108807" tIns="54404" rIns="108807" bIns="54404" anchor="ctr"/>
          <a:lstStyle/>
          <a:p>
            <a:pPr algn="ctr" defTabSz="456565" eaLnBrk="0" fontAlgn="base" hangingPunct="0">
              <a:spcBef>
                <a:spcPct val="0"/>
              </a:spcBef>
              <a:spcAft>
                <a:spcPct val="0"/>
              </a:spcAft>
            </a:pPr>
            <a:endParaRPr lang="en-US" sz="2000">
              <a:solidFill>
                <a:srgbClr val="FF0000"/>
              </a:solidFill>
              <a:latin typeface="Times New Roman" panose="02020603050405020304" pitchFamily="18" charset="0"/>
              <a:cs typeface="Times New Roman" panose="02020603050405020304" pitchFamily="18" charset="0"/>
            </a:endParaRPr>
          </a:p>
        </p:txBody>
      </p:sp>
      <p:sp>
        <p:nvSpPr>
          <p:cNvPr id="30726" name="Oval 6"/>
          <p:cNvSpPr>
            <a:spLocks noChangeArrowheads="1"/>
          </p:cNvSpPr>
          <p:nvPr/>
        </p:nvSpPr>
        <p:spPr bwMode="auto">
          <a:xfrm>
            <a:off x="3454096" y="893724"/>
            <a:ext cx="2235610" cy="1674329"/>
          </a:xfrm>
          <a:prstGeom prst="ellipse">
            <a:avLst/>
          </a:prstGeom>
          <a:solidFill>
            <a:srgbClr val="FF5050"/>
          </a:solidFill>
          <a:ln w="9525">
            <a:solidFill>
              <a:schemeClr val="tx1"/>
            </a:solidFill>
            <a:round/>
          </a:ln>
        </p:spPr>
        <p:txBody>
          <a:bodyPr wrap="none" lIns="108807" tIns="54404" rIns="108807" bIns="54404" anchor="ctr"/>
          <a:lstStyle/>
          <a:p>
            <a:pPr algn="ctr" defTabSz="456565" fontAlgn="base">
              <a:spcBef>
                <a:spcPct val="0"/>
              </a:spcBef>
              <a:spcAft>
                <a:spcPct val="0"/>
              </a:spcAft>
              <a:defRPr/>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Người</a:t>
            </a:r>
            <a:endParaRPr lang="en-US" sz="2000" b="1" dirty="0">
              <a:solidFill>
                <a:srgbClr val="0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chồng</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30727" name="AutoShape 7"/>
          <p:cNvSpPr>
            <a:spLocks noChangeArrowheads="1"/>
          </p:cNvSpPr>
          <p:nvPr/>
        </p:nvSpPr>
        <p:spPr bwMode="auto">
          <a:xfrm>
            <a:off x="5791181" y="1578676"/>
            <a:ext cx="711114" cy="228318"/>
          </a:xfrm>
          <a:prstGeom prst="rightArrow">
            <a:avLst>
              <a:gd name="adj1" fmla="val 50000"/>
              <a:gd name="adj2" fmla="val 58326"/>
            </a:avLst>
          </a:prstGeom>
          <a:solidFill>
            <a:srgbClr val="FF0000"/>
          </a:solidFill>
          <a:ln w="9525">
            <a:solidFill>
              <a:schemeClr val="tx1"/>
            </a:solidFill>
            <a:miter lim="800000"/>
          </a:ln>
        </p:spPr>
        <p:txBody>
          <a:bodyPr wrap="none" lIns="108807" tIns="54404" rIns="108807" bIns="54404" anchor="ctr"/>
          <a:lstStyle/>
          <a:p>
            <a:pPr defTabSz="456565" fontAlgn="base">
              <a:spcBef>
                <a:spcPct val="0"/>
              </a:spcBef>
              <a:spcAft>
                <a:spcPct val="0"/>
              </a:spcAft>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30728" name="AutoShape 8"/>
          <p:cNvSpPr>
            <a:spLocks noChangeArrowheads="1"/>
          </p:cNvSpPr>
          <p:nvPr/>
        </p:nvSpPr>
        <p:spPr bwMode="auto">
          <a:xfrm>
            <a:off x="6502295" y="969830"/>
            <a:ext cx="2845249" cy="1446011"/>
          </a:xfrm>
          <a:prstGeom prst="rightArrowCallout">
            <a:avLst>
              <a:gd name="adj1" fmla="val 25000"/>
              <a:gd name="adj2" fmla="val 25000"/>
              <a:gd name="adj3" fmla="val 24561"/>
              <a:gd name="adj4" fmla="val 66667"/>
            </a:avLst>
          </a:prstGeom>
          <a:solidFill>
            <a:srgbClr val="CCFFFF"/>
          </a:solidFill>
          <a:ln w="9525">
            <a:solidFill>
              <a:schemeClr val="tx1"/>
            </a:solidFill>
            <a:miter lim="800000"/>
          </a:ln>
        </p:spPr>
        <p:txBody>
          <a:bodyPr wrap="none" lIns="108807" tIns="54404" rIns="108807" bIns="54404" anchor="ctr"/>
          <a:lstStyle/>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Nạn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nhân</a:t>
            </a:r>
            <a:endParaRPr lang="en-US" sz="2000" b="1" dirty="0">
              <a:solidFill>
                <a:srgbClr val="0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của</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hoàn</a:t>
            </a:r>
            <a:endParaRPr lang="en-US" sz="2000" b="1" dirty="0">
              <a:solidFill>
                <a:srgbClr val="0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cảnh</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30729" name="AutoShape 9"/>
          <p:cNvSpPr>
            <a:spLocks noChangeArrowheads="1"/>
          </p:cNvSpPr>
          <p:nvPr/>
        </p:nvSpPr>
        <p:spPr bwMode="auto">
          <a:xfrm>
            <a:off x="9334860" y="860427"/>
            <a:ext cx="2540033" cy="1674329"/>
          </a:xfrm>
          <a:prstGeom prst="flowChartAlternateProcess">
            <a:avLst/>
          </a:prstGeom>
          <a:solidFill>
            <a:srgbClr val="CCFFFF"/>
          </a:solidFill>
          <a:ln w="9525">
            <a:solidFill>
              <a:schemeClr val="tx1"/>
            </a:solidFill>
            <a:miter lim="800000"/>
          </a:ln>
        </p:spPr>
        <p:txBody>
          <a:bodyPr wrap="none" lIns="108807" tIns="54404" rIns="108807" bIns="54404" anchor="ctr"/>
          <a:lstStyle/>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Đáng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được</a:t>
            </a:r>
            <a:endParaRPr lang="en-US" sz="2000" b="1" dirty="0">
              <a:solidFill>
                <a:srgbClr val="0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defRPr/>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cảm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thông</a:t>
            </a:r>
            <a:r>
              <a:rPr lang="en-US" sz="2000" b="1" dirty="0">
                <a:solidFill>
                  <a:srgbClr val="000000"/>
                </a:solidFill>
                <a:latin typeface="Times New Roman" panose="02020603050405020304" pitchFamily="18" charset="0"/>
                <a:cs typeface="Times New Roman" panose="02020603050405020304" pitchFamily="18" charset="0"/>
              </a:rPr>
              <a:t>, </a:t>
            </a:r>
          </a:p>
          <a:p>
            <a:pPr algn="ctr" defTabSz="456565" fontAlgn="base">
              <a:spcBef>
                <a:spcPct val="0"/>
              </a:spcBef>
              <a:spcAft>
                <a:spcPct val="0"/>
              </a:spcAft>
              <a:defRPr/>
            </a:pPr>
            <a:r>
              <a:rPr lang="en-US" sz="2000" b="1" dirty="0">
                <a:solidFill>
                  <a:srgbClr val="000000"/>
                </a:solidFill>
                <a:latin typeface="Times New Roman" panose="02020603050405020304" pitchFamily="18" charset="0"/>
                <a:cs typeface="Times New Roman" panose="02020603050405020304" pitchFamily="18" charset="0"/>
              </a:rPr>
              <a:t>chia </a:t>
            </a:r>
            <a:r>
              <a:rPr lang="en-US" sz="2000" b="1" dirty="0" err="1">
                <a:solidFill>
                  <a:srgbClr val="000000"/>
                </a:solidFill>
                <a:latin typeface="Times New Roman" panose="02020603050405020304" pitchFamily="18" charset="0"/>
                <a:cs typeface="Times New Roman" panose="02020603050405020304" pitchFamily="18" charset="0"/>
              </a:rPr>
              <a:t>sẻ</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30740" name="AutoShape 20"/>
          <p:cNvSpPr>
            <a:spLocks noChangeArrowheads="1"/>
          </p:cNvSpPr>
          <p:nvPr/>
        </p:nvSpPr>
        <p:spPr bwMode="auto">
          <a:xfrm>
            <a:off x="95133" y="5574234"/>
            <a:ext cx="3454889" cy="1065482"/>
          </a:xfrm>
          <a:prstGeom prst="homePlate">
            <a:avLst>
              <a:gd name="adj" fmla="val 60714"/>
            </a:avLst>
          </a:prstGeom>
          <a:solidFill>
            <a:srgbClr val="FFFF66"/>
          </a:solidFill>
          <a:ln w="9525">
            <a:solidFill>
              <a:schemeClr val="tx1"/>
            </a:solidFill>
            <a:miter lim="800000"/>
          </a:ln>
        </p:spPr>
        <p:txBody>
          <a:bodyPr wrap="none" lIns="108807" tIns="54404" rIns="108807" bIns="54404" anchor="ctr"/>
          <a:lstStyle/>
          <a:p>
            <a:pPr algn="ctr" defTabSz="456565" eaLnBrk="0" fontAlgn="base" hangingPunct="0">
              <a:spcBef>
                <a:spcPct val="0"/>
              </a:spcBef>
              <a:spcAft>
                <a:spcPct val="0"/>
              </a:spcAft>
              <a:defRPr/>
            </a:pPr>
            <a:r>
              <a:rPr lang="en-US" sz="2000" dirty="0" err="1">
                <a:solidFill>
                  <a:srgbClr val="000000"/>
                </a:solidFill>
                <a:latin typeface="Times New Roman" panose="02020603050405020304" pitchFamily="18" charset="0"/>
                <a:cs typeface="Times New Roman" panose="02020603050405020304" pitchFamily="18" charset="0"/>
              </a:rPr>
              <a:t>Chị</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sinh</a:t>
            </a:r>
            <a:r>
              <a:rPr lang="en-US" sz="2000" dirty="0">
                <a:solidFill>
                  <a:srgbClr val="000000"/>
                </a:solidFill>
                <a:latin typeface="Times New Roman" panose="02020603050405020304" pitchFamily="18" charset="0"/>
                <a:cs typeface="Times New Roman" panose="02020603050405020304" pitchFamily="18" charset="0"/>
              </a:rPr>
              <a:t> con </a:t>
            </a:r>
          </a:p>
          <a:p>
            <a:pPr algn="ctr" defTabSz="456565" eaLnBrk="0" fontAlgn="base" hangingPunct="0">
              <a:spcBef>
                <a:spcPct val="0"/>
              </a:spcBef>
              <a:spcAft>
                <a:spcPct val="0"/>
              </a:spcAft>
              <a:defRPr/>
            </a:pPr>
            <a:r>
              <a:rPr lang="en-US" sz="2000" dirty="0" err="1">
                <a:solidFill>
                  <a:srgbClr val="000000"/>
                </a:solidFill>
                <a:latin typeface="Times New Roman" panose="02020603050405020304" pitchFamily="18" charset="0"/>
                <a:cs typeface="Times New Roman" panose="02020603050405020304" pitchFamily="18" charset="0"/>
              </a:rPr>
              <a:t>nhiều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quá</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30741" name="AutoShape 21"/>
          <p:cNvSpPr>
            <a:spLocks noChangeArrowheads="1"/>
          </p:cNvSpPr>
          <p:nvPr/>
        </p:nvSpPr>
        <p:spPr bwMode="auto">
          <a:xfrm>
            <a:off x="3041856" y="5802552"/>
            <a:ext cx="2336291" cy="837164"/>
          </a:xfrm>
          <a:prstGeom prst="homePlate">
            <a:avLst>
              <a:gd name="adj" fmla="val 52273"/>
            </a:avLst>
          </a:prstGeom>
          <a:solidFill>
            <a:srgbClr val="663300"/>
          </a:solidFill>
          <a:ln w="9525">
            <a:solidFill>
              <a:schemeClr val="tx1"/>
            </a:solidFill>
            <a:miter lim="800000"/>
          </a:ln>
        </p:spPr>
        <p:txBody>
          <a:bodyPr wrap="none" lIns="108807" tIns="54404" rIns="108807" bIns="54404" anchor="ctr"/>
          <a:lstStyle/>
          <a:p>
            <a:pPr algn="ctr" defTabSz="456565" eaLnBrk="0" fontAlgn="base" hangingPunct="0">
              <a:spcBef>
                <a:spcPct val="0"/>
              </a:spcBef>
              <a:spcAft>
                <a:spcPct val="0"/>
              </a:spcAft>
              <a:defRPr/>
            </a:pPr>
            <a:r>
              <a:rPr lang="en-US" sz="2000">
                <a:solidFill>
                  <a:srgbClr val="FFFFFF"/>
                </a:solidFill>
                <a:latin typeface="Times New Roman" panose="02020603050405020304" pitchFamily="18" charset="0"/>
                <a:cs typeface="Times New Roman" panose="02020603050405020304" pitchFamily="18" charset="0"/>
              </a:rPr>
              <a:t>Nghèo khổ</a:t>
            </a:r>
          </a:p>
        </p:txBody>
      </p:sp>
      <p:sp>
        <p:nvSpPr>
          <p:cNvPr id="30742" name="AutoShape 22"/>
          <p:cNvSpPr>
            <a:spLocks noChangeArrowheads="1"/>
          </p:cNvSpPr>
          <p:nvPr/>
        </p:nvSpPr>
        <p:spPr bwMode="auto">
          <a:xfrm>
            <a:off x="5276673" y="5498128"/>
            <a:ext cx="4978592" cy="1141588"/>
          </a:xfrm>
          <a:prstGeom prst="homePlate">
            <a:avLst>
              <a:gd name="adj" fmla="val 81667"/>
            </a:avLst>
          </a:prstGeom>
          <a:solidFill>
            <a:srgbClr val="00B050"/>
          </a:solidFill>
          <a:ln w="9525">
            <a:solidFill>
              <a:schemeClr val="tx1"/>
            </a:solidFill>
            <a:miter lim="800000"/>
          </a:ln>
        </p:spPr>
        <p:txBody>
          <a:bodyPr wrap="none" lIns="108807" tIns="54404" rIns="108807" bIns="54404" anchor="ctr"/>
          <a:lstStyle/>
          <a:p>
            <a:pPr algn="ctr" defTabSz="456565" eaLnBrk="0" fontAlgn="base" hangingPunct="0">
              <a:spcBef>
                <a:spcPct val="0"/>
              </a:spcBef>
              <a:spcAft>
                <a:spcPct val="0"/>
              </a:spcAft>
              <a:defRPr/>
            </a:pPr>
            <a:r>
              <a:rPr lang="en-US" sz="2000">
                <a:solidFill>
                  <a:srgbClr val="FFFFFF"/>
                </a:solidFill>
                <a:latin typeface="Times New Roman" panose="02020603050405020304" pitchFamily="18" charset="0"/>
                <a:cs typeface="Times New Roman" panose="02020603050405020304" pitchFamily="18" charset="0"/>
              </a:rPr>
              <a:t>Người đàn ông</a:t>
            </a:r>
          </a:p>
          <a:p>
            <a:pPr algn="ctr" defTabSz="456565" eaLnBrk="0" fontAlgn="base" hangingPunct="0">
              <a:spcBef>
                <a:spcPct val="0"/>
              </a:spcBef>
              <a:spcAft>
                <a:spcPct val="0"/>
              </a:spcAft>
              <a:defRPr/>
            </a:pPr>
            <a:r>
              <a:rPr lang="en-US" sz="2000">
                <a:solidFill>
                  <a:srgbClr val="FFFFFF"/>
                </a:solidFill>
                <a:latin typeface="Times New Roman" panose="02020603050405020304" pitchFamily="18" charset="0"/>
                <a:cs typeface="Times New Roman" panose="02020603050405020304" pitchFamily="18" charset="0"/>
              </a:rPr>
              <a:t> không biết uống rượu</a:t>
            </a:r>
          </a:p>
        </p:txBody>
      </p:sp>
      <p:sp>
        <p:nvSpPr>
          <p:cNvPr id="30743" name="AutoShape 23"/>
          <p:cNvSpPr>
            <a:spLocks noChangeArrowheads="1"/>
          </p:cNvSpPr>
          <p:nvPr/>
        </p:nvSpPr>
        <p:spPr bwMode="auto">
          <a:xfrm>
            <a:off x="9747100" y="4813175"/>
            <a:ext cx="2540033" cy="1826541"/>
          </a:xfrm>
          <a:prstGeom prst="star24">
            <a:avLst>
              <a:gd name="adj" fmla="val 37500"/>
            </a:avLst>
          </a:prstGeom>
          <a:solidFill>
            <a:srgbClr val="92D050"/>
          </a:solidFill>
          <a:ln w="9525">
            <a:solidFill>
              <a:schemeClr val="tx1"/>
            </a:solidFill>
            <a:miter lim="800000"/>
          </a:ln>
        </p:spPr>
        <p:txBody>
          <a:bodyPr wrap="none" lIns="108807" tIns="54404" rIns="108807" bIns="54404" anchor="ctr"/>
          <a:lstStyle/>
          <a:p>
            <a:pPr algn="ctr" defTabSz="456565" eaLnBrk="0" fontAlgn="base" hangingPunct="0">
              <a:spcBef>
                <a:spcPct val="0"/>
              </a:spcBef>
              <a:spcAft>
                <a:spcPct val="0"/>
              </a:spcAft>
              <a:defRPr/>
            </a:pPr>
            <a:r>
              <a:rPr lang="en-US" sz="2000">
                <a:solidFill>
                  <a:srgbClr val="000000"/>
                </a:solidFill>
                <a:latin typeface="Times New Roman" panose="02020603050405020304" pitchFamily="18" charset="0"/>
                <a:cs typeface="Times New Roman" panose="02020603050405020304" pitchFamily="18" charset="0"/>
              </a:rPr>
              <a:t>ĐÁNH</a:t>
            </a:r>
          </a:p>
          <a:p>
            <a:pPr algn="ctr" defTabSz="456565" eaLnBrk="0" fontAlgn="base" hangingPunct="0">
              <a:spcBef>
                <a:spcPct val="0"/>
              </a:spcBef>
              <a:spcAft>
                <a:spcPct val="0"/>
              </a:spcAft>
              <a:defRPr/>
            </a:pPr>
            <a:r>
              <a:rPr lang="en-US" sz="2000">
                <a:solidFill>
                  <a:srgbClr val="000000"/>
                </a:solidFill>
                <a:latin typeface="Times New Roman" panose="02020603050405020304" pitchFamily="18" charset="0"/>
                <a:cs typeface="Times New Roman" panose="02020603050405020304" pitchFamily="18" charset="0"/>
              </a:rPr>
              <a:t>VỢ</a:t>
            </a:r>
          </a:p>
        </p:txBody>
      </p:sp>
      <p:sp>
        <p:nvSpPr>
          <p:cNvPr id="24" name="Up Arrow Callout 23"/>
          <p:cNvSpPr/>
          <p:nvPr/>
        </p:nvSpPr>
        <p:spPr>
          <a:xfrm>
            <a:off x="1619628" y="2430111"/>
            <a:ext cx="6190736" cy="249722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lIns="108807" tIns="54404" rIns="108807" bIns="54404" anchor="ctr"/>
          <a:lstStyle/>
          <a:p>
            <a:pPr algn="ctr" defTabSz="456565" fontAlgn="base">
              <a:spcBef>
                <a:spcPct val="0"/>
              </a:spcBef>
              <a:spcAft>
                <a:spcPct val="0"/>
              </a:spcAft>
              <a:defRPr/>
            </a:pPr>
            <a:endParaRPr lang="en-US" sz="2000">
              <a:solidFill>
                <a:srgbClr val="FFFFFF"/>
              </a:solidFill>
              <a:latin typeface="Times New Roman" panose="02020603050405020304" pitchFamily="18" charset="0"/>
              <a:cs typeface="Times New Roman" panose="02020603050405020304" pitchFamily="18" charset="0"/>
            </a:endParaRPr>
          </a:p>
        </p:txBody>
      </p:sp>
      <p:sp>
        <p:nvSpPr>
          <p:cNvPr id="25" name="Text Box 2"/>
          <p:cNvSpPr txBox="1">
            <a:spLocks noChangeArrowheads="1"/>
          </p:cNvSpPr>
          <p:nvPr/>
        </p:nvSpPr>
        <p:spPr bwMode="auto">
          <a:xfrm>
            <a:off x="1735502" y="3553801"/>
            <a:ext cx="6095603" cy="121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07" tIns="54404" rIns="108807" bIns="5440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6565" fontAlgn="base">
              <a:spcBef>
                <a:spcPct val="5000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Người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đàn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ông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ấy</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vốn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là</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một</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anh</a:t>
            </a:r>
            <a:r>
              <a:rPr lang="en-US" sz="2400" b="1" i="1" dirty="0">
                <a:solidFill>
                  <a:srgbClr val="000000"/>
                </a:solidFill>
                <a:latin typeface="Times New Roman" panose="02020603050405020304" pitchFamily="18" charset="0"/>
                <a:cs typeface="Times New Roman" panose="02020603050405020304" pitchFamily="18" charset="0"/>
              </a:rPr>
              <a:t> con </a:t>
            </a:r>
            <a:r>
              <a:rPr lang="en-US" sz="2400" b="1" i="1" dirty="0" err="1">
                <a:solidFill>
                  <a:srgbClr val="000000"/>
                </a:solidFill>
                <a:latin typeface="Times New Roman" panose="02020603050405020304" pitchFamily="18" charset="0"/>
                <a:cs typeface="Times New Roman" panose="02020603050405020304" pitchFamily="18" charset="0"/>
              </a:rPr>
              <a:t>trai</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cục</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tính</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nhưng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hiền</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lành</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lắm</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không</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bao</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giờ</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đánh</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đập</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vợ</a:t>
            </a:r>
            <a:r>
              <a:rPr lang="en-US" sz="2400" b="1" dirty="0">
                <a:solidFill>
                  <a:srgbClr val="000000"/>
                </a:solidFill>
                <a:latin typeface="Times New Roman" panose="02020603050405020304" pitchFamily="18" charset="0"/>
                <a:cs typeface="Times New Roman" panose="02020603050405020304" pitchFamily="18" charset="0"/>
              </a:rPr>
              <a:t>”</a:t>
            </a:r>
          </a:p>
        </p:txBody>
      </p:sp>
      <p:sp>
        <p:nvSpPr>
          <p:cNvPr id="26" name="Down Arrow 25"/>
          <p:cNvSpPr/>
          <p:nvPr/>
        </p:nvSpPr>
        <p:spPr>
          <a:xfrm>
            <a:off x="3810050" y="4927334"/>
            <a:ext cx="1714760" cy="784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8807" tIns="54404" rIns="108807" bIns="54404" anchor="ctr"/>
          <a:lstStyle/>
          <a:p>
            <a:pPr algn="ctr" defTabSz="456565" fontAlgn="base">
              <a:spcBef>
                <a:spcPct val="0"/>
              </a:spcBef>
              <a:spcAft>
                <a:spcPct val="0"/>
              </a:spcAft>
              <a:defRPr/>
            </a:pPr>
            <a:endParaRPr lang="en-US" sz="20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ox(in)">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diamond(in)">
                                      <p:cBhvr>
                                        <p:cTn id="12" dur="2000"/>
                                        <p:tgtEl>
                                          <p:spTgt spid="307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26"/>
                                        </p:tgtEl>
                                        <p:attrNameLst>
                                          <p:attrName>style.visibility</p:attrName>
                                        </p:attrNameLst>
                                      </p:cBhvr>
                                      <p:to>
                                        <p:strVal val="visible"/>
                                      </p:to>
                                    </p:set>
                                    <p:anim calcmode="lin" valueType="num">
                                      <p:cBhvr additive="base">
                                        <p:cTn id="17" dur="500" fill="hold"/>
                                        <p:tgtEl>
                                          <p:spTgt spid="30726"/>
                                        </p:tgtEl>
                                        <p:attrNameLst>
                                          <p:attrName>ppt_x</p:attrName>
                                        </p:attrNameLst>
                                      </p:cBhvr>
                                      <p:tavLst>
                                        <p:tav tm="0">
                                          <p:val>
                                            <p:strVal val="#ppt_x"/>
                                          </p:val>
                                        </p:tav>
                                        <p:tav tm="100000">
                                          <p:val>
                                            <p:strVal val="#ppt_x"/>
                                          </p:val>
                                        </p:tav>
                                      </p:tavLst>
                                    </p:anim>
                                    <p:anim calcmode="lin" valueType="num">
                                      <p:cBhvr additive="base">
                                        <p:cTn id="18"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ircle(in)">
                                      <p:cBhvr>
                                        <p:cTn id="23" dur="2000"/>
                                        <p:tgtEl>
                                          <p:spTgt spid="2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circle(in)">
                                      <p:cBhvr>
                                        <p:cTn id="26" dur="2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ox(i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0740"/>
                                        </p:tgtEl>
                                        <p:attrNameLst>
                                          <p:attrName>style.visibility</p:attrName>
                                        </p:attrNameLst>
                                      </p:cBhvr>
                                      <p:to>
                                        <p:strVal val="visible"/>
                                      </p:to>
                                    </p:set>
                                    <p:animEffect transition="in" filter="box(in)">
                                      <p:cBhvr>
                                        <p:cTn id="36" dur="500"/>
                                        <p:tgtEl>
                                          <p:spTgt spid="3074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0741"/>
                                        </p:tgtEl>
                                        <p:attrNameLst>
                                          <p:attrName>style.visibility</p:attrName>
                                        </p:attrNameLst>
                                      </p:cBhvr>
                                      <p:to>
                                        <p:strVal val="visible"/>
                                      </p:to>
                                    </p:set>
                                    <p:animEffect transition="in" filter="box(in)">
                                      <p:cBhvr>
                                        <p:cTn id="41" dur="500"/>
                                        <p:tgtEl>
                                          <p:spTgt spid="30741"/>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0742"/>
                                        </p:tgtEl>
                                        <p:attrNameLst>
                                          <p:attrName>style.visibility</p:attrName>
                                        </p:attrNameLst>
                                      </p:cBhvr>
                                      <p:to>
                                        <p:strVal val="visible"/>
                                      </p:to>
                                    </p:set>
                                    <p:animEffect transition="in" filter="box(in)">
                                      <p:cBhvr>
                                        <p:cTn id="46" dur="500"/>
                                        <p:tgtEl>
                                          <p:spTgt spid="30742"/>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0743"/>
                                        </p:tgtEl>
                                        <p:attrNameLst>
                                          <p:attrName>style.visibility</p:attrName>
                                        </p:attrNameLst>
                                      </p:cBhvr>
                                      <p:to>
                                        <p:strVal val="visible"/>
                                      </p:to>
                                    </p:set>
                                    <p:animEffect transition="in" filter="box(in)">
                                      <p:cBhvr>
                                        <p:cTn id="51" dur="500"/>
                                        <p:tgtEl>
                                          <p:spTgt spid="30743"/>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30727"/>
                                        </p:tgtEl>
                                        <p:attrNameLst>
                                          <p:attrName>style.visibility</p:attrName>
                                        </p:attrNameLst>
                                      </p:cBhvr>
                                      <p:to>
                                        <p:strVal val="visible"/>
                                      </p:to>
                                    </p:set>
                                    <p:animEffect transition="in" filter="box(in)">
                                      <p:cBhvr>
                                        <p:cTn id="56" dur="500"/>
                                        <p:tgtEl>
                                          <p:spTgt spid="30727"/>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0728"/>
                                        </p:tgtEl>
                                        <p:attrNameLst>
                                          <p:attrName>style.visibility</p:attrName>
                                        </p:attrNameLst>
                                      </p:cBhvr>
                                      <p:to>
                                        <p:strVal val="visible"/>
                                      </p:to>
                                    </p:set>
                                    <p:animEffect transition="in" filter="box(in)">
                                      <p:cBhvr>
                                        <p:cTn id="59" dur="500"/>
                                        <p:tgtEl>
                                          <p:spTgt spid="30728"/>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30729"/>
                                        </p:tgtEl>
                                        <p:attrNameLst>
                                          <p:attrName>style.visibility</p:attrName>
                                        </p:attrNameLst>
                                      </p:cBhvr>
                                      <p:to>
                                        <p:strVal val="visible"/>
                                      </p:to>
                                    </p:set>
                                    <p:animEffect transition="in" filter="box(in)">
                                      <p:cBhvr>
                                        <p:cTn id="64"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P spid="30726" grpId="0" animBg="1"/>
      <p:bldP spid="30727" grpId="0" animBg="1"/>
      <p:bldP spid="30728" grpId="0" animBg="1"/>
      <p:bldP spid="30729" grpId="0" animBg="1"/>
      <p:bldP spid="30740" grpId="0" animBg="1"/>
      <p:bldP spid="30741" grpId="0" animBg="1"/>
      <p:bldP spid="30742" grpId="0" animBg="1"/>
      <p:bldP spid="30743" grpId="0" animBg="1"/>
      <p:bldP spid="24" grpId="0" animBg="1"/>
      <p:bldP spid="25"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55750" y="116046"/>
            <a:ext cx="8743950" cy="738125"/>
          </a:xfrm>
          <a:prstGeom prst="rect">
            <a:avLst/>
          </a:prstGeom>
        </p:spPr>
      </p:pic>
      <p:sp>
        <p:nvSpPr>
          <p:cNvPr id="10" name="Hộp Văn bản 9"/>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2" name="Rectangle 3"/>
          <p:cNvSpPr>
            <a:spLocks noChangeArrowheads="1"/>
          </p:cNvSpPr>
          <p:nvPr/>
        </p:nvSpPr>
        <p:spPr bwMode="auto">
          <a:xfrm>
            <a:off x="-514183" y="659121"/>
            <a:ext cx="5917448" cy="45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07" tIns="54404" rIns="108807" bIns="54404" anchor="ctr"/>
          <a:lstStyle/>
          <a:p>
            <a:pPr algn="ctr" defTabSz="456565" eaLnBrk="0" fontAlgn="base" hangingPunct="0">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3.Nhân </a:t>
            </a:r>
            <a:r>
              <a:rPr lang="en-US" sz="2400" b="1" dirty="0" err="1">
                <a:solidFill>
                  <a:srgbClr val="C00000"/>
                </a:solidFill>
                <a:latin typeface="Times New Roman" panose="02020603050405020304" pitchFamily="18" charset="0"/>
                <a:cs typeface="Times New Roman" panose="02020603050405020304" pitchFamily="18" charset="0"/>
              </a:rPr>
              <a:t>vật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người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đàn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bà</a:t>
            </a:r>
            <a:r>
              <a:rPr lang="en-US" sz="2400" b="1" dirty="0">
                <a:solidFill>
                  <a:srgbClr val="C00000"/>
                </a:solidFill>
                <a:latin typeface="Times New Roman" panose="02020603050405020304" pitchFamily="18" charset="0"/>
                <a:cs typeface="Times New Roman" panose="02020603050405020304" pitchFamily="18" charset="0"/>
              </a:rPr>
              <a:t> </a:t>
            </a:r>
            <a:r>
              <a:rPr lang="vi-VN" sz="2400" b="1" dirty="0">
                <a:solidFill>
                  <a:srgbClr val="C00000"/>
                </a:solidFill>
                <a:latin typeface="Times New Roman" panose="02020603050405020304" pitchFamily="18" charset="0"/>
                <a:cs typeface="Times New Roman" panose="02020603050405020304" pitchFamily="18" charset="0"/>
              </a:rPr>
              <a:t>hà</a:t>
            </a:r>
            <a:r>
              <a:rPr lang="en-US" sz="2400" b="1" dirty="0">
                <a:solidFill>
                  <a:srgbClr val="C00000"/>
                </a:solidFill>
                <a:latin typeface="Times New Roman" panose="02020603050405020304" pitchFamily="18" charset="0"/>
                <a:cs typeface="Times New Roman" panose="02020603050405020304" pitchFamily="18" charset="0"/>
              </a:rPr>
              <a:t>ng </a:t>
            </a:r>
            <a:r>
              <a:rPr lang="en-US" sz="2400" b="1" dirty="0" err="1">
                <a:solidFill>
                  <a:srgbClr val="C00000"/>
                </a:solidFill>
                <a:latin typeface="Times New Roman" panose="02020603050405020304" pitchFamily="18" charset="0"/>
                <a:cs typeface="Times New Roman" panose="02020603050405020304" pitchFamily="18" charset="0"/>
              </a:rPr>
              <a:t>chài</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24" name="Round Same Side Corner Rectangle 22"/>
          <p:cNvSpPr/>
          <p:nvPr/>
        </p:nvSpPr>
        <p:spPr bwMode="auto">
          <a:xfrm flipH="1">
            <a:off x="599591" y="2401535"/>
            <a:ext cx="2475934" cy="2612445"/>
          </a:xfrm>
          <a:custGeom>
            <a:avLst/>
            <a:gdLst>
              <a:gd name="connsiteX0" fmla="*/ 2475934 w 2475934"/>
              <a:gd name="connsiteY0" fmla="*/ 0 h 2612445"/>
              <a:gd name="connsiteX1" fmla="*/ 2475934 w 2475934"/>
              <a:gd name="connsiteY1" fmla="*/ 2564192 h 2612445"/>
              <a:gd name="connsiteX2" fmla="*/ 2403735 w 2475934"/>
              <a:gd name="connsiteY2" fmla="*/ 2612445 h 2612445"/>
              <a:gd name="connsiteX3" fmla="*/ 72198 w 2475934"/>
              <a:gd name="connsiteY3" fmla="*/ 2612445 h 2612445"/>
              <a:gd name="connsiteX4" fmla="*/ 0 w 2475934"/>
              <a:gd name="connsiteY4" fmla="*/ 2564192 h 2612445"/>
              <a:gd name="connsiteX5" fmla="*/ 0 w 2475934"/>
              <a:gd name="connsiteY5" fmla="*/ 86722 h 2612445"/>
              <a:gd name="connsiteX6" fmla="*/ 2475934 w 2475934"/>
              <a:gd name="connsiteY6" fmla="*/ 0 h 261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5934" h="2612445" fill="none" extrusionOk="0">
                <a:moveTo>
                  <a:pt x="2475934" y="0"/>
                </a:moveTo>
                <a:cubicBezTo>
                  <a:pt x="2564234" y="1094301"/>
                  <a:pt x="2561000" y="1675260"/>
                  <a:pt x="2475934" y="2564192"/>
                </a:cubicBezTo>
                <a:cubicBezTo>
                  <a:pt x="2472043" y="2591837"/>
                  <a:pt x="2444650" y="2613655"/>
                  <a:pt x="2403735" y="2612445"/>
                </a:cubicBezTo>
                <a:cubicBezTo>
                  <a:pt x="1378879" y="2734250"/>
                  <a:pt x="399717" y="2462827"/>
                  <a:pt x="72198" y="2612445"/>
                </a:cubicBezTo>
                <a:cubicBezTo>
                  <a:pt x="32183" y="2615530"/>
                  <a:pt x="-1211" y="2594250"/>
                  <a:pt x="0" y="2564192"/>
                </a:cubicBezTo>
                <a:cubicBezTo>
                  <a:pt x="121629" y="1518042"/>
                  <a:pt x="89540" y="797063"/>
                  <a:pt x="0" y="86722"/>
                </a:cubicBezTo>
                <a:cubicBezTo>
                  <a:pt x="1049589" y="-97576"/>
                  <a:pt x="1499976" y="-36978"/>
                  <a:pt x="2475934" y="0"/>
                </a:cubicBezTo>
                <a:close/>
              </a:path>
              <a:path w="2475934" h="2612445" stroke="0" extrusionOk="0">
                <a:moveTo>
                  <a:pt x="2475934" y="0"/>
                </a:moveTo>
                <a:cubicBezTo>
                  <a:pt x="2524001" y="1218172"/>
                  <a:pt x="2617015" y="2100347"/>
                  <a:pt x="2475934" y="2564192"/>
                </a:cubicBezTo>
                <a:cubicBezTo>
                  <a:pt x="2473504" y="2589982"/>
                  <a:pt x="2444556" y="2611389"/>
                  <a:pt x="2403735" y="2612445"/>
                </a:cubicBezTo>
                <a:cubicBezTo>
                  <a:pt x="1460814" y="2475475"/>
                  <a:pt x="1215127" y="2458142"/>
                  <a:pt x="72198" y="2612445"/>
                </a:cubicBezTo>
                <a:cubicBezTo>
                  <a:pt x="31196" y="2611467"/>
                  <a:pt x="1235" y="2593994"/>
                  <a:pt x="0" y="2564192"/>
                </a:cubicBezTo>
                <a:cubicBezTo>
                  <a:pt x="43956" y="1719059"/>
                  <a:pt x="-38198" y="955468"/>
                  <a:pt x="0" y="86722"/>
                </a:cubicBezTo>
                <a:cubicBezTo>
                  <a:pt x="526679" y="87319"/>
                  <a:pt x="2212737" y="62079"/>
                  <a:pt x="2475934" y="0"/>
                </a:cubicBezTo>
                <a:close/>
              </a:path>
            </a:pathLst>
          </a:custGeom>
          <a:solidFill>
            <a:srgbClr val="CCFFCC"/>
          </a:solidFill>
          <a:ln w="28575" cap="flat" cmpd="sng" algn="ctr">
            <a:solidFill>
              <a:srgbClr val="2D2D8A">
                <a:lumMod val="60000"/>
                <a:lumOff val="40000"/>
              </a:srgbClr>
            </a:solidFill>
            <a:prstDash val="lgDash"/>
          </a:ln>
          <a:effectLst>
            <a:outerShdw blurRad="177800" dist="38100" dir="5400000" algn="t" rotWithShape="0">
              <a:prstClr val="black">
                <a:alpha val="20000"/>
              </a:prstClr>
            </a:outerShdw>
          </a:effectLst>
        </p:spPr>
        <p:txBody>
          <a:bodyPr lIns="108769" tIns="217537" rIns="108769" bIns="54384"/>
          <a:lstStyle/>
          <a:p>
            <a:pPr marL="0" marR="0" lvl="0" indent="0" defTabSz="456565" eaLnBrk="1" fontAlgn="auto" latinLnBrk="0" hangingPunct="1">
              <a:lnSpc>
                <a:spcPct val="150000"/>
              </a:lnSpc>
              <a:spcBef>
                <a:spcPts val="0"/>
              </a:spcBef>
              <a:spcAft>
                <a:spcPts val="0"/>
              </a:spcAft>
              <a:buClrTx/>
              <a:buSzTx/>
              <a:buFontTx/>
              <a:buNone/>
              <a:defRPr/>
            </a:pPr>
            <a:endParaRPr kumimoji="0" lang="en-US" sz="2000" b="0"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endParaRPr>
          </a:p>
        </p:txBody>
      </p:sp>
      <p:sp>
        <p:nvSpPr>
          <p:cNvPr id="25" name="Round Same Side Corner Rectangle 22"/>
          <p:cNvSpPr/>
          <p:nvPr/>
        </p:nvSpPr>
        <p:spPr bwMode="auto">
          <a:xfrm>
            <a:off x="3416498" y="2364957"/>
            <a:ext cx="2590321" cy="2751862"/>
          </a:xfrm>
          <a:custGeom>
            <a:avLst/>
            <a:gdLst>
              <a:gd name="connsiteX0" fmla="*/ 2590321 w 2590321"/>
              <a:gd name="connsiteY0" fmla="*/ 0 h 2751862"/>
              <a:gd name="connsiteX1" fmla="*/ 2590321 w 2590321"/>
              <a:gd name="connsiteY1" fmla="*/ 2701034 h 2751862"/>
              <a:gd name="connsiteX2" fmla="*/ 2514787 w 2590321"/>
              <a:gd name="connsiteY2" fmla="*/ 2751862 h 2751862"/>
              <a:gd name="connsiteX3" fmla="*/ 75533 w 2590321"/>
              <a:gd name="connsiteY3" fmla="*/ 2751862 h 2751862"/>
              <a:gd name="connsiteX4" fmla="*/ 0 w 2590321"/>
              <a:gd name="connsiteY4" fmla="*/ 2701034 h 2751862"/>
              <a:gd name="connsiteX5" fmla="*/ 0 w 2590321"/>
              <a:gd name="connsiteY5" fmla="*/ 91350 h 2751862"/>
              <a:gd name="connsiteX6" fmla="*/ 2590321 w 2590321"/>
              <a:gd name="connsiteY6" fmla="*/ 0 h 27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321" h="2751862" fill="none" extrusionOk="0">
                <a:moveTo>
                  <a:pt x="2590321" y="0"/>
                </a:moveTo>
                <a:cubicBezTo>
                  <a:pt x="2491491" y="613389"/>
                  <a:pt x="2680269" y="2202060"/>
                  <a:pt x="2590321" y="2701034"/>
                </a:cubicBezTo>
                <a:cubicBezTo>
                  <a:pt x="2589800" y="2721666"/>
                  <a:pt x="2554565" y="2758686"/>
                  <a:pt x="2514787" y="2751862"/>
                </a:cubicBezTo>
                <a:cubicBezTo>
                  <a:pt x="1913453" y="2777790"/>
                  <a:pt x="986396" y="2665134"/>
                  <a:pt x="75533" y="2751862"/>
                </a:cubicBezTo>
                <a:cubicBezTo>
                  <a:pt x="37519" y="2755439"/>
                  <a:pt x="-2539" y="2727031"/>
                  <a:pt x="0" y="2701034"/>
                </a:cubicBezTo>
                <a:cubicBezTo>
                  <a:pt x="-144739" y="2022403"/>
                  <a:pt x="3056" y="1389910"/>
                  <a:pt x="0" y="91350"/>
                </a:cubicBezTo>
                <a:cubicBezTo>
                  <a:pt x="697632" y="184950"/>
                  <a:pt x="2144051" y="75745"/>
                  <a:pt x="2590321" y="0"/>
                </a:cubicBezTo>
                <a:close/>
              </a:path>
              <a:path w="2590321" h="2751862" stroke="0" extrusionOk="0">
                <a:moveTo>
                  <a:pt x="2590321" y="0"/>
                </a:moveTo>
                <a:cubicBezTo>
                  <a:pt x="2424895" y="958613"/>
                  <a:pt x="2543512" y="1990606"/>
                  <a:pt x="2590321" y="2701034"/>
                </a:cubicBezTo>
                <a:cubicBezTo>
                  <a:pt x="2591069" y="2729597"/>
                  <a:pt x="2556863" y="2751437"/>
                  <a:pt x="2514787" y="2751862"/>
                </a:cubicBezTo>
                <a:cubicBezTo>
                  <a:pt x="1401179" y="2752836"/>
                  <a:pt x="355391" y="2668539"/>
                  <a:pt x="75533" y="2751862"/>
                </a:cubicBezTo>
                <a:cubicBezTo>
                  <a:pt x="34945" y="2748633"/>
                  <a:pt x="-3170" y="2733570"/>
                  <a:pt x="0" y="2701034"/>
                </a:cubicBezTo>
                <a:cubicBezTo>
                  <a:pt x="-86125" y="2308404"/>
                  <a:pt x="-139481" y="1269258"/>
                  <a:pt x="0" y="91350"/>
                </a:cubicBezTo>
                <a:cubicBezTo>
                  <a:pt x="362871" y="197759"/>
                  <a:pt x="2085237" y="77117"/>
                  <a:pt x="2590321" y="0"/>
                </a:cubicBezTo>
                <a:close/>
              </a:path>
            </a:pathLst>
          </a:custGeom>
          <a:ln w="28575">
            <a:solidFill>
              <a:schemeClr val="accent4">
                <a:lumMod val="90000"/>
              </a:schemeClr>
            </a:solidFill>
            <a:prstDash val="lgDash"/>
          </a:ln>
        </p:spPr>
        <p:style>
          <a:lnRef idx="1">
            <a:schemeClr val="accent4"/>
          </a:lnRef>
          <a:fillRef idx="2">
            <a:schemeClr val="accent4"/>
          </a:fillRef>
          <a:effectRef idx="1">
            <a:schemeClr val="accent4"/>
          </a:effectRef>
          <a:fontRef idx="minor">
            <a:schemeClr val="dk1"/>
          </a:fontRef>
        </p:style>
        <p:txBody>
          <a:bodyPr lIns="108769" tIns="217537" rIns="108769" bIns="54384"/>
          <a:lstStyle/>
          <a:p>
            <a:pPr marL="0" marR="0" lvl="0" indent="0" defTabSz="456565" eaLnBrk="1" fontAlgn="auto" latinLnBrk="0" hangingPunct="1">
              <a:lnSpc>
                <a:spcPct val="150000"/>
              </a:lnSpc>
              <a:spcBef>
                <a:spcPts val="0"/>
              </a:spcBef>
              <a:spcAft>
                <a:spcPts val="0"/>
              </a:spcAft>
              <a:buClrTx/>
              <a:buSzTx/>
              <a:buFontTx/>
              <a:buNone/>
              <a:defRPr/>
            </a:pPr>
            <a:endParaRPr kumimoji="0" lang="en-US" sz="2000" b="0"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endParaRPr>
          </a:p>
        </p:txBody>
      </p:sp>
      <p:sp>
        <p:nvSpPr>
          <p:cNvPr id="26" name="Round Same Side Corner Rectangle 22"/>
          <p:cNvSpPr/>
          <p:nvPr/>
        </p:nvSpPr>
        <p:spPr bwMode="auto">
          <a:xfrm>
            <a:off x="6368550" y="2333682"/>
            <a:ext cx="2633521" cy="2751862"/>
          </a:xfrm>
          <a:custGeom>
            <a:avLst/>
            <a:gdLst>
              <a:gd name="connsiteX0" fmla="*/ 2633521 w 2633521"/>
              <a:gd name="connsiteY0" fmla="*/ 0 h 2751862"/>
              <a:gd name="connsiteX1" fmla="*/ 2633521 w 2633521"/>
              <a:gd name="connsiteY1" fmla="*/ 2701034 h 2751862"/>
              <a:gd name="connsiteX2" fmla="*/ 2556727 w 2633521"/>
              <a:gd name="connsiteY2" fmla="*/ 2751862 h 2751862"/>
              <a:gd name="connsiteX3" fmla="*/ 76793 w 2633521"/>
              <a:gd name="connsiteY3" fmla="*/ 2751862 h 2751862"/>
              <a:gd name="connsiteX4" fmla="*/ 0 w 2633521"/>
              <a:gd name="connsiteY4" fmla="*/ 2701034 h 2751862"/>
              <a:gd name="connsiteX5" fmla="*/ 0 w 2633521"/>
              <a:gd name="connsiteY5" fmla="*/ 91350 h 2751862"/>
              <a:gd name="connsiteX6" fmla="*/ 2633521 w 2633521"/>
              <a:gd name="connsiteY6" fmla="*/ 0 h 27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3521" h="2751862" fill="none" extrusionOk="0">
                <a:moveTo>
                  <a:pt x="2633521" y="0"/>
                </a:moveTo>
                <a:cubicBezTo>
                  <a:pt x="2496321" y="1074826"/>
                  <a:pt x="2498014" y="2113749"/>
                  <a:pt x="2633521" y="2701034"/>
                </a:cubicBezTo>
                <a:cubicBezTo>
                  <a:pt x="2633976" y="2727700"/>
                  <a:pt x="2598086" y="2752225"/>
                  <a:pt x="2556727" y="2751862"/>
                </a:cubicBezTo>
                <a:cubicBezTo>
                  <a:pt x="1409313" y="2675459"/>
                  <a:pt x="1299173" y="2875990"/>
                  <a:pt x="76793" y="2751862"/>
                </a:cubicBezTo>
                <a:cubicBezTo>
                  <a:pt x="34583" y="2752400"/>
                  <a:pt x="-1820" y="2723862"/>
                  <a:pt x="0" y="2701034"/>
                </a:cubicBezTo>
                <a:cubicBezTo>
                  <a:pt x="-40913" y="1589444"/>
                  <a:pt x="-92008" y="386961"/>
                  <a:pt x="0" y="91350"/>
                </a:cubicBezTo>
                <a:cubicBezTo>
                  <a:pt x="1308740" y="-72833"/>
                  <a:pt x="2183765" y="-12999"/>
                  <a:pt x="2633521" y="0"/>
                </a:cubicBezTo>
                <a:close/>
              </a:path>
              <a:path w="2633521" h="2751862" stroke="0" extrusionOk="0">
                <a:moveTo>
                  <a:pt x="2633521" y="0"/>
                </a:moveTo>
                <a:cubicBezTo>
                  <a:pt x="2666011" y="1120582"/>
                  <a:pt x="2705856" y="1930140"/>
                  <a:pt x="2633521" y="2701034"/>
                </a:cubicBezTo>
                <a:cubicBezTo>
                  <a:pt x="2639691" y="2726641"/>
                  <a:pt x="2597360" y="2749627"/>
                  <a:pt x="2556727" y="2751862"/>
                </a:cubicBezTo>
                <a:cubicBezTo>
                  <a:pt x="2108543" y="2614364"/>
                  <a:pt x="1230166" y="2837579"/>
                  <a:pt x="76793" y="2751862"/>
                </a:cubicBezTo>
                <a:cubicBezTo>
                  <a:pt x="33453" y="2752104"/>
                  <a:pt x="-4580" y="2726557"/>
                  <a:pt x="0" y="2701034"/>
                </a:cubicBezTo>
                <a:cubicBezTo>
                  <a:pt x="7767" y="1432588"/>
                  <a:pt x="-44543" y="552808"/>
                  <a:pt x="0" y="91350"/>
                </a:cubicBezTo>
                <a:cubicBezTo>
                  <a:pt x="326417" y="121071"/>
                  <a:pt x="2034616" y="25723"/>
                  <a:pt x="2633521" y="0"/>
                </a:cubicBezTo>
                <a:close/>
              </a:path>
            </a:pathLst>
          </a:custGeom>
          <a:solidFill>
            <a:schemeClr val="tx2">
              <a:lumMod val="75000"/>
            </a:schemeClr>
          </a:solidFill>
          <a:ln w="28575" cap="flat" cmpd="sng" algn="ctr">
            <a:solidFill>
              <a:srgbClr val="2D2D8A">
                <a:lumMod val="60000"/>
                <a:lumOff val="40000"/>
              </a:srgbClr>
            </a:solidFill>
            <a:prstDash val="lgDash"/>
          </a:ln>
          <a:effectLst>
            <a:outerShdw blurRad="177800" dist="38100" dir="5400000" algn="t" rotWithShape="0">
              <a:prstClr val="black">
                <a:alpha val="20000"/>
              </a:prstClr>
            </a:outerShdw>
          </a:effectLst>
        </p:spPr>
        <p:txBody>
          <a:bodyPr lIns="108769" tIns="217537" rIns="108769" bIns="54384"/>
          <a:lstStyle/>
          <a:p>
            <a:pPr marL="0" marR="0" lvl="0" indent="0" defTabSz="456565" eaLnBrk="1" fontAlgn="auto" latinLnBrk="0" hangingPunct="1">
              <a:lnSpc>
                <a:spcPct val="150000"/>
              </a:lnSpc>
              <a:spcBef>
                <a:spcPts val="0"/>
              </a:spcBef>
              <a:spcAft>
                <a:spcPts val="0"/>
              </a:spcAft>
              <a:buClrTx/>
              <a:buSzTx/>
              <a:buFontTx/>
              <a:buNone/>
              <a:defRPr/>
            </a:pPr>
            <a:endParaRPr kumimoji="0" lang="en-US" sz="2000" b="0"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endParaRPr>
          </a:p>
        </p:txBody>
      </p:sp>
      <p:sp>
        <p:nvSpPr>
          <p:cNvPr id="27" name="Round Same Side Corner Rectangle 22"/>
          <p:cNvSpPr/>
          <p:nvPr/>
        </p:nvSpPr>
        <p:spPr bwMode="auto">
          <a:xfrm>
            <a:off x="9307310" y="2337863"/>
            <a:ext cx="2653296" cy="2751862"/>
          </a:xfrm>
          <a:custGeom>
            <a:avLst/>
            <a:gdLst>
              <a:gd name="connsiteX0" fmla="*/ 2653296 w 2653296"/>
              <a:gd name="connsiteY0" fmla="*/ 0 h 2751862"/>
              <a:gd name="connsiteX1" fmla="*/ 2653296 w 2653296"/>
              <a:gd name="connsiteY1" fmla="*/ 2701034 h 2751862"/>
              <a:gd name="connsiteX2" fmla="*/ 2575925 w 2653296"/>
              <a:gd name="connsiteY2" fmla="*/ 2751862 h 2751862"/>
              <a:gd name="connsiteX3" fmla="*/ 77370 w 2653296"/>
              <a:gd name="connsiteY3" fmla="*/ 2751862 h 2751862"/>
              <a:gd name="connsiteX4" fmla="*/ 0 w 2653296"/>
              <a:gd name="connsiteY4" fmla="*/ 2701034 h 2751862"/>
              <a:gd name="connsiteX5" fmla="*/ 0 w 2653296"/>
              <a:gd name="connsiteY5" fmla="*/ 91350 h 2751862"/>
              <a:gd name="connsiteX6" fmla="*/ 2653296 w 2653296"/>
              <a:gd name="connsiteY6" fmla="*/ 0 h 275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3296" h="2751862" fill="none" extrusionOk="0">
                <a:moveTo>
                  <a:pt x="2653296" y="0"/>
                </a:moveTo>
                <a:cubicBezTo>
                  <a:pt x="2668061" y="1132948"/>
                  <a:pt x="2532158" y="1424881"/>
                  <a:pt x="2653296" y="2701034"/>
                </a:cubicBezTo>
                <a:cubicBezTo>
                  <a:pt x="2649690" y="2732371"/>
                  <a:pt x="2613235" y="2755979"/>
                  <a:pt x="2575925" y="2751862"/>
                </a:cubicBezTo>
                <a:cubicBezTo>
                  <a:pt x="1376782" y="2910095"/>
                  <a:pt x="707403" y="2894118"/>
                  <a:pt x="77370" y="2751862"/>
                </a:cubicBezTo>
                <a:cubicBezTo>
                  <a:pt x="34580" y="2754704"/>
                  <a:pt x="2919" y="2730791"/>
                  <a:pt x="0" y="2701034"/>
                </a:cubicBezTo>
                <a:cubicBezTo>
                  <a:pt x="125055" y="1658562"/>
                  <a:pt x="36067" y="583959"/>
                  <a:pt x="0" y="91350"/>
                </a:cubicBezTo>
                <a:cubicBezTo>
                  <a:pt x="767555" y="87938"/>
                  <a:pt x="1564568" y="134433"/>
                  <a:pt x="2653296" y="0"/>
                </a:cubicBezTo>
                <a:close/>
              </a:path>
              <a:path w="2653296" h="2751862" stroke="0" extrusionOk="0">
                <a:moveTo>
                  <a:pt x="2653296" y="0"/>
                </a:moveTo>
                <a:cubicBezTo>
                  <a:pt x="2640750" y="542286"/>
                  <a:pt x="2584654" y="1640595"/>
                  <a:pt x="2653296" y="2701034"/>
                </a:cubicBezTo>
                <a:cubicBezTo>
                  <a:pt x="2655668" y="2736740"/>
                  <a:pt x="2626197" y="2750625"/>
                  <a:pt x="2575925" y="2751862"/>
                </a:cubicBezTo>
                <a:cubicBezTo>
                  <a:pt x="1824773" y="2598178"/>
                  <a:pt x="724528" y="2840308"/>
                  <a:pt x="77370" y="2751862"/>
                </a:cubicBezTo>
                <a:cubicBezTo>
                  <a:pt x="34881" y="2753926"/>
                  <a:pt x="3539" y="2728532"/>
                  <a:pt x="0" y="2701034"/>
                </a:cubicBezTo>
                <a:cubicBezTo>
                  <a:pt x="-152079" y="1959620"/>
                  <a:pt x="-138419" y="655322"/>
                  <a:pt x="0" y="91350"/>
                </a:cubicBezTo>
                <a:cubicBezTo>
                  <a:pt x="278891" y="-19557"/>
                  <a:pt x="2260663" y="2517"/>
                  <a:pt x="2653296" y="0"/>
                </a:cubicBezTo>
                <a:close/>
              </a:path>
            </a:pathLst>
          </a:custGeom>
          <a:gradFill flip="none" rotWithShape="1">
            <a:gsLst>
              <a:gs pos="0">
                <a:srgbClr val="99FFCC"/>
              </a:gs>
              <a:gs pos="64999">
                <a:srgbClr val="F0EBD5"/>
              </a:gs>
              <a:gs pos="100000">
                <a:srgbClr val="D1C39F"/>
              </a:gs>
            </a:gsLst>
            <a:lin ang="13500000" scaled="0"/>
            <a:tileRect/>
          </a:gradFill>
          <a:ln w="28575" cap="flat" cmpd="sng" algn="ctr">
            <a:solidFill>
              <a:srgbClr val="2D2D8A">
                <a:lumMod val="60000"/>
                <a:lumOff val="40000"/>
              </a:srgbClr>
            </a:solidFill>
            <a:prstDash val="lgDash"/>
          </a:ln>
          <a:effectLst>
            <a:outerShdw blurRad="177800" dist="38100" dir="5400000" algn="t" rotWithShape="0">
              <a:prstClr val="black">
                <a:alpha val="20000"/>
              </a:prstClr>
            </a:outerShdw>
          </a:effectLst>
        </p:spPr>
        <p:txBody>
          <a:bodyPr lIns="108769" tIns="217537" rIns="108769" bIns="54384"/>
          <a:lstStyle/>
          <a:p>
            <a:pPr marL="0" marR="0" lvl="0" indent="0" defTabSz="456565" eaLnBrk="1" fontAlgn="auto" latinLnBrk="0" hangingPunct="1">
              <a:lnSpc>
                <a:spcPct val="150000"/>
              </a:lnSpc>
              <a:spcBef>
                <a:spcPts val="0"/>
              </a:spcBef>
              <a:spcAft>
                <a:spcPts val="0"/>
              </a:spcAft>
              <a:buClrTx/>
              <a:buSzTx/>
              <a:buFontTx/>
              <a:buNone/>
              <a:defRPr/>
            </a:pPr>
            <a:endParaRPr kumimoji="0" lang="en-US" sz="2000" b="0"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endParaRPr>
          </a:p>
        </p:txBody>
      </p:sp>
      <p:sp>
        <p:nvSpPr>
          <p:cNvPr id="28" name="TextBox 21"/>
          <p:cNvSpPr txBox="1">
            <a:spLocks noChangeArrowheads="1"/>
          </p:cNvSpPr>
          <p:nvPr/>
        </p:nvSpPr>
        <p:spPr bwMode="auto">
          <a:xfrm>
            <a:off x="695767" y="2848289"/>
            <a:ext cx="2379758" cy="1648713"/>
          </a:xfrm>
          <a:prstGeom prst="rect">
            <a:avLst/>
          </a:prstGeom>
          <a:noFill/>
          <a:ln w="9525">
            <a:noFill/>
            <a:miter lim="800000"/>
          </a:ln>
        </p:spPr>
        <p:txBody>
          <a:bodyPr wrap="square" lIns="108769" tIns="54384" rIns="108769" bIns="54384">
            <a:spAutoFit/>
          </a:bodyPr>
          <a:lstStyle/>
          <a:p>
            <a:pPr defTabSz="456565" fontAlgn="base">
              <a:spcBef>
                <a:spcPct val="0"/>
              </a:spcBef>
              <a:spcAft>
                <a:spcPct val="0"/>
              </a:spcAft>
              <a:buFontTx/>
              <a:buChar char="-"/>
              <a:defRPr/>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Lai </a:t>
            </a:r>
            <a:r>
              <a:rPr lang="en-US" sz="2000" b="1" dirty="0" err="1">
                <a:solidFill>
                  <a:srgbClr val="0000FF"/>
                </a:solidFill>
                <a:latin typeface="Times New Roman" panose="02020603050405020304" pitchFamily="18" charset="0"/>
                <a:cs typeface="Times New Roman" panose="02020603050405020304" pitchFamily="18" charset="0"/>
              </a:rPr>
              <a:t>lịch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được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gọi</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một</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phiếm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định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cs typeface="Times New Roman" panose="02020603050405020304" pitchFamily="18" charset="0"/>
              </a:rPr>
              <a:t>người</a:t>
            </a:r>
            <a:r>
              <a:rPr lang="en-US" sz="2000" b="1" i="1" dirty="0">
                <a:solidFill>
                  <a:srgbClr val="000000"/>
                </a:solidFill>
                <a:latin typeface="Times New Roman" panose="020206030504050203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cs typeface="Times New Roman" panose="02020603050405020304" pitchFamily="18" charset="0"/>
              </a:rPr>
              <a:t>đàn</a:t>
            </a:r>
            <a:r>
              <a:rPr lang="en-US" sz="2000" b="1" i="1" dirty="0">
                <a:solidFill>
                  <a:srgbClr val="000000"/>
                </a:solidFill>
                <a:latin typeface="Times New Roman" panose="020206030504050203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cs typeface="Times New Roman" panose="02020603050405020304" pitchFamily="18" charset="0"/>
              </a:rPr>
              <a:t>bà</a:t>
            </a:r>
            <a:r>
              <a:rPr lang="en-US" sz="2000" b="1" dirty="0">
                <a:solidFill>
                  <a:srgbClr val="000000"/>
                </a:solidFill>
                <a:latin typeface="Times New Roman" panose="02020603050405020304" pitchFamily="18" charset="0"/>
                <a:cs typeface="Times New Roman" panose="02020603050405020304" pitchFamily="18" charset="0"/>
              </a:rPr>
              <a:t>”.</a:t>
            </a:r>
          </a:p>
          <a:p>
            <a:pPr defTabSz="456565" fontAlgn="base">
              <a:spcBef>
                <a:spcPct val="0"/>
              </a:spcBef>
              <a:spcAft>
                <a:spcPct val="0"/>
              </a:spcAft>
              <a:defRPr/>
            </a:pP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29" name="Freeform 22"/>
          <p:cNvSpPr/>
          <p:nvPr/>
        </p:nvSpPr>
        <p:spPr>
          <a:xfrm>
            <a:off x="1947395" y="1658942"/>
            <a:ext cx="152212" cy="661170"/>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FFC000"/>
          </a:solidFill>
          <a:ln w="25400" cap="flat" cmpd="sng" algn="ctr">
            <a:noFill/>
            <a:prstDash val="solid"/>
          </a:ln>
          <a:effectLst/>
        </p:spPr>
        <p:txBody>
          <a:bodyPr lIns="108769" tIns="54384" rIns="108769" bIns="54384"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0" name="Freeform 23"/>
          <p:cNvSpPr/>
          <p:nvPr/>
        </p:nvSpPr>
        <p:spPr>
          <a:xfrm>
            <a:off x="4571860" y="1887778"/>
            <a:ext cx="152212" cy="578722"/>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FF0066"/>
          </a:solidFill>
          <a:ln w="25400" cap="flat" cmpd="sng" algn="ctr">
            <a:noFill/>
            <a:prstDash val="solid"/>
          </a:ln>
          <a:effectLst/>
        </p:spPr>
        <p:txBody>
          <a:bodyPr lIns="108769" tIns="54384" rIns="108769" bIns="54384"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1" name="Freeform 24"/>
          <p:cNvSpPr/>
          <p:nvPr/>
        </p:nvSpPr>
        <p:spPr>
          <a:xfrm>
            <a:off x="7374696" y="1671727"/>
            <a:ext cx="153004" cy="654828"/>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33CCFF"/>
          </a:solidFill>
          <a:ln w="25400" cap="flat" cmpd="sng" algn="ctr">
            <a:noFill/>
            <a:prstDash val="solid"/>
          </a:ln>
          <a:effectLst/>
        </p:spPr>
        <p:txBody>
          <a:bodyPr lIns="108769" tIns="54384" rIns="108769" bIns="54384"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2" name="Freeform 25"/>
          <p:cNvSpPr/>
          <p:nvPr/>
        </p:nvSpPr>
        <p:spPr>
          <a:xfrm>
            <a:off x="10178324" y="1790736"/>
            <a:ext cx="152212" cy="608847"/>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FF00FF"/>
          </a:solidFill>
          <a:ln w="25400" cap="flat" cmpd="sng" algn="ctr">
            <a:noFill/>
            <a:prstDash val="solid"/>
          </a:ln>
          <a:effectLst/>
        </p:spPr>
        <p:txBody>
          <a:bodyPr lIns="108769" tIns="54384" rIns="108769" bIns="54384"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3" name="TextBox 27"/>
          <p:cNvSpPr txBox="1">
            <a:spLocks noChangeArrowheads="1"/>
          </p:cNvSpPr>
          <p:nvPr/>
        </p:nvSpPr>
        <p:spPr bwMode="auto">
          <a:xfrm>
            <a:off x="3450759" y="2714153"/>
            <a:ext cx="2521798" cy="226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6565" eaLnBrk="1" fontAlgn="base" hangingPunct="1">
              <a:spcBef>
                <a:spcPct val="0"/>
              </a:spcBef>
              <a:spcAft>
                <a:spcPct val="0"/>
              </a:spcAft>
              <a:buFontTx/>
              <a:buChar char="-"/>
            </a:pPr>
            <a:r>
              <a:rPr lang="en-US" sz="2000" b="1" dirty="0">
                <a:solidFill>
                  <a:srgbClr val="0000FF"/>
                </a:solidFill>
                <a:latin typeface="Times New Roman" panose="02020603050405020304" pitchFamily="18" charset="0"/>
                <a:cs typeface="Times New Roman" panose="02020603050405020304" pitchFamily="18" charset="0"/>
              </a:rPr>
              <a:t>Thân hình </a:t>
            </a:r>
            <a:r>
              <a:rPr lang="en-US" sz="2000" b="1" i="1" dirty="0">
                <a:solidFill>
                  <a:srgbClr val="000000"/>
                </a:solidFill>
                <a:latin typeface="Times New Roman" panose="02020603050405020304" pitchFamily="18" charset="0"/>
                <a:cs typeface="Times New Roman" panose="02020603050405020304" pitchFamily="18" charset="0"/>
              </a:rPr>
              <a:t>cao lớn với những đường nét thô kệch</a:t>
            </a:r>
            <a:r>
              <a:rPr lang="en-US" sz="2000" b="1" dirty="0">
                <a:solidFill>
                  <a:srgbClr val="000000"/>
                </a:solidFill>
                <a:latin typeface="Times New Roman" panose="02020603050405020304" pitchFamily="18" charset="0"/>
                <a:cs typeface="Times New Roman" panose="02020603050405020304" pitchFamily="18" charset="0"/>
              </a:rPr>
              <a:t>.</a:t>
            </a:r>
          </a:p>
          <a:p>
            <a:pPr defTabSz="456565" eaLnBrk="1" fontAlgn="base" hangingPunct="1">
              <a:spcBef>
                <a:spcPct val="0"/>
              </a:spcBef>
              <a:spcAft>
                <a:spcPct val="0"/>
              </a:spcAft>
            </a:pPr>
            <a:r>
              <a:rPr lang="en-US" sz="2000" b="1" i="1" dirty="0">
                <a:solidFill>
                  <a:srgbClr val="0000CC"/>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Khuôn mặt rỗ</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i="1" dirty="0">
                <a:solidFill>
                  <a:srgbClr val="000000"/>
                </a:solidFill>
                <a:latin typeface="Times New Roman" panose="02020603050405020304" pitchFamily="18" charset="0"/>
                <a:cs typeface="Times New Roman" panose="02020603050405020304" pitchFamily="18" charset="0"/>
              </a:rPr>
              <a:t>mệt mỏi, tái ngắt sau một đêm thức trắng để kéo lưới</a:t>
            </a:r>
            <a:r>
              <a:rPr lang="en-US" sz="2000" b="1" dirty="0">
                <a:solidFill>
                  <a:srgbClr val="000000"/>
                </a:solidFill>
                <a:latin typeface="Times New Roman" panose="02020603050405020304" pitchFamily="18" charset="0"/>
                <a:cs typeface="Times New Roman" panose="02020603050405020304" pitchFamily="18" charset="0"/>
              </a:rPr>
              <a:t>.</a:t>
            </a:r>
          </a:p>
        </p:txBody>
      </p:sp>
      <p:sp>
        <p:nvSpPr>
          <p:cNvPr id="34" name="TextBox 28"/>
          <p:cNvSpPr txBox="1">
            <a:spLocks noChangeArrowheads="1"/>
          </p:cNvSpPr>
          <p:nvPr/>
        </p:nvSpPr>
        <p:spPr bwMode="auto">
          <a:xfrm>
            <a:off x="6494868" y="2555454"/>
            <a:ext cx="2518527" cy="226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6565" eaLnBrk="1" fontAlgn="base" hangingPunct="1">
              <a:spcBef>
                <a:spcPct val="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 Mắt: </a:t>
            </a:r>
            <a:r>
              <a:rPr lang="en-US" sz="2000" b="1" i="1" dirty="0">
                <a:solidFill>
                  <a:srgbClr val="000000"/>
                </a:solidFill>
                <a:latin typeface="Times New Roman" panose="02020603050405020304" pitchFamily="18" charset="0"/>
                <a:cs typeface="Times New Roman" panose="02020603050405020304" pitchFamily="18" charset="0"/>
              </a:rPr>
              <a:t>ngước mắt nhìn, đưa mắt nhìn xuống chân, ngước lên nhìn Đẩu rồi lại nhìn xuống, đưa mắt nhìn lần lượt từng người</a:t>
            </a:r>
            <a:endParaRPr lang="en-US" sz="2000" b="1" i="1" dirty="0">
              <a:solidFill>
                <a:srgbClr val="0000CC"/>
              </a:solidFill>
              <a:latin typeface="Times New Roman" panose="02020603050405020304" pitchFamily="18" charset="0"/>
              <a:cs typeface="Times New Roman" panose="02020603050405020304" pitchFamily="18" charset="0"/>
            </a:endParaRPr>
          </a:p>
        </p:txBody>
      </p:sp>
      <p:sp>
        <p:nvSpPr>
          <p:cNvPr id="35" name="TextBox 29"/>
          <p:cNvSpPr txBox="1">
            <a:spLocks noChangeArrowheads="1"/>
          </p:cNvSpPr>
          <p:nvPr/>
        </p:nvSpPr>
        <p:spPr bwMode="auto">
          <a:xfrm>
            <a:off x="9448225" y="2683837"/>
            <a:ext cx="2489732" cy="134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6565" eaLnBrk="1" fontAlgn="base" hangingPunct="1">
              <a:spcBef>
                <a:spcPct val="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 Trang phục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i="1" dirty="0">
                <a:solidFill>
                  <a:srgbClr val="000000"/>
                </a:solidFill>
                <a:latin typeface="Times New Roman" panose="02020603050405020304" pitchFamily="18" charset="0"/>
                <a:cs typeface="Times New Roman" panose="02020603050405020304" pitchFamily="18" charset="0"/>
              </a:rPr>
              <a:t>tấm lưng áo bạc phếch, rách rưới, nửa thân dưới ướt sũng.</a:t>
            </a:r>
            <a:endParaRPr lang="en-US" sz="2000" b="1" i="1" dirty="0">
              <a:solidFill>
                <a:srgbClr val="0000CC"/>
              </a:solidFill>
              <a:latin typeface="Times New Roman" panose="02020603050405020304" pitchFamily="18" charset="0"/>
              <a:cs typeface="Times New Roman" panose="02020603050405020304" pitchFamily="18" charset="0"/>
            </a:endParaRPr>
          </a:p>
        </p:txBody>
      </p:sp>
      <p:sp>
        <p:nvSpPr>
          <p:cNvPr id="36" name="Freeform 34"/>
          <p:cNvSpPr/>
          <p:nvPr/>
        </p:nvSpPr>
        <p:spPr>
          <a:xfrm>
            <a:off x="1438624" y="5037410"/>
            <a:ext cx="101474" cy="608847"/>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FFC000"/>
          </a:solidFill>
          <a:ln w="25400" cap="flat" cmpd="sng" algn="ctr">
            <a:noFill/>
            <a:prstDash val="solid"/>
          </a:ln>
          <a:effectLst/>
        </p:spPr>
        <p:txBody>
          <a:bodyPr lIns="108769" tIns="54384" rIns="108769" bIns="54384"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7" name="Freeform 35"/>
          <p:cNvSpPr/>
          <p:nvPr/>
        </p:nvSpPr>
        <p:spPr>
          <a:xfrm>
            <a:off x="4588299" y="5067536"/>
            <a:ext cx="152212" cy="578722"/>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FF0066"/>
          </a:solidFill>
          <a:ln w="25400" cap="flat" cmpd="sng" algn="ctr">
            <a:noFill/>
            <a:prstDash val="solid"/>
          </a:ln>
          <a:effectLst/>
        </p:spPr>
        <p:txBody>
          <a:bodyPr lIns="108769" tIns="54384" rIns="108769" bIns="54384"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8" name="Freeform 36"/>
          <p:cNvSpPr/>
          <p:nvPr/>
        </p:nvSpPr>
        <p:spPr>
          <a:xfrm>
            <a:off x="7585759" y="5067536"/>
            <a:ext cx="152212" cy="654828"/>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33CCFF"/>
          </a:solidFill>
          <a:ln w="25400" cap="flat" cmpd="sng" algn="ctr">
            <a:noFill/>
            <a:prstDash val="solid"/>
          </a:ln>
          <a:effectLst/>
        </p:spPr>
        <p:txBody>
          <a:bodyPr lIns="108769" tIns="54384" rIns="108769" bIns="54384"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9" name="Freeform 37"/>
          <p:cNvSpPr/>
          <p:nvPr/>
        </p:nvSpPr>
        <p:spPr>
          <a:xfrm>
            <a:off x="10633958" y="5037410"/>
            <a:ext cx="152212" cy="608847"/>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FF00FF"/>
          </a:solidFill>
          <a:ln w="25400" cap="flat" cmpd="sng" algn="ctr">
            <a:noFill/>
            <a:prstDash val="solid"/>
          </a:ln>
          <a:effectLst/>
        </p:spPr>
        <p:txBody>
          <a:bodyPr lIns="108769" tIns="54384" rIns="108769" bIns="54384"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0" name="Rectangle 38"/>
          <p:cNvSpPr/>
          <p:nvPr/>
        </p:nvSpPr>
        <p:spPr>
          <a:xfrm>
            <a:off x="1184685" y="5413918"/>
            <a:ext cx="9958111" cy="1065482"/>
          </a:xfrm>
          <a:prstGeom prst="rect">
            <a:avLst/>
          </a:prstGeom>
          <a:solidFill>
            <a:srgbClr val="CCCCFF"/>
          </a:solidFill>
          <a:ln w="25400" cap="flat" cmpd="sng" algn="ctr">
            <a:solidFill>
              <a:srgbClr val="BBE0E3">
                <a:shade val="50000"/>
              </a:srgbClr>
            </a:solidFill>
            <a:prstDash val="solid"/>
          </a:ln>
          <a:effectLst/>
        </p:spPr>
        <p:txBody>
          <a:bodyPr lIns="108769" tIns="54384" rIns="108769" bIns="54384" anchor="ctr"/>
          <a:lstStyle/>
          <a:p>
            <a:pPr marL="0" marR="0" lvl="0" indent="0" algn="ctr" defTabSz="456565" eaLnBrk="1" fontAlgn="base"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1" name="TextBox 39"/>
          <p:cNvSpPr txBox="1">
            <a:spLocks noChangeArrowheads="1"/>
          </p:cNvSpPr>
          <p:nvPr/>
        </p:nvSpPr>
        <p:spPr bwMode="auto">
          <a:xfrm>
            <a:off x="2444541" y="5681842"/>
            <a:ext cx="11235127" cy="47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69" tIns="54384" rIns="108769" bIns="5438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6565" eaLnBrk="1" fontAlgn="base" hangingPunct="1">
              <a:spcBef>
                <a:spcPct val="0"/>
              </a:spcBef>
              <a:spcAft>
                <a:spcPct val="0"/>
              </a:spcAft>
            </a:pPr>
            <a:r>
              <a:rPr lang="en-US" sz="2400" b="1" dirty="0" err="1">
                <a:solidFill>
                  <a:srgbClr val="000000"/>
                </a:solidFill>
                <a:latin typeface="Times New Roman" panose="02020603050405020304" pitchFamily="18" charset="0"/>
                <a:cs typeface="Times New Roman" panose="02020603050405020304" pitchFamily="18" charset="0"/>
              </a:rPr>
              <a:t>Xấu</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xí</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thô</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kệch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rách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rưới</a:t>
            </a:r>
            <a:r>
              <a:rPr lang="en-US" sz="2400" b="1" dirty="0">
                <a:solidFill>
                  <a:srgbClr val="000000"/>
                </a:solidFill>
                <a:latin typeface="Times New Roman" panose="02020603050405020304" pitchFamily="18" charset="0"/>
                <a:cs typeface="Times New Roman" panose="02020603050405020304" pitchFamily="18" charset="0"/>
              </a:rPr>
              <a:t>, lam </a:t>
            </a:r>
            <a:r>
              <a:rPr lang="en-US" sz="2400" b="1" dirty="0" err="1">
                <a:solidFill>
                  <a:srgbClr val="000000"/>
                </a:solidFill>
                <a:latin typeface="Times New Roman" panose="02020603050405020304" pitchFamily="18" charset="0"/>
                <a:cs typeface="Times New Roman" panose="02020603050405020304" pitchFamily="18" charset="0"/>
              </a:rPr>
              <a:t>lũ</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vất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vả</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nhẫn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nhục</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42" name="Hình chữ nhật: Góc Tròn 41"/>
          <p:cNvSpPr/>
          <p:nvPr/>
        </p:nvSpPr>
        <p:spPr>
          <a:xfrm>
            <a:off x="1634254" y="1285136"/>
            <a:ext cx="8923491" cy="710783"/>
          </a:xfrm>
          <a:prstGeom prst="roundRect">
            <a:avLst/>
          </a:prstGeom>
          <a:solidFill>
            <a:srgbClr val="FFFF00"/>
          </a:solidFill>
          <a:ln w="25400" cap="flat" cmpd="sng" algn="ctr">
            <a:solidFill>
              <a:srgbClr val="BBE0E3">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Ngoại</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lai</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lịch</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trang</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phục</a:t>
            </a:r>
            <a:endParaRPr kumimoji="0" lang="vi-VN" sz="18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amond(in)">
                                      <p:cBhvr>
                                        <p:cTn id="12" dur="2000"/>
                                        <p:tgtEl>
                                          <p:spTgt spid="2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amond(in)">
                                      <p:cBhvr>
                                        <p:cTn id="15" dur="2000"/>
                                        <p:tgtEl>
                                          <p:spTgt spid="28"/>
                                        </p:tgtEl>
                                      </p:cBhvr>
                                    </p:animEffect>
                                  </p:childTnLst>
                                </p:cTn>
                              </p:par>
                              <p:par>
                                <p:cTn id="16" presetID="8" presetClass="entr" presetSubtype="16"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amond(in)">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ox(in)">
                                      <p:cBhvr>
                                        <p:cTn id="23" dur="500"/>
                                        <p:tgtEl>
                                          <p:spTgt spid="33"/>
                                        </p:tgtEl>
                                      </p:cBhvr>
                                    </p:animEffect>
                                  </p:childTnLst>
                                </p:cTn>
                              </p:par>
                              <p:par>
                                <p:cTn id="24" presetID="4" presetClass="entr" presetSubtype="16"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ox(in)">
                                      <p:cBhvr>
                                        <p:cTn id="26" dur="500"/>
                                        <p:tgtEl>
                                          <p:spTgt spid="25"/>
                                        </p:tgtEl>
                                      </p:cBhvr>
                                    </p:animEffect>
                                  </p:childTnLst>
                                </p:cTn>
                              </p:par>
                              <p:par>
                                <p:cTn id="27" presetID="4" presetClass="entr" presetSubtype="16"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ox(i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ox(in)">
                                      <p:cBhvr>
                                        <p:cTn id="34" dur="500"/>
                                        <p:tgtEl>
                                          <p:spTgt spid="3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ox(in)">
                                      <p:cBhvr>
                                        <p:cTn id="37" dur="500"/>
                                        <p:tgtEl>
                                          <p:spTgt spid="34"/>
                                        </p:tgtEl>
                                      </p:cBhvr>
                                    </p:animEffect>
                                  </p:childTnLst>
                                </p:cTn>
                              </p:par>
                              <p:par>
                                <p:cTn id="38" presetID="4" presetClass="entr" presetSubtype="16"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ox(in)">
                                      <p:cBhvr>
                                        <p:cTn id="40" dur="500"/>
                                        <p:tgtEl>
                                          <p:spTgt spid="26"/>
                                        </p:tgtEl>
                                      </p:cBhvr>
                                    </p:animEffect>
                                  </p:childTnLst>
                                </p:cTn>
                              </p:par>
                              <p:par>
                                <p:cTn id="41" presetID="4"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ox(in)">
                                      <p:cBhvr>
                                        <p:cTn id="43" dur="500"/>
                                        <p:tgtEl>
                                          <p:spTgt spid="32"/>
                                        </p:tgtEl>
                                      </p:cBhvr>
                                    </p:animEffect>
                                  </p:childTnLst>
                                </p:cTn>
                              </p:par>
                              <p:par>
                                <p:cTn id="44" presetID="4" presetClass="entr" presetSubtype="16"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ox(in)">
                                      <p:cBhvr>
                                        <p:cTn id="46" dur="500"/>
                                        <p:tgtEl>
                                          <p:spTgt spid="27"/>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ox(in)">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ox(in)">
                                      <p:cBhvr>
                                        <p:cTn id="54" dur="500"/>
                                        <p:tgtEl>
                                          <p:spTgt spid="36"/>
                                        </p:tgtEl>
                                      </p:cBhvr>
                                    </p:animEffect>
                                  </p:childTnLst>
                                </p:cTn>
                              </p:par>
                              <p:par>
                                <p:cTn id="55" presetID="4" presetClass="entr" presetSubtype="16"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ox(in)">
                                      <p:cBhvr>
                                        <p:cTn id="57" dur="500"/>
                                        <p:tgtEl>
                                          <p:spTgt spid="37"/>
                                        </p:tgtEl>
                                      </p:cBhvr>
                                    </p:animEffect>
                                  </p:childTnLst>
                                </p:cTn>
                              </p:par>
                              <p:par>
                                <p:cTn id="58" presetID="4" presetClass="entr" presetSubtype="16"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ox(in)">
                                      <p:cBhvr>
                                        <p:cTn id="60" dur="500"/>
                                        <p:tgtEl>
                                          <p:spTgt spid="38"/>
                                        </p:tgtEl>
                                      </p:cBhvr>
                                    </p:animEffect>
                                  </p:childTnLst>
                                </p:cTn>
                              </p:par>
                              <p:par>
                                <p:cTn id="61" presetID="4" presetClass="entr" presetSubtype="16"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ox(in)">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diamond(in)">
                                      <p:cBhvr>
                                        <p:cTn id="68" dur="2000"/>
                                        <p:tgtEl>
                                          <p:spTgt spid="41"/>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diamond(in)">
                                      <p:cBhvr>
                                        <p:cTn id="7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35" grpId="0"/>
      <p:bldP spid="40"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55750" y="116046"/>
            <a:ext cx="8743950" cy="738125"/>
          </a:xfrm>
          <a:prstGeom prst="rect">
            <a:avLst/>
          </a:prstGeom>
        </p:spPr>
      </p:pic>
      <p:sp>
        <p:nvSpPr>
          <p:cNvPr id="10" name="Hộp Văn bản 9"/>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2" name="Rectangle 3"/>
          <p:cNvSpPr>
            <a:spLocks noChangeArrowheads="1"/>
          </p:cNvSpPr>
          <p:nvPr/>
        </p:nvSpPr>
        <p:spPr bwMode="auto">
          <a:xfrm>
            <a:off x="2969001" y="746718"/>
            <a:ext cx="5917448" cy="45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07" tIns="54404" rIns="108807" bIns="54404" anchor="ctr"/>
          <a:lstStyle/>
          <a:p>
            <a:pPr marL="0" marR="0" lvl="0" indent="0" algn="ctr" defTabSz="456565"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3.Nhân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hang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chài</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25" name="Round Same Side Corner Rectangle 22"/>
          <p:cNvSpPr/>
          <p:nvPr/>
        </p:nvSpPr>
        <p:spPr bwMode="auto">
          <a:xfrm>
            <a:off x="515534" y="2833868"/>
            <a:ext cx="3354442" cy="3253252"/>
          </a:xfrm>
          <a:custGeom>
            <a:avLst/>
            <a:gdLst>
              <a:gd name="connsiteX0" fmla="*/ 3354442 w 3354442"/>
              <a:gd name="connsiteY0" fmla="*/ 0 h 3253252"/>
              <a:gd name="connsiteX1" fmla="*/ 3354442 w 3354442"/>
              <a:gd name="connsiteY1" fmla="*/ 3193163 h 3253252"/>
              <a:gd name="connsiteX2" fmla="*/ 3256626 w 3354442"/>
              <a:gd name="connsiteY2" fmla="*/ 3253252 h 3253252"/>
              <a:gd name="connsiteX3" fmla="*/ 97815 w 3354442"/>
              <a:gd name="connsiteY3" fmla="*/ 3253252 h 3253252"/>
              <a:gd name="connsiteX4" fmla="*/ 0 w 3354442"/>
              <a:gd name="connsiteY4" fmla="*/ 3193163 h 3253252"/>
              <a:gd name="connsiteX5" fmla="*/ 0 w 3354442"/>
              <a:gd name="connsiteY5" fmla="*/ 107994 h 3253252"/>
              <a:gd name="connsiteX6" fmla="*/ 3354442 w 3354442"/>
              <a:gd name="connsiteY6" fmla="*/ 0 h 325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4442" h="3253252" fill="none" extrusionOk="0">
                <a:moveTo>
                  <a:pt x="3354442" y="0"/>
                </a:moveTo>
                <a:cubicBezTo>
                  <a:pt x="3255612" y="1032189"/>
                  <a:pt x="3444390" y="2715879"/>
                  <a:pt x="3354442" y="3193163"/>
                </a:cubicBezTo>
                <a:cubicBezTo>
                  <a:pt x="3354176" y="3222554"/>
                  <a:pt x="3308480" y="3260886"/>
                  <a:pt x="3256626" y="3253252"/>
                </a:cubicBezTo>
                <a:cubicBezTo>
                  <a:pt x="1876747" y="3279180"/>
                  <a:pt x="976521" y="3166524"/>
                  <a:pt x="97815" y="3253252"/>
                </a:cubicBezTo>
                <a:cubicBezTo>
                  <a:pt x="47824" y="3257147"/>
                  <a:pt x="-2840" y="3224029"/>
                  <a:pt x="0" y="3193163"/>
                </a:cubicBezTo>
                <a:cubicBezTo>
                  <a:pt x="-144739" y="2791459"/>
                  <a:pt x="3056" y="973954"/>
                  <a:pt x="0" y="107994"/>
                </a:cubicBezTo>
                <a:cubicBezTo>
                  <a:pt x="469769" y="211060"/>
                  <a:pt x="2581776" y="84877"/>
                  <a:pt x="3354442" y="0"/>
                </a:cubicBezTo>
                <a:close/>
              </a:path>
              <a:path w="3354442" h="3253252" stroke="0" extrusionOk="0">
                <a:moveTo>
                  <a:pt x="3354442" y="0"/>
                </a:moveTo>
                <a:cubicBezTo>
                  <a:pt x="3189016" y="1092918"/>
                  <a:pt x="3307633" y="2699862"/>
                  <a:pt x="3354442" y="3193163"/>
                </a:cubicBezTo>
                <a:cubicBezTo>
                  <a:pt x="3357751" y="3228528"/>
                  <a:pt x="3316419" y="3246439"/>
                  <a:pt x="3256626" y="3253252"/>
                </a:cubicBezTo>
                <a:cubicBezTo>
                  <a:pt x="1905040" y="3254226"/>
                  <a:pt x="680550" y="3169929"/>
                  <a:pt x="97815" y="3253252"/>
                </a:cubicBezTo>
                <a:cubicBezTo>
                  <a:pt x="44487" y="3251265"/>
                  <a:pt x="-1143" y="3227958"/>
                  <a:pt x="0" y="3193163"/>
                </a:cubicBezTo>
                <a:cubicBezTo>
                  <a:pt x="-86125" y="1658938"/>
                  <a:pt x="-139481" y="436188"/>
                  <a:pt x="0" y="107994"/>
                </a:cubicBezTo>
                <a:cubicBezTo>
                  <a:pt x="1188093" y="188938"/>
                  <a:pt x="1785402" y="109813"/>
                  <a:pt x="3354442" y="0"/>
                </a:cubicBezTo>
                <a:close/>
              </a:path>
            </a:pathLst>
          </a:custGeom>
          <a:ln w="28575">
            <a:solidFill>
              <a:schemeClr val="accent4">
                <a:lumMod val="90000"/>
              </a:schemeClr>
            </a:solidFill>
            <a:prstDash val="lgDash"/>
          </a:ln>
        </p:spPr>
        <p:style>
          <a:lnRef idx="1">
            <a:schemeClr val="accent4"/>
          </a:lnRef>
          <a:fillRef idx="2">
            <a:schemeClr val="accent4"/>
          </a:fillRef>
          <a:effectRef idx="1">
            <a:schemeClr val="accent4"/>
          </a:effectRef>
          <a:fontRef idx="minor">
            <a:schemeClr val="dk1"/>
          </a:fontRef>
        </p:style>
        <p:txBody>
          <a:bodyPr lIns="108769" tIns="217537" rIns="108769" bIns="54384"/>
          <a:lstStyle/>
          <a:p>
            <a:pPr marL="0" marR="0" lvl="0" indent="0" algn="l" defTabSz="456565" rtl="0" eaLnBrk="1" fontAlgn="auto" latinLnBrk="0" hangingPunct="1">
              <a:lnSpc>
                <a:spcPct val="150000"/>
              </a:lnSpc>
              <a:spcBef>
                <a:spcPts val="0"/>
              </a:spcBef>
              <a:spcAft>
                <a:spcPts val="0"/>
              </a:spcAft>
              <a:buClrTx/>
              <a:buSzTx/>
              <a:buFontTx/>
              <a:buNone/>
              <a:defRPr/>
            </a:pPr>
            <a:endParaRPr kumimoji="0" lang="en-US" sz="2000" b="0"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endParaRPr>
          </a:p>
        </p:txBody>
      </p:sp>
      <p:sp>
        <p:nvSpPr>
          <p:cNvPr id="26" name="Round Same Side Corner Rectangle 22"/>
          <p:cNvSpPr/>
          <p:nvPr/>
        </p:nvSpPr>
        <p:spPr bwMode="auto">
          <a:xfrm>
            <a:off x="4284445" y="2907937"/>
            <a:ext cx="3634907" cy="3106364"/>
          </a:xfrm>
          <a:custGeom>
            <a:avLst/>
            <a:gdLst>
              <a:gd name="connsiteX0" fmla="*/ 3634907 w 3634907"/>
              <a:gd name="connsiteY0" fmla="*/ 0 h 3106364"/>
              <a:gd name="connsiteX1" fmla="*/ 3634907 w 3634907"/>
              <a:gd name="connsiteY1" fmla="*/ 3048988 h 3106364"/>
              <a:gd name="connsiteX2" fmla="*/ 3528913 w 3634907"/>
              <a:gd name="connsiteY2" fmla="*/ 3106364 h 3106364"/>
              <a:gd name="connsiteX3" fmla="*/ 105993 w 3634907"/>
              <a:gd name="connsiteY3" fmla="*/ 3106364 h 3106364"/>
              <a:gd name="connsiteX4" fmla="*/ 0 w 3634907"/>
              <a:gd name="connsiteY4" fmla="*/ 3048988 h 3106364"/>
              <a:gd name="connsiteX5" fmla="*/ 0 w 3634907"/>
              <a:gd name="connsiteY5" fmla="*/ 103118 h 3106364"/>
              <a:gd name="connsiteX6" fmla="*/ 3634907 w 3634907"/>
              <a:gd name="connsiteY6" fmla="*/ 0 h 3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4907" h="3106364" fill="none" extrusionOk="0">
                <a:moveTo>
                  <a:pt x="3634907" y="0"/>
                </a:moveTo>
                <a:cubicBezTo>
                  <a:pt x="3497707" y="344108"/>
                  <a:pt x="3499400" y="1607981"/>
                  <a:pt x="3634907" y="3048988"/>
                </a:cubicBezTo>
                <a:cubicBezTo>
                  <a:pt x="3635351" y="3079303"/>
                  <a:pt x="3579253" y="3109188"/>
                  <a:pt x="3528913" y="3106364"/>
                </a:cubicBezTo>
                <a:cubicBezTo>
                  <a:pt x="2013024" y="3029961"/>
                  <a:pt x="977659" y="3230492"/>
                  <a:pt x="105993" y="3106364"/>
                </a:cubicBezTo>
                <a:cubicBezTo>
                  <a:pt x="48323" y="3108675"/>
                  <a:pt x="-1296" y="3076942"/>
                  <a:pt x="0" y="3048988"/>
                </a:cubicBezTo>
                <a:cubicBezTo>
                  <a:pt x="-40913" y="2654924"/>
                  <a:pt x="-92008" y="1171274"/>
                  <a:pt x="0" y="103118"/>
                </a:cubicBezTo>
                <a:cubicBezTo>
                  <a:pt x="856426" y="-39941"/>
                  <a:pt x="3236073" y="-17280"/>
                  <a:pt x="3634907" y="0"/>
                </a:cubicBezTo>
                <a:close/>
              </a:path>
              <a:path w="3634907" h="3106364" stroke="0" extrusionOk="0">
                <a:moveTo>
                  <a:pt x="3634907" y="0"/>
                </a:moveTo>
                <a:cubicBezTo>
                  <a:pt x="3667397" y="958515"/>
                  <a:pt x="3707242" y="2459740"/>
                  <a:pt x="3634907" y="3048988"/>
                </a:cubicBezTo>
                <a:cubicBezTo>
                  <a:pt x="3637468" y="3079652"/>
                  <a:pt x="3582773" y="3100484"/>
                  <a:pt x="3528913" y="3106364"/>
                </a:cubicBezTo>
                <a:cubicBezTo>
                  <a:pt x="3092673" y="2968866"/>
                  <a:pt x="1124700" y="3192081"/>
                  <a:pt x="105993" y="3106364"/>
                </a:cubicBezTo>
                <a:cubicBezTo>
                  <a:pt x="46813" y="3106531"/>
                  <a:pt x="-3266" y="3078858"/>
                  <a:pt x="0" y="3048988"/>
                </a:cubicBezTo>
                <a:cubicBezTo>
                  <a:pt x="7767" y="2242012"/>
                  <a:pt x="-44543" y="700712"/>
                  <a:pt x="0" y="103118"/>
                </a:cubicBezTo>
                <a:cubicBezTo>
                  <a:pt x="548244" y="128600"/>
                  <a:pt x="2106187" y="48316"/>
                  <a:pt x="3634907" y="0"/>
                </a:cubicBezTo>
                <a:close/>
              </a:path>
            </a:pathLst>
          </a:custGeom>
          <a:solidFill>
            <a:schemeClr val="tx2">
              <a:lumMod val="75000"/>
            </a:schemeClr>
          </a:solidFill>
          <a:ln w="28575" cap="flat" cmpd="sng" algn="ctr">
            <a:solidFill>
              <a:srgbClr val="2D2D8A">
                <a:lumMod val="60000"/>
                <a:lumOff val="40000"/>
              </a:srgbClr>
            </a:solidFill>
            <a:prstDash val="lgDash"/>
          </a:ln>
          <a:effectLst>
            <a:outerShdw blurRad="177800" dist="38100" dir="5400000" algn="t" rotWithShape="0">
              <a:prstClr val="black">
                <a:alpha val="20000"/>
              </a:prstClr>
            </a:outerShdw>
          </a:effectLst>
        </p:spPr>
        <p:txBody>
          <a:bodyPr lIns="108769" tIns="217537" rIns="108769" bIns="54384"/>
          <a:lstStyle/>
          <a:p>
            <a:pPr marL="0" marR="0" lvl="0" indent="0" algn="l" defTabSz="456565" rtl="0" eaLnBrk="1" fontAlgn="auto" latinLnBrk="0" hangingPunct="1">
              <a:lnSpc>
                <a:spcPct val="150000"/>
              </a:lnSpc>
              <a:spcBef>
                <a:spcPts val="0"/>
              </a:spcBef>
              <a:spcAft>
                <a:spcPts val="0"/>
              </a:spcAft>
              <a:buClrTx/>
              <a:buSzTx/>
              <a:buFontTx/>
              <a:buNone/>
              <a:defRPr/>
            </a:pPr>
            <a:endParaRPr kumimoji="0" lang="en-US" sz="2000" b="0"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endParaRPr>
          </a:p>
        </p:txBody>
      </p:sp>
      <p:sp>
        <p:nvSpPr>
          <p:cNvPr id="27" name="Round Same Side Corner Rectangle 22"/>
          <p:cNvSpPr/>
          <p:nvPr/>
        </p:nvSpPr>
        <p:spPr bwMode="auto">
          <a:xfrm>
            <a:off x="8432384" y="2745844"/>
            <a:ext cx="3565207" cy="3307820"/>
          </a:xfrm>
          <a:custGeom>
            <a:avLst/>
            <a:gdLst>
              <a:gd name="connsiteX0" fmla="*/ 3565206 w 3565207"/>
              <a:gd name="connsiteY0" fmla="*/ 0 h 3307820"/>
              <a:gd name="connsiteX1" fmla="*/ 3565206 w 3565207"/>
              <a:gd name="connsiteY1" fmla="*/ 3246723 h 3307820"/>
              <a:gd name="connsiteX2" fmla="*/ 3461245 w 3565207"/>
              <a:gd name="connsiteY2" fmla="*/ 3307820 h 3307820"/>
              <a:gd name="connsiteX3" fmla="*/ 103961 w 3565207"/>
              <a:gd name="connsiteY3" fmla="*/ 3307820 h 3307820"/>
              <a:gd name="connsiteX4" fmla="*/ 0 w 3565207"/>
              <a:gd name="connsiteY4" fmla="*/ 3246723 h 3307820"/>
              <a:gd name="connsiteX5" fmla="*/ 0 w 3565207"/>
              <a:gd name="connsiteY5" fmla="*/ 109806 h 3307820"/>
              <a:gd name="connsiteX6" fmla="*/ 3565206 w 3565207"/>
              <a:gd name="connsiteY6" fmla="*/ 0 h 330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5207" h="3307820" fill="none" extrusionOk="0">
                <a:moveTo>
                  <a:pt x="3565206" y="0"/>
                </a:moveTo>
                <a:cubicBezTo>
                  <a:pt x="3579971" y="949346"/>
                  <a:pt x="3444068" y="2823127"/>
                  <a:pt x="3565206" y="3246723"/>
                </a:cubicBezTo>
                <a:cubicBezTo>
                  <a:pt x="3558232" y="3286781"/>
                  <a:pt x="3513869" y="3311460"/>
                  <a:pt x="3461245" y="3307820"/>
                </a:cubicBezTo>
                <a:cubicBezTo>
                  <a:pt x="1880981" y="3466053"/>
                  <a:pt x="1036519" y="3450076"/>
                  <a:pt x="103961" y="3307820"/>
                </a:cubicBezTo>
                <a:cubicBezTo>
                  <a:pt x="46450" y="3312284"/>
                  <a:pt x="2755" y="3282056"/>
                  <a:pt x="0" y="3246723"/>
                </a:cubicBezTo>
                <a:cubicBezTo>
                  <a:pt x="125055" y="2669263"/>
                  <a:pt x="36067" y="1543882"/>
                  <a:pt x="0" y="109806"/>
                </a:cubicBezTo>
                <a:cubicBezTo>
                  <a:pt x="1194519" y="96027"/>
                  <a:pt x="2470147" y="130665"/>
                  <a:pt x="3565206" y="0"/>
                </a:cubicBezTo>
                <a:close/>
              </a:path>
              <a:path w="3565207" h="3307820" stroke="0" extrusionOk="0">
                <a:moveTo>
                  <a:pt x="3565206" y="0"/>
                </a:moveTo>
                <a:cubicBezTo>
                  <a:pt x="3552660" y="438453"/>
                  <a:pt x="3496564" y="2399846"/>
                  <a:pt x="3565206" y="3246723"/>
                </a:cubicBezTo>
                <a:cubicBezTo>
                  <a:pt x="3565951" y="3282865"/>
                  <a:pt x="3525524" y="3306695"/>
                  <a:pt x="3461245" y="3307820"/>
                </a:cubicBezTo>
                <a:cubicBezTo>
                  <a:pt x="3042861" y="3154136"/>
                  <a:pt x="727146" y="3396266"/>
                  <a:pt x="103961" y="3307820"/>
                </a:cubicBezTo>
                <a:cubicBezTo>
                  <a:pt x="47077" y="3312373"/>
                  <a:pt x="3794" y="3279851"/>
                  <a:pt x="0" y="3246723"/>
                </a:cubicBezTo>
                <a:cubicBezTo>
                  <a:pt x="-152079" y="1948564"/>
                  <a:pt x="-138419" y="1368847"/>
                  <a:pt x="0" y="109806"/>
                </a:cubicBezTo>
                <a:cubicBezTo>
                  <a:pt x="1098113" y="-25308"/>
                  <a:pt x="1788028" y="43737"/>
                  <a:pt x="3565206" y="0"/>
                </a:cubicBezTo>
                <a:close/>
              </a:path>
            </a:pathLst>
          </a:custGeom>
          <a:solidFill>
            <a:srgbClr val="CCFFCC"/>
          </a:solidFill>
          <a:ln w="28575" cap="flat" cmpd="sng" algn="ctr">
            <a:solidFill>
              <a:srgbClr val="2D2D8A">
                <a:lumMod val="60000"/>
                <a:lumOff val="40000"/>
              </a:srgbClr>
            </a:solidFill>
            <a:prstDash val="lgDash"/>
          </a:ln>
          <a:effectLst>
            <a:outerShdw blurRad="177800" dist="38100" dir="5400000" algn="t" rotWithShape="0">
              <a:prstClr val="black">
                <a:alpha val="20000"/>
              </a:prstClr>
            </a:outerShdw>
          </a:effectLst>
        </p:spPr>
        <p:txBody>
          <a:bodyPr lIns="108769" tIns="217537" rIns="108769" bIns="54384"/>
          <a:lstStyle/>
          <a:p>
            <a:pPr marL="0" marR="0" lvl="0" indent="0" algn="l" defTabSz="456565" rtl="0" eaLnBrk="1" fontAlgn="auto" latinLnBrk="0" hangingPunct="1">
              <a:lnSpc>
                <a:spcPct val="150000"/>
              </a:lnSpc>
              <a:spcBef>
                <a:spcPts val="0"/>
              </a:spcBef>
              <a:spcAft>
                <a:spcPts val="0"/>
              </a:spcAft>
              <a:buClrTx/>
              <a:buSzTx/>
              <a:buFontTx/>
              <a:buNone/>
              <a:defRPr/>
            </a:pPr>
            <a:endParaRPr kumimoji="0" lang="en-US" sz="2000" b="0"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endParaRPr>
          </a:p>
        </p:txBody>
      </p:sp>
      <p:sp>
        <p:nvSpPr>
          <p:cNvPr id="29" name="Freeform 22"/>
          <p:cNvSpPr/>
          <p:nvPr/>
        </p:nvSpPr>
        <p:spPr>
          <a:xfrm rot="2681273">
            <a:off x="4166002" y="1971384"/>
            <a:ext cx="140687" cy="1036951"/>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FFC000"/>
          </a:solidFill>
          <a:ln w="25400" cap="flat" cmpd="sng" algn="ctr">
            <a:noFill/>
            <a:prstDash val="solid"/>
          </a:ln>
          <a:effectLst/>
        </p:spPr>
        <p:txBody>
          <a:bodyPr lIns="108769" tIns="54384" rIns="108769" bIns="54384" anchor="ctr"/>
          <a:lstStyle/>
          <a:p>
            <a:pPr marL="0" marR="0" lvl="0" indent="0" algn="ctr" defTabSz="456565"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0" name="Freeform 23"/>
          <p:cNvSpPr/>
          <p:nvPr/>
        </p:nvSpPr>
        <p:spPr>
          <a:xfrm>
            <a:off x="5998968" y="2100040"/>
            <a:ext cx="152212" cy="710783"/>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FF0066"/>
          </a:solidFill>
          <a:ln w="25400" cap="flat" cmpd="sng" algn="ctr">
            <a:noFill/>
            <a:prstDash val="solid"/>
          </a:ln>
          <a:effectLst/>
        </p:spPr>
        <p:txBody>
          <a:bodyPr lIns="108769" tIns="54384" rIns="108769" bIns="54384" anchor="ctr"/>
          <a:lstStyle/>
          <a:p>
            <a:pPr marL="0" marR="0" lvl="0" indent="0" algn="ctr" defTabSz="456565"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2" name="Freeform 25"/>
          <p:cNvSpPr/>
          <p:nvPr/>
        </p:nvSpPr>
        <p:spPr>
          <a:xfrm rot="18902313">
            <a:off x="7850238" y="1926294"/>
            <a:ext cx="89669" cy="1211979"/>
          </a:xfrm>
          <a:custGeom>
            <a:avLst/>
            <a:gdLst>
              <a:gd name="connsiteX0" fmla="*/ 0 w 76200"/>
              <a:gd name="connsiteY0" fmla="*/ 0 h 1728788"/>
              <a:gd name="connsiteX1" fmla="*/ 28575 w 76200"/>
              <a:gd name="connsiteY1" fmla="*/ 1728788 h 1728788"/>
              <a:gd name="connsiteX2" fmla="*/ 61913 w 76200"/>
              <a:gd name="connsiteY2" fmla="*/ 1724025 h 1728788"/>
              <a:gd name="connsiteX3" fmla="*/ 76200 w 76200"/>
              <a:gd name="connsiteY3" fmla="*/ 0 h 1728788"/>
              <a:gd name="connsiteX4" fmla="*/ 0 w 76200"/>
              <a:gd name="connsiteY4" fmla="*/ 0 h 172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728788">
                <a:moveTo>
                  <a:pt x="0" y="0"/>
                </a:moveTo>
                <a:lnTo>
                  <a:pt x="28575" y="1728788"/>
                </a:lnTo>
                <a:lnTo>
                  <a:pt x="61913" y="1724025"/>
                </a:lnTo>
                <a:lnTo>
                  <a:pt x="76200" y="0"/>
                </a:lnTo>
                <a:lnTo>
                  <a:pt x="0" y="0"/>
                </a:lnTo>
                <a:close/>
              </a:path>
            </a:pathLst>
          </a:custGeom>
          <a:solidFill>
            <a:srgbClr val="FF00FF"/>
          </a:solidFill>
          <a:ln w="25400" cap="flat" cmpd="sng" algn="ctr">
            <a:noFill/>
            <a:prstDash val="solid"/>
          </a:ln>
          <a:effectLst/>
        </p:spPr>
        <p:txBody>
          <a:bodyPr lIns="108769" tIns="54384" rIns="108769" bIns="54384" anchor="ctr"/>
          <a:lstStyle/>
          <a:p>
            <a:pPr marL="0" marR="0" lvl="0" indent="0" algn="ctr" defTabSz="456565" rtl="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2" name="Hình chữ nhật: Góc Tròn 41"/>
          <p:cNvSpPr/>
          <p:nvPr/>
        </p:nvSpPr>
        <p:spPr>
          <a:xfrm>
            <a:off x="3869976" y="1366212"/>
            <a:ext cx="4253435" cy="710783"/>
          </a:xfrm>
          <a:prstGeom prst="roundRect">
            <a:avLst/>
          </a:prstGeom>
          <a:solidFill>
            <a:srgbClr val="FFFF00"/>
          </a:solidFill>
          <a:ln w="25400" cap="flat" cmpd="sng" algn="ctr">
            <a:solidFill>
              <a:srgbClr val="BBE0E3">
                <a:shade val="1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Thái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a:t>
            </a:r>
            <a:endParaRPr kumimoji="0" lang="vi-VN" sz="18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a:endParaRPr>
          </a:p>
        </p:txBody>
      </p:sp>
      <p:sp>
        <p:nvSpPr>
          <p:cNvPr id="4" name="Text Box 17"/>
          <p:cNvSpPr txBox="1">
            <a:spLocks noChangeArrowheads="1"/>
          </p:cNvSpPr>
          <p:nvPr/>
        </p:nvSpPr>
        <p:spPr bwMode="gray">
          <a:xfrm>
            <a:off x="834842" y="3183050"/>
            <a:ext cx="2907258" cy="315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7" tIns="54404" rIns="108807" bIns="5440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6565" rtl="0" eaLnBrk="1" fontAlgn="base" latinLnBrk="0" hangingPunct="1">
              <a:lnSpc>
                <a:spcPct val="100000"/>
              </a:lnSpc>
              <a:spcBef>
                <a:spcPct val="0"/>
              </a:spcBef>
              <a:spcAft>
                <a:spcPct val="0"/>
              </a:spcAft>
              <a:buClrTx/>
              <a:buSzTx/>
              <a:buFontTx/>
              <a:buChar char="-"/>
              <a:defRPr/>
            </a:pPr>
            <a:r>
              <a:rPr kumimoji="0" 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Khi bị chồng đánh:</a:t>
            </a:r>
          </a:p>
          <a:p>
            <a:pPr marL="0" marR="0" lvl="0" indent="0" algn="l" defTabSz="456565" rtl="0" eaLnBrk="0" fontAlgn="base" latinLnBrk="0" hangingPunct="0">
              <a:lnSpc>
                <a:spcPct val="100000"/>
              </a:lnSpc>
              <a:spcBef>
                <a:spcPct val="0"/>
              </a:spcBef>
              <a:spcAft>
                <a:spcPct val="0"/>
              </a:spcAft>
              <a:buClrTx/>
              <a:buSzTx/>
              <a:buFontTx/>
              <a:buNone/>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Chị xin chồng đưa lên bờ đánh</a:t>
            </a:r>
          </a:p>
          <a:p>
            <a:pPr marL="0" marR="0" lvl="0" indent="0" algn="l" defTabSz="456565" rtl="0" eaLnBrk="0" fontAlgn="base" latinLnBrk="0" hangingPunct="0">
              <a:lnSpc>
                <a:spcPct val="100000"/>
              </a:lnSpc>
              <a:spcBef>
                <a:spcPct val="0"/>
              </a:spcBef>
              <a:spcAft>
                <a:spcPct val="0"/>
              </a:spcAft>
              <a:buClrTx/>
              <a:buSzTx/>
              <a:buFontTx/>
              <a:buNone/>
              <a:defRPr/>
            </a:pPr>
            <a:endPar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6565" rtl="0" eaLnBrk="0" fontAlgn="base" latinLnBrk="0" hangingPunct="0">
              <a:lnSpc>
                <a:spcPct val="100000"/>
              </a:lnSpc>
              <a:spcBef>
                <a:spcPct val="0"/>
              </a:spcBef>
              <a:spcAft>
                <a:spcPct val="0"/>
              </a:spcAft>
              <a:buClrTx/>
              <a:buSzTx/>
              <a:buFontTx/>
              <a:buNone/>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Cam chịu đầy nhẫn nhục</a:t>
            </a: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không hề kêu một tiếng, không chống trả, không chạy trốn</a:t>
            </a: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456565" rtl="0" eaLnBrk="0" fontAlgn="base" latinLnBrk="0" hangingPunct="0">
              <a:lnSpc>
                <a:spcPct val="100000"/>
              </a:lnSpc>
              <a:spcBef>
                <a:spcPct val="0"/>
              </a:spcBef>
              <a:spcAft>
                <a:spcPct val="0"/>
              </a:spcAft>
              <a:buClrTx/>
              <a:buSzTx/>
              <a:buFontTx/>
              <a:buNone/>
              <a:defRPr/>
            </a:pPr>
            <a:endPar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6565" rtl="0" eaLnBrk="0" fontAlgn="base" latinLnBrk="0" hangingPunct="0">
              <a:lnSpc>
                <a:spcPct val="100000"/>
              </a:lnSpc>
              <a:spcBef>
                <a:spcPct val="0"/>
              </a:spcBef>
              <a:spcAft>
                <a:spcPct val="0"/>
              </a:spcAft>
              <a:buClrTx/>
              <a:buSzTx/>
              <a:buFontTx/>
              <a:buNone/>
              <a:defRPr/>
            </a:pPr>
            <a:endPar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6565" rtl="0" eaLnBrk="1" fontAlgn="base" latinLnBrk="0" hangingPunct="1">
              <a:lnSpc>
                <a:spcPct val="100000"/>
              </a:lnSpc>
              <a:spcBef>
                <a:spcPct val="0"/>
              </a:spcBef>
              <a:spcAft>
                <a:spcPct val="0"/>
              </a:spcAft>
              <a:buClrTx/>
              <a:buSzTx/>
              <a:buFontTx/>
              <a:buChar char="-"/>
              <a:defRPr/>
            </a:pPr>
            <a:endPar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37"/>
          <p:cNvSpPr txBox="1">
            <a:spLocks noChangeArrowheads="1"/>
          </p:cNvSpPr>
          <p:nvPr/>
        </p:nvSpPr>
        <p:spPr bwMode="auto">
          <a:xfrm>
            <a:off x="4633613" y="3131779"/>
            <a:ext cx="3070491" cy="260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7" tIns="54404" rIns="108807" bIns="5440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6565" rtl="0" eaLnBrk="1" fontAlgn="base" latinLnBrk="0" hangingPunct="1">
              <a:lnSpc>
                <a:spcPct val="100000"/>
              </a:lnSpc>
              <a:spcBef>
                <a:spcPct val="0"/>
              </a:spcBef>
              <a:spcAft>
                <a:spcPct val="0"/>
              </a:spcAft>
              <a:buClrTx/>
              <a:buSzTx/>
              <a:buFontTx/>
              <a:buNone/>
              <a:defRPr/>
            </a:pPr>
            <a:r>
              <a:rPr kumimoji="0" lang="en-US" b="0" i="0" u="none" strike="noStrike" kern="1200" cap="none" spc="0" normalizeH="0" baseline="0" noProof="0" dirty="0">
                <a:ln>
                  <a:noFill/>
                </a:ln>
                <a:solidFill>
                  <a:srgbClr val="0066CC"/>
                </a:solidFill>
                <a:effectLst/>
                <a:uLnTx/>
                <a:uFillTx/>
                <a:latin typeface="Times New Roman" panose="02020603050405020304" pitchFamily="18" charset="0"/>
                <a:ea typeface="+mn-ea"/>
                <a:cs typeface="Times New Roman" panose="02020603050405020304" pitchFamily="18" charset="0"/>
              </a:rPr>
              <a:t>-</a:t>
            </a:r>
            <a:r>
              <a:rPr kumimoji="0" 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Khi thằng Phác xuất hiện:</a:t>
            </a:r>
          </a:p>
          <a:p>
            <a:pPr marL="0" marR="0" lvl="0" indent="0" algn="l" defTabSz="456565"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Người dàn bà ngồi xệp xuống trước mặt thằng bé, ôm chầm lấy </a:t>
            </a:r>
            <a:r>
              <a:rPr kumimoji="0" lang="en-US"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nó</a:t>
            </a: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456565"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Chắp tay vái lấy </a:t>
            </a:r>
            <a:r>
              <a:rPr kumimoji="0" lang="en-US"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vái</a:t>
            </a:r>
            <a:r>
              <a:rPr kumimoji="0" lang="en-US"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endPar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6565"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Nước mắt lấp đầy những nốt rỗ chằng chịt.</a:t>
            </a:r>
          </a:p>
          <a:p>
            <a:pPr marL="0" marR="0" lvl="0" indent="0" algn="l" defTabSz="456565"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Chị cảm thấy xấu hổ và nhục nhã</a:t>
            </a:r>
          </a:p>
        </p:txBody>
      </p:sp>
      <p:sp>
        <p:nvSpPr>
          <p:cNvPr id="6" name="Text Box 17"/>
          <p:cNvSpPr txBox="1">
            <a:spLocks noChangeArrowheads="1"/>
          </p:cNvSpPr>
          <p:nvPr/>
        </p:nvSpPr>
        <p:spPr bwMode="gray">
          <a:xfrm>
            <a:off x="8560260" y="2942956"/>
            <a:ext cx="3490678" cy="3433857"/>
          </a:xfrm>
          <a:prstGeom prst="rect">
            <a:avLst/>
          </a:prstGeom>
          <a:noFill/>
          <a:ln w="9525" algn="ctr">
            <a:noFill/>
            <a:miter lim="800000"/>
          </a:ln>
        </p:spPr>
        <p:txBody>
          <a:bodyPr wrap="square" lIns="108807" tIns="54404" rIns="108807" bIns="54404">
            <a:spAutoFit/>
          </a:bodyPr>
          <a:lstStyle/>
          <a:p>
            <a:pPr marL="0" marR="0" lvl="0" indent="0" algn="l" defTabSz="456565" rtl="0" eaLnBrk="1" fontAlgn="base" latinLnBrk="0" hangingPunct="1">
              <a:lnSpc>
                <a:spcPct val="100000"/>
              </a:lnSpc>
              <a:spcBef>
                <a:spcPct val="0"/>
              </a:spcBef>
              <a:spcAft>
                <a:spcPct val="0"/>
              </a:spcAft>
              <a:buClrTx/>
              <a:buSzTx/>
              <a:buFontTx/>
              <a:buNone/>
              <a:defRPr/>
            </a:pPr>
            <a:r>
              <a:rPr kumimoji="0" lang="fr-FR"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-Khi </a:t>
            </a:r>
            <a:r>
              <a:rPr kumimoji="0" lang="fr-FR"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mới</a:t>
            </a:r>
            <a:r>
              <a:rPr kumimoji="0" lang="fr-FR"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fr-FR"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tới</a:t>
            </a:r>
            <a:r>
              <a:rPr kumimoji="0" lang="fr-FR"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fr-FR"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tòa</a:t>
            </a:r>
            <a:r>
              <a:rPr kumimoji="0" lang="fr-FR"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fr-FR"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fr-FR"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fr-FR"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huyện</a:t>
            </a:r>
            <a:endParaRPr kumimoji="0" lang="fr-FR"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6565" rtl="0" eaLnBrk="1" fontAlgn="base" latinLnBrk="0" hangingPunct="1">
              <a:lnSpc>
                <a:spcPct val="100000"/>
              </a:lnSpc>
              <a:spcBef>
                <a:spcPct val="0"/>
              </a:spcBef>
              <a:spcAft>
                <a:spcPct val="0"/>
              </a:spcAft>
              <a:buClrTx/>
              <a:buSzTx/>
              <a:buFontTx/>
              <a:buNone/>
              <a:defRPr/>
            </a:pPr>
            <a:r>
              <a:rPr kumimoji="0" lang="pt-BR"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+Cử chỉ</a:t>
            </a:r>
            <a:r>
              <a:rPr kumimoji="0" lang="pt-BR"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sợ sệt, ngồi nép vào góc tường, </a:t>
            </a:r>
          </a:p>
          <a:p>
            <a:pPr marL="0" marR="0" lvl="0" indent="0" algn="l" defTabSz="456565" rtl="0" eaLnBrk="1" fontAlgn="base" latinLnBrk="0" hangingPunct="1">
              <a:lnSpc>
                <a:spcPct val="100000"/>
              </a:lnSpc>
              <a:spcBef>
                <a:spcPct val="0"/>
              </a:spcBef>
              <a:spcAft>
                <a:spcPct val="0"/>
              </a:spcAft>
              <a:buClrTx/>
              <a:buSzTx/>
              <a:buFontTx/>
              <a:buNone/>
              <a:defRPr/>
            </a:pPr>
            <a:r>
              <a:rPr kumimoji="0" lang="pt-BR"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+Lời nói</a:t>
            </a:r>
            <a:r>
              <a:rPr kumimoji="0" lang="pt-BR"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van xin </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con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lạy</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quý</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tòa</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quý</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tòa</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tội</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con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cũng</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phạt</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tù</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con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cũng</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đừng</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con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bỏ</a:t>
            </a:r>
            <a:r>
              <a:rPr kumimoji="0" lang="en-US"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nó</a:t>
            </a:r>
            <a:r>
              <a:rPr kumimoji="0" lang="en-US"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pt-BR"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6565" rtl="0" eaLnBrk="1" fontAlgn="base" latinLnBrk="0" hangingPunct="1">
              <a:lnSpc>
                <a:spcPct val="100000"/>
              </a:lnSpc>
              <a:spcBef>
                <a:spcPct val="0"/>
              </a:spcBef>
              <a:spcAft>
                <a:spcPct val="0"/>
              </a:spcAft>
              <a:buClrTx/>
              <a:buSzTx/>
              <a:buFontTx/>
              <a:buNone/>
              <a:defRPr/>
            </a:pPr>
            <a:r>
              <a:rPr kumimoji="0" lang="pt-BR"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Hành động: Chắp tay vái lạy lia lịa.</a:t>
            </a:r>
          </a:p>
          <a:p>
            <a:pPr marL="0" marR="0" lvl="0" indent="0" algn="l" defTabSz="456565" rtl="0" eaLnBrk="1" fontAlgn="base" latinLnBrk="0" hangingPunct="1">
              <a:lnSpc>
                <a:spcPct val="100000"/>
              </a:lnSpc>
              <a:spcBef>
                <a:spcPct val="0"/>
              </a:spcBef>
              <a:spcAft>
                <a:spcPct val="0"/>
              </a:spcAft>
              <a:buClrTx/>
              <a:buSzTx/>
              <a:buFontTx/>
              <a:buNone/>
              <a:defRPr/>
            </a:pPr>
            <a:r>
              <a:rPr kumimoji="0" lang="pt-BR"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pt-BR"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Vì chị sợ quý tòa bắt phải bỏ chồng.</a:t>
            </a:r>
          </a:p>
          <a:p>
            <a:pPr marL="0" marR="0" lvl="0" indent="0" algn="l" defTabSz="456565" rtl="0" eaLnBrk="1" fontAlgn="base" latinLnBrk="0" hangingPunct="1">
              <a:lnSpc>
                <a:spcPct val="100000"/>
              </a:lnSpc>
              <a:spcBef>
                <a:spcPct val="0"/>
              </a:spcBef>
              <a:spcAft>
                <a:spcPct val="0"/>
              </a:spcAft>
              <a:buClrTx/>
              <a:buSzTx/>
              <a:buFontTx/>
              <a:buNone/>
              <a:defRPr/>
            </a:pPr>
            <a:endParaRPr kumimoji="0" lang="en-US"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amond(in)">
                                      <p:cBhvr>
                                        <p:cTn id="12" dur="2000"/>
                                        <p:tgtEl>
                                          <p:spTgt spid="29"/>
                                        </p:tgtEl>
                                      </p:cBhvr>
                                    </p:animEffect>
                                  </p:childTnLst>
                                </p:cTn>
                              </p:par>
                              <p:par>
                                <p:cTn id="13" presetID="4" presetClass="entr" presetSubtype="1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500"/>
                                        <p:tgtEl>
                                          <p:spTgt spid="25"/>
                                        </p:tgtEl>
                                      </p:cBhvr>
                                    </p:animEffect>
                                  </p:childTnLst>
                                </p:cTn>
                              </p:par>
                              <p:par>
                                <p:cTn id="16" presetID="4" presetClass="entr" presetSubtype="16"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ox(in)">
                                      <p:cBhvr>
                                        <p:cTn id="18" dur="500"/>
                                        <p:tgtEl>
                                          <p:spTgt spid="30"/>
                                        </p:tgtEl>
                                      </p:cBhvr>
                                    </p:animEffect>
                                  </p:childTnLst>
                                </p:cTn>
                              </p:par>
                              <p:par>
                                <p:cTn id="19" presetID="4" presetClass="entr" presetSubtype="16"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ox(in)">
                                      <p:cBhvr>
                                        <p:cTn id="21" dur="500"/>
                                        <p:tgtEl>
                                          <p:spTgt spid="26"/>
                                        </p:tgtEl>
                                      </p:cBhvr>
                                    </p:animEffect>
                                  </p:childTnLst>
                                </p:cTn>
                              </p:par>
                              <p:par>
                                <p:cTn id="22" presetID="4" presetClass="entr" presetSubtype="16"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ox(in)">
                                      <p:cBhvr>
                                        <p:cTn id="24" dur="500"/>
                                        <p:tgtEl>
                                          <p:spTgt spid="32"/>
                                        </p:tgtEl>
                                      </p:cBhvr>
                                    </p:animEffect>
                                  </p:childTnLst>
                                </p:cTn>
                              </p:par>
                              <p:par>
                                <p:cTn id="25" presetID="4"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par>
                                <p:cTn id="33" presetID="6" presetClass="entr" presetSubtype="16" fill="hold" grpId="1"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555750" y="116046"/>
            <a:ext cx="8743950" cy="738125"/>
          </a:xfrm>
          <a:prstGeom prst="rect">
            <a:avLst/>
          </a:prstGeom>
        </p:spPr>
      </p:pic>
      <p:sp>
        <p:nvSpPr>
          <p:cNvPr id="10" name="Hộp Văn bản 9"/>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pic>
        <p:nvPicPr>
          <p:cNvPr id="2" name="GIOI THIEU NHA VAN NGUYEN MINH CHAU.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89264" y="3424245"/>
            <a:ext cx="12684" cy="9513"/>
          </a:xfrm>
          <a:prstGeom prst="rect">
            <a:avLst/>
          </a:prstGeom>
        </p:spPr>
      </p:pic>
      <p:sp>
        <p:nvSpPr>
          <p:cNvPr id="3" name="AutoShape 4"/>
          <p:cNvSpPr>
            <a:spLocks noChangeArrowheads="1"/>
          </p:cNvSpPr>
          <p:nvPr/>
        </p:nvSpPr>
        <p:spPr bwMode="auto">
          <a:xfrm>
            <a:off x="4112948" y="1275793"/>
            <a:ext cx="3723042" cy="989376"/>
          </a:xfrm>
          <a:prstGeom prst="roundRect">
            <a:avLst>
              <a:gd name="adj" fmla="val 16667"/>
            </a:avLst>
          </a:prstGeom>
          <a:solidFill>
            <a:srgbClr val="CCFFFF"/>
          </a:solidFill>
          <a:ln w="9525">
            <a:solidFill>
              <a:schemeClr val="tx1"/>
            </a:solidFill>
            <a:round/>
          </a:ln>
        </p:spPr>
        <p:txBody>
          <a:bodyPr wrap="none" lIns="108807" tIns="54404" rIns="108807" bIns="54404" anchor="ctr"/>
          <a:lstStyle/>
          <a:p>
            <a:pPr algn="ctr" defTabSz="1087755"/>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AutoShape 5"/>
          <p:cNvSpPr>
            <a:spLocks noChangeArrowheads="1"/>
          </p:cNvSpPr>
          <p:nvPr/>
        </p:nvSpPr>
        <p:spPr bwMode="auto">
          <a:xfrm rot="2679760">
            <a:off x="3759312" y="2287412"/>
            <a:ext cx="609640" cy="989376"/>
          </a:xfrm>
          <a:prstGeom prst="downArrow">
            <a:avLst>
              <a:gd name="adj1" fmla="val 50000"/>
              <a:gd name="adj2" fmla="val 54164"/>
            </a:avLst>
          </a:prstGeom>
          <a:solidFill>
            <a:schemeClr val="accent1"/>
          </a:solidFill>
          <a:ln w="9525">
            <a:solidFill>
              <a:schemeClr val="tx1"/>
            </a:solidFill>
            <a:miter lim="800000"/>
          </a:ln>
        </p:spPr>
        <p:txBody>
          <a:bodyPr wrap="none" lIns="108807" tIns="54404" rIns="108807" bIns="54404" anchor="ctr"/>
          <a:lstStyle/>
          <a:p>
            <a:pPr defTabSz="1087755"/>
            <a:endParaRPr lang="en-US" sz="2400" b="1">
              <a:solidFill>
                <a:srgbClr val="000000"/>
              </a:solidFill>
              <a:latin typeface="Times New Roman" panose="02020603050405020304" pitchFamily="18" charset="0"/>
              <a:cs typeface="Times New Roman" panose="02020603050405020304" pitchFamily="18" charset="0"/>
            </a:endParaRPr>
          </a:p>
        </p:txBody>
      </p:sp>
      <p:sp>
        <p:nvSpPr>
          <p:cNvPr id="5" name="AutoShape 6"/>
          <p:cNvSpPr>
            <a:spLocks noChangeArrowheads="1"/>
          </p:cNvSpPr>
          <p:nvPr/>
        </p:nvSpPr>
        <p:spPr bwMode="auto">
          <a:xfrm>
            <a:off x="5892655" y="2515730"/>
            <a:ext cx="508165" cy="684953"/>
          </a:xfrm>
          <a:prstGeom prst="downArrow">
            <a:avLst>
              <a:gd name="adj1" fmla="val 50000"/>
              <a:gd name="adj2" fmla="val 44986"/>
            </a:avLst>
          </a:prstGeom>
          <a:solidFill>
            <a:schemeClr val="accent1"/>
          </a:solidFill>
          <a:ln w="9525">
            <a:solidFill>
              <a:schemeClr val="tx1"/>
            </a:solidFill>
            <a:miter lim="800000"/>
          </a:ln>
        </p:spPr>
        <p:txBody>
          <a:bodyPr wrap="none" lIns="108807" tIns="54404" rIns="108807" bIns="54404" anchor="ctr"/>
          <a:lstStyle/>
          <a:p>
            <a:pPr defTabSz="1087755"/>
            <a:endParaRPr lang="en-US" sz="2400" b="1">
              <a:solidFill>
                <a:srgbClr val="000000"/>
              </a:solidFill>
              <a:latin typeface="Times New Roman" panose="02020603050405020304" pitchFamily="18" charset="0"/>
              <a:cs typeface="Times New Roman" panose="02020603050405020304" pitchFamily="18" charset="0"/>
            </a:endParaRPr>
          </a:p>
        </p:txBody>
      </p:sp>
      <p:sp>
        <p:nvSpPr>
          <p:cNvPr id="6" name="AutoShape 7"/>
          <p:cNvSpPr>
            <a:spLocks noChangeArrowheads="1"/>
          </p:cNvSpPr>
          <p:nvPr/>
        </p:nvSpPr>
        <p:spPr bwMode="auto">
          <a:xfrm rot="19636547">
            <a:off x="7924523" y="2363518"/>
            <a:ext cx="609640" cy="837164"/>
          </a:xfrm>
          <a:prstGeom prst="downArrow">
            <a:avLst>
              <a:gd name="adj1" fmla="val 50000"/>
              <a:gd name="adj2" fmla="val 45831"/>
            </a:avLst>
          </a:prstGeom>
          <a:solidFill>
            <a:schemeClr val="accent1"/>
          </a:solidFill>
          <a:ln w="9525">
            <a:solidFill>
              <a:schemeClr val="tx1"/>
            </a:solidFill>
            <a:miter lim="800000"/>
          </a:ln>
        </p:spPr>
        <p:txBody>
          <a:bodyPr wrap="none" lIns="108807" tIns="54404" rIns="108807" bIns="54404" anchor="ctr"/>
          <a:lstStyle/>
          <a:p>
            <a:pPr defTabSz="1087755"/>
            <a:endParaRPr lang="en-US" sz="2400" b="1">
              <a:solidFill>
                <a:srgbClr val="000000"/>
              </a:solidFill>
              <a:latin typeface="Times New Roman" panose="02020603050405020304" pitchFamily="18" charset="0"/>
              <a:cs typeface="Times New Roman" panose="02020603050405020304" pitchFamily="18" charset="0"/>
            </a:endParaRPr>
          </a:p>
        </p:txBody>
      </p:sp>
      <p:sp>
        <p:nvSpPr>
          <p:cNvPr id="7" name="AutoShape 8"/>
          <p:cNvSpPr>
            <a:spLocks noChangeArrowheads="1"/>
          </p:cNvSpPr>
          <p:nvPr/>
        </p:nvSpPr>
        <p:spPr bwMode="auto">
          <a:xfrm>
            <a:off x="863723" y="3200683"/>
            <a:ext cx="3352621" cy="91327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wrap="none" lIns="108807" tIns="54404" rIns="108807" bIns="54404" anchor="ctr"/>
          <a:lstStyle/>
          <a:p>
            <a:pPr algn="ctr" defTabSz="1087755"/>
            <a:r>
              <a:rPr lang="en-US" sz="2400" b="1" dirty="0">
                <a:solidFill>
                  <a:srgbClr val="0000FF"/>
                </a:solidFill>
                <a:latin typeface="Times New Roman" panose="02020603050405020304" pitchFamily="18" charset="0"/>
                <a:cs typeface="Times New Roman" panose="02020603050405020304" pitchFamily="18" charset="0"/>
              </a:rPr>
              <a:t>Đối với chồng</a:t>
            </a:r>
          </a:p>
        </p:txBody>
      </p:sp>
      <p:sp>
        <p:nvSpPr>
          <p:cNvPr id="8" name="AutoShape 9"/>
          <p:cNvSpPr>
            <a:spLocks noChangeArrowheads="1"/>
          </p:cNvSpPr>
          <p:nvPr/>
        </p:nvSpPr>
        <p:spPr bwMode="auto">
          <a:xfrm>
            <a:off x="4597468" y="3183114"/>
            <a:ext cx="3352621" cy="91327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wrap="none" lIns="108807" tIns="54404" rIns="108807" bIns="54404" anchor="ctr"/>
          <a:lstStyle/>
          <a:p>
            <a:pPr algn="ctr" defTabSz="1087755"/>
            <a:r>
              <a:rPr lang="en-US" sz="2400" b="1" dirty="0">
                <a:solidFill>
                  <a:srgbClr val="0000FF"/>
                </a:solidFill>
                <a:latin typeface="Times New Roman" panose="02020603050405020304" pitchFamily="18" charset="0"/>
                <a:cs typeface="Times New Roman" panose="02020603050405020304" pitchFamily="18" charset="0"/>
              </a:rPr>
              <a:t>Đối với con</a:t>
            </a:r>
          </a:p>
        </p:txBody>
      </p:sp>
      <p:sp>
        <p:nvSpPr>
          <p:cNvPr id="11" name="AutoShape 10"/>
          <p:cNvSpPr>
            <a:spLocks noChangeArrowheads="1"/>
          </p:cNvSpPr>
          <p:nvPr/>
        </p:nvSpPr>
        <p:spPr bwMode="auto">
          <a:xfrm>
            <a:off x="8181689" y="3178623"/>
            <a:ext cx="3352621" cy="91327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wrap="none" lIns="108807" tIns="54404" rIns="108807" bIns="54404" anchor="ctr"/>
          <a:lstStyle/>
          <a:p>
            <a:pPr algn="ctr" defTabSz="1087755"/>
            <a:r>
              <a:rPr lang="en-US" sz="2400" b="1" dirty="0">
                <a:solidFill>
                  <a:srgbClr val="0000FF"/>
                </a:solidFill>
                <a:latin typeface="Times New Roman" panose="02020603050405020304" pitchFamily="18" charset="0"/>
                <a:cs typeface="Times New Roman" panose="02020603050405020304" pitchFamily="18" charset="0"/>
              </a:rPr>
              <a:t>Đối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Phùng, Đẩu</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2" name="AutoShape 11"/>
          <p:cNvSpPr>
            <a:spLocks noChangeArrowheads="1"/>
          </p:cNvSpPr>
          <p:nvPr/>
        </p:nvSpPr>
        <p:spPr bwMode="auto">
          <a:xfrm>
            <a:off x="962491" y="4113953"/>
            <a:ext cx="2945931" cy="1826541"/>
          </a:xfrm>
          <a:prstGeom prst="upArrowCallout">
            <a:avLst>
              <a:gd name="adj1" fmla="val 30196"/>
              <a:gd name="adj2" fmla="val 30204"/>
              <a:gd name="adj3" fmla="val 16667"/>
              <a:gd name="adj4" fmla="val 66667"/>
            </a:avLst>
          </a:prstGeom>
          <a:solidFill>
            <a:schemeClr val="accent1"/>
          </a:solidFill>
          <a:ln w="9525">
            <a:solidFill>
              <a:schemeClr val="tx1"/>
            </a:solidFill>
            <a:miter lim="800000"/>
          </a:ln>
        </p:spPr>
        <p:txBody>
          <a:bodyPr wrap="none" lIns="108807" tIns="54404" rIns="108807" bIns="54404" anchor="ctr"/>
          <a:lstStyle/>
          <a:p>
            <a:pPr algn="ctr" defTabSz="1087755"/>
            <a:r>
              <a:rPr lang="en-US" sz="2400" b="1">
                <a:solidFill>
                  <a:srgbClr val="000000"/>
                </a:solidFill>
                <a:latin typeface="Times New Roman" panose="02020603050405020304" pitchFamily="18" charset="0"/>
                <a:cs typeface="Times New Roman" panose="02020603050405020304" pitchFamily="18" charset="0"/>
              </a:rPr>
              <a:t>Vị tha</a:t>
            </a:r>
          </a:p>
        </p:txBody>
      </p:sp>
      <p:sp>
        <p:nvSpPr>
          <p:cNvPr id="13" name="AutoShape 12"/>
          <p:cNvSpPr>
            <a:spLocks noChangeArrowheads="1"/>
          </p:cNvSpPr>
          <p:nvPr/>
        </p:nvSpPr>
        <p:spPr bwMode="auto">
          <a:xfrm>
            <a:off x="4884117" y="4044188"/>
            <a:ext cx="2845249" cy="1826541"/>
          </a:xfrm>
          <a:prstGeom prst="upArrowCallout">
            <a:avLst>
              <a:gd name="adj1" fmla="val 29179"/>
              <a:gd name="adj2" fmla="val 29171"/>
              <a:gd name="adj3" fmla="val 16667"/>
              <a:gd name="adj4" fmla="val 66667"/>
            </a:avLst>
          </a:prstGeom>
          <a:solidFill>
            <a:schemeClr val="accent1"/>
          </a:solidFill>
          <a:ln w="9525">
            <a:solidFill>
              <a:schemeClr val="tx1"/>
            </a:solidFill>
            <a:miter lim="800000"/>
          </a:ln>
        </p:spPr>
        <p:txBody>
          <a:bodyPr wrap="none" lIns="108807" tIns="54404" rIns="108807" bIns="54404" anchor="ctr"/>
          <a:lstStyle/>
          <a:p>
            <a:pPr algn="ctr" defTabSz="1087755"/>
            <a:r>
              <a:rPr lang="en-US" sz="2400" b="1">
                <a:solidFill>
                  <a:srgbClr val="000000"/>
                </a:solidFill>
                <a:latin typeface="Times New Roman" panose="02020603050405020304" pitchFamily="18" charset="0"/>
                <a:cs typeface="Times New Roman" panose="02020603050405020304" pitchFamily="18" charset="0"/>
              </a:rPr>
              <a:t>Giàu đức</a:t>
            </a:r>
          </a:p>
          <a:p>
            <a:pPr algn="ctr" defTabSz="1087755"/>
            <a:r>
              <a:rPr lang="en-US" sz="2400" b="1">
                <a:solidFill>
                  <a:srgbClr val="000000"/>
                </a:solidFill>
                <a:latin typeface="Times New Roman" panose="02020603050405020304" pitchFamily="18" charset="0"/>
                <a:cs typeface="Times New Roman" panose="02020603050405020304" pitchFamily="18" charset="0"/>
              </a:rPr>
              <a:t> hy sinh</a:t>
            </a:r>
          </a:p>
        </p:txBody>
      </p:sp>
      <p:sp>
        <p:nvSpPr>
          <p:cNvPr id="14" name="AutoShape 13"/>
          <p:cNvSpPr>
            <a:spLocks noChangeArrowheads="1"/>
          </p:cNvSpPr>
          <p:nvPr/>
        </p:nvSpPr>
        <p:spPr bwMode="auto">
          <a:xfrm>
            <a:off x="8511159" y="4044188"/>
            <a:ext cx="2946723" cy="1826541"/>
          </a:xfrm>
          <a:prstGeom prst="upArrowCallout">
            <a:avLst>
              <a:gd name="adj1" fmla="val 30204"/>
              <a:gd name="adj2" fmla="val 30212"/>
              <a:gd name="adj3" fmla="val 16667"/>
              <a:gd name="adj4" fmla="val 66667"/>
            </a:avLst>
          </a:prstGeom>
          <a:solidFill>
            <a:schemeClr val="accent1"/>
          </a:solidFill>
          <a:ln w="9525">
            <a:solidFill>
              <a:schemeClr val="tx1"/>
            </a:solidFill>
            <a:miter lim="800000"/>
          </a:ln>
        </p:spPr>
        <p:txBody>
          <a:bodyPr wrap="none" lIns="108807" tIns="54404" rIns="108807" bIns="54404" anchor="ctr"/>
          <a:lstStyle/>
          <a:p>
            <a:pPr algn="ctr" defTabSz="1087755"/>
            <a:r>
              <a:rPr lang="en-US" sz="2400" b="1">
                <a:solidFill>
                  <a:srgbClr val="000000"/>
                </a:solidFill>
                <a:latin typeface="Times New Roman" panose="02020603050405020304" pitchFamily="18" charset="0"/>
                <a:cs typeface="Times New Roman" panose="02020603050405020304" pitchFamily="18" charset="0"/>
              </a:rPr>
              <a:t>Sâu sắc, </a:t>
            </a:r>
          </a:p>
          <a:p>
            <a:pPr algn="ctr" defTabSz="1087755"/>
            <a:r>
              <a:rPr lang="en-US" sz="2400" b="1">
                <a:solidFill>
                  <a:srgbClr val="000000"/>
                </a:solidFill>
                <a:latin typeface="Times New Roman" panose="02020603050405020304" pitchFamily="18" charset="0"/>
                <a:cs typeface="Times New Roman" panose="02020603050405020304" pitchFamily="18" charset="0"/>
              </a:rPr>
              <a:t>trải đời</a:t>
            </a:r>
          </a:p>
        </p:txBody>
      </p:sp>
      <p:sp>
        <p:nvSpPr>
          <p:cNvPr id="15" name="Rectangle 3"/>
          <p:cNvSpPr>
            <a:spLocks noChangeArrowheads="1"/>
          </p:cNvSpPr>
          <p:nvPr/>
        </p:nvSpPr>
        <p:spPr bwMode="auto">
          <a:xfrm>
            <a:off x="1555750" y="780402"/>
            <a:ext cx="5917448" cy="45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07" tIns="54404" rIns="108807" bIns="54404" anchor="ctr"/>
          <a:lstStyle/>
          <a:p>
            <a:pPr marL="0" marR="0" lvl="0" indent="0" algn="ctr" defTabSz="456565"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3.Nhân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hàng</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chài</a:t>
            </a:r>
            <a:endPar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heckerboard(across)">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2"/>
                                        </p:tgtEl>
                                      </p:cBhvr>
                                    </p:cmd>
                                  </p:childTnLst>
                                </p:cTn>
                              </p:par>
                            </p:childTnLst>
                          </p:cTn>
                        </p:par>
                      </p:childTnLst>
                    </p:cTn>
                  </p:par>
                </p:childTnLst>
              </p:cTn>
              <p:nextCondLst>
                <p:cond evt="onClick" delay="0">
                  <p:tgtEl>
                    <p:spTgt spid="2"/>
                  </p:tgtEl>
                </p:cond>
              </p:nextCondLst>
            </p:seq>
            <p:video>
              <p:cMediaNode vol="80000">
                <p:cTn id="58" fill="hold" display="0">
                  <p:stCondLst>
                    <p:cond delay="indefinite"/>
                  </p:stCondLst>
                </p:cTn>
                <p:tgtEl>
                  <p:spTgt spid="2"/>
                </p:tgtEl>
              </p:cMediaNode>
            </p:video>
          </p:childTnLst>
        </p:cTn>
      </p:par>
    </p:tnLst>
    <p:bldLst>
      <p:bldP spid="4" grpId="0" animBg="1"/>
      <p:bldP spid="5" grpId="0" animBg="1"/>
      <p:bldP spid="6" grpId="0" animBg="1"/>
      <p:bldP spid="7" grpId="0" animBg="1"/>
      <p:bldP spid="8"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55750" y="116046"/>
            <a:ext cx="8743950" cy="738125"/>
          </a:xfrm>
          <a:prstGeom prst="rect">
            <a:avLst/>
          </a:prstGeom>
        </p:spPr>
      </p:pic>
      <p:sp>
        <p:nvSpPr>
          <p:cNvPr id="10" name="Hộp Văn bản 9"/>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3" name="AutoShape 4"/>
          <p:cNvSpPr>
            <a:spLocks noChangeArrowheads="1"/>
          </p:cNvSpPr>
          <p:nvPr/>
        </p:nvSpPr>
        <p:spPr bwMode="auto">
          <a:xfrm>
            <a:off x="3208634" y="746718"/>
            <a:ext cx="5086408" cy="532741"/>
          </a:xfrm>
          <a:prstGeom prst="roundRect">
            <a:avLst>
              <a:gd name="adj" fmla="val 16667"/>
            </a:avLst>
          </a:prstGeom>
          <a:solidFill>
            <a:srgbClr val="FFFF99"/>
          </a:solidFill>
          <a:ln w="9525">
            <a:solidFill>
              <a:schemeClr val="tx1"/>
            </a:solidFill>
            <a:round/>
          </a:ln>
        </p:spPr>
        <p:txBody>
          <a:bodyPr wrap="none" lIns="108807" tIns="54404" rIns="108807" bIns="54404" anchor="ctr"/>
          <a:lstStyle/>
          <a:p>
            <a:pPr algn="ctr" defTabSz="456565" fontAlgn="base">
              <a:spcBef>
                <a:spcPct val="0"/>
              </a:spcBef>
              <a:spcAft>
                <a:spcPct val="0"/>
              </a:spcAft>
              <a:defRPr/>
            </a:pPr>
            <a:r>
              <a:rPr lang="en-US" sz="2000" b="1" dirty="0" err="1">
                <a:solidFill>
                  <a:srgbClr val="0000FF"/>
                </a:solidFill>
                <a:latin typeface="Times New Roman" panose="02020603050405020304" pitchFamily="18" charset="0"/>
                <a:cs typeface="Times New Roman" panose="02020603050405020304" pitchFamily="18" charset="0"/>
              </a:rPr>
              <a:t>Người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đàn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hàng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chài</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4" name="AutoShape 8"/>
          <p:cNvSpPr>
            <a:spLocks noChangeArrowheads="1"/>
          </p:cNvSpPr>
          <p:nvPr/>
        </p:nvSpPr>
        <p:spPr bwMode="auto">
          <a:xfrm>
            <a:off x="6601098" y="1791984"/>
            <a:ext cx="4064529" cy="532741"/>
          </a:xfrm>
          <a:prstGeom prst="flowChartAlternateProcess">
            <a:avLst/>
          </a:prstGeom>
          <a:solidFill>
            <a:srgbClr val="FFCC66"/>
          </a:solidFill>
          <a:ln w="9525">
            <a:solidFill>
              <a:schemeClr val="tx1"/>
            </a:solidFill>
            <a:miter lim="800000"/>
          </a:ln>
        </p:spPr>
        <p:txBody>
          <a:bodyPr wrap="none" lIns="108807" tIns="54404" rIns="108807" bIns="54404" anchor="ctr"/>
          <a:lstStyle/>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Tâm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hồn</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5" name="AutoShape 10"/>
          <p:cNvSpPr>
            <a:spLocks noChangeArrowheads="1"/>
          </p:cNvSpPr>
          <p:nvPr/>
        </p:nvSpPr>
        <p:spPr bwMode="auto">
          <a:xfrm>
            <a:off x="1215875" y="3825438"/>
            <a:ext cx="4267477" cy="532741"/>
          </a:xfrm>
          <a:prstGeom prst="flowChartAlternateProcess">
            <a:avLst/>
          </a:prstGeom>
          <a:solidFill>
            <a:srgbClr val="FFFFCC"/>
          </a:solidFill>
          <a:ln w="9525">
            <a:solidFill>
              <a:schemeClr val="tx1"/>
            </a:solidFill>
            <a:miter lim="800000"/>
          </a:ln>
        </p:spPr>
        <p:txBody>
          <a:bodyPr wrap="none" lIns="108807" tIns="54404" rIns="108807" bIns="54404" anchor="ctr"/>
          <a:lstStyle/>
          <a:p>
            <a:pPr algn="ctr" defTabSz="456565" fontAlgn="base">
              <a:spcBef>
                <a:spcPct val="0"/>
              </a:spcBef>
              <a:spcAft>
                <a:spcPct val="0"/>
              </a:spcAft>
              <a:defRPr/>
            </a:pPr>
            <a:r>
              <a:rPr lang="en-US" sz="2000" b="1">
                <a:solidFill>
                  <a:srgbClr val="000000"/>
                </a:solidFill>
                <a:latin typeface="Times New Roman" panose="02020603050405020304" pitchFamily="18" charset="0"/>
                <a:cs typeface="Times New Roman" panose="02020603050405020304" pitchFamily="18" charset="0"/>
              </a:rPr>
              <a:t>Cam chịu nhẫn nhục</a:t>
            </a:r>
          </a:p>
        </p:txBody>
      </p:sp>
      <p:sp>
        <p:nvSpPr>
          <p:cNvPr id="6" name="AutoShape 11"/>
          <p:cNvSpPr>
            <a:spLocks noChangeArrowheads="1"/>
          </p:cNvSpPr>
          <p:nvPr/>
        </p:nvSpPr>
        <p:spPr bwMode="auto">
          <a:xfrm>
            <a:off x="1074895" y="4789898"/>
            <a:ext cx="4267477" cy="532741"/>
          </a:xfrm>
          <a:prstGeom prst="flowChartAlternateProcess">
            <a:avLst/>
          </a:prstGeom>
          <a:solidFill>
            <a:srgbClr val="FFFFCC"/>
          </a:solidFill>
          <a:ln w="9525">
            <a:solidFill>
              <a:schemeClr val="tx1"/>
            </a:solidFill>
            <a:miter lim="800000"/>
          </a:ln>
        </p:spPr>
        <p:txBody>
          <a:bodyPr wrap="none" lIns="108807" tIns="54404" rIns="108807" bIns="54404" anchor="ctr"/>
          <a:lstStyle/>
          <a:p>
            <a:pPr algn="ctr" defTabSz="456565" fontAlgn="base">
              <a:spcBef>
                <a:spcPct val="0"/>
              </a:spcBef>
              <a:spcAft>
                <a:spcPct val="0"/>
              </a:spcAft>
              <a:defRPr/>
            </a:pPr>
            <a:r>
              <a:rPr lang="en-US" sz="2000" b="1">
                <a:solidFill>
                  <a:srgbClr val="000000"/>
                </a:solidFill>
                <a:latin typeface="Times New Roman" panose="02020603050405020304" pitchFamily="18" charset="0"/>
                <a:cs typeface="Times New Roman" panose="02020603050405020304" pitchFamily="18" charset="0"/>
              </a:rPr>
              <a:t>Quê mùa, thất học</a:t>
            </a:r>
          </a:p>
        </p:txBody>
      </p:sp>
      <p:sp>
        <p:nvSpPr>
          <p:cNvPr id="7" name="AutoShape 12"/>
          <p:cNvSpPr>
            <a:spLocks noChangeArrowheads="1"/>
          </p:cNvSpPr>
          <p:nvPr/>
        </p:nvSpPr>
        <p:spPr bwMode="auto">
          <a:xfrm>
            <a:off x="6827625" y="2891951"/>
            <a:ext cx="4064529" cy="532741"/>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lIns="108807" tIns="54404" rIns="108807" bIns="54404" anchor="ctr"/>
          <a:lstStyle/>
          <a:p>
            <a:pPr algn="ctr" defTabSz="456565" fontAlgn="base">
              <a:spcBef>
                <a:spcPct val="0"/>
              </a:spcBef>
              <a:spcAft>
                <a:spcPct val="0"/>
              </a:spcAft>
              <a:defRPr/>
            </a:pPr>
            <a:r>
              <a:rPr lang="en-US" sz="2000" b="1" dirty="0" err="1">
                <a:solidFill>
                  <a:srgbClr val="0000FF"/>
                </a:solidFill>
                <a:latin typeface="Times New Roman" panose="02020603050405020304" pitchFamily="18" charset="0"/>
                <a:cs typeface="Times New Roman" panose="02020603050405020304" pitchFamily="18" charset="0"/>
              </a:rPr>
              <a:t>Vị</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giàu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đức</a:t>
            </a:r>
            <a:r>
              <a:rPr lang="en-US" sz="2000" b="1" dirty="0">
                <a:solidFill>
                  <a:srgbClr val="0000FF"/>
                </a:solidFill>
                <a:latin typeface="Times New Roman" panose="02020603050405020304" pitchFamily="18" charset="0"/>
                <a:cs typeface="Times New Roman" panose="02020603050405020304" pitchFamily="18" charset="0"/>
              </a:rPr>
              <a:t> hi </a:t>
            </a:r>
            <a:r>
              <a:rPr lang="en-US" sz="2000" b="1" dirty="0" err="1">
                <a:solidFill>
                  <a:srgbClr val="0000FF"/>
                </a:solidFill>
                <a:latin typeface="Times New Roman" panose="02020603050405020304" pitchFamily="18" charset="0"/>
                <a:cs typeface="Times New Roman" panose="02020603050405020304" pitchFamily="18" charset="0"/>
              </a:rPr>
              <a:t>sinh</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8" name="AutoShape 13"/>
          <p:cNvSpPr>
            <a:spLocks noChangeArrowheads="1"/>
          </p:cNvSpPr>
          <p:nvPr/>
        </p:nvSpPr>
        <p:spPr bwMode="auto">
          <a:xfrm>
            <a:off x="6863507" y="3832247"/>
            <a:ext cx="4064529" cy="694466"/>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lIns="108807" tIns="54404" rIns="108807" bIns="54404" anchor="ctr"/>
          <a:lstStyle/>
          <a:p>
            <a:pPr algn="ctr" defTabSz="456565" fontAlgn="base">
              <a:spcBef>
                <a:spcPct val="0"/>
              </a:spcBef>
              <a:spcAft>
                <a:spcPct val="0"/>
              </a:spcAft>
              <a:defRPr/>
            </a:pPr>
            <a:r>
              <a:rPr lang="en-US" sz="2000" b="1" dirty="0" err="1">
                <a:solidFill>
                  <a:srgbClr val="0000FF"/>
                </a:solidFill>
                <a:latin typeface="Times New Roman" panose="02020603050405020304" pitchFamily="18" charset="0"/>
                <a:cs typeface="Times New Roman" panose="02020603050405020304" pitchFamily="18" charset="0"/>
              </a:rPr>
              <a:t>Khát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vọng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hạnh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phúc</a:t>
            </a:r>
            <a:r>
              <a:rPr lang="en-US" sz="2000" b="1" dirty="0">
                <a:solidFill>
                  <a:srgbClr val="0000FF"/>
                </a:solidFill>
                <a:latin typeface="Times New Roman" panose="02020603050405020304" pitchFamily="18" charset="0"/>
                <a:cs typeface="Times New Roman" panose="02020603050405020304" pitchFamily="18" charset="0"/>
              </a:rPr>
              <a:t>, </a:t>
            </a:r>
          </a:p>
          <a:p>
            <a:pPr algn="ctr" defTabSz="456565" fontAlgn="base">
              <a:spcBef>
                <a:spcPct val="0"/>
              </a:spcBef>
              <a:spcAft>
                <a:spcPct val="0"/>
              </a:spcAft>
              <a:defRPr/>
            </a:pPr>
            <a:r>
              <a:rPr lang="en-US" sz="2000" b="1" dirty="0">
                <a:solidFill>
                  <a:srgbClr val="0000FF"/>
                </a:solidFill>
                <a:latin typeface="Times New Roman" panose="02020603050405020304" pitchFamily="18" charset="0"/>
                <a:cs typeface="Times New Roman" panose="02020603050405020304" pitchFamily="18" charset="0"/>
              </a:rPr>
              <a:t>can </a:t>
            </a:r>
            <a:r>
              <a:rPr lang="en-US" sz="2000" b="1" dirty="0" err="1">
                <a:solidFill>
                  <a:srgbClr val="0000FF"/>
                </a:solidFill>
                <a:latin typeface="Times New Roman" panose="02020603050405020304" pitchFamily="18" charset="0"/>
                <a:cs typeface="Times New Roman" panose="02020603050405020304" pitchFamily="18" charset="0"/>
              </a:rPr>
              <a:t>đảm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cứng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cỏi</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11" name="AutoShape 14"/>
          <p:cNvSpPr>
            <a:spLocks noChangeArrowheads="1"/>
          </p:cNvSpPr>
          <p:nvPr/>
        </p:nvSpPr>
        <p:spPr bwMode="auto">
          <a:xfrm>
            <a:off x="6898182" y="4825459"/>
            <a:ext cx="4063736" cy="547875"/>
          </a:xfrm>
          <a:prstGeom prst="flowChartAlternate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lIns="108807" tIns="54404" rIns="108807" bIns="54404" anchor="ctr"/>
          <a:lstStyle/>
          <a:p>
            <a:pPr algn="ctr" defTabSz="456565" fontAlgn="base">
              <a:spcBef>
                <a:spcPct val="0"/>
              </a:spcBef>
              <a:spcAft>
                <a:spcPct val="0"/>
              </a:spcAft>
              <a:defRPr/>
            </a:pP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Thấu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hiểu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sâu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sắc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lẽ</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đời</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12" name="AutoShape 16"/>
          <p:cNvSpPr>
            <a:spLocks noChangeArrowheads="1"/>
          </p:cNvSpPr>
          <p:nvPr/>
        </p:nvSpPr>
        <p:spPr bwMode="auto">
          <a:xfrm>
            <a:off x="1182316" y="2785982"/>
            <a:ext cx="4267477" cy="532741"/>
          </a:xfrm>
          <a:prstGeom prst="flowChartAlternateProcess">
            <a:avLst/>
          </a:prstGeom>
          <a:solidFill>
            <a:srgbClr val="FFFFCC"/>
          </a:solidFill>
          <a:ln w="9525">
            <a:solidFill>
              <a:schemeClr val="tx1"/>
            </a:solidFill>
            <a:miter lim="800000"/>
          </a:ln>
        </p:spPr>
        <p:txBody>
          <a:bodyPr wrap="none" lIns="108807" tIns="54404" rIns="108807" bIns="54404" anchor="ctr"/>
          <a:lstStyle/>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Xấu</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xí</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thô</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kệch</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3" name="AutoShape 22"/>
          <p:cNvSpPr>
            <a:spLocks noChangeArrowheads="1"/>
          </p:cNvSpPr>
          <p:nvPr/>
        </p:nvSpPr>
        <p:spPr bwMode="auto">
          <a:xfrm>
            <a:off x="5427595" y="2993987"/>
            <a:ext cx="1422228" cy="228318"/>
          </a:xfrm>
          <a:prstGeom prst="rightArrow">
            <a:avLst>
              <a:gd name="adj1" fmla="val 50000"/>
              <a:gd name="adj2" fmla="val 116667"/>
            </a:avLst>
          </a:prstGeom>
          <a:solidFill>
            <a:srgbClr val="FF0000"/>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14" name="AutoShape 44"/>
          <p:cNvSpPr>
            <a:spLocks noChangeArrowheads="1"/>
          </p:cNvSpPr>
          <p:nvPr/>
        </p:nvSpPr>
        <p:spPr bwMode="auto">
          <a:xfrm>
            <a:off x="1410128" y="1728959"/>
            <a:ext cx="4266685" cy="532741"/>
          </a:xfrm>
          <a:prstGeom prst="flowChartAlternateProcess">
            <a:avLst/>
          </a:prstGeom>
          <a:solidFill>
            <a:srgbClr val="FFCC66"/>
          </a:solidFill>
          <a:ln w="9525">
            <a:solidFill>
              <a:schemeClr val="tx1"/>
            </a:solidFill>
            <a:miter lim="800000"/>
          </a:ln>
        </p:spPr>
        <p:txBody>
          <a:bodyPr wrap="none" lIns="108807" tIns="54404" rIns="108807" bIns="54404" anchor="ctr"/>
          <a:lstStyle/>
          <a:p>
            <a:pPr algn="ctr" defTabSz="456565" fontAlgn="base">
              <a:spcBef>
                <a:spcPct val="0"/>
              </a:spcBef>
              <a:spcAft>
                <a:spcPct val="0"/>
              </a:spcAft>
              <a:defRPr/>
            </a:pPr>
            <a:r>
              <a:rPr lang="en-US" sz="2000" b="1" dirty="0" err="1">
                <a:solidFill>
                  <a:srgbClr val="000000"/>
                </a:solidFill>
                <a:latin typeface="Times New Roman" panose="02020603050405020304" pitchFamily="18" charset="0"/>
                <a:cs typeface="Times New Roman" panose="02020603050405020304" pitchFamily="18" charset="0"/>
              </a:rPr>
              <a:t>Vẻ</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bề</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ngoài</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5" name="AutoShape 45"/>
          <p:cNvSpPr>
            <a:spLocks noChangeArrowheads="1"/>
          </p:cNvSpPr>
          <p:nvPr/>
        </p:nvSpPr>
        <p:spPr bwMode="auto">
          <a:xfrm rot="18127156">
            <a:off x="6833716" y="1172715"/>
            <a:ext cx="304423" cy="762644"/>
          </a:xfrm>
          <a:prstGeom prst="downArrow">
            <a:avLst>
              <a:gd name="adj1" fmla="val 50000"/>
              <a:gd name="adj2" fmla="val 46875"/>
            </a:avLst>
          </a:prstGeom>
          <a:solidFill>
            <a:schemeClr val="accent1"/>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16" name="AutoShape 47"/>
          <p:cNvSpPr>
            <a:spLocks noChangeArrowheads="1"/>
          </p:cNvSpPr>
          <p:nvPr/>
        </p:nvSpPr>
        <p:spPr bwMode="auto">
          <a:xfrm rot="3818972">
            <a:off x="4241069" y="1124750"/>
            <a:ext cx="304423" cy="761852"/>
          </a:xfrm>
          <a:prstGeom prst="downArrow">
            <a:avLst>
              <a:gd name="adj1" fmla="val 50000"/>
              <a:gd name="adj2" fmla="val 46875"/>
            </a:avLst>
          </a:prstGeom>
          <a:solidFill>
            <a:schemeClr val="accent1"/>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17" name="AutoShape 48"/>
          <p:cNvSpPr>
            <a:spLocks noChangeArrowheads="1"/>
          </p:cNvSpPr>
          <p:nvPr/>
        </p:nvSpPr>
        <p:spPr bwMode="auto">
          <a:xfrm>
            <a:off x="3150671" y="2230781"/>
            <a:ext cx="406691" cy="532741"/>
          </a:xfrm>
          <a:prstGeom prst="downArrow">
            <a:avLst>
              <a:gd name="adj1" fmla="val 50000"/>
              <a:gd name="adj2" fmla="val 43750"/>
            </a:avLst>
          </a:prstGeom>
          <a:solidFill>
            <a:schemeClr val="accent1"/>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18" name="AutoShape 53"/>
          <p:cNvSpPr>
            <a:spLocks noChangeArrowheads="1"/>
          </p:cNvSpPr>
          <p:nvPr/>
        </p:nvSpPr>
        <p:spPr bwMode="auto">
          <a:xfrm>
            <a:off x="3080907" y="3365235"/>
            <a:ext cx="476455" cy="428095"/>
          </a:xfrm>
          <a:prstGeom prst="downArrow">
            <a:avLst>
              <a:gd name="adj1" fmla="val 50000"/>
              <a:gd name="adj2" fmla="val 43750"/>
            </a:avLst>
          </a:prstGeom>
          <a:solidFill>
            <a:schemeClr val="accent1"/>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19" name="AutoShape 54"/>
          <p:cNvSpPr>
            <a:spLocks noChangeArrowheads="1"/>
          </p:cNvSpPr>
          <p:nvPr/>
        </p:nvSpPr>
        <p:spPr bwMode="auto">
          <a:xfrm>
            <a:off x="3131064" y="4397420"/>
            <a:ext cx="394007" cy="394799"/>
          </a:xfrm>
          <a:prstGeom prst="downArrow">
            <a:avLst>
              <a:gd name="adj1" fmla="val 50000"/>
              <a:gd name="adj2" fmla="val 43744"/>
            </a:avLst>
          </a:prstGeom>
          <a:solidFill>
            <a:schemeClr val="accent1"/>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20" name="AutoShape 55"/>
          <p:cNvSpPr>
            <a:spLocks noChangeArrowheads="1"/>
          </p:cNvSpPr>
          <p:nvPr/>
        </p:nvSpPr>
        <p:spPr bwMode="auto">
          <a:xfrm>
            <a:off x="8497595" y="2359210"/>
            <a:ext cx="406690" cy="532741"/>
          </a:xfrm>
          <a:prstGeom prst="downArrow">
            <a:avLst>
              <a:gd name="adj1" fmla="val 50000"/>
              <a:gd name="adj2" fmla="val 43750"/>
            </a:avLst>
          </a:prstGeom>
          <a:solidFill>
            <a:schemeClr val="accent1"/>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21" name="AutoShape 56"/>
          <p:cNvSpPr>
            <a:spLocks noChangeArrowheads="1"/>
          </p:cNvSpPr>
          <p:nvPr/>
        </p:nvSpPr>
        <p:spPr bwMode="auto">
          <a:xfrm>
            <a:off x="8599465" y="3459177"/>
            <a:ext cx="330585" cy="371016"/>
          </a:xfrm>
          <a:prstGeom prst="downArrow">
            <a:avLst>
              <a:gd name="adj1" fmla="val 50000"/>
              <a:gd name="adj2" fmla="val 43750"/>
            </a:avLst>
          </a:prstGeom>
          <a:solidFill>
            <a:schemeClr val="accent1"/>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22" name="AutoShape 57"/>
          <p:cNvSpPr>
            <a:spLocks noChangeArrowheads="1"/>
          </p:cNvSpPr>
          <p:nvPr/>
        </p:nvSpPr>
        <p:spPr bwMode="auto">
          <a:xfrm>
            <a:off x="8484910" y="4492552"/>
            <a:ext cx="432059" cy="328207"/>
          </a:xfrm>
          <a:prstGeom prst="downArrow">
            <a:avLst>
              <a:gd name="adj1" fmla="val 50000"/>
              <a:gd name="adj2" fmla="val 43750"/>
            </a:avLst>
          </a:prstGeom>
          <a:solidFill>
            <a:schemeClr val="accent1"/>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23" name="AutoShape 58"/>
          <p:cNvSpPr>
            <a:spLocks noChangeArrowheads="1"/>
          </p:cNvSpPr>
          <p:nvPr/>
        </p:nvSpPr>
        <p:spPr bwMode="auto">
          <a:xfrm>
            <a:off x="5342372" y="4985237"/>
            <a:ext cx="1422228" cy="228318"/>
          </a:xfrm>
          <a:prstGeom prst="rightArrow">
            <a:avLst>
              <a:gd name="adj1" fmla="val 50000"/>
              <a:gd name="adj2" fmla="val 116667"/>
            </a:avLst>
          </a:prstGeom>
          <a:solidFill>
            <a:srgbClr val="FF0000"/>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24" name="AutoShape 59"/>
          <p:cNvSpPr>
            <a:spLocks noChangeArrowheads="1"/>
          </p:cNvSpPr>
          <p:nvPr/>
        </p:nvSpPr>
        <p:spPr bwMode="auto">
          <a:xfrm>
            <a:off x="5468733" y="3977960"/>
            <a:ext cx="1422228" cy="228318"/>
          </a:xfrm>
          <a:prstGeom prst="rightArrow">
            <a:avLst>
              <a:gd name="adj1" fmla="val 50000"/>
              <a:gd name="adj2" fmla="val 116667"/>
            </a:avLst>
          </a:prstGeom>
          <a:solidFill>
            <a:srgbClr val="FF0000"/>
          </a:solidFill>
          <a:ln w="9525">
            <a:solidFill>
              <a:schemeClr val="tx1"/>
            </a:solidFill>
            <a:miter lim="800000"/>
          </a:ln>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25" name="AutoShape 9"/>
          <p:cNvSpPr/>
          <p:nvPr/>
        </p:nvSpPr>
        <p:spPr bwMode="auto">
          <a:xfrm rot="5400000">
            <a:off x="5667415" y="2311621"/>
            <a:ext cx="356746" cy="6572058"/>
          </a:xfrm>
          <a:prstGeom prst="rightBrace">
            <a:avLst>
              <a:gd name="adj1" fmla="val 89572"/>
              <a:gd name="adj2" fmla="val 50000"/>
            </a:avLst>
          </a:prstGeom>
          <a:noFill/>
          <a:ln w="50800">
            <a:solidFill>
              <a:srgbClr val="FF0000"/>
            </a:solidFill>
            <a:round/>
          </a:ln>
          <a:extLst>
            <a:ext uri="{909E8E84-426E-40DD-AFC4-6F175D3DCCD1}">
              <a14:hiddenFill xmlns:a14="http://schemas.microsoft.com/office/drawing/2010/main">
                <a:solidFill>
                  <a:srgbClr val="FFFFFF"/>
                </a:solidFill>
              </a14:hiddenFill>
            </a:ext>
          </a:extLst>
        </p:spPr>
        <p:txBody>
          <a:bodyPr wrap="none" lIns="108807" tIns="54404" rIns="108807" bIns="54404" anchor="ctr"/>
          <a:lstStyle/>
          <a:p>
            <a:pPr defTabSz="456565" fontAlgn="base">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26" name="TextBox 22"/>
          <p:cNvSpPr txBox="1">
            <a:spLocks noChangeArrowheads="1"/>
          </p:cNvSpPr>
          <p:nvPr/>
        </p:nvSpPr>
        <p:spPr bwMode="auto">
          <a:xfrm>
            <a:off x="264814" y="5968609"/>
            <a:ext cx="11747790" cy="725424"/>
          </a:xfrm>
          <a:prstGeom prst="rect">
            <a:avLst/>
          </a:prstGeom>
          <a:solidFill>
            <a:schemeClr val="accent1">
              <a:lumMod val="40000"/>
              <a:lumOff val="60000"/>
            </a:schemeClr>
          </a:solidFill>
          <a:ln>
            <a:solidFill>
              <a:schemeClr val="accent6">
                <a:lumMod val="75000"/>
              </a:schemeClr>
            </a:solidFill>
          </a:ln>
        </p:spPr>
        <p:txBody>
          <a:bodyPr wrap="square" lIns="108807" tIns="54404" rIns="108807" bIns="5440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6565" eaLnBrk="1" fontAlgn="base" hangingPunct="1">
              <a:spcBef>
                <a:spcPct val="0"/>
              </a:spcBef>
              <a:spcAft>
                <a:spcPct val="0"/>
              </a:spcAft>
              <a:defRPr/>
            </a:pPr>
            <a:r>
              <a:rPr lang="en-US" sz="2000" b="1" i="1" dirty="0">
                <a:solidFill>
                  <a:srgbClr val="0070C0"/>
                </a:solidFill>
                <a:latin typeface="Times New Roman" panose="02020603050405020304" pitchFamily="18" charset="0"/>
                <a:cs typeface="Times New Roman" panose="02020603050405020304" pitchFamily="18" charset="0"/>
              </a:rPr>
              <a:t>Người đàn bà hàng chài mang nhiều vẻ đẹp tâm hồn tiềm tàng, khuất lấp mà sáng ngời, cao quý- Đó chính là những “hạt ngọc ẩn dấu trong bề sâu tâm hồn con người” mà Nguyễn Minh Châu luôn tìm </a:t>
            </a:r>
            <a:r>
              <a:rPr lang="en-US" sz="2000" b="1" i="1" dirty="0" err="1">
                <a:solidFill>
                  <a:srgbClr val="0070C0"/>
                </a:solidFill>
                <a:latin typeface="Times New Roman" panose="02020603050405020304" pitchFamily="18" charset="0"/>
                <a:cs typeface="Times New Roman" panose="02020603050405020304" pitchFamily="18" charset="0"/>
              </a:rPr>
              <a:t>kiếm</a:t>
            </a:r>
            <a:r>
              <a:rPr lang="en-US" sz="2000" b="1" i="1"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edge">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ox(i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edge">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ox(i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ox(i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ox(in)">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ox(in)">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0"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edge">
                                      <p:cBhvr>
                                        <p:cTn id="80" dur="20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ox(in)">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box(in)">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box(in)">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20" presetClass="entr" presetSubtype="0"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wedge">
                                      <p:cBhvr>
                                        <p:cTn id="106" dur="20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blinds(horizontal)">
                                      <p:cBhvr>
                                        <p:cTn id="111" dur="500"/>
                                        <p:tgtEl>
                                          <p:spTgt spid="25"/>
                                        </p:tgtEl>
                                      </p:cBhvr>
                                    </p:animEffect>
                                  </p:childTnLst>
                                </p:cTn>
                              </p:par>
                            </p:childTnLst>
                          </p:cTn>
                        </p:par>
                      </p:childTnLst>
                    </p:cTn>
                  </p:par>
                  <p:par>
                    <p:cTn id="112" fill="hold">
                      <p:stCondLst>
                        <p:cond delay="indefinite"/>
                      </p:stCondLst>
                      <p:childTnLst>
                        <p:par>
                          <p:cTn id="113" fill="hold">
                            <p:stCondLst>
                              <p:cond delay="0"/>
                            </p:stCondLst>
                            <p:childTnLst>
                              <p:par>
                                <p:cTn id="114" presetID="8" presetClass="entr" presetSubtype="16" fill="hold" grpId="1"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diamond(in)">
                                      <p:cBhvr>
                                        <p:cTn id="116" dur="2000"/>
                                        <p:tgtEl>
                                          <p:spTgt spid="25"/>
                                        </p:tgtEl>
                                      </p:cBhvr>
                                    </p:animEffect>
                                  </p:childTnLst>
                                </p:cTn>
                              </p:par>
                              <p:par>
                                <p:cTn id="117" presetID="8" presetClass="entr" presetSubtype="16"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diamond(in)">
                                      <p:cBhvr>
                                        <p:cTn id="11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5" grpId="1"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693E-C82F-F3E3-3160-D8B4A1263D88}"/>
              </a:ext>
            </a:extLst>
          </p:cNvPr>
          <p:cNvSpPr>
            <a:spLocks noGrp="1"/>
          </p:cNvSpPr>
          <p:nvPr>
            <p:ph type="title"/>
          </p:nvPr>
        </p:nvSpPr>
        <p:spPr>
          <a:xfrm>
            <a:off x="283028" y="118995"/>
            <a:ext cx="11081657" cy="1122400"/>
          </a:xfrm>
        </p:spPr>
        <p:txBody>
          <a:bodyPr/>
          <a:lstStyle/>
          <a:p>
            <a:r>
              <a:rPr lang="vi-VN" dirty="0">
                <a:latin typeface="Open Sans Light" panose="020B0306030504020204" pitchFamily="34" charset="0"/>
                <a:ea typeface="Open Sans Light" panose="020B0306030504020204" pitchFamily="34" charset="0"/>
                <a:cs typeface="Open Sans Light" panose="020B0306030504020204" pitchFamily="34" charset="0"/>
              </a:rPr>
              <a:t>Thảo luận với bạn cùng bàn:</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 Box 6">
            <a:extLst>
              <a:ext uri="{FF2B5EF4-FFF2-40B4-BE49-F238E27FC236}">
                <a16:creationId xmlns:a16="http://schemas.microsoft.com/office/drawing/2014/main" id="{740ABE13-CB97-CD98-F143-1E5B1146B5BC}"/>
              </a:ext>
            </a:extLst>
          </p:cNvPr>
          <p:cNvSpPr txBox="1">
            <a:spLocks noChangeArrowheads="1"/>
          </p:cNvSpPr>
          <p:nvPr/>
        </p:nvSpPr>
        <p:spPr bwMode="auto">
          <a:xfrm>
            <a:off x="3138048" y="1263534"/>
            <a:ext cx="5628886" cy="47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7" tIns="54404" rIns="108807" bIns="5440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0" lvl="0" algn="l" defTabSz="1087755" rtl="0" eaLnBrk="1" fontAlgn="auto" latinLnBrk="0" hangingPunct="1">
              <a:lnSpc>
                <a:spcPct val="100000"/>
              </a:lnSpc>
              <a:spcBef>
                <a:spcPct val="50000"/>
              </a:spcBef>
              <a:spcAft>
                <a:spcPts val="0"/>
              </a:spcAft>
              <a:buClrTx/>
              <a:buSzTx/>
              <a:defRPr/>
            </a:pPr>
            <a:r>
              <a:rPr kumimoji="0" lang="en-US" sz="2400" b="1" i="1" u="none" strike="noStrike" kern="1200" cap="none" spc="0" normalizeH="0" baseline="0" noProof="0" dirty="0" err="1">
                <a:ln>
                  <a:noFill/>
                </a:ln>
                <a:solidFill>
                  <a:srgbClr val="008080"/>
                </a:solidFill>
                <a:effectLst/>
                <a:uLnTx/>
                <a:uFillTx/>
                <a:latin typeface="Times New Roman" panose="02020603050405020304" pitchFamily="18" charset="0"/>
                <a:ea typeface="+mn-ea"/>
                <a:cs typeface="Times New Roman" panose="02020603050405020304" pitchFamily="18" charset="0"/>
              </a:rPr>
              <a:t>Bức</a:t>
            </a:r>
            <a:r>
              <a:rPr kumimoji="0" lang="en-US" sz="2400" b="1" i="1" u="none" strike="noStrike" kern="1200" cap="none" spc="0" normalizeH="0" baseline="0" noProof="0" dirty="0">
                <a:ln>
                  <a:noFill/>
                </a:ln>
                <a:solidFill>
                  <a:srgbClr val="008080"/>
                </a:solidFill>
                <a:effectLst/>
                <a:uLnTx/>
                <a:uFillTx/>
                <a:latin typeface="Times New Roman" panose="02020603050405020304" pitchFamily="18" charset="0"/>
                <a:ea typeface="+mn-ea"/>
                <a:cs typeface="Times New Roman" panose="02020603050405020304" pitchFamily="18" charset="0"/>
              </a:rPr>
              <a:t> ảnh được chọn vào bộ lịch năm ấy</a:t>
            </a:r>
          </a:p>
        </p:txBody>
      </p:sp>
      <p:sp>
        <p:nvSpPr>
          <p:cNvPr id="6" name="Text Box 6">
            <a:extLst>
              <a:ext uri="{FF2B5EF4-FFF2-40B4-BE49-F238E27FC236}">
                <a16:creationId xmlns:a16="http://schemas.microsoft.com/office/drawing/2014/main" id="{DB520E0F-94D3-D254-1E24-620B29293BD9}"/>
              </a:ext>
            </a:extLst>
          </p:cNvPr>
          <p:cNvSpPr txBox="1">
            <a:spLocks noChangeArrowheads="1"/>
          </p:cNvSpPr>
          <p:nvPr/>
        </p:nvSpPr>
        <p:spPr bwMode="auto">
          <a:xfrm>
            <a:off x="3138048" y="2536561"/>
            <a:ext cx="5628886" cy="281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7" tIns="54404" rIns="108807" bIns="5440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0" indent="-457200" algn="just" defTabSz="1087755" rtl="0" eaLnBrk="1" fontAlgn="auto" latinLnBrk="0" hangingPunct="1">
              <a:lnSpc>
                <a:spcPct val="100000"/>
              </a:lnSpc>
              <a:spcBef>
                <a:spcPct val="50000"/>
              </a:spcBef>
              <a:spcAft>
                <a:spcPts val="0"/>
              </a:spcAft>
              <a:buClrTx/>
              <a:buSzTx/>
              <a:buFont typeface="+mj-lt"/>
              <a:buAutoNum type="arabicPeriod"/>
              <a:defRPr/>
            </a:pPr>
            <a:r>
              <a:rPr kumimoji="0" lang="vi-VN" sz="3200" u="none" strike="noStrike" kern="120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rPr>
              <a:t>Đọc đoạn cuối truyện tìm chi tiết miêu tả bức ảnh được chọn cho bộ lịch năm ấy?</a:t>
            </a:r>
          </a:p>
          <a:p>
            <a:pPr marL="457200" marR="0" lvl="0" indent="-457200" algn="just" defTabSz="1087755" rtl="0" eaLnBrk="1" fontAlgn="auto" latinLnBrk="0" hangingPunct="1">
              <a:lnSpc>
                <a:spcPct val="100000"/>
              </a:lnSpc>
              <a:spcBef>
                <a:spcPct val="50000"/>
              </a:spcBef>
              <a:spcAft>
                <a:spcPts val="0"/>
              </a:spcAft>
              <a:buClrTx/>
              <a:buSzTx/>
              <a:buFont typeface="+mj-lt"/>
              <a:buAutoNum type="arabicPeriod"/>
              <a:defRPr/>
            </a:pPr>
            <a:r>
              <a:rPr lang="vi-VN" sz="3200" dirty="0">
                <a:solidFill>
                  <a:schemeClr val="tx1">
                    <a:lumMod val="50000"/>
                  </a:schemeClr>
                </a:solidFill>
                <a:latin typeface="Times New Roman" panose="02020603050405020304" pitchFamily="18" charset="0"/>
                <a:cs typeface="Times New Roman" panose="02020603050405020304" pitchFamily="18" charset="0"/>
              </a:rPr>
              <a:t>Em có nhận xét gì về chi tiết nghệ thuật này?</a:t>
            </a:r>
            <a:endParaRPr kumimoji="0" lang="en-US" sz="3200" u="none" strike="noStrike" kern="120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44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ọi ng vẽ giùm mik hình ảnh chiếc thuyền trong tác phẩm chiếc thuyền ngoài  xa đc ko ạ câu hỏi 807127 - hoidap247.co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674178" y="4355546"/>
            <a:ext cx="4245514" cy="2670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555750" y="116046"/>
            <a:ext cx="8743950" cy="738125"/>
          </a:xfrm>
          <a:prstGeom prst="rect">
            <a:avLst/>
          </a:prstGeom>
        </p:spPr>
      </p:pic>
      <p:sp>
        <p:nvSpPr>
          <p:cNvPr id="4" name="Hộp Văn bản 3"/>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pic>
        <p:nvPicPr>
          <p:cNvPr id="1050" name="Google Shape;1050;p29"/>
          <p:cNvPicPr preferRelativeResize="0"/>
          <p:nvPr/>
        </p:nvPicPr>
        <p:blipFill rotWithShape="1">
          <a:blip r:embed="rId5"/>
          <a:srcRect t="-5615" b="-3841"/>
          <a:stretch>
            <a:fillRect/>
          </a:stretch>
        </p:blipFill>
        <p:spPr>
          <a:xfrm rot="267360" flipH="1">
            <a:off x="10287944" y="4933204"/>
            <a:ext cx="2057801" cy="2250200"/>
          </a:xfrm>
          <a:prstGeom prst="rect">
            <a:avLst/>
          </a:prstGeom>
          <a:noFill/>
          <a:ln>
            <a:noFill/>
          </a:ln>
        </p:spPr>
      </p:pic>
      <p:sp>
        <p:nvSpPr>
          <p:cNvPr id="20" name="Text Box 6"/>
          <p:cNvSpPr txBox="1">
            <a:spLocks noChangeArrowheads="1"/>
          </p:cNvSpPr>
          <p:nvPr/>
        </p:nvSpPr>
        <p:spPr bwMode="auto">
          <a:xfrm>
            <a:off x="177132" y="936361"/>
            <a:ext cx="5628886" cy="47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7" tIns="54404" rIns="108807" bIns="5440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1087755" rtl="0" eaLnBrk="1" fontAlgn="auto" latinLnBrk="0" hangingPunct="1">
              <a:lnSpc>
                <a:spcPct val="100000"/>
              </a:lnSpc>
              <a:spcBef>
                <a:spcPct val="50000"/>
              </a:spcBef>
              <a:spcAft>
                <a:spcPts val="0"/>
              </a:spcAft>
              <a:buClrTx/>
              <a:buSzTx/>
              <a:buFontTx/>
              <a:buNone/>
              <a:defRPr/>
            </a:pPr>
            <a:r>
              <a:rPr kumimoji="0" lang="vi-V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4.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Bức</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ảnh được chọn vào bộ lịch năm ấy</a:t>
            </a:r>
          </a:p>
        </p:txBody>
      </p:sp>
      <p:sp>
        <p:nvSpPr>
          <p:cNvPr id="21" name="AutoShape 7"/>
          <p:cNvSpPr>
            <a:spLocks noChangeArrowheads="1"/>
          </p:cNvSpPr>
          <p:nvPr/>
        </p:nvSpPr>
        <p:spPr bwMode="auto">
          <a:xfrm>
            <a:off x="527192" y="2133615"/>
            <a:ext cx="1919294" cy="2084983"/>
          </a:xfrm>
          <a:custGeom>
            <a:avLst/>
            <a:gdLst>
              <a:gd name="connsiteX0" fmla="*/ 0 w 1919294"/>
              <a:gd name="connsiteY0" fmla="*/ 319882 h 2084983"/>
              <a:gd name="connsiteX1" fmla="*/ 319882 w 1919294"/>
              <a:gd name="connsiteY1" fmla="*/ 0 h 2084983"/>
              <a:gd name="connsiteX2" fmla="*/ 1599412 w 1919294"/>
              <a:gd name="connsiteY2" fmla="*/ 0 h 2084983"/>
              <a:gd name="connsiteX3" fmla="*/ 1919294 w 1919294"/>
              <a:gd name="connsiteY3" fmla="*/ 319882 h 2084983"/>
              <a:gd name="connsiteX4" fmla="*/ 1919294 w 1919294"/>
              <a:gd name="connsiteY4" fmla="*/ 1765101 h 2084983"/>
              <a:gd name="connsiteX5" fmla="*/ 1599412 w 1919294"/>
              <a:gd name="connsiteY5" fmla="*/ 2084983 h 2084983"/>
              <a:gd name="connsiteX6" fmla="*/ 319882 w 1919294"/>
              <a:gd name="connsiteY6" fmla="*/ 2084983 h 2084983"/>
              <a:gd name="connsiteX7" fmla="*/ 0 w 1919294"/>
              <a:gd name="connsiteY7" fmla="*/ 1765101 h 2084983"/>
              <a:gd name="connsiteX8" fmla="*/ 0 w 1919294"/>
              <a:gd name="connsiteY8" fmla="*/ 319882 h 208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9294" h="2084983" fill="none" extrusionOk="0">
                <a:moveTo>
                  <a:pt x="0" y="319882"/>
                </a:moveTo>
                <a:cubicBezTo>
                  <a:pt x="-10618" y="142145"/>
                  <a:pt x="139003" y="1021"/>
                  <a:pt x="319882" y="0"/>
                </a:cubicBezTo>
                <a:cubicBezTo>
                  <a:pt x="461839" y="41452"/>
                  <a:pt x="1456419" y="-44897"/>
                  <a:pt x="1599412" y="0"/>
                </a:cubicBezTo>
                <a:cubicBezTo>
                  <a:pt x="1778756" y="-4375"/>
                  <a:pt x="1929588" y="133835"/>
                  <a:pt x="1919294" y="319882"/>
                </a:cubicBezTo>
                <a:cubicBezTo>
                  <a:pt x="1952663" y="1036821"/>
                  <a:pt x="1887345" y="1403411"/>
                  <a:pt x="1919294" y="1765101"/>
                </a:cubicBezTo>
                <a:cubicBezTo>
                  <a:pt x="1927880" y="1908744"/>
                  <a:pt x="1798708" y="2103517"/>
                  <a:pt x="1599412" y="2084983"/>
                </a:cubicBezTo>
                <a:cubicBezTo>
                  <a:pt x="1242668" y="2007504"/>
                  <a:pt x="740989" y="2009392"/>
                  <a:pt x="319882" y="2084983"/>
                </a:cubicBezTo>
                <a:cubicBezTo>
                  <a:pt x="119936" y="2073479"/>
                  <a:pt x="-10371" y="1951083"/>
                  <a:pt x="0" y="1765101"/>
                </a:cubicBezTo>
                <a:cubicBezTo>
                  <a:pt x="23547" y="1399468"/>
                  <a:pt x="-5534" y="910425"/>
                  <a:pt x="0" y="319882"/>
                </a:cubicBezTo>
                <a:close/>
              </a:path>
              <a:path w="1919294" h="2084983" stroke="0" extrusionOk="0">
                <a:moveTo>
                  <a:pt x="0" y="319882"/>
                </a:moveTo>
                <a:cubicBezTo>
                  <a:pt x="2935" y="141574"/>
                  <a:pt x="149535" y="-15782"/>
                  <a:pt x="319882" y="0"/>
                </a:cubicBezTo>
                <a:cubicBezTo>
                  <a:pt x="930075" y="-36250"/>
                  <a:pt x="1353404" y="12035"/>
                  <a:pt x="1599412" y="0"/>
                </a:cubicBezTo>
                <a:cubicBezTo>
                  <a:pt x="1778911" y="-3516"/>
                  <a:pt x="1917262" y="152785"/>
                  <a:pt x="1919294" y="319882"/>
                </a:cubicBezTo>
                <a:cubicBezTo>
                  <a:pt x="1904753" y="713903"/>
                  <a:pt x="1811422" y="1220462"/>
                  <a:pt x="1919294" y="1765101"/>
                </a:cubicBezTo>
                <a:cubicBezTo>
                  <a:pt x="1911887" y="1921854"/>
                  <a:pt x="1784041" y="2061091"/>
                  <a:pt x="1599412" y="2084983"/>
                </a:cubicBezTo>
                <a:cubicBezTo>
                  <a:pt x="1270951" y="2170905"/>
                  <a:pt x="586583" y="2084618"/>
                  <a:pt x="319882" y="2084983"/>
                </a:cubicBezTo>
                <a:cubicBezTo>
                  <a:pt x="141097" y="2086307"/>
                  <a:pt x="-20765" y="1935023"/>
                  <a:pt x="0" y="1765101"/>
                </a:cubicBezTo>
                <a:cubicBezTo>
                  <a:pt x="-53565" y="1441672"/>
                  <a:pt x="-62525" y="640222"/>
                  <a:pt x="0" y="319882"/>
                </a:cubicBezTo>
                <a:close/>
              </a:path>
            </a:pathLst>
          </a:custGeom>
          <a:solidFill>
            <a:srgbClr val="92D050"/>
          </a:solidFill>
          <a:ln w="9525">
            <a:solidFill>
              <a:schemeClr val="tx1"/>
            </a:solidFill>
            <a:prstDash val="lgDash"/>
            <a:miter lim="800000"/>
          </a:ln>
        </p:spPr>
        <p:txBody>
          <a:bodyPr wrap="none" lIns="108807" tIns="54404" rIns="108807" bIns="54404" anchor="ct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Phùng</a:t>
            </a:r>
          </a:p>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nhìn</a:t>
            </a:r>
          </a:p>
        </p:txBody>
      </p:sp>
      <p:sp>
        <p:nvSpPr>
          <p:cNvPr id="22" name="Oval 8"/>
          <p:cNvSpPr>
            <a:spLocks noChangeArrowheads="1"/>
          </p:cNvSpPr>
          <p:nvPr/>
        </p:nvSpPr>
        <p:spPr bwMode="auto">
          <a:xfrm>
            <a:off x="3022830" y="1846633"/>
            <a:ext cx="2783413" cy="2516250"/>
          </a:xfrm>
          <a:custGeom>
            <a:avLst/>
            <a:gdLst>
              <a:gd name="connsiteX0" fmla="*/ 0 w 2783413"/>
              <a:gd name="connsiteY0" fmla="*/ 1258125 h 2516250"/>
              <a:gd name="connsiteX1" fmla="*/ 1391707 w 2783413"/>
              <a:gd name="connsiteY1" fmla="*/ 0 h 2516250"/>
              <a:gd name="connsiteX2" fmla="*/ 2783414 w 2783413"/>
              <a:gd name="connsiteY2" fmla="*/ 1258125 h 2516250"/>
              <a:gd name="connsiteX3" fmla="*/ 1391707 w 2783413"/>
              <a:gd name="connsiteY3" fmla="*/ 2516250 h 2516250"/>
              <a:gd name="connsiteX4" fmla="*/ 0 w 2783413"/>
              <a:gd name="connsiteY4" fmla="*/ 1258125 h 251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413" h="2516250" fill="none" extrusionOk="0">
                <a:moveTo>
                  <a:pt x="0" y="1258125"/>
                </a:moveTo>
                <a:cubicBezTo>
                  <a:pt x="120159" y="511288"/>
                  <a:pt x="555511" y="-3231"/>
                  <a:pt x="1391707" y="0"/>
                </a:cubicBezTo>
                <a:cubicBezTo>
                  <a:pt x="2276666" y="-58981"/>
                  <a:pt x="2765272" y="595981"/>
                  <a:pt x="2783414" y="1258125"/>
                </a:cubicBezTo>
                <a:cubicBezTo>
                  <a:pt x="2817573" y="1940676"/>
                  <a:pt x="2144579" y="2510228"/>
                  <a:pt x="1391707" y="2516250"/>
                </a:cubicBezTo>
                <a:cubicBezTo>
                  <a:pt x="728434" y="2605239"/>
                  <a:pt x="17044" y="1903574"/>
                  <a:pt x="0" y="1258125"/>
                </a:cubicBezTo>
                <a:close/>
              </a:path>
              <a:path w="2783413" h="2516250" stroke="0" extrusionOk="0">
                <a:moveTo>
                  <a:pt x="0" y="1258125"/>
                </a:moveTo>
                <a:cubicBezTo>
                  <a:pt x="-38826" y="574911"/>
                  <a:pt x="574679" y="-36803"/>
                  <a:pt x="1391707" y="0"/>
                </a:cubicBezTo>
                <a:cubicBezTo>
                  <a:pt x="2123579" y="-18540"/>
                  <a:pt x="2819879" y="685067"/>
                  <a:pt x="2783414" y="1258125"/>
                </a:cubicBezTo>
                <a:cubicBezTo>
                  <a:pt x="2798785" y="1979319"/>
                  <a:pt x="2146676" y="2510686"/>
                  <a:pt x="1391707" y="2516250"/>
                </a:cubicBezTo>
                <a:cubicBezTo>
                  <a:pt x="649129" y="2453602"/>
                  <a:pt x="5" y="1836975"/>
                  <a:pt x="0" y="1258125"/>
                </a:cubicBezTo>
                <a:close/>
              </a:path>
            </a:pathLst>
          </a:custGeom>
          <a:solidFill>
            <a:srgbClr val="CCFFFF"/>
          </a:solidFill>
          <a:ln w="28575">
            <a:solidFill>
              <a:schemeClr val="tx1"/>
            </a:solidFill>
            <a:prstDash val="lgDash"/>
            <a:round/>
          </a:ln>
        </p:spPr>
        <p:txBody>
          <a:bodyPr wrap="none" lIns="108807" tIns="54404" rIns="108807" bIns="54404" anchor="ct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Bức ảnh</a:t>
            </a:r>
          </a:p>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đen trắng</a:t>
            </a:r>
          </a:p>
        </p:txBody>
      </p:sp>
      <p:sp>
        <p:nvSpPr>
          <p:cNvPr id="23" name="AutoShape 9"/>
          <p:cNvSpPr>
            <a:spLocks noChangeArrowheads="1"/>
          </p:cNvSpPr>
          <p:nvPr/>
        </p:nvSpPr>
        <p:spPr bwMode="auto">
          <a:xfrm>
            <a:off x="6096398" y="1141915"/>
            <a:ext cx="2967090" cy="1135983"/>
          </a:xfrm>
          <a:prstGeom prst="roundRect">
            <a:avLst>
              <a:gd name="adj" fmla="val 16667"/>
            </a:avLst>
          </a:prstGeom>
          <a:solidFill>
            <a:srgbClr val="FFCCFF"/>
          </a:solidFill>
          <a:ln w="9525">
            <a:solidFill>
              <a:schemeClr val="tx1"/>
            </a:solidFill>
            <a:round/>
          </a:ln>
        </p:spPr>
        <p:txBody>
          <a:bodyPr wrap="none" lIns="108807" tIns="54404" rIns="108807" bIns="54404" anchor="ct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Màu hồng hồng</a:t>
            </a:r>
          </a:p>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của ánh sương</a:t>
            </a:r>
          </a:p>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mai</a:t>
            </a:r>
          </a:p>
        </p:txBody>
      </p:sp>
      <p:sp>
        <p:nvSpPr>
          <p:cNvPr id="24" name="AutoShape 10"/>
          <p:cNvSpPr>
            <a:spLocks noChangeArrowheads="1"/>
          </p:cNvSpPr>
          <p:nvPr/>
        </p:nvSpPr>
        <p:spPr bwMode="auto">
          <a:xfrm>
            <a:off x="6191251" y="3395462"/>
            <a:ext cx="3071189" cy="1582368"/>
          </a:xfrm>
          <a:prstGeom prst="roundRect">
            <a:avLst>
              <a:gd name="adj" fmla="val 16667"/>
            </a:avLst>
          </a:prstGeom>
          <a:solidFill>
            <a:srgbClr val="FFCCFF"/>
          </a:solidFill>
          <a:ln w="9525">
            <a:solidFill>
              <a:schemeClr val="tx1"/>
            </a:solidFill>
            <a:round/>
          </a:ln>
        </p:spPr>
        <p:txBody>
          <a:bodyPr wrap="none" lIns="108807" tIns="54404" rIns="108807" bIns="54404" anchor="ct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Người đàn bà </a:t>
            </a:r>
          </a:p>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hàng chài bước</a:t>
            </a:r>
          </a:p>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ra từ tấm ảnh</a:t>
            </a:r>
          </a:p>
        </p:txBody>
      </p:sp>
      <p:sp>
        <p:nvSpPr>
          <p:cNvPr id="25" name="AutoShape 11"/>
          <p:cNvSpPr>
            <a:spLocks noChangeArrowheads="1"/>
          </p:cNvSpPr>
          <p:nvPr/>
        </p:nvSpPr>
        <p:spPr bwMode="auto">
          <a:xfrm>
            <a:off x="9548668" y="865623"/>
            <a:ext cx="1919816" cy="1582368"/>
          </a:xfrm>
          <a:prstGeom prst="octagon">
            <a:avLst>
              <a:gd name="adj" fmla="val 2928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gradFill>
              <a:gsLst>
                <a:gs pos="0">
                  <a:srgbClr val="CCCCFF"/>
                </a:gs>
                <a:gs pos="17999">
                  <a:srgbClr val="99CCFF"/>
                </a:gs>
                <a:gs pos="36000">
                  <a:srgbClr val="9966FF"/>
                </a:gs>
                <a:gs pos="61000">
                  <a:srgbClr val="CC99FF"/>
                </a:gs>
                <a:gs pos="82001">
                  <a:srgbClr val="99CCFF"/>
                </a:gs>
                <a:gs pos="100000">
                  <a:srgbClr val="CCCCFF"/>
                </a:gs>
              </a:gsLst>
              <a:lin ang="5400000" scaled="0"/>
            </a:gradFill>
            <a:miter lim="800000"/>
          </a:ln>
        </p:spPr>
        <p:txBody>
          <a:bodyPr wrap="none" lIns="108807" tIns="54404" rIns="108807" bIns="54404" anchor="ct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Nghệ</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Thuật</a:t>
            </a:r>
            <a:endPar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endParaRPr>
          </a:p>
        </p:txBody>
      </p:sp>
      <p:sp>
        <p:nvSpPr>
          <p:cNvPr id="26" name="AutoShape 12"/>
          <p:cNvSpPr>
            <a:spLocks noChangeArrowheads="1"/>
          </p:cNvSpPr>
          <p:nvPr/>
        </p:nvSpPr>
        <p:spPr bwMode="auto">
          <a:xfrm>
            <a:off x="9840384" y="3573285"/>
            <a:ext cx="1919816" cy="1582368"/>
          </a:xfrm>
          <a:prstGeom prst="octagon">
            <a:avLst>
              <a:gd name="adj" fmla="val 29287"/>
            </a:avLst>
          </a:prstGeom>
          <a:solidFill>
            <a:schemeClr val="tx1">
              <a:lumMod val="60000"/>
              <a:lumOff val="40000"/>
            </a:schemeClr>
          </a:solidFill>
          <a:ln w="9525">
            <a:gradFill>
              <a:gsLst>
                <a:gs pos="0">
                  <a:srgbClr val="CCCCFF"/>
                </a:gs>
                <a:gs pos="17999">
                  <a:srgbClr val="99CCFF"/>
                </a:gs>
                <a:gs pos="36000">
                  <a:srgbClr val="9966FF"/>
                </a:gs>
                <a:gs pos="61000">
                  <a:srgbClr val="CC99FF"/>
                </a:gs>
                <a:gs pos="82001">
                  <a:srgbClr val="99CCFF"/>
                </a:gs>
                <a:gs pos="100000">
                  <a:srgbClr val="CCCCFF"/>
                </a:gs>
              </a:gsLst>
              <a:lin ang="5400000" scaled="0"/>
            </a:gradFill>
            <a:miter lim="800000"/>
          </a:ln>
        </p:spPr>
        <p:txBody>
          <a:bodyPr wrap="none" lIns="108807" tIns="54404" rIns="108807" bIns="54404" anchor="ct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Cuộc</a:t>
            </a:r>
            <a:r>
              <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800000"/>
                </a:solidFill>
                <a:effectLst/>
                <a:uLnTx/>
                <a:uFillTx/>
                <a:latin typeface="Times New Roman" panose="02020603050405020304" pitchFamily="18" charset="0"/>
                <a:ea typeface="+mn-ea"/>
                <a:cs typeface="Times New Roman" panose="02020603050405020304" pitchFamily="18" charset="0"/>
              </a:rPr>
              <a:t>đời</a:t>
            </a:r>
            <a:endParaRPr kumimoji="0" lang="en-US" sz="24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Times New Roman" panose="02020603050405020304" pitchFamily="18" charset="0"/>
            </a:endParaRPr>
          </a:p>
        </p:txBody>
      </p:sp>
      <p:sp>
        <p:nvSpPr>
          <p:cNvPr id="27" name="AutoShape 13"/>
          <p:cNvSpPr>
            <a:spLocks noChangeArrowheads="1"/>
          </p:cNvSpPr>
          <p:nvPr/>
        </p:nvSpPr>
        <p:spPr bwMode="auto">
          <a:xfrm>
            <a:off x="2446486" y="2636231"/>
            <a:ext cx="576344" cy="935468"/>
          </a:xfrm>
          <a:prstGeom prst="rightArrow">
            <a:avLst>
              <a:gd name="adj1" fmla="val 50000"/>
              <a:gd name="adj2" fmla="val 25000"/>
            </a:avLst>
          </a:prstGeom>
          <a:solidFill>
            <a:schemeClr val="tx1"/>
          </a:solidFill>
          <a:ln w="9525">
            <a:solidFill>
              <a:schemeClr val="tx1"/>
            </a:solidFill>
            <a:miter lim="800000"/>
          </a:ln>
        </p:spPr>
        <p:txBody>
          <a:bodyPr wrap="none" lIns="108807" tIns="54404" rIns="108807" bIns="54404" anchor="ctr"/>
          <a:lstStyle/>
          <a:p>
            <a:pPr marL="0" marR="0" lvl="0" indent="0" algn="l" defTabSz="1087755"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Line 14"/>
          <p:cNvSpPr>
            <a:spLocks noChangeShapeType="1"/>
          </p:cNvSpPr>
          <p:nvPr/>
        </p:nvSpPr>
        <p:spPr bwMode="auto">
          <a:xfrm>
            <a:off x="5806018" y="2996148"/>
            <a:ext cx="385233" cy="1438083"/>
          </a:xfrm>
          <a:prstGeom prst="line">
            <a:avLst/>
          </a:prstGeom>
          <a:noFill/>
          <a:ln w="76200">
            <a:solidFill>
              <a:schemeClr val="tx1"/>
            </a:solidFill>
            <a:round/>
            <a:tailEnd type="triangle" w="med" len="med"/>
          </a:ln>
        </p:spPr>
        <p:txBody>
          <a:bodyPr lIns="108807" tIns="54404" rIns="108807" bIns="54404"/>
          <a:lstStyle/>
          <a:p>
            <a:pPr marL="0" marR="0" lvl="0" indent="0" algn="l" defTabSz="1087755"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Line 15"/>
          <p:cNvSpPr>
            <a:spLocks noChangeShapeType="1"/>
          </p:cNvSpPr>
          <p:nvPr/>
        </p:nvSpPr>
        <p:spPr bwMode="auto">
          <a:xfrm flipV="1">
            <a:off x="5806018" y="1629415"/>
            <a:ext cx="287867" cy="1511018"/>
          </a:xfrm>
          <a:prstGeom prst="line">
            <a:avLst/>
          </a:prstGeom>
          <a:noFill/>
          <a:ln w="76200">
            <a:solidFill>
              <a:schemeClr val="tx1"/>
            </a:solidFill>
            <a:round/>
            <a:tailEnd type="triangle" w="med" len="med"/>
          </a:ln>
        </p:spPr>
        <p:txBody>
          <a:bodyPr lIns="108807" tIns="54404" rIns="108807" bIns="54404"/>
          <a:lstStyle/>
          <a:p>
            <a:pPr marL="0" marR="0" lvl="0" indent="0" algn="l" defTabSz="1087755"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0" name="AutoShape 16"/>
          <p:cNvSpPr>
            <a:spLocks noChangeArrowheads="1"/>
          </p:cNvSpPr>
          <p:nvPr/>
        </p:nvSpPr>
        <p:spPr bwMode="auto">
          <a:xfrm>
            <a:off x="9115477" y="1343376"/>
            <a:ext cx="465595" cy="738125"/>
          </a:xfrm>
          <a:prstGeom prst="rightArrow">
            <a:avLst>
              <a:gd name="adj1" fmla="val 50000"/>
              <a:gd name="adj2" fmla="val 25000"/>
            </a:avLst>
          </a:prstGeom>
          <a:solidFill>
            <a:schemeClr val="tx1"/>
          </a:solidFill>
          <a:ln w="9525">
            <a:solidFill>
              <a:schemeClr val="tx1"/>
            </a:solidFill>
            <a:miter lim="800000"/>
          </a:ln>
        </p:spPr>
        <p:txBody>
          <a:bodyPr wrap="none" lIns="108807" tIns="54404" rIns="108807" bIns="54404" anchor="ctr"/>
          <a:lstStyle/>
          <a:p>
            <a:pPr marL="0" marR="0" lvl="0" indent="0" algn="l" defTabSz="1087755"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1" name="AutoShape 17"/>
          <p:cNvSpPr>
            <a:spLocks noChangeArrowheads="1"/>
          </p:cNvSpPr>
          <p:nvPr/>
        </p:nvSpPr>
        <p:spPr bwMode="auto">
          <a:xfrm>
            <a:off x="9262717" y="3931616"/>
            <a:ext cx="575551" cy="862533"/>
          </a:xfrm>
          <a:prstGeom prst="rightArrow">
            <a:avLst>
              <a:gd name="adj1" fmla="val 50000"/>
              <a:gd name="adj2" fmla="val 25000"/>
            </a:avLst>
          </a:prstGeom>
          <a:solidFill>
            <a:schemeClr val="tx1"/>
          </a:solidFill>
          <a:ln w="9525">
            <a:solidFill>
              <a:schemeClr val="tx1"/>
            </a:solidFill>
            <a:miter lim="800000"/>
          </a:ln>
        </p:spPr>
        <p:txBody>
          <a:bodyPr wrap="none" lIns="108807" tIns="54404" rIns="108807" bIns="54404" anchor="ctr"/>
          <a:lstStyle/>
          <a:p>
            <a:pPr marL="0" marR="0" lvl="0" indent="0" algn="l" defTabSz="1087755"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2" name="AutoShape 18"/>
          <p:cNvSpPr>
            <a:spLocks noChangeArrowheads="1"/>
          </p:cNvSpPr>
          <p:nvPr/>
        </p:nvSpPr>
        <p:spPr bwMode="auto">
          <a:xfrm>
            <a:off x="10470346" y="2459443"/>
            <a:ext cx="659891" cy="1074195"/>
          </a:xfrm>
          <a:prstGeom prst="upDownArrow">
            <a:avLst>
              <a:gd name="adj1" fmla="val 50000"/>
              <a:gd name="adj2" fmla="val 37805"/>
            </a:avLst>
          </a:prstGeom>
          <a:solidFill>
            <a:schemeClr val="accent2"/>
          </a:solidFill>
          <a:ln w="9525">
            <a:solidFill>
              <a:schemeClr val="tx1"/>
            </a:solidFill>
            <a:miter lim="800000"/>
          </a:ln>
        </p:spPr>
        <p:txBody>
          <a:bodyPr wrap="none" lIns="108807" tIns="54404" rIns="108807" bIns="54404" anchor="ctr"/>
          <a:lstStyle/>
          <a:p>
            <a:pPr marL="0" marR="0" lvl="0" indent="0" algn="l" defTabSz="1087755"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3" name="Rectangle 1"/>
          <p:cNvSpPr/>
          <p:nvPr/>
        </p:nvSpPr>
        <p:spPr>
          <a:xfrm>
            <a:off x="3022830" y="5270470"/>
            <a:ext cx="7079479"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Nghệ thuật phải bắt nguồn từ cuộc sống, vì cuộc sống </a:t>
            </a:r>
          </a:p>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của con người. Nghệ thuật phản ánh cuộc sống </a:t>
            </a:r>
          </a:p>
          <a:p>
            <a:pPr marL="0" marR="0" lvl="0" indent="0" algn="ctr" defTabSz="1087755"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làm sao không bỏ quên số phận con người cá nhân.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ox(in)">
                                      <p:cBhvr>
                                        <p:cTn id="20" dur="1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ox(in)">
                                      <p:cBhvr>
                                        <p:cTn id="25" dur="1000"/>
                                        <p:tgtEl>
                                          <p:spTgt spid="2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ox(i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ox(in)">
                                      <p:cBhvr>
                                        <p:cTn id="38" dur="1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ox(i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linds(horizont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ox(in)">
                                      <p:cBhvr>
                                        <p:cTn id="58" dur="10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linds(horizontal)">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ox(in)">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box(in)">
                                      <p:cBhvr>
                                        <p:cTn id="73" dur="10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circle(in)">
                                      <p:cBhvr>
                                        <p:cTn id="7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7" grpId="0" animBg="1"/>
      <p:bldP spid="30" grpId="0" animBg="1"/>
      <p:bldP spid="31" grpId="0" animBg="1"/>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F2EF098E-F6F2-7409-AB19-02DB44283E4E}"/>
              </a:ext>
            </a:extLst>
          </p:cNvPr>
          <p:cNvSpPr txBox="1">
            <a:spLocks noChangeArrowheads="1"/>
          </p:cNvSpPr>
          <p:nvPr/>
        </p:nvSpPr>
        <p:spPr bwMode="auto">
          <a:xfrm>
            <a:off x="827315" y="1241395"/>
            <a:ext cx="4459681" cy="269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07" tIns="54404" rIns="108807" bIns="5440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0" lvl="0" algn="just" defTabSz="1087755" rtl="0" eaLnBrk="1" fontAlgn="auto" latinLnBrk="0" hangingPunct="1">
              <a:lnSpc>
                <a:spcPct val="100000"/>
              </a:lnSpc>
              <a:spcBef>
                <a:spcPct val="50000"/>
              </a:spcBef>
              <a:spcAft>
                <a:spcPts val="0"/>
              </a:spcAft>
              <a:buClrTx/>
              <a:buSzTx/>
              <a:defRPr/>
            </a:pPr>
            <a:r>
              <a:rPr kumimoji="0" lang="vi-VN" sz="2400" b="1" u="none" strike="noStrike" kern="1200" cap="none" spc="0" normalizeH="0" baseline="0" noProof="0" dirty="0">
                <a:ln>
                  <a:noFill/>
                </a:ln>
                <a:solidFill>
                  <a:srgbClr val="008080"/>
                </a:solidFill>
                <a:effectLst/>
                <a:uLnTx/>
                <a:uFillTx/>
                <a:latin typeface="Times New Roman" panose="02020603050405020304" pitchFamily="18" charset="0"/>
                <a:ea typeface="+mn-ea"/>
                <a:cs typeface="Times New Roman" panose="02020603050405020304" pitchFamily="18" charset="0"/>
              </a:rPr>
              <a:t>Em hãy cho biết:</a:t>
            </a:r>
          </a:p>
          <a:p>
            <a:pPr marL="457200" marR="0" lvl="0" indent="-457200" algn="just" defTabSz="1087755" rtl="0" eaLnBrk="1" fontAlgn="auto" latinLnBrk="0" hangingPunct="1">
              <a:lnSpc>
                <a:spcPct val="100000"/>
              </a:lnSpc>
              <a:spcBef>
                <a:spcPct val="50000"/>
              </a:spcBef>
              <a:spcAft>
                <a:spcPts val="0"/>
              </a:spcAft>
              <a:buClrTx/>
              <a:buSzTx/>
              <a:buFont typeface="+mj-lt"/>
              <a:buAutoNum type="arabicPeriod"/>
              <a:defRPr/>
            </a:pPr>
            <a:r>
              <a:rPr lang="vi-VN" sz="2400" b="1" dirty="0">
                <a:solidFill>
                  <a:srgbClr val="008080"/>
                </a:solidFill>
                <a:latin typeface="Times New Roman" panose="02020603050405020304" pitchFamily="18" charset="0"/>
                <a:cs typeface="Times New Roman" panose="02020603050405020304" pitchFamily="18" charset="0"/>
              </a:rPr>
              <a:t>Văn bản có giá trị tư tưởng như thế nào?</a:t>
            </a:r>
            <a:r>
              <a:rPr kumimoji="0" lang="vi-VN" sz="2400" b="1" u="none" strike="noStrike" kern="1200" cap="none" spc="0" normalizeH="0" baseline="0" noProof="0" dirty="0">
                <a:ln>
                  <a:noFill/>
                </a:ln>
                <a:solidFill>
                  <a:srgbClr val="008080"/>
                </a:solidFill>
                <a:effectLst/>
                <a:uLnTx/>
                <a:uFillTx/>
                <a:latin typeface="Times New Roman" panose="02020603050405020304" pitchFamily="18" charset="0"/>
                <a:ea typeface="+mn-ea"/>
                <a:cs typeface="Times New Roman" panose="02020603050405020304" pitchFamily="18" charset="0"/>
              </a:rPr>
              <a:t> </a:t>
            </a:r>
          </a:p>
          <a:p>
            <a:pPr marL="457200" marR="0" lvl="0" indent="-457200" algn="just" defTabSz="1087755" rtl="0" eaLnBrk="1" fontAlgn="auto" latinLnBrk="0" hangingPunct="1">
              <a:lnSpc>
                <a:spcPct val="100000"/>
              </a:lnSpc>
              <a:spcBef>
                <a:spcPct val="50000"/>
              </a:spcBef>
              <a:spcAft>
                <a:spcPts val="0"/>
              </a:spcAft>
              <a:buClrTx/>
              <a:buSzTx/>
              <a:buFont typeface="+mj-lt"/>
              <a:buAutoNum type="arabicPeriod"/>
              <a:defRPr/>
            </a:pPr>
            <a:r>
              <a:rPr kumimoji="0" lang="vi-VN" sz="2400" b="1" u="none" strike="noStrike" kern="1200" cap="none" spc="0" normalizeH="0" baseline="0" noProof="0" dirty="0">
                <a:ln>
                  <a:noFill/>
                </a:ln>
                <a:solidFill>
                  <a:srgbClr val="008080"/>
                </a:solidFill>
                <a:effectLst/>
                <a:uLnTx/>
                <a:uFillTx/>
                <a:latin typeface="Times New Roman" panose="02020603050405020304" pitchFamily="18" charset="0"/>
                <a:ea typeface="+mn-ea"/>
                <a:cs typeface="Times New Roman" panose="02020603050405020304" pitchFamily="18" charset="0"/>
              </a:rPr>
              <a:t>Đổi mới sáng tạo trong nghệ thuật văn xuôi của Nguyễn Minh Châu như thế nào?</a:t>
            </a:r>
            <a:endParaRPr kumimoji="0" lang="en-US" sz="2400" b="1" u="none" strike="noStrike" kern="1200" cap="none" spc="0" normalizeH="0" baseline="0" noProof="0" dirty="0">
              <a:ln>
                <a:noFill/>
              </a:ln>
              <a:solidFill>
                <a:srgbClr val="008080"/>
              </a:solidFill>
              <a:effectLst/>
              <a:uLnTx/>
              <a:uFillTx/>
              <a:latin typeface="Times New Roman" panose="02020603050405020304" pitchFamily="18" charset="0"/>
              <a:ea typeface="+mn-ea"/>
              <a:cs typeface="Times New Roman" panose="02020603050405020304" pitchFamily="18" charset="0"/>
            </a:endParaRPr>
          </a:p>
        </p:txBody>
      </p:sp>
      <p:sp>
        <p:nvSpPr>
          <p:cNvPr id="4" name="Title 1">
            <a:extLst>
              <a:ext uri="{FF2B5EF4-FFF2-40B4-BE49-F238E27FC236}">
                <a16:creationId xmlns:a16="http://schemas.microsoft.com/office/drawing/2014/main" id="{00169DB7-D9FB-A775-EE41-8CBC83793E65}"/>
              </a:ext>
            </a:extLst>
          </p:cNvPr>
          <p:cNvSpPr>
            <a:spLocks noGrp="1"/>
          </p:cNvSpPr>
          <p:nvPr>
            <p:ph type="title"/>
          </p:nvPr>
        </p:nvSpPr>
        <p:spPr>
          <a:xfrm>
            <a:off x="283028" y="118995"/>
            <a:ext cx="11081657" cy="1122400"/>
          </a:xfrm>
        </p:spPr>
        <p:txBody>
          <a:bodyPr/>
          <a:lstStyle/>
          <a:p>
            <a:r>
              <a:rPr lang="vi-VN" sz="4400" dirty="0">
                <a:latin typeface="Open Sans Light" panose="020B0306030504020204" pitchFamily="34" charset="0"/>
                <a:ea typeface="Open Sans Light" panose="020B0306030504020204" pitchFamily="34" charset="0"/>
                <a:cs typeface="Open Sans Light" panose="020B0306030504020204" pitchFamily="34" charset="0"/>
              </a:rPr>
              <a:t>III. TỔNG KẾT</a:t>
            </a:r>
            <a:endParaRPr lang="en-US" sz="4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42ABABEA-5F7F-9B7F-6D4F-2D19393AFFBD}"/>
              </a:ext>
            </a:extLst>
          </p:cNvPr>
          <p:cNvSpPr txBox="1"/>
          <p:nvPr/>
        </p:nvSpPr>
        <p:spPr>
          <a:xfrm>
            <a:off x="6014358" y="1241395"/>
            <a:ext cx="5894614" cy="4832092"/>
          </a:xfrm>
          <a:prstGeom prst="rect">
            <a:avLst/>
          </a:prstGeom>
          <a:noFill/>
        </p:spPr>
        <p:txBody>
          <a:bodyPr wrap="square">
            <a:spAutoFit/>
          </a:bodyPr>
          <a:lstStyle/>
          <a:p>
            <a:pPr algn="just"/>
            <a:r>
              <a:rPr lang="vi-VN" sz="2800" b="1" i="0" dirty="0">
                <a:solidFill>
                  <a:srgbClr val="C00000"/>
                </a:solidFill>
                <a:effectLst/>
                <a:latin typeface="Open Sans" panose="020B0606030504020204" pitchFamily="34" charset="0"/>
              </a:rPr>
              <a:t>1. Giá trị nội dung</a:t>
            </a:r>
            <a:endParaRPr lang="vi-VN" sz="2800" b="0" i="0" dirty="0">
              <a:solidFill>
                <a:srgbClr val="C00000"/>
              </a:solidFill>
              <a:effectLst/>
              <a:latin typeface="Open Sans" panose="020B0606030504020204" pitchFamily="34" charset="0"/>
            </a:endParaRPr>
          </a:p>
          <a:p>
            <a:pPr algn="just"/>
            <a:r>
              <a:rPr lang="vi-VN" sz="2800" b="0" i="0" dirty="0">
                <a:solidFill>
                  <a:srgbClr val="000000"/>
                </a:solidFill>
                <a:effectLst/>
                <a:latin typeface="Open Sans" panose="020B0606030504020204" pitchFamily="34" charset="0"/>
              </a:rPr>
              <a:t>Từ câu chuyện về một bức ảnh nghệ thuật và sự thật cuộc đòi đằng sau bức ảnh, truyện ngắn Chiếc thuyền ngoài xa mang đến một bài học đúng đắn về cách nhìn nhận cuộc sống và con người: một cách nhìn đa diện, nhiều chiều, phát hiện ra bản chất thật sau vẻ đẹp bên ngoài của hiện tượng.</a:t>
            </a:r>
          </a:p>
        </p:txBody>
      </p:sp>
    </p:spTree>
    <p:extLst>
      <p:ext uri="{BB962C8B-B14F-4D97-AF65-F5344CB8AC3E}">
        <p14:creationId xmlns:p14="http://schemas.microsoft.com/office/powerpoint/2010/main" val="17410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49F53B-42A9-F7B5-29A6-5CC792CC4178}"/>
              </a:ext>
            </a:extLst>
          </p:cNvPr>
          <p:cNvSpPr/>
          <p:nvPr/>
        </p:nvSpPr>
        <p:spPr>
          <a:xfrm>
            <a:off x="1230086" y="2307772"/>
            <a:ext cx="8077200" cy="2939143"/>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KHỞI ĐỘNG</a:t>
            </a:r>
            <a:endParaRPr kumimoji="0" lang="en-US" sz="96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18015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Tranh Tô Màu Thuyền Buồm Cho Bé | Công cụ đồ họa EPS Tải xuống miễn phí -  Pikb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35422B"/>
              </a:solidFill>
              <a:effectLst/>
              <a:uLnTx/>
              <a:uFillTx/>
              <a:latin typeface="Arial" panose="020B0604020202020204" pitchFamily="34" charset="0"/>
              <a:ea typeface="+mn-ea"/>
              <a:cs typeface="+mn-cs"/>
            </a:endParaRPr>
          </a:p>
        </p:txBody>
      </p:sp>
      <p:pic>
        <p:nvPicPr>
          <p:cNvPr id="1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55750" y="116046"/>
            <a:ext cx="8743950" cy="738125"/>
          </a:xfrm>
          <a:prstGeom prst="rect">
            <a:avLst/>
          </a:prstGeom>
        </p:spPr>
      </p:pic>
      <p:sp>
        <p:nvSpPr>
          <p:cNvPr id="18" name="Hộp Văn bản 17"/>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pic>
        <p:nvPicPr>
          <p:cNvPr id="3" name="Picture 2" descr="mọi ng vẽ giùm mik hình ảnh chiếc thuyền trong tác phẩm chiếc thuyền ngoài  xa đc ko ạ câu hỏi 807127 - hoidap247.co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15404" y="4972695"/>
            <a:ext cx="3027429" cy="1903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utoShape 7"/>
          <p:cNvSpPr>
            <a:spLocks noChangeArrowheads="1"/>
          </p:cNvSpPr>
          <p:nvPr/>
        </p:nvSpPr>
        <p:spPr bwMode="auto">
          <a:xfrm>
            <a:off x="2578274" y="982434"/>
            <a:ext cx="5553560" cy="836123"/>
          </a:xfrm>
          <a:prstGeom prst="roundRect">
            <a:avLst>
              <a:gd name="adj" fmla="val 16667"/>
            </a:avLst>
          </a:prstGeom>
          <a:solidFill>
            <a:schemeClr val="bg1"/>
          </a:solidFill>
          <a:ln w="28575">
            <a:solidFill>
              <a:srgbClr val="0066FF"/>
            </a:solidFill>
            <a:prstDash val="lgDash"/>
            <a:round/>
          </a:ln>
        </p:spPr>
        <p:txBody>
          <a:bodyPr wrap="none" lIns="108807" tIns="54404" rIns="108807" bIns="54404" anchor="ctr"/>
          <a:lstStyle/>
          <a:p>
            <a:pPr defTabSz="456565" fontAlgn="base">
              <a:spcBef>
                <a:spcPct val="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Tạo tình huống truyện độc đáo, tình huống</a:t>
            </a:r>
          </a:p>
          <a:p>
            <a:pPr defTabSz="456565" fontAlgn="base">
              <a:spcBef>
                <a:spcPct val="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mang tính khám phá, phát hiện về đời sống</a:t>
            </a:r>
          </a:p>
        </p:txBody>
      </p:sp>
      <p:sp>
        <p:nvSpPr>
          <p:cNvPr id="6" name="AutoShape 8"/>
          <p:cNvSpPr>
            <a:spLocks noChangeArrowheads="1"/>
          </p:cNvSpPr>
          <p:nvPr/>
        </p:nvSpPr>
        <p:spPr bwMode="auto">
          <a:xfrm>
            <a:off x="2578274" y="2175966"/>
            <a:ext cx="5616820" cy="1100634"/>
          </a:xfrm>
          <a:prstGeom prst="roundRect">
            <a:avLst>
              <a:gd name="adj" fmla="val 16667"/>
            </a:avLst>
          </a:prstGeom>
          <a:solidFill>
            <a:schemeClr val="bg1"/>
          </a:solidFill>
          <a:ln w="28575">
            <a:solidFill>
              <a:srgbClr val="0066FF"/>
            </a:solidFill>
            <a:prstDash val="lgDash"/>
            <a:round/>
          </a:ln>
        </p:spPr>
        <p:txBody>
          <a:bodyPr wrap="none" lIns="108807" tIns="54404" rIns="108807" bIns="54404" anchor="ctr"/>
          <a:lstStyle/>
          <a:p>
            <a:pPr defTabSz="456565" fontAlgn="base">
              <a:spcBef>
                <a:spcPct val="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Nghệ thuật trần thuật đặc sắc: người kể </a:t>
            </a:r>
          </a:p>
          <a:p>
            <a:pPr defTabSz="456565" fontAlgn="base">
              <a:spcBef>
                <a:spcPct val="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chuyện là nhân vật, chuyển điểm</a:t>
            </a:r>
          </a:p>
          <a:p>
            <a:pPr defTabSz="456565" fontAlgn="base">
              <a:spcBef>
                <a:spcPct val="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nhìn trần thuật, giọng suy tư, triết lý… </a:t>
            </a:r>
          </a:p>
        </p:txBody>
      </p:sp>
      <p:sp>
        <p:nvSpPr>
          <p:cNvPr id="7" name="AutoShape 9"/>
          <p:cNvSpPr>
            <a:spLocks noChangeArrowheads="1"/>
          </p:cNvSpPr>
          <p:nvPr/>
        </p:nvSpPr>
        <p:spPr bwMode="auto">
          <a:xfrm>
            <a:off x="2585939" y="3576285"/>
            <a:ext cx="5545896" cy="1293800"/>
          </a:xfrm>
          <a:prstGeom prst="roundRect">
            <a:avLst>
              <a:gd name="adj" fmla="val 16667"/>
            </a:avLst>
          </a:prstGeom>
          <a:solidFill>
            <a:schemeClr val="bg1"/>
          </a:solidFill>
          <a:ln w="28575">
            <a:solidFill>
              <a:srgbClr val="0066FF"/>
            </a:solidFill>
            <a:prstDash val="lgDash"/>
            <a:round/>
          </a:ln>
        </p:spPr>
        <p:txBody>
          <a:bodyPr wrap="none" lIns="108807" tIns="54404" rIns="108807" bIns="54404" anchor="ctr"/>
          <a:lstStyle/>
          <a:p>
            <a:pPr defTabSz="456565" fontAlgn="base">
              <a:spcBef>
                <a:spcPct val="0"/>
              </a:spcBef>
              <a:spcAft>
                <a:spcPct val="0"/>
              </a:spcAft>
            </a:pPr>
            <a:r>
              <a:rPr lang="en-US" sz="2000" b="1" dirty="0" err="1">
                <a:solidFill>
                  <a:srgbClr val="000000"/>
                </a:solidFill>
                <a:latin typeface="Times New Roman" panose="02020603050405020304" pitchFamily="18" charset="0"/>
                <a:cs typeface="Times New Roman" panose="02020603050405020304" pitchFamily="18" charset="0"/>
              </a:rPr>
              <a:t>Kết</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hợp</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xây</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dựng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nhân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vật</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tư</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tưởng</a:t>
            </a:r>
            <a:r>
              <a:rPr lang="en-US" sz="2000" b="1" dirty="0">
                <a:solidFill>
                  <a:srgbClr val="000000"/>
                </a:solidFill>
                <a:latin typeface="Times New Roman" panose="02020603050405020304" pitchFamily="18" charset="0"/>
                <a:cs typeface="Times New Roman" panose="02020603050405020304" pitchFamily="18" charset="0"/>
              </a:rPr>
              <a:t> và </a:t>
            </a:r>
            <a:r>
              <a:rPr lang="en-US" sz="2000" b="1" dirty="0" err="1">
                <a:solidFill>
                  <a:srgbClr val="000000"/>
                </a:solidFill>
                <a:latin typeface="Times New Roman" panose="02020603050405020304" pitchFamily="18" charset="0"/>
                <a:cs typeface="Times New Roman" panose="02020603050405020304" pitchFamily="18" charset="0"/>
              </a:rPr>
              <a:t>nhân</a:t>
            </a:r>
            <a:endParaRPr lang="en-US" sz="2000" b="1" dirty="0">
              <a:solidFill>
                <a:srgbClr val="000000"/>
              </a:solidFill>
              <a:latin typeface="Times New Roman" panose="02020603050405020304" pitchFamily="18" charset="0"/>
              <a:cs typeface="Times New Roman" panose="02020603050405020304" pitchFamily="18" charset="0"/>
            </a:endParaRPr>
          </a:p>
          <a:p>
            <a:pPr defTabSz="456565" fontAlgn="base">
              <a:spcBef>
                <a:spcPct val="0"/>
              </a:spcBef>
              <a:spcAft>
                <a:spcPct val="0"/>
              </a:spcAft>
            </a:pPr>
            <a:r>
              <a:rPr lang="en-US" sz="2000" b="1" dirty="0" err="1">
                <a:solidFill>
                  <a:srgbClr val="000000"/>
                </a:solidFill>
                <a:latin typeface="Times New Roman" panose="02020603050405020304" pitchFamily="18" charset="0"/>
                <a:cs typeface="Times New Roman" panose="02020603050405020304" pitchFamily="18" charset="0"/>
              </a:rPr>
              <a:t>vật</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tính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số</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phận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thể</a:t>
            </a:r>
            <a:r>
              <a:rPr lang="en-US" sz="2000" b="1" dirty="0">
                <a:solidFill>
                  <a:srgbClr val="000000"/>
                </a:solidFill>
                <a:latin typeface="Times New Roman" panose="02020603050405020304" pitchFamily="18" charset="0"/>
                <a:cs typeface="Times New Roman" panose="02020603050405020304" pitchFamily="18" charset="0"/>
              </a:rPr>
              <a:t> hiện </a:t>
            </a:r>
            <a:r>
              <a:rPr lang="en-US" sz="2000" b="1" dirty="0" err="1">
                <a:solidFill>
                  <a:srgbClr val="000000"/>
                </a:solidFill>
                <a:latin typeface="Times New Roman" panose="02020603050405020304" pitchFamily="18" charset="0"/>
                <a:cs typeface="Times New Roman" panose="02020603050405020304" pitchFamily="18" charset="0"/>
              </a:rPr>
              <a:t>chiều</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sâu</a:t>
            </a:r>
            <a:r>
              <a:rPr lang="en-US" sz="2000" b="1" dirty="0">
                <a:solidFill>
                  <a:srgbClr val="000000"/>
                </a:solidFill>
                <a:latin typeface="Times New Roman" panose="02020603050405020304" pitchFamily="18" charset="0"/>
                <a:cs typeface="Times New Roman" panose="02020603050405020304" pitchFamily="18" charset="0"/>
              </a:rPr>
              <a:t> </a:t>
            </a:r>
          </a:p>
          <a:p>
            <a:pPr defTabSz="456565" fontAlgn="base">
              <a:spcBef>
                <a:spcPct val="0"/>
              </a:spcBef>
              <a:spcAft>
                <a:spcPct val="0"/>
              </a:spcAft>
            </a:pPr>
            <a:r>
              <a:rPr lang="en-US" sz="2000" b="1" dirty="0" err="1">
                <a:solidFill>
                  <a:srgbClr val="000000"/>
                </a:solidFill>
                <a:latin typeface="Times New Roman" panose="02020603050405020304" pitchFamily="18" charset="0"/>
                <a:cs typeface="Times New Roman" panose="02020603050405020304" pitchFamily="18" charset="0"/>
              </a:rPr>
              <a:t>tư</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tưởng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những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trăn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trở</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của</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nhà</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văn</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8" name="AutoShape 10"/>
          <p:cNvSpPr>
            <a:spLocks noChangeArrowheads="1"/>
          </p:cNvSpPr>
          <p:nvPr/>
        </p:nvSpPr>
        <p:spPr bwMode="auto">
          <a:xfrm>
            <a:off x="2682624" y="5208541"/>
            <a:ext cx="5543149" cy="1293800"/>
          </a:xfrm>
          <a:prstGeom prst="roundRect">
            <a:avLst>
              <a:gd name="adj" fmla="val 16667"/>
            </a:avLst>
          </a:prstGeom>
          <a:solidFill>
            <a:schemeClr val="bg1"/>
          </a:solidFill>
          <a:ln w="28575">
            <a:solidFill>
              <a:srgbClr val="0066FF"/>
            </a:solidFill>
            <a:prstDash val="lgDash"/>
            <a:round/>
          </a:ln>
        </p:spPr>
        <p:txBody>
          <a:bodyPr wrap="none" lIns="108807" tIns="54404" rIns="108807" bIns="54404" anchor="ctr"/>
          <a:lstStyle/>
          <a:p>
            <a:pPr defTabSz="456565" fontAlgn="base">
              <a:spcBef>
                <a:spcPct val="0"/>
              </a:spcBef>
              <a:spcAft>
                <a:spcPct val="0"/>
              </a:spcAft>
            </a:pPr>
            <a:r>
              <a:rPr lang="en-US" sz="2000" b="1">
                <a:solidFill>
                  <a:srgbClr val="000000"/>
                </a:solidFill>
                <a:latin typeface="Times New Roman" panose="02020603050405020304" pitchFamily="18" charset="0"/>
                <a:cs typeface="Times New Roman" panose="02020603050405020304" pitchFamily="18" charset="0"/>
              </a:rPr>
              <a:t>Miêu tả tâm lý nhân vật sâu sắc, xây dựng</a:t>
            </a:r>
          </a:p>
          <a:p>
            <a:pPr defTabSz="456565" fontAlgn="base">
              <a:spcBef>
                <a:spcPct val="0"/>
              </a:spcBef>
              <a:spcAft>
                <a:spcPct val="0"/>
              </a:spcAft>
            </a:pPr>
            <a:r>
              <a:rPr lang="en-US" sz="2000" b="1">
                <a:solidFill>
                  <a:srgbClr val="000000"/>
                </a:solidFill>
                <a:latin typeface="Times New Roman" panose="02020603050405020304" pitchFamily="18" charset="0"/>
                <a:cs typeface="Times New Roman" panose="02020603050405020304" pitchFamily="18" charset="0"/>
              </a:rPr>
              <a:t>hình ảnh mang ý nghĩa biểu tượng, ngôn</a:t>
            </a:r>
          </a:p>
          <a:p>
            <a:pPr defTabSz="456565" fontAlgn="base">
              <a:spcBef>
                <a:spcPct val="0"/>
              </a:spcBef>
              <a:spcAft>
                <a:spcPct val="0"/>
              </a:spcAft>
            </a:pPr>
            <a:r>
              <a:rPr lang="en-US" sz="2000" b="1">
                <a:solidFill>
                  <a:srgbClr val="000000"/>
                </a:solidFill>
                <a:latin typeface="Times New Roman" panose="02020603050405020304" pitchFamily="18" charset="0"/>
                <a:cs typeface="Times New Roman" panose="02020603050405020304" pitchFamily="18" charset="0"/>
              </a:rPr>
              <a:t>ngữ gợi hình, có khả năng biểu đạt cao</a:t>
            </a:r>
          </a:p>
        </p:txBody>
      </p:sp>
      <p:sp>
        <p:nvSpPr>
          <p:cNvPr id="13" name="Rectangle 1"/>
          <p:cNvSpPr/>
          <p:nvPr/>
        </p:nvSpPr>
        <p:spPr>
          <a:xfrm>
            <a:off x="9235134" y="854170"/>
            <a:ext cx="2481145" cy="5262979"/>
          </a:xfrm>
          <a:prstGeom prst="rect">
            <a:avLst/>
          </a:prstGeom>
          <a:solidFill>
            <a:schemeClr val="accent6">
              <a:lumMod val="60000"/>
              <a:lumOff val="40000"/>
            </a:schemeClr>
          </a:solidFill>
          <a:ln w="28575">
            <a:solidFill>
              <a:srgbClr val="0066FF"/>
            </a:solidFill>
            <a:prstDash val="lgDash"/>
          </a:ln>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456565" fontAlgn="base">
              <a:spcBef>
                <a:spcPct val="0"/>
              </a:spcBef>
              <a:spcAft>
                <a:spcPct val="0"/>
              </a:spcAft>
            </a:pPr>
            <a:r>
              <a:rPr lang="vi-VN" sz="2400" b="1" dirty="0">
                <a:solidFill>
                  <a:srgbClr val="C00000"/>
                </a:solidFill>
                <a:latin typeface="Times New Roman" panose="02020603050405020304" pitchFamily="18" charset="0"/>
                <a:cs typeface="Times New Roman" panose="02020603050405020304" pitchFamily="18" charset="0"/>
              </a:rPr>
              <a:t>2. </a:t>
            </a:r>
            <a:r>
              <a:rPr lang="en-US" sz="2400" b="1" dirty="0" err="1">
                <a:solidFill>
                  <a:srgbClr val="C00000"/>
                </a:solidFill>
                <a:latin typeface="Times New Roman" panose="02020603050405020304" pitchFamily="18" charset="0"/>
                <a:cs typeface="Times New Roman" panose="02020603050405020304" pitchFamily="18" charset="0"/>
              </a:rPr>
              <a:t>Những</a:t>
            </a:r>
            <a:endParaRPr lang="en-US" sz="2400" b="1" dirty="0">
              <a:solidFill>
                <a:srgbClr val="C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đổi mới, </a:t>
            </a: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sáng tạo</a:t>
            </a: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mạnh mẽ</a:t>
            </a: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trong</a:t>
            </a: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nghệ thuật</a:t>
            </a: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viết văn</a:t>
            </a: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xuôi của</a:t>
            </a:r>
          </a:p>
          <a:p>
            <a:pPr algn="ctr" defTabSz="456565" fontAlgn="base">
              <a:spcBef>
                <a:spcPct val="0"/>
              </a:spcBef>
              <a:spcAft>
                <a:spcPct val="0"/>
              </a:spcAft>
            </a:pPr>
            <a:r>
              <a:rPr lang="en-US" sz="2400" b="1" dirty="0" err="1">
                <a:solidFill>
                  <a:srgbClr val="C00000"/>
                </a:solidFill>
                <a:latin typeface="Times New Roman" panose="02020603050405020304" pitchFamily="18" charset="0"/>
                <a:cs typeface="Times New Roman" panose="02020603050405020304" pitchFamily="18" charset="0"/>
              </a:rPr>
              <a:t>Nguyễn</a:t>
            </a:r>
            <a:endParaRPr lang="en-US" sz="2400" b="1" dirty="0">
              <a:solidFill>
                <a:srgbClr val="C00000"/>
              </a:solidFill>
              <a:latin typeface="Times New Roman" panose="02020603050405020304" pitchFamily="18" charset="0"/>
              <a:cs typeface="Times New Roman" panose="02020603050405020304" pitchFamily="18" charset="0"/>
            </a:endParaRP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Minh Châu</a:t>
            </a: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và của</a:t>
            </a: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văn học</a:t>
            </a: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Việt Nam</a:t>
            </a:r>
          </a:p>
          <a:p>
            <a:pPr algn="ctr" defTabSz="456565" fontAlgn="base">
              <a:spcBef>
                <a:spcPct val="0"/>
              </a:spcBef>
              <a:spcAft>
                <a:spcPct val="0"/>
              </a:spcAft>
            </a:pPr>
            <a:r>
              <a:rPr lang="en-US" sz="2400" b="1" dirty="0">
                <a:solidFill>
                  <a:srgbClr val="C00000"/>
                </a:solidFill>
                <a:latin typeface="Times New Roman" panose="02020603050405020304" pitchFamily="18" charset="0"/>
                <a:cs typeface="Times New Roman" panose="02020603050405020304" pitchFamily="18" charset="0"/>
              </a:rPr>
              <a:t>sau 1975</a:t>
            </a:r>
          </a:p>
        </p:txBody>
      </p:sp>
      <p:sp>
        <p:nvSpPr>
          <p:cNvPr id="14" name="Line 12"/>
          <p:cNvSpPr>
            <a:spLocks noChangeShapeType="1"/>
          </p:cNvSpPr>
          <p:nvPr/>
        </p:nvSpPr>
        <p:spPr bwMode="auto">
          <a:xfrm flipH="1" flipV="1">
            <a:off x="8131834" y="2813696"/>
            <a:ext cx="1045914" cy="433377"/>
          </a:xfrm>
          <a:prstGeom prst="line">
            <a:avLst/>
          </a:prstGeom>
          <a:noFill/>
          <a:ln w="28575">
            <a:solidFill>
              <a:srgbClr val="0066FF"/>
            </a:solidFill>
            <a:prstDash val="lgDash"/>
            <a:round/>
            <a:tailEnd type="triangle" w="med" len="med"/>
          </a:ln>
          <a:extLst>
            <a:ext uri="{909E8E84-426E-40DD-AFC4-6F175D3DCCD1}">
              <a14:hiddenFill xmlns:a14="http://schemas.microsoft.com/office/drawing/2010/main">
                <a:noFill/>
              </a14:hiddenFill>
            </a:ext>
          </a:extLst>
        </p:spPr>
        <p:txBody>
          <a:bodyPr lIns="108807" tIns="54404" rIns="108807" bIns="54404"/>
          <a:lstStyle/>
          <a:p>
            <a:pPr defTabSz="456565" fontAlgn="base">
              <a:spcBef>
                <a:spcPct val="0"/>
              </a:spcBef>
              <a:spcAft>
                <a:spcPct val="0"/>
              </a:spcAft>
            </a:pPr>
            <a:endParaRPr lang="en-US" sz="2000" b="1">
              <a:solidFill>
                <a:srgbClr val="000000"/>
              </a:solidFill>
              <a:latin typeface="Times New Roman" panose="02020603050405020304" pitchFamily="18" charset="0"/>
              <a:cs typeface="Times New Roman" panose="02020603050405020304" pitchFamily="18" charset="0"/>
            </a:endParaRPr>
          </a:p>
        </p:txBody>
      </p:sp>
      <p:sp>
        <p:nvSpPr>
          <p:cNvPr id="16" name="Line 12"/>
          <p:cNvSpPr>
            <a:spLocks noChangeShapeType="1"/>
          </p:cNvSpPr>
          <p:nvPr/>
        </p:nvSpPr>
        <p:spPr bwMode="auto">
          <a:xfrm flipH="1" flipV="1">
            <a:off x="8131834" y="1477990"/>
            <a:ext cx="1076197" cy="1798609"/>
          </a:xfrm>
          <a:prstGeom prst="line">
            <a:avLst/>
          </a:prstGeom>
          <a:noFill/>
          <a:ln w="28575">
            <a:solidFill>
              <a:srgbClr val="0066FF"/>
            </a:solidFill>
            <a:prstDash val="lgDash"/>
            <a:round/>
            <a:tailEnd type="triangle" w="med" len="med"/>
          </a:ln>
          <a:extLst>
            <a:ext uri="{909E8E84-426E-40DD-AFC4-6F175D3DCCD1}">
              <a14:hiddenFill xmlns:a14="http://schemas.microsoft.com/office/drawing/2010/main">
                <a:noFill/>
              </a14:hiddenFill>
            </a:ext>
          </a:extLst>
        </p:spPr>
        <p:txBody>
          <a:bodyPr lIns="108807" tIns="54404" rIns="108807" bIns="54404"/>
          <a:lstStyle/>
          <a:p>
            <a:pPr defTabSz="456565" fontAlgn="base">
              <a:spcBef>
                <a:spcPct val="0"/>
              </a:spcBef>
              <a:spcAft>
                <a:spcPct val="0"/>
              </a:spcAft>
            </a:pPr>
            <a:endParaRPr lang="en-US" sz="2000" b="1">
              <a:solidFill>
                <a:srgbClr val="000000"/>
              </a:solidFill>
              <a:latin typeface="Times New Roman" panose="02020603050405020304" pitchFamily="18" charset="0"/>
              <a:cs typeface="Times New Roman" panose="02020603050405020304" pitchFamily="18" charset="0"/>
            </a:endParaRPr>
          </a:p>
        </p:txBody>
      </p:sp>
      <p:sp>
        <p:nvSpPr>
          <p:cNvPr id="19" name="Line 12"/>
          <p:cNvSpPr>
            <a:spLocks noChangeShapeType="1"/>
          </p:cNvSpPr>
          <p:nvPr/>
        </p:nvSpPr>
        <p:spPr bwMode="auto">
          <a:xfrm flipH="1">
            <a:off x="8170554" y="3358381"/>
            <a:ext cx="1045912" cy="980809"/>
          </a:xfrm>
          <a:prstGeom prst="line">
            <a:avLst/>
          </a:prstGeom>
          <a:noFill/>
          <a:ln w="28575">
            <a:solidFill>
              <a:srgbClr val="0066FF"/>
            </a:solidFill>
            <a:prstDash val="lgDash"/>
            <a:round/>
            <a:tailEnd type="triangle" w="med" len="med"/>
          </a:ln>
          <a:extLst>
            <a:ext uri="{909E8E84-426E-40DD-AFC4-6F175D3DCCD1}">
              <a14:hiddenFill xmlns:a14="http://schemas.microsoft.com/office/drawing/2010/main">
                <a:noFill/>
              </a14:hiddenFill>
            </a:ext>
          </a:extLst>
        </p:spPr>
        <p:txBody>
          <a:bodyPr lIns="108807" tIns="54404" rIns="108807" bIns="54404"/>
          <a:lstStyle/>
          <a:p>
            <a:pPr defTabSz="456565" fontAlgn="base">
              <a:spcBef>
                <a:spcPct val="0"/>
              </a:spcBef>
              <a:spcAft>
                <a:spcPct val="0"/>
              </a:spcAft>
            </a:pPr>
            <a:endParaRPr lang="en-US" sz="2000" b="1">
              <a:solidFill>
                <a:srgbClr val="000000"/>
              </a:solidFill>
              <a:latin typeface="Times New Roman" panose="02020603050405020304" pitchFamily="18" charset="0"/>
              <a:cs typeface="Times New Roman" panose="02020603050405020304" pitchFamily="18" charset="0"/>
            </a:endParaRPr>
          </a:p>
        </p:txBody>
      </p:sp>
      <p:sp>
        <p:nvSpPr>
          <p:cNvPr id="20" name="Line 12"/>
          <p:cNvSpPr>
            <a:spLocks noChangeShapeType="1"/>
          </p:cNvSpPr>
          <p:nvPr/>
        </p:nvSpPr>
        <p:spPr bwMode="auto">
          <a:xfrm flipH="1">
            <a:off x="8236183" y="3466422"/>
            <a:ext cx="977987" cy="2278770"/>
          </a:xfrm>
          <a:prstGeom prst="line">
            <a:avLst/>
          </a:prstGeom>
          <a:noFill/>
          <a:ln w="28575">
            <a:solidFill>
              <a:srgbClr val="0066FF"/>
            </a:solidFill>
            <a:prstDash val="lgDash"/>
            <a:round/>
            <a:tailEnd type="triangle" w="med" len="med"/>
          </a:ln>
          <a:extLst>
            <a:ext uri="{909E8E84-426E-40DD-AFC4-6F175D3DCCD1}">
              <a14:hiddenFill xmlns:a14="http://schemas.microsoft.com/office/drawing/2010/main">
                <a:noFill/>
              </a14:hiddenFill>
            </a:ext>
          </a:extLst>
        </p:spPr>
        <p:txBody>
          <a:bodyPr lIns="108807" tIns="54404" rIns="108807" bIns="54404"/>
          <a:lstStyle/>
          <a:p>
            <a:pPr defTabSz="456565" fontAlgn="base">
              <a:spcBef>
                <a:spcPct val="0"/>
              </a:spcBef>
              <a:spcAft>
                <a:spcPct val="0"/>
              </a:spcAft>
            </a:pPr>
            <a:endParaRPr lang="en-US" sz="20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P spid="16"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Tranh Tô Màu Thuyền Buồm Cho Bé | Công cụ đồ họa EPS Tải xuống miễn phí -  Pikb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35422B"/>
              </a:solidFill>
              <a:effectLst/>
              <a:uLnTx/>
              <a:uFillTx/>
              <a:latin typeface="Arial" panose="020B0604020202020204" pitchFamily="34" charset="0"/>
              <a:ea typeface="+mn-ea"/>
              <a:cs typeface="+mn-cs"/>
            </a:endParaRPr>
          </a:p>
        </p:txBody>
      </p:sp>
      <p:pic>
        <p:nvPicPr>
          <p:cNvPr id="3" name="Picture 2" descr="mọi ng vẽ giùm mik hình ảnh chiếc thuyền trong tác phẩm chiếc thuyền ngoài  xa đc ko ạ câu hỏi 807127 - hoidap247.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96636" y="3998874"/>
            <a:ext cx="4857750" cy="3055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4BCFE44-99AF-0C2E-E36A-0B2831FCBE45}"/>
              </a:ext>
            </a:extLst>
          </p:cNvPr>
          <p:cNvSpPr>
            <a:spLocks noGrp="1"/>
          </p:cNvSpPr>
          <p:nvPr>
            <p:ph type="title"/>
          </p:nvPr>
        </p:nvSpPr>
        <p:spPr>
          <a:xfrm>
            <a:off x="402771" y="105037"/>
            <a:ext cx="11081657" cy="1122400"/>
          </a:xfrm>
        </p:spPr>
        <p:txBody>
          <a:bodyPr/>
          <a:lstStyle/>
          <a:p>
            <a:r>
              <a:rPr lang="vi-VN" sz="4400" dirty="0">
                <a:latin typeface="Open Sans Light" panose="020B0306030504020204" pitchFamily="34" charset="0"/>
                <a:ea typeface="Open Sans Light" panose="020B0306030504020204" pitchFamily="34" charset="0"/>
                <a:cs typeface="Open Sans Light" panose="020B0306030504020204" pitchFamily="34" charset="0"/>
              </a:rPr>
              <a:t>LUYỆN TẬP – VẬN DỤNG</a:t>
            </a:r>
            <a:endParaRPr lang="en-US" sz="4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8A79D653-C5A3-CDB8-21EC-76194A30355B}"/>
              </a:ext>
            </a:extLst>
          </p:cNvPr>
          <p:cNvSpPr txBox="1"/>
          <p:nvPr/>
        </p:nvSpPr>
        <p:spPr>
          <a:xfrm>
            <a:off x="402771" y="1182231"/>
            <a:ext cx="4158343" cy="3108543"/>
          </a:xfrm>
          <a:prstGeom prst="rect">
            <a:avLst/>
          </a:prstGeom>
          <a:noFill/>
        </p:spPr>
        <p:txBody>
          <a:bodyPr wrap="square">
            <a:spAutoFit/>
          </a:bodyPr>
          <a:lstStyle/>
          <a:p>
            <a:pPr algn="just"/>
            <a:r>
              <a:rPr lang="vi-VN" sz="2800" b="1" dirty="0">
                <a:solidFill>
                  <a:srgbClr val="000000"/>
                </a:solidFill>
                <a:effectLst/>
                <a:latin typeface="Open Sans" panose="020B0606030504020204" pitchFamily="34" charset="0"/>
              </a:rPr>
              <a:t>Câu 6 (trang 33 sgk Ngữ văn 12 Tập 1):</a:t>
            </a:r>
            <a:r>
              <a:rPr lang="vi-VN" sz="2800" b="1" dirty="0">
                <a:solidFill>
                  <a:srgbClr val="C00000"/>
                </a:solidFill>
                <a:effectLst/>
                <a:latin typeface="Open Sans" panose="020B0606030504020204" pitchFamily="34" charset="0"/>
              </a:rPr>
              <a:t> </a:t>
            </a:r>
            <a:r>
              <a:rPr lang="vi-VN" sz="2800" b="1" strike="noStrike" dirty="0">
                <a:solidFill>
                  <a:srgbClr val="C00000"/>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Hãy trình bày quan điểm của em về sự lựa chọn cách sống của người đàn bà hàng chài</a:t>
            </a:r>
            <a:r>
              <a:rPr lang="vi-VN" sz="2800" b="1" dirty="0">
                <a:solidFill>
                  <a:srgbClr val="C00000"/>
                </a:solidFill>
                <a:latin typeface="Open Sans" panose="020B0606030504020204" pitchFamily="34" charset="0"/>
              </a:rPr>
              <a:t>.</a:t>
            </a:r>
            <a:endParaRPr lang="en-US" sz="2800" dirty="0">
              <a:solidFill>
                <a:srgbClr val="C00000"/>
              </a:solidFill>
            </a:endParaRPr>
          </a:p>
        </p:txBody>
      </p:sp>
      <p:sp>
        <p:nvSpPr>
          <p:cNvPr id="10" name="TextBox 9">
            <a:extLst>
              <a:ext uri="{FF2B5EF4-FFF2-40B4-BE49-F238E27FC236}">
                <a16:creationId xmlns:a16="http://schemas.microsoft.com/office/drawing/2014/main" id="{EC082275-8B92-B7F1-D47F-D534FFBC8D47}"/>
              </a:ext>
            </a:extLst>
          </p:cNvPr>
          <p:cNvSpPr txBox="1"/>
          <p:nvPr/>
        </p:nvSpPr>
        <p:spPr>
          <a:xfrm>
            <a:off x="5260521" y="1182231"/>
            <a:ext cx="6667499" cy="5262979"/>
          </a:xfrm>
          <a:prstGeom prst="rect">
            <a:avLst/>
          </a:prstGeom>
          <a:noFill/>
        </p:spPr>
        <p:txBody>
          <a:bodyPr wrap="square">
            <a:spAutoFit/>
          </a:bodyPr>
          <a:lstStyle/>
          <a:p>
            <a:pPr algn="just"/>
            <a:r>
              <a:rPr lang="vi-VN" sz="2400" b="1" i="0" dirty="0">
                <a:solidFill>
                  <a:srgbClr val="000000"/>
                </a:solidFill>
                <a:effectLst/>
                <a:latin typeface="Open Sans" panose="020B0606030504020204" pitchFamily="34" charset="0"/>
              </a:rPr>
              <a:t>Trả lời:</a:t>
            </a:r>
            <a:endParaRPr lang="vi-VN" sz="2400" b="0" i="0" dirty="0">
              <a:solidFill>
                <a:srgbClr val="000000"/>
              </a:solidFill>
              <a:effectLst/>
              <a:latin typeface="Open Sans" panose="020B0606030504020204" pitchFamily="34" charset="0"/>
            </a:endParaRPr>
          </a:p>
          <a:p>
            <a:pPr algn="just"/>
            <a:r>
              <a:rPr lang="vi-VN" sz="2400" b="0" i="0" dirty="0">
                <a:solidFill>
                  <a:srgbClr val="000000"/>
                </a:solidFill>
                <a:effectLst/>
                <a:latin typeface="Open Sans" panose="020B0606030504020204" pitchFamily="34" charset="0"/>
              </a:rPr>
              <a:t>Em cho rằng người đàn bà hàng chài lựa chọn cuộc sống như vậy trong hoàn cảnh như vậy là sự lựa chọn bắt buộc. Bởi bản thân không thể nuôi nổi tất cả các con, còn phụ thuộc vào người chồng và quan trọng hơn hết người đàn bà vẫn luôn mang một ơn huệ của người chồng. Vì vậy, nhờ vào tình thương con và vì tương lai của những đứa con, chị chấp nhận hi sinh cuộc đời chị để gieo hy vọng vào tương lai, cuộc sống của các con sẽ no đủ, đầm ấm hơn. Qua sự lựa chọn đó, em thấy người đàn bà hàng chài là một người phụ nữ giàu đức hy sinh.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14C714-5808-5584-5523-57A4974BA222}"/>
              </a:ext>
            </a:extLst>
          </p:cNvPr>
          <p:cNvSpPr txBox="1"/>
          <p:nvPr/>
        </p:nvSpPr>
        <p:spPr>
          <a:xfrm>
            <a:off x="3009900" y="646112"/>
            <a:ext cx="7015843" cy="3162789"/>
          </a:xfrm>
          <a:prstGeom prst="rect">
            <a:avLst/>
          </a:prstGeom>
          <a:noFill/>
        </p:spPr>
        <p:txBody>
          <a:bodyPr wrap="square">
            <a:spAutoFit/>
          </a:bodyPr>
          <a:lstStyle/>
          <a:p>
            <a:pPr algn="ctr">
              <a:lnSpc>
                <a:spcPct val="150000"/>
              </a:lnSpc>
            </a:pPr>
            <a:r>
              <a:rPr lang="vi-VN" sz="2400" b="1" i="0" dirty="0">
                <a:solidFill>
                  <a:srgbClr val="C00000"/>
                </a:solidFill>
                <a:effectLst/>
                <a:latin typeface="Open Sans" panose="020B0606030504020204" pitchFamily="34" charset="0"/>
              </a:rPr>
              <a:t>VỀ NHÀ:</a:t>
            </a:r>
          </a:p>
          <a:p>
            <a:pPr marL="457200" indent="-457200" algn="just">
              <a:lnSpc>
                <a:spcPct val="150000"/>
              </a:lnSpc>
              <a:buFont typeface="+mj-lt"/>
              <a:buAutoNum type="arabicPeriod"/>
            </a:pPr>
            <a:r>
              <a:rPr lang="vi-VN" sz="2800" b="0" i="0" dirty="0">
                <a:solidFill>
                  <a:schemeClr val="bg2">
                    <a:lumMod val="10000"/>
                  </a:schemeClr>
                </a:solidFill>
                <a:effectLst/>
                <a:latin typeface="Open Sans" panose="020B0606030504020204" pitchFamily="34" charset="0"/>
              </a:rPr>
              <a:t>LÀM BÀI TẬP THỰC HÀNH TIẾNG VIỆT;</a:t>
            </a:r>
          </a:p>
          <a:p>
            <a:pPr marL="457200" indent="-457200" algn="just">
              <a:lnSpc>
                <a:spcPct val="150000"/>
              </a:lnSpc>
              <a:buFont typeface="+mj-lt"/>
              <a:buAutoNum type="arabicPeriod"/>
            </a:pPr>
            <a:r>
              <a:rPr lang="vi-VN" sz="2800" dirty="0">
                <a:solidFill>
                  <a:schemeClr val="bg2">
                    <a:lumMod val="10000"/>
                  </a:schemeClr>
                </a:solidFill>
                <a:latin typeface="Open Sans" panose="020B0606030504020204" pitchFamily="34" charset="0"/>
              </a:rPr>
              <a:t>ĐỌC CÁC TRUYỆN NGẮN KHÁC CỦA NGUYỄN HUY THIỆP VÀ NGUYỄN MINH CHÂU;</a:t>
            </a:r>
            <a:endParaRPr lang="vi-VN" sz="2800" b="0" i="0" dirty="0">
              <a:solidFill>
                <a:schemeClr val="bg2">
                  <a:lumMod val="10000"/>
                </a:schemeClr>
              </a:solidFill>
              <a:effectLst/>
              <a:latin typeface="Open Sans" panose="020B0606030504020204" pitchFamily="34" charset="0"/>
            </a:endParaRPr>
          </a:p>
        </p:txBody>
      </p:sp>
      <p:pic>
        <p:nvPicPr>
          <p:cNvPr id="5" name="Picture 4" descr="mọi ng vẽ giùm mik hình ảnh chiếc thuyền trong tác phẩm chiếc thuyền ngoài  xa đc ko ạ câu hỏi 807127 - hoidap247.com">
            <a:extLst>
              <a:ext uri="{FF2B5EF4-FFF2-40B4-BE49-F238E27FC236}">
                <a16:creationId xmlns:a16="http://schemas.microsoft.com/office/drawing/2014/main" id="{322C4426-06B4-AA67-6696-3591E14ED5D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25904" y="3458122"/>
            <a:ext cx="4857750" cy="3055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1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10;&#10;Description automatically generated">
            <a:extLst>
              <a:ext uri="{FF2B5EF4-FFF2-40B4-BE49-F238E27FC236}">
                <a16:creationId xmlns:a16="http://schemas.microsoft.com/office/drawing/2014/main" id="{B918A50E-CF70-4952-BB22-D4E1597C0131}"/>
              </a:ext>
            </a:extLst>
          </p:cNvPr>
          <p:cNvPicPr>
            <a:picLocks noChangeAspect="1"/>
          </p:cNvPicPr>
          <p:nvPr/>
        </p:nvPicPr>
        <p:blipFill>
          <a:blip r:embed="rId2"/>
          <a:stretch>
            <a:fillRect/>
          </a:stretch>
        </p:blipFill>
        <p:spPr>
          <a:xfrm>
            <a:off x="480411" y="514929"/>
            <a:ext cx="8128000" cy="4888345"/>
          </a:xfrm>
          <a:prstGeom prst="rect">
            <a:avLst/>
          </a:prstGeom>
          <a:ln w="228600" cap="sq" cmpd="thickThin">
            <a:solidFill>
              <a:srgbClr val="000000"/>
            </a:solidFill>
            <a:prstDash val="solid"/>
            <a:miter lim="800000"/>
          </a:ln>
          <a:effectLst>
            <a:innerShdw blurRad="76200">
              <a:srgbClr val="000000"/>
            </a:innerShdw>
          </a:effectLst>
        </p:spPr>
      </p:pic>
      <p:sp>
        <p:nvSpPr>
          <p:cNvPr id="8" name="Title 6">
            <a:extLst>
              <a:ext uri="{FF2B5EF4-FFF2-40B4-BE49-F238E27FC236}">
                <a16:creationId xmlns:a16="http://schemas.microsoft.com/office/drawing/2014/main" id="{94BD1659-4C04-4E94-95F6-FA1637D47B76}"/>
              </a:ext>
            </a:extLst>
          </p:cNvPr>
          <p:cNvSpPr>
            <a:spLocks noGrp="1"/>
          </p:cNvSpPr>
          <p:nvPr>
            <p:ph type="title"/>
          </p:nvPr>
        </p:nvSpPr>
        <p:spPr>
          <a:xfrm>
            <a:off x="8746957" y="813777"/>
            <a:ext cx="3445044" cy="1621193"/>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b="1" dirty="0">
                <a:solidFill>
                  <a:schemeClr val="tx2">
                    <a:lumMod val="90000"/>
                    <a:lumOff val="10000"/>
                  </a:schemeClr>
                </a:solidFill>
                <a:latin typeface="Cambria" panose="02040503050406030204" pitchFamily="18" charset="0"/>
                <a:ea typeface="Cambria" panose="02040503050406030204" pitchFamily="18" charset="0"/>
              </a:rPr>
              <a:t>CÔ GÁI HAY BÀ GIÀ?</a:t>
            </a:r>
          </a:p>
        </p:txBody>
      </p:sp>
      <p:sp>
        <p:nvSpPr>
          <p:cNvPr id="2" name="TextBox 1"/>
          <p:cNvSpPr txBox="1"/>
          <p:nvPr/>
        </p:nvSpPr>
        <p:spPr>
          <a:xfrm>
            <a:off x="138546" y="6192982"/>
            <a:ext cx="12178145"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667" b="1" i="0" u="none" strike="noStrike" kern="0" cap="none" spc="0" normalizeH="0" baseline="0" noProof="0">
                <a:ln>
                  <a:noFill/>
                </a:ln>
                <a:solidFill>
                  <a:srgbClr val="FFFFFF"/>
                </a:solidFill>
                <a:effectLst/>
                <a:uLnTx/>
                <a:uFillTx/>
                <a:latin typeface="Arial"/>
                <a:ea typeface="+mn-ea"/>
                <a:cs typeface="Arial"/>
                <a:sym typeface="Arial"/>
              </a:rPr>
              <a:t>QUAN SÁT VÀ </a:t>
            </a: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CHO BIẾT HÌNH ẢNH ĐẦU TIÊN CÁC EM THẤY ĐƯỢC?</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 name="Rectangle 2"/>
          <p:cNvSpPr/>
          <p:nvPr/>
        </p:nvSpPr>
        <p:spPr>
          <a:xfrm>
            <a:off x="9282546" y="2959101"/>
            <a:ext cx="1787236" cy="6707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1867" b="1" i="0" u="none" strike="noStrike" kern="0" cap="none" spc="0" normalizeH="0" baseline="0" noProof="0" dirty="0">
                <a:ln>
                  <a:noFill/>
                </a:ln>
                <a:solidFill>
                  <a:srgbClr val="FF0000"/>
                </a:solidFill>
                <a:effectLst/>
                <a:uLnTx/>
                <a:uFillTx/>
                <a:latin typeface="Arial" panose="020B0604020202020204" pitchFamily="34" charset="0"/>
                <a:ea typeface="+mn-ea"/>
                <a:cs typeface="+mn-cs"/>
                <a:sym typeface="Arial"/>
              </a:rPr>
              <a:t>A. Cô gái</a:t>
            </a:r>
            <a:endParaRPr kumimoji="0" lang="en-US" sz="1867" b="1" i="0" u="none" strike="noStrike" kern="0" cap="none" spc="0" normalizeH="0" baseline="0" noProof="0" dirty="0">
              <a:ln>
                <a:noFill/>
              </a:ln>
              <a:solidFill>
                <a:srgbClr val="FF0000"/>
              </a:solidFill>
              <a:effectLst/>
              <a:uLnTx/>
              <a:uFillTx/>
              <a:latin typeface="Arial"/>
              <a:ea typeface="+mn-ea"/>
              <a:cs typeface="+mn-cs"/>
              <a:sym typeface="Arial"/>
            </a:endParaRPr>
          </a:p>
        </p:txBody>
      </p:sp>
      <p:sp>
        <p:nvSpPr>
          <p:cNvPr id="7" name="Rectangle 6"/>
          <p:cNvSpPr/>
          <p:nvPr/>
        </p:nvSpPr>
        <p:spPr>
          <a:xfrm>
            <a:off x="9282545" y="3905250"/>
            <a:ext cx="1787236" cy="6707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1867" b="1" i="0" u="none" strike="noStrike" kern="0" cap="none" spc="0" normalizeH="0" baseline="0" noProof="0" dirty="0">
                <a:ln>
                  <a:noFill/>
                </a:ln>
                <a:solidFill>
                  <a:srgbClr val="FFFF00"/>
                </a:solidFill>
                <a:effectLst/>
                <a:uLnTx/>
                <a:uFillTx/>
                <a:latin typeface="Arial" panose="020B0604020202020204" pitchFamily="34" charset="0"/>
                <a:ea typeface="+mn-ea"/>
                <a:cs typeface="+mn-cs"/>
                <a:sym typeface="Arial"/>
              </a:rPr>
              <a:t>B. Bà già</a:t>
            </a:r>
            <a:endParaRPr kumimoji="0" lang="en-US" sz="1867" b="1" i="0" u="none" strike="noStrike" kern="0" cap="none" spc="0" normalizeH="0" baseline="0" noProof="0" dirty="0">
              <a:ln>
                <a:noFill/>
              </a:ln>
              <a:solidFill>
                <a:srgbClr val="FFFF00"/>
              </a:solidFill>
              <a:effectLst/>
              <a:uLnTx/>
              <a:uFillTx/>
              <a:latin typeface="Arial"/>
              <a:ea typeface="+mn-ea"/>
              <a:cs typeface="+mn-cs"/>
              <a:sym typeface="Arial"/>
            </a:endParaRPr>
          </a:p>
        </p:txBody>
      </p:sp>
    </p:spTree>
    <p:extLst>
      <p:ext uri="{BB962C8B-B14F-4D97-AF65-F5344CB8AC3E}">
        <p14:creationId xmlns:p14="http://schemas.microsoft.com/office/powerpoint/2010/main" val="273777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94BD1659-4C04-4E94-95F6-FA1637D47B76}"/>
              </a:ext>
            </a:extLst>
          </p:cNvPr>
          <p:cNvSpPr>
            <a:spLocks noGrp="1"/>
          </p:cNvSpPr>
          <p:nvPr>
            <p:ph type="title"/>
          </p:nvPr>
        </p:nvSpPr>
        <p:spPr>
          <a:xfrm>
            <a:off x="8746957" y="744504"/>
            <a:ext cx="3445044" cy="1621193"/>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vi-VN" b="1" dirty="0">
                <a:solidFill>
                  <a:schemeClr val="tx2">
                    <a:lumMod val="90000"/>
                    <a:lumOff val="10000"/>
                  </a:schemeClr>
                </a:solidFill>
                <a:latin typeface="Cambria" panose="02040503050406030204" pitchFamily="18" charset="0"/>
                <a:ea typeface="Cambria" panose="02040503050406030204" pitchFamily="18" charset="0"/>
              </a:rPr>
              <a:t>THỎ </a:t>
            </a:r>
            <a:r>
              <a:rPr lang="en-US" b="1" dirty="0">
                <a:solidFill>
                  <a:schemeClr val="tx2">
                    <a:lumMod val="90000"/>
                    <a:lumOff val="10000"/>
                  </a:schemeClr>
                </a:solidFill>
                <a:latin typeface="Cambria" panose="02040503050406030204" pitchFamily="18" charset="0"/>
                <a:ea typeface="Cambria" panose="02040503050406030204" pitchFamily="18" charset="0"/>
              </a:rPr>
              <a:t>HAY</a:t>
            </a:r>
            <a:r>
              <a:rPr lang="vi-VN" b="1" dirty="0">
                <a:solidFill>
                  <a:schemeClr val="tx2">
                    <a:lumMod val="90000"/>
                    <a:lumOff val="10000"/>
                  </a:schemeClr>
                </a:solidFill>
                <a:latin typeface="Cambria" panose="02040503050406030204" pitchFamily="18" charset="0"/>
                <a:ea typeface="Cambria" panose="02040503050406030204" pitchFamily="18" charset="0"/>
              </a:rPr>
              <a:t> VỊT</a:t>
            </a:r>
            <a:r>
              <a:rPr lang="en-US" b="1" dirty="0">
                <a:solidFill>
                  <a:schemeClr val="tx2">
                    <a:lumMod val="90000"/>
                    <a:lumOff val="10000"/>
                  </a:schemeClr>
                </a:solidFill>
                <a:latin typeface="Cambria" panose="02040503050406030204" pitchFamily="18" charset="0"/>
                <a:ea typeface="Cambria" panose="02040503050406030204" pitchFamily="18" charset="0"/>
              </a:rPr>
              <a:t>?</a:t>
            </a:r>
          </a:p>
        </p:txBody>
      </p:sp>
      <p:sp>
        <p:nvSpPr>
          <p:cNvPr id="2" name="TextBox 1"/>
          <p:cNvSpPr txBox="1"/>
          <p:nvPr/>
        </p:nvSpPr>
        <p:spPr>
          <a:xfrm>
            <a:off x="138546" y="6192982"/>
            <a:ext cx="12178145"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667" b="1" i="0" u="none" strike="noStrike" kern="0" cap="none" spc="0" normalizeH="0" baseline="0" noProof="0">
                <a:ln>
                  <a:noFill/>
                </a:ln>
                <a:solidFill>
                  <a:srgbClr val="FFFFFF"/>
                </a:solidFill>
                <a:effectLst/>
                <a:uLnTx/>
                <a:uFillTx/>
                <a:latin typeface="Arial"/>
                <a:ea typeface="+mn-ea"/>
                <a:cs typeface="Arial"/>
                <a:sym typeface="Arial"/>
              </a:rPr>
              <a:t>QUAN SÁT VÀ </a:t>
            </a: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CHO BIẾT HÌNH ẢNH ĐẦU TIÊN CÁC EM THẤY ĐƯỢC?</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 name="Rectangle 2"/>
          <p:cNvSpPr/>
          <p:nvPr/>
        </p:nvSpPr>
        <p:spPr>
          <a:xfrm>
            <a:off x="9282546" y="2959101"/>
            <a:ext cx="1787236" cy="6707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1867" b="1" i="0" u="none" strike="noStrike" kern="0" cap="none" spc="0" normalizeH="0" baseline="0" noProof="0" dirty="0">
                <a:ln>
                  <a:noFill/>
                </a:ln>
                <a:solidFill>
                  <a:srgbClr val="FF0000"/>
                </a:solidFill>
                <a:effectLst/>
                <a:uLnTx/>
                <a:uFillTx/>
                <a:latin typeface="Arial" panose="020B0604020202020204" pitchFamily="34" charset="0"/>
                <a:ea typeface="+mn-ea"/>
                <a:cs typeface="+mn-cs"/>
                <a:sym typeface="Arial"/>
              </a:rPr>
              <a:t>A. THỎ</a:t>
            </a:r>
            <a:endParaRPr kumimoji="0" lang="en-US" sz="1867" b="1" i="0" u="none" strike="noStrike" kern="0" cap="none" spc="0" normalizeH="0" baseline="0" noProof="0" dirty="0">
              <a:ln>
                <a:noFill/>
              </a:ln>
              <a:solidFill>
                <a:srgbClr val="FF0000"/>
              </a:solidFill>
              <a:effectLst/>
              <a:uLnTx/>
              <a:uFillTx/>
              <a:latin typeface="Arial"/>
              <a:ea typeface="+mn-ea"/>
              <a:cs typeface="+mn-cs"/>
              <a:sym typeface="Arial"/>
            </a:endParaRPr>
          </a:p>
        </p:txBody>
      </p:sp>
      <p:sp>
        <p:nvSpPr>
          <p:cNvPr id="7" name="Rectangle 6"/>
          <p:cNvSpPr/>
          <p:nvPr/>
        </p:nvSpPr>
        <p:spPr>
          <a:xfrm>
            <a:off x="9282545" y="3905250"/>
            <a:ext cx="1787236" cy="6707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1867" b="1" i="0" u="none" strike="noStrike" kern="0" cap="none" spc="0" normalizeH="0" baseline="0" noProof="0" dirty="0">
                <a:ln>
                  <a:noFill/>
                </a:ln>
                <a:solidFill>
                  <a:srgbClr val="FFFF00"/>
                </a:solidFill>
                <a:effectLst/>
                <a:uLnTx/>
                <a:uFillTx/>
                <a:latin typeface="Arial" panose="020B0604020202020204" pitchFamily="34" charset="0"/>
                <a:ea typeface="+mn-ea"/>
                <a:cs typeface="+mn-cs"/>
                <a:sym typeface="Arial"/>
              </a:rPr>
              <a:t>B. VỊT</a:t>
            </a:r>
            <a:endParaRPr kumimoji="0" lang="en-US" sz="1867" b="1" i="0" u="none" strike="noStrike" kern="0" cap="none" spc="0" normalizeH="0" baseline="0" noProof="0" dirty="0">
              <a:ln>
                <a:noFill/>
              </a:ln>
              <a:solidFill>
                <a:srgbClr val="FFFF00"/>
              </a:solidFill>
              <a:effectLst/>
              <a:uLnTx/>
              <a:uFillTx/>
              <a:latin typeface="Arial"/>
              <a:ea typeface="+mn-ea"/>
              <a:cs typeface="+mn-cs"/>
              <a:sym typeface="Arial"/>
            </a:endParaRPr>
          </a:p>
        </p:txBody>
      </p:sp>
      <p:pic>
        <p:nvPicPr>
          <p:cNvPr id="1026" name="Picture 2" descr="trắc nghiệm hình ảnh chú th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84" y="455276"/>
            <a:ext cx="8075137" cy="534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41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94BD1659-4C04-4E94-95F6-FA1637D47B76}"/>
              </a:ext>
            </a:extLst>
          </p:cNvPr>
          <p:cNvSpPr>
            <a:spLocks noGrp="1"/>
          </p:cNvSpPr>
          <p:nvPr>
            <p:ph type="title"/>
          </p:nvPr>
        </p:nvSpPr>
        <p:spPr>
          <a:xfrm>
            <a:off x="7384471" y="966178"/>
            <a:ext cx="4544292" cy="1621193"/>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vi-VN" sz="3467" b="1" dirty="0">
                <a:solidFill>
                  <a:schemeClr val="tx2">
                    <a:lumMod val="90000"/>
                    <a:lumOff val="10000"/>
                  </a:schemeClr>
                </a:solidFill>
                <a:latin typeface="Cambria" panose="02040503050406030204" pitchFamily="18" charset="0"/>
                <a:ea typeface="Cambria" panose="02040503050406030204" pitchFamily="18" charset="0"/>
              </a:rPr>
              <a:t>Ổ KHÓA </a:t>
            </a:r>
            <a:r>
              <a:rPr lang="en-US" sz="3467" b="1" dirty="0">
                <a:solidFill>
                  <a:schemeClr val="tx2">
                    <a:lumMod val="90000"/>
                    <a:lumOff val="10000"/>
                  </a:schemeClr>
                </a:solidFill>
                <a:latin typeface="Cambria" panose="02040503050406030204" pitchFamily="18" charset="0"/>
                <a:ea typeface="Cambria" panose="02040503050406030204" pitchFamily="18" charset="0"/>
              </a:rPr>
              <a:t>HAY</a:t>
            </a:r>
            <a:r>
              <a:rPr lang="vi-VN" sz="3467" b="1" dirty="0">
                <a:solidFill>
                  <a:schemeClr val="tx2">
                    <a:lumMod val="90000"/>
                    <a:lumOff val="10000"/>
                  </a:schemeClr>
                </a:solidFill>
                <a:latin typeface="Cambria" panose="02040503050406030204" pitchFamily="18" charset="0"/>
                <a:ea typeface="Cambria" panose="02040503050406030204" pitchFamily="18" charset="0"/>
              </a:rPr>
              <a:t> </a:t>
            </a:r>
            <a:br>
              <a:rPr lang="vi-VN" sz="3467" b="1" dirty="0">
                <a:solidFill>
                  <a:schemeClr val="tx2">
                    <a:lumMod val="90000"/>
                    <a:lumOff val="10000"/>
                  </a:schemeClr>
                </a:solidFill>
                <a:latin typeface="Cambria" panose="02040503050406030204" pitchFamily="18" charset="0"/>
                <a:ea typeface="Cambria" panose="02040503050406030204" pitchFamily="18" charset="0"/>
              </a:rPr>
            </a:br>
            <a:r>
              <a:rPr lang="vi-VN" sz="3467" b="1" dirty="0">
                <a:solidFill>
                  <a:schemeClr val="tx2">
                    <a:lumMod val="90000"/>
                    <a:lumOff val="10000"/>
                  </a:schemeClr>
                </a:solidFill>
                <a:latin typeface="Cambria" panose="02040503050406030204" pitchFamily="18" charset="0"/>
                <a:ea typeface="Cambria" panose="02040503050406030204" pitchFamily="18" charset="0"/>
              </a:rPr>
              <a:t>NGƯỜI ĐANG KHÓC</a:t>
            </a:r>
            <a:r>
              <a:rPr lang="en-US" sz="3467" b="1" dirty="0">
                <a:solidFill>
                  <a:schemeClr val="tx2">
                    <a:lumMod val="90000"/>
                    <a:lumOff val="10000"/>
                  </a:schemeClr>
                </a:solidFill>
                <a:latin typeface="Cambria" panose="02040503050406030204" pitchFamily="18" charset="0"/>
                <a:ea typeface="Cambria" panose="02040503050406030204" pitchFamily="18" charset="0"/>
              </a:rPr>
              <a:t>?</a:t>
            </a:r>
          </a:p>
        </p:txBody>
      </p:sp>
      <p:sp>
        <p:nvSpPr>
          <p:cNvPr id="2" name="TextBox 1"/>
          <p:cNvSpPr txBox="1"/>
          <p:nvPr/>
        </p:nvSpPr>
        <p:spPr>
          <a:xfrm>
            <a:off x="138546" y="6192982"/>
            <a:ext cx="12178145"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667" b="1" i="0" u="none" strike="noStrike" kern="0" cap="none" spc="0" normalizeH="0" baseline="0" noProof="0">
                <a:ln>
                  <a:noFill/>
                </a:ln>
                <a:solidFill>
                  <a:srgbClr val="FFFFFF"/>
                </a:solidFill>
                <a:effectLst/>
                <a:uLnTx/>
                <a:uFillTx/>
                <a:latin typeface="Arial"/>
                <a:ea typeface="+mn-ea"/>
                <a:cs typeface="Arial"/>
                <a:sym typeface="Arial"/>
              </a:rPr>
              <a:t>QUAN SÁT VÀ </a:t>
            </a: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CHO BIẾT HÌNH ẢNH ĐẦU TIÊN CÁC EM THẤY ĐƯỢC?</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 name="Rectangle 2"/>
          <p:cNvSpPr/>
          <p:nvPr/>
        </p:nvSpPr>
        <p:spPr>
          <a:xfrm>
            <a:off x="9282546" y="2959101"/>
            <a:ext cx="1787236" cy="6707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1867" b="1" i="0" u="none" strike="noStrike" kern="0" cap="none" spc="0" normalizeH="0" baseline="0" noProof="0" dirty="0">
                <a:ln>
                  <a:noFill/>
                </a:ln>
                <a:solidFill>
                  <a:srgbClr val="FF0000"/>
                </a:solidFill>
                <a:effectLst/>
                <a:uLnTx/>
                <a:uFillTx/>
                <a:latin typeface="Arial" panose="020B0604020202020204" pitchFamily="34" charset="0"/>
                <a:ea typeface="+mn-ea"/>
                <a:cs typeface="+mn-cs"/>
                <a:sym typeface="Arial"/>
              </a:rPr>
              <a:t>A. Ổ KHÓA</a:t>
            </a:r>
            <a:endParaRPr kumimoji="0" lang="en-US" sz="1867" b="1" i="0" u="none" strike="noStrike" kern="0" cap="none" spc="0" normalizeH="0" baseline="0" noProof="0" dirty="0">
              <a:ln>
                <a:noFill/>
              </a:ln>
              <a:solidFill>
                <a:srgbClr val="FF0000"/>
              </a:solidFill>
              <a:effectLst/>
              <a:uLnTx/>
              <a:uFillTx/>
              <a:latin typeface="Arial"/>
              <a:ea typeface="+mn-ea"/>
              <a:cs typeface="+mn-cs"/>
              <a:sym typeface="Arial"/>
            </a:endParaRPr>
          </a:p>
        </p:txBody>
      </p:sp>
      <p:sp>
        <p:nvSpPr>
          <p:cNvPr id="7" name="Rectangle 6"/>
          <p:cNvSpPr/>
          <p:nvPr/>
        </p:nvSpPr>
        <p:spPr>
          <a:xfrm>
            <a:off x="9282545" y="3905250"/>
            <a:ext cx="1787236" cy="6707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1867" b="1" i="0" u="none" strike="noStrike" kern="0" cap="none" spc="0" normalizeH="0" baseline="0" noProof="0" dirty="0">
                <a:ln>
                  <a:noFill/>
                </a:ln>
                <a:solidFill>
                  <a:srgbClr val="FFFF00"/>
                </a:solidFill>
                <a:effectLst/>
                <a:uLnTx/>
                <a:uFillTx/>
                <a:latin typeface="Arial" panose="020B0604020202020204" pitchFamily="34" charset="0"/>
                <a:ea typeface="+mn-ea"/>
                <a:cs typeface="+mn-cs"/>
                <a:sym typeface="Arial"/>
              </a:rPr>
              <a:t>B. NGƯỜI ĐANG KHÓC</a:t>
            </a:r>
            <a:endParaRPr kumimoji="0" lang="en-US" sz="1867" b="1" i="0" u="none" strike="noStrike" kern="0" cap="none" spc="0" normalizeH="0" baseline="0" noProof="0" dirty="0">
              <a:ln>
                <a:noFill/>
              </a:ln>
              <a:solidFill>
                <a:srgbClr val="FFFF00"/>
              </a:solidFill>
              <a:effectLst/>
              <a:uLnTx/>
              <a:uFillTx/>
              <a:latin typeface="Arial"/>
              <a:ea typeface="+mn-ea"/>
              <a:cs typeface="+mn-cs"/>
              <a:sym typeface="Arial"/>
            </a:endParaRPr>
          </a:p>
        </p:txBody>
      </p:sp>
      <p:pic>
        <p:nvPicPr>
          <p:cNvPr id="3074" name="Picture 2" descr="trắc nghiệm hì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5" y="427229"/>
            <a:ext cx="6844017" cy="530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36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94BD1659-4C04-4E94-95F6-FA1637D47B76}"/>
              </a:ext>
            </a:extLst>
          </p:cNvPr>
          <p:cNvSpPr>
            <a:spLocks noGrp="1"/>
          </p:cNvSpPr>
          <p:nvPr>
            <p:ph type="title"/>
          </p:nvPr>
        </p:nvSpPr>
        <p:spPr>
          <a:xfrm>
            <a:off x="8188037" y="813775"/>
            <a:ext cx="3671456" cy="1652333"/>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vi-VN" sz="4133" b="1" dirty="0">
                <a:solidFill>
                  <a:schemeClr val="tx2">
                    <a:lumMod val="90000"/>
                    <a:lumOff val="10000"/>
                  </a:schemeClr>
                </a:solidFill>
                <a:latin typeface="Cambria" panose="02040503050406030204" pitchFamily="18" charset="0"/>
                <a:ea typeface="Cambria" panose="02040503050406030204" pitchFamily="18" charset="0"/>
              </a:rPr>
              <a:t>CỘT TRỤ </a:t>
            </a:r>
            <a:r>
              <a:rPr lang="en-US" sz="4133" b="1" dirty="0">
                <a:solidFill>
                  <a:schemeClr val="tx2">
                    <a:lumMod val="90000"/>
                    <a:lumOff val="10000"/>
                  </a:schemeClr>
                </a:solidFill>
                <a:latin typeface="Cambria" panose="02040503050406030204" pitchFamily="18" charset="0"/>
                <a:ea typeface="Cambria" panose="02040503050406030204" pitchFamily="18" charset="0"/>
              </a:rPr>
              <a:t>HAY</a:t>
            </a:r>
            <a:r>
              <a:rPr lang="vi-VN" sz="4133" b="1" dirty="0">
                <a:solidFill>
                  <a:schemeClr val="tx2">
                    <a:lumMod val="90000"/>
                    <a:lumOff val="10000"/>
                  </a:schemeClr>
                </a:solidFill>
                <a:latin typeface="Cambria" panose="02040503050406030204" pitchFamily="18" charset="0"/>
                <a:ea typeface="Cambria" panose="02040503050406030204" pitchFamily="18" charset="0"/>
              </a:rPr>
              <a:t> </a:t>
            </a:r>
            <a:br>
              <a:rPr lang="vi-VN" sz="4133" b="1" dirty="0">
                <a:solidFill>
                  <a:schemeClr val="tx2">
                    <a:lumMod val="90000"/>
                    <a:lumOff val="10000"/>
                  </a:schemeClr>
                </a:solidFill>
                <a:latin typeface="Cambria" panose="02040503050406030204" pitchFamily="18" charset="0"/>
                <a:ea typeface="Cambria" panose="02040503050406030204" pitchFamily="18" charset="0"/>
              </a:rPr>
            </a:br>
            <a:r>
              <a:rPr lang="vi-VN" sz="4133" b="1" dirty="0">
                <a:solidFill>
                  <a:schemeClr val="tx2">
                    <a:lumMod val="90000"/>
                    <a:lumOff val="10000"/>
                  </a:schemeClr>
                </a:solidFill>
                <a:latin typeface="Cambria" panose="02040503050406030204" pitchFamily="18" charset="0"/>
                <a:ea typeface="Cambria" panose="02040503050406030204" pitchFamily="18" charset="0"/>
              </a:rPr>
              <a:t>CON NGƯỜI</a:t>
            </a:r>
            <a:r>
              <a:rPr lang="en-US" sz="4133" b="1" dirty="0">
                <a:solidFill>
                  <a:schemeClr val="tx2">
                    <a:lumMod val="90000"/>
                    <a:lumOff val="10000"/>
                  </a:schemeClr>
                </a:solidFill>
                <a:latin typeface="Cambria" panose="02040503050406030204" pitchFamily="18" charset="0"/>
                <a:ea typeface="Cambria" panose="02040503050406030204" pitchFamily="18" charset="0"/>
              </a:rPr>
              <a:t>?</a:t>
            </a:r>
          </a:p>
        </p:txBody>
      </p:sp>
      <p:sp>
        <p:nvSpPr>
          <p:cNvPr id="2" name="TextBox 1"/>
          <p:cNvSpPr txBox="1"/>
          <p:nvPr/>
        </p:nvSpPr>
        <p:spPr>
          <a:xfrm>
            <a:off x="138546" y="6192982"/>
            <a:ext cx="12178145"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667" b="1" i="0" u="none" strike="noStrike" kern="0" cap="none" spc="0" normalizeH="0" baseline="0" noProof="0">
                <a:ln>
                  <a:noFill/>
                </a:ln>
                <a:solidFill>
                  <a:srgbClr val="FFFFFF"/>
                </a:solidFill>
                <a:effectLst/>
                <a:uLnTx/>
                <a:uFillTx/>
                <a:latin typeface="Arial"/>
                <a:ea typeface="+mn-ea"/>
                <a:cs typeface="Arial"/>
                <a:sym typeface="Arial"/>
              </a:rPr>
              <a:t>QUAN SÁT VÀ </a:t>
            </a:r>
            <a:r>
              <a:rPr kumimoji="0" lang="vi-VN" sz="2667" b="1" i="0" u="none" strike="noStrike" kern="0" cap="none" spc="0" normalizeH="0" baseline="0" noProof="0" dirty="0">
                <a:ln>
                  <a:noFill/>
                </a:ln>
                <a:solidFill>
                  <a:srgbClr val="FFFFFF"/>
                </a:solidFill>
                <a:effectLst/>
                <a:uLnTx/>
                <a:uFillTx/>
                <a:latin typeface="Arial"/>
                <a:ea typeface="+mn-ea"/>
                <a:cs typeface="Arial"/>
                <a:sym typeface="Arial"/>
              </a:rPr>
              <a:t>CHO BIẾT HÌNH ẢNH ĐẦU TIÊN CÁC EM THẤY ĐƯỢC?</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 name="Rectangle 2"/>
          <p:cNvSpPr/>
          <p:nvPr/>
        </p:nvSpPr>
        <p:spPr>
          <a:xfrm>
            <a:off x="9282546" y="2959101"/>
            <a:ext cx="2576948" cy="6707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1867" b="1" i="0" u="none" strike="noStrike" kern="0" cap="none" spc="0" normalizeH="0" baseline="0" noProof="0" dirty="0">
                <a:ln>
                  <a:noFill/>
                </a:ln>
                <a:solidFill>
                  <a:srgbClr val="FF0000"/>
                </a:solidFill>
                <a:effectLst/>
                <a:uLnTx/>
                <a:uFillTx/>
                <a:latin typeface="Arial" panose="020B0604020202020204" pitchFamily="34" charset="0"/>
                <a:ea typeface="+mn-ea"/>
                <a:cs typeface="+mn-cs"/>
                <a:sym typeface="Arial"/>
              </a:rPr>
              <a:t>A. CỘT TRỤ</a:t>
            </a:r>
            <a:endParaRPr kumimoji="0" lang="en-US" sz="1867" b="1" i="0" u="none" strike="noStrike" kern="0" cap="none" spc="0" normalizeH="0" baseline="0" noProof="0" dirty="0">
              <a:ln>
                <a:noFill/>
              </a:ln>
              <a:solidFill>
                <a:srgbClr val="FF0000"/>
              </a:solidFill>
              <a:effectLst/>
              <a:uLnTx/>
              <a:uFillTx/>
              <a:latin typeface="Arial"/>
              <a:ea typeface="+mn-ea"/>
              <a:cs typeface="+mn-cs"/>
              <a:sym typeface="Arial"/>
            </a:endParaRPr>
          </a:p>
        </p:txBody>
      </p:sp>
      <p:sp>
        <p:nvSpPr>
          <p:cNvPr id="7" name="Rectangle 6"/>
          <p:cNvSpPr/>
          <p:nvPr/>
        </p:nvSpPr>
        <p:spPr>
          <a:xfrm>
            <a:off x="9282544" y="3905250"/>
            <a:ext cx="2576949" cy="6707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1867" b="1" i="0" u="none" strike="noStrike" kern="0" cap="none" spc="0" normalizeH="0" baseline="0" noProof="0" dirty="0">
                <a:ln>
                  <a:noFill/>
                </a:ln>
                <a:solidFill>
                  <a:srgbClr val="FFFF00"/>
                </a:solidFill>
                <a:effectLst/>
                <a:uLnTx/>
                <a:uFillTx/>
                <a:latin typeface="Arial" panose="020B0604020202020204" pitchFamily="34" charset="0"/>
                <a:ea typeface="+mn-ea"/>
                <a:cs typeface="+mn-cs"/>
                <a:sym typeface="Arial"/>
              </a:rPr>
              <a:t>B.</a:t>
            </a:r>
            <a:r>
              <a:rPr kumimoji="0" lang="en-US" sz="1867" b="1" i="0" u="none" strike="noStrike" kern="0" cap="none" spc="0" normalizeH="0" baseline="0" noProof="0" dirty="0">
                <a:ln>
                  <a:noFill/>
                </a:ln>
                <a:solidFill>
                  <a:srgbClr val="FFFF00"/>
                </a:solidFill>
                <a:effectLst/>
                <a:uLnTx/>
                <a:uFillTx/>
                <a:latin typeface="Arial"/>
                <a:ea typeface="+mn-ea"/>
                <a:cs typeface="+mn-cs"/>
                <a:sym typeface="Arial"/>
              </a:rPr>
              <a:t> </a:t>
            </a:r>
            <a:r>
              <a:rPr kumimoji="0" lang="vi-VN" sz="1867" b="1" i="0" u="none" strike="noStrike" kern="0" cap="none" spc="0" normalizeH="0" baseline="0" noProof="0" dirty="0">
                <a:ln>
                  <a:noFill/>
                </a:ln>
                <a:solidFill>
                  <a:srgbClr val="FFFF00"/>
                </a:solidFill>
                <a:effectLst/>
                <a:uLnTx/>
                <a:uFillTx/>
                <a:latin typeface="Arial" panose="020B0604020202020204" pitchFamily="34" charset="0"/>
                <a:ea typeface="+mn-ea"/>
                <a:cs typeface="+mn-cs"/>
                <a:sym typeface="Arial"/>
              </a:rPr>
              <a:t>CON NGƯỜI</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none" spc="0" normalizeH="0" baseline="0" noProof="0" dirty="0">
              <a:ln>
                <a:noFill/>
              </a:ln>
              <a:solidFill>
                <a:srgbClr val="FFFF00"/>
              </a:solidFill>
              <a:effectLst/>
              <a:uLnTx/>
              <a:uFillTx/>
              <a:latin typeface="Arial"/>
              <a:ea typeface="+mn-ea"/>
              <a:cs typeface="+mn-cs"/>
              <a:sym typeface="Arial"/>
            </a:endParaRPr>
          </a:p>
        </p:txBody>
      </p:sp>
      <p:pic>
        <p:nvPicPr>
          <p:cNvPr id="2050" name="Picture 2" descr="trắc nghiệm hình ảnh con ng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7" y="1572994"/>
            <a:ext cx="7216492" cy="446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49F53B-42A9-F7B5-29A6-5CC792CC4178}"/>
              </a:ext>
            </a:extLst>
          </p:cNvPr>
          <p:cNvSpPr/>
          <p:nvPr/>
        </p:nvSpPr>
        <p:spPr>
          <a:xfrm>
            <a:off x="1230086" y="2307772"/>
            <a:ext cx="8077200" cy="2939143"/>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HÌNH THÀNH KIẾN THỨC</a:t>
            </a:r>
            <a:endParaRPr kumimoji="0" lang="en-US" sz="96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7564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5750" y="116046"/>
            <a:ext cx="8743950" cy="738125"/>
          </a:xfrm>
          <a:prstGeom prst="rect">
            <a:avLst/>
          </a:prstGeom>
        </p:spPr>
      </p:pic>
      <p:sp>
        <p:nvSpPr>
          <p:cNvPr id="5" name="Hộp Văn bản 4"/>
          <p:cNvSpPr txBox="1"/>
          <p:nvPr/>
        </p:nvSpPr>
        <p:spPr>
          <a:xfrm>
            <a:off x="2880690" y="223498"/>
            <a:ext cx="6633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00000"/>
                </a:solidFill>
                <a:effectLst/>
                <a:uLnTx/>
                <a:uFillTx/>
                <a:latin typeface="Algerian" panose="04020705040A02060702" pitchFamily="82" charset="0"/>
                <a:ea typeface="+mn-ea"/>
                <a:cs typeface="+mn-cs"/>
              </a:rPr>
              <a:t>CHIÊC THUYỀN NGOÀI XA </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(Nguyễn Minh Châu)</a:t>
            </a:r>
            <a:endParaRPr kumimoji="0" lang="vi-VN" sz="2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grpSp>
        <p:nvGrpSpPr>
          <p:cNvPr id="8" name="Group 5"/>
          <p:cNvGrpSpPr/>
          <p:nvPr/>
        </p:nvGrpSpPr>
        <p:grpSpPr>
          <a:xfrm>
            <a:off x="4795464" y="1716618"/>
            <a:ext cx="6735369" cy="3919452"/>
            <a:chOff x="9526586" y="5020964"/>
            <a:chExt cx="13487401" cy="7588768"/>
          </a:xfrm>
        </p:grpSpPr>
        <p:sp>
          <p:nvSpPr>
            <p:cNvPr id="9" name="Rectangle 10"/>
            <p:cNvSpPr>
              <a:spLocks noChangeArrowheads="1"/>
            </p:cNvSpPr>
            <p:nvPr/>
          </p:nvSpPr>
          <p:spPr bwMode="auto">
            <a:xfrm rot="5400000">
              <a:off x="16071148" y="5876038"/>
              <a:ext cx="189131" cy="13278255"/>
            </a:xfrm>
            <a:prstGeom prst="rect">
              <a:avLst/>
            </a:prstGeom>
            <a:gradFill>
              <a:gsLst>
                <a:gs pos="0">
                  <a:srgbClr val="00B0F0"/>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145">
                <a:solidFill>
                  <a:prstClr val="white"/>
                </a:solidFill>
                <a:latin typeface="Arial" panose="020B0604020202020204"/>
                <a:cs typeface="Arial" panose="020B0604020202020204"/>
              </a:endParaRPr>
            </a:p>
          </p:txBody>
        </p:sp>
        <p:sp>
          <p:nvSpPr>
            <p:cNvPr id="10" name="Freeform 9"/>
            <p:cNvSpPr/>
            <p:nvPr/>
          </p:nvSpPr>
          <p:spPr bwMode="auto">
            <a:xfrm rot="5400000">
              <a:off x="21540853" y="11136598"/>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145">
                <a:solidFill>
                  <a:prstClr val="white"/>
                </a:solidFill>
                <a:latin typeface="Arial" panose="020B0604020202020204"/>
                <a:cs typeface="Arial" panose="020B0604020202020204"/>
              </a:endParaRPr>
            </a:p>
          </p:txBody>
        </p:sp>
        <p:sp>
          <p:nvSpPr>
            <p:cNvPr id="11" name="Freeform 9"/>
            <p:cNvSpPr/>
            <p:nvPr/>
          </p:nvSpPr>
          <p:spPr bwMode="auto">
            <a:xfrm rot="16200000" flipV="1">
              <a:off x="21540853" y="6285810"/>
              <a:ext cx="2737980" cy="208288"/>
            </a:xfrm>
            <a:custGeom>
              <a:avLst/>
              <a:gdLst>
                <a:gd name="T0" fmla="*/ 1662 w 1662"/>
                <a:gd name="T1" fmla="*/ 118 h 118"/>
                <a:gd name="T2" fmla="*/ 0 w 1662"/>
                <a:gd name="T3" fmla="*/ 118 h 118"/>
                <a:gd name="T4" fmla="*/ 0 w 1662"/>
                <a:gd name="T5" fmla="*/ 0 h 118"/>
                <a:gd name="T6" fmla="*/ 1551 w 1662"/>
                <a:gd name="T7" fmla="*/ 0 h 118"/>
                <a:gd name="T8" fmla="*/ 1662 w 1662"/>
                <a:gd name="T9" fmla="*/ 118 h 118"/>
              </a:gdLst>
              <a:ahLst/>
              <a:cxnLst>
                <a:cxn ang="0">
                  <a:pos x="T0" y="T1"/>
                </a:cxn>
                <a:cxn ang="0">
                  <a:pos x="T2" y="T3"/>
                </a:cxn>
                <a:cxn ang="0">
                  <a:pos x="T4" y="T5"/>
                </a:cxn>
                <a:cxn ang="0">
                  <a:pos x="T6" y="T7"/>
                </a:cxn>
                <a:cxn ang="0">
                  <a:pos x="T8" y="T9"/>
                </a:cxn>
              </a:cxnLst>
              <a:rect l="0" t="0" r="r" b="b"/>
              <a:pathLst>
                <a:path w="1662" h="118">
                  <a:moveTo>
                    <a:pt x="1662" y="118"/>
                  </a:moveTo>
                  <a:lnTo>
                    <a:pt x="0" y="118"/>
                  </a:lnTo>
                  <a:lnTo>
                    <a:pt x="0" y="0"/>
                  </a:lnTo>
                  <a:lnTo>
                    <a:pt x="1551" y="0"/>
                  </a:lnTo>
                  <a:lnTo>
                    <a:pt x="1662" y="118"/>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145">
                <a:solidFill>
                  <a:prstClr val="white"/>
                </a:solidFill>
                <a:latin typeface="Arial" panose="020B0604020202020204"/>
                <a:cs typeface="Arial" panose="020B0604020202020204"/>
              </a:endParaRPr>
            </a:p>
          </p:txBody>
        </p:sp>
        <p:sp>
          <p:nvSpPr>
            <p:cNvPr id="12" name="Rectangle 10"/>
            <p:cNvSpPr>
              <a:spLocks noChangeArrowheads="1"/>
            </p:cNvSpPr>
            <p:nvPr/>
          </p:nvSpPr>
          <p:spPr bwMode="auto">
            <a:xfrm rot="16200000" flipV="1">
              <a:off x="18440281" y="850795"/>
              <a:ext cx="194393" cy="8534731"/>
            </a:xfrm>
            <a:prstGeom prst="rect">
              <a:avLst/>
            </a:prstGeom>
            <a:gradFill>
              <a:gsLst>
                <a:gs pos="0">
                  <a:srgbClr val="00B0F0"/>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145">
                <a:solidFill>
                  <a:prstClr val="white"/>
                </a:solidFill>
                <a:latin typeface="Arial" panose="020B0604020202020204"/>
                <a:cs typeface="Arial" panose="020B0604020202020204"/>
              </a:endParaRPr>
            </a:p>
          </p:txBody>
        </p:sp>
        <p:sp>
          <p:nvSpPr>
            <p:cNvPr id="13" name="Rectangle 10"/>
            <p:cNvSpPr/>
            <p:nvPr/>
          </p:nvSpPr>
          <p:spPr>
            <a:xfrm>
              <a:off x="22804841" y="7643378"/>
              <a:ext cx="209146" cy="2935697"/>
            </a:xfrm>
            <a:prstGeom prst="rect">
              <a:avLst/>
            </a:prstGeom>
            <a:solidFill>
              <a:srgbClr val="00B0F0"/>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7755"/>
              <a:endParaRPr lang="en-US" sz="2145">
                <a:solidFill>
                  <a:prstClr val="white"/>
                </a:solidFill>
                <a:latin typeface="Arial" panose="020B0604020202020204"/>
                <a:cs typeface="Arial" panose="020B0604020202020204"/>
              </a:endParaRPr>
            </a:p>
          </p:txBody>
        </p:sp>
      </p:grpSp>
      <p:sp>
        <p:nvSpPr>
          <p:cNvPr id="17" name="TextBox 15"/>
          <p:cNvSpPr txBox="1"/>
          <p:nvPr/>
        </p:nvSpPr>
        <p:spPr>
          <a:xfrm>
            <a:off x="959253" y="789296"/>
            <a:ext cx="8630880" cy="461217"/>
          </a:xfrm>
          <a:prstGeom prst="rect">
            <a:avLst/>
          </a:prstGeom>
          <a:noFill/>
        </p:spPr>
        <p:txBody>
          <a:bodyPr wrap="square" rtlCol="0">
            <a:spAutoFit/>
          </a:bodyPr>
          <a:lstStyle/>
          <a:p>
            <a:pPr defTabSz="1087755"/>
            <a:r>
              <a:rPr lang="en-US" sz="2395" b="1" dirty="0">
                <a:solidFill>
                  <a:srgbClr val="008080"/>
                </a:solidFill>
                <a:latin typeface="Times New Roman" panose="02020603050405020304" pitchFamily="18" charset="0"/>
                <a:ea typeface="Tahoma" panose="020B0604030504040204" pitchFamily="34" charset="0"/>
                <a:cs typeface="Times New Roman" panose="02020603050405020304" pitchFamily="18" charset="0"/>
              </a:rPr>
              <a:t>I.TÌM HIỂU CHUNG</a:t>
            </a:r>
          </a:p>
        </p:txBody>
      </p:sp>
      <p:sp>
        <p:nvSpPr>
          <p:cNvPr id="19" name="TextBox 17"/>
          <p:cNvSpPr txBox="1"/>
          <p:nvPr/>
        </p:nvSpPr>
        <p:spPr>
          <a:xfrm>
            <a:off x="1022182" y="1255108"/>
            <a:ext cx="5035767" cy="461217"/>
          </a:xfrm>
          <a:prstGeom prst="rect">
            <a:avLst/>
          </a:prstGeom>
          <a:noFill/>
        </p:spPr>
        <p:txBody>
          <a:bodyPr wrap="square" rtlCol="0">
            <a:spAutoFit/>
          </a:bodyPr>
          <a:lstStyle/>
          <a:p>
            <a:pPr defTabSz="1087755"/>
            <a:r>
              <a:rPr lang="en-US" sz="2395" b="1" i="1" dirty="0">
                <a:solidFill>
                  <a:srgbClr val="0066FF"/>
                </a:solidFill>
                <a:latin typeface="Times New Roman" panose="02020603050405020304" pitchFamily="18" charset="0"/>
                <a:ea typeface="Tahoma" panose="020B0604030504040204" pitchFamily="34" charset="0"/>
                <a:cs typeface="Times New Roman" panose="02020603050405020304" pitchFamily="18" charset="0"/>
              </a:rPr>
              <a:t>1.Nhà văn Nguyễn Minh Châu</a:t>
            </a:r>
          </a:p>
        </p:txBody>
      </p:sp>
      <p:pic>
        <p:nvPicPr>
          <p:cNvPr id="22" name="Picture 20" descr="110718ngminhchau.jpg"/>
          <p:cNvPicPr>
            <a:picLocks noChangeAspect="1"/>
          </p:cNvPicPr>
          <p:nvPr/>
        </p:nvPicPr>
        <p:blipFill>
          <a:blip r:embed="rId5"/>
          <a:stretch>
            <a:fillRect/>
          </a:stretch>
        </p:blipFill>
        <p:spPr>
          <a:xfrm>
            <a:off x="1175325" y="1990263"/>
            <a:ext cx="2706812" cy="3423129"/>
          </a:xfrm>
          <a:prstGeom prst="rect">
            <a:avLst/>
          </a:prstGeom>
          <a:ln w="190500" cap="sq">
            <a:solidFill>
              <a:schemeClr val="bg2">
                <a:lumMod val="75000"/>
              </a:schemeClr>
            </a:solidFill>
            <a:prstDash val="solid"/>
            <a:miter lim="800000"/>
            <a:headEnd/>
            <a:tailEnd/>
          </a:ln>
          <a:effectLst>
            <a:innerShdw blurRad="114300">
              <a:prstClr val="black"/>
            </a:innerShdw>
          </a:effectLst>
        </p:spPr>
      </p:pic>
      <p:sp>
        <p:nvSpPr>
          <p:cNvPr id="26" name="Rectangle 27"/>
          <p:cNvSpPr/>
          <p:nvPr/>
        </p:nvSpPr>
        <p:spPr>
          <a:xfrm>
            <a:off x="844369" y="5602892"/>
            <a:ext cx="3368724" cy="323093"/>
          </a:xfrm>
          <a:prstGeom prst="rect">
            <a:avLst/>
          </a:prstGeom>
        </p:spPr>
        <p:txBody>
          <a:bodyPr wrap="none" lIns="45647" tIns="22824" rIns="45647" bIns="22824">
            <a:spAutoFit/>
          </a:bodyPr>
          <a:lstStyle/>
          <a:p>
            <a:pPr defTabSz="1087755"/>
            <a:r>
              <a:rPr lang="en-US" b="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Nguyễn</a:t>
            </a:r>
            <a:r>
              <a:rPr 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Minh </a:t>
            </a:r>
            <a:r>
              <a:rPr lang="en-US" b="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Châu</a:t>
            </a:r>
            <a:r>
              <a:rPr 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(1930 - 1989)</a:t>
            </a:r>
          </a:p>
        </p:txBody>
      </p:sp>
      <p:grpSp>
        <p:nvGrpSpPr>
          <p:cNvPr id="27" name="Group 21"/>
          <p:cNvGrpSpPr/>
          <p:nvPr/>
        </p:nvGrpSpPr>
        <p:grpSpPr>
          <a:xfrm>
            <a:off x="5066692" y="2216745"/>
            <a:ext cx="6288450" cy="753110"/>
            <a:chOff x="11355387" y="5890577"/>
            <a:chExt cx="12592456" cy="1508081"/>
          </a:xfrm>
        </p:grpSpPr>
        <p:sp>
          <p:nvSpPr>
            <p:cNvPr id="28" name="Oval 22"/>
            <p:cNvSpPr/>
            <p:nvPr/>
          </p:nvSpPr>
          <p:spPr>
            <a:xfrm>
              <a:off x="11355387" y="61766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087755"/>
              <a:endParaRPr lang="en-US" sz="2145">
                <a:solidFill>
                  <a:srgbClr val="FFFFFF"/>
                </a:solidFill>
                <a:latin typeface="Times New Roman" panose="02020603050405020304" pitchFamily="18" charset="0"/>
                <a:cs typeface="Times New Roman" panose="02020603050405020304" pitchFamily="18" charset="0"/>
              </a:endParaRPr>
            </a:p>
          </p:txBody>
        </p:sp>
        <p:sp>
          <p:nvSpPr>
            <p:cNvPr id="29" name="Rectangle 23"/>
            <p:cNvSpPr/>
            <p:nvPr/>
          </p:nvSpPr>
          <p:spPr>
            <a:xfrm>
              <a:off x="11888788" y="5890577"/>
              <a:ext cx="12059055" cy="1508081"/>
            </a:xfrm>
            <a:prstGeom prst="rect">
              <a:avLst/>
            </a:prstGeom>
          </p:spPr>
          <p:txBody>
            <a:bodyPr wrap="square">
              <a:spAutoFit/>
            </a:bodyPr>
            <a:lstStyle/>
            <a:p>
              <a:pPr algn="just" defTabSz="1087755">
                <a:spcBef>
                  <a:spcPts val="300"/>
                </a:spcBef>
              </a:pPr>
              <a:r>
                <a:rPr lang="en-US" sz="2145" b="1" dirty="0" err="1">
                  <a:solidFill>
                    <a:srgbClr val="000000"/>
                  </a:solidFill>
                  <a:latin typeface="Times New Roman" panose="02020603050405020304" pitchFamily="18" charset="0"/>
                  <a:cs typeface="Times New Roman" panose="02020603050405020304" pitchFamily="18" charset="0"/>
                </a:rPr>
                <a:t>Cây</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bút</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tiêu</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biểu</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của</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văn</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xuôi</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Việt</a:t>
              </a:r>
              <a:r>
                <a:rPr lang="en-US" sz="2145" b="1" dirty="0">
                  <a:solidFill>
                    <a:srgbClr val="000000"/>
                  </a:solidFill>
                  <a:latin typeface="Times New Roman" panose="02020603050405020304" pitchFamily="18" charset="0"/>
                  <a:cs typeface="Times New Roman" panose="02020603050405020304" pitchFamily="18" charset="0"/>
                </a:rPr>
                <a:t> Nam </a:t>
              </a:r>
              <a:r>
                <a:rPr lang="en-US" sz="2145" b="1" dirty="0" err="1">
                  <a:solidFill>
                    <a:srgbClr val="000000"/>
                  </a:solidFill>
                  <a:latin typeface="Times New Roman" panose="02020603050405020304" pitchFamily="18" charset="0"/>
                  <a:cs typeface="Times New Roman" panose="02020603050405020304" pitchFamily="18" charset="0"/>
                </a:rPr>
                <a:t>hiện</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đại</a:t>
              </a:r>
              <a:r>
                <a:rPr lang="en-US" sz="2145" b="1" dirty="0">
                  <a:solidFill>
                    <a:srgbClr val="000000"/>
                  </a:solidFill>
                  <a:latin typeface="Times New Roman" panose="02020603050405020304" pitchFamily="18" charset="0"/>
                  <a:cs typeface="Times New Roman" panose="02020603050405020304" pitchFamily="18" charset="0"/>
                </a:rPr>
                <a:t> ở </a:t>
              </a:r>
              <a:r>
                <a:rPr lang="en-US" sz="2145" b="1" dirty="0" err="1">
                  <a:solidFill>
                    <a:srgbClr val="000000"/>
                  </a:solidFill>
                  <a:latin typeface="Times New Roman" panose="02020603050405020304" pitchFamily="18" charset="0"/>
                  <a:cs typeface="Times New Roman" panose="02020603050405020304" pitchFamily="18" charset="0"/>
                </a:rPr>
                <a:t>cả</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hai</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giai</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đoạn</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sáng</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tác</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trước</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và</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sau</a:t>
              </a:r>
              <a:r>
                <a:rPr lang="en-US" sz="2145" b="1" dirty="0">
                  <a:solidFill>
                    <a:srgbClr val="000000"/>
                  </a:solidFill>
                  <a:latin typeface="Times New Roman" panose="02020603050405020304" pitchFamily="18" charset="0"/>
                  <a:cs typeface="Times New Roman" panose="02020603050405020304" pitchFamily="18" charset="0"/>
                </a:rPr>
                <a:t> 1975.</a:t>
              </a:r>
            </a:p>
          </p:txBody>
        </p:sp>
      </p:grpSp>
      <p:grpSp>
        <p:nvGrpSpPr>
          <p:cNvPr id="30" name="Group 24"/>
          <p:cNvGrpSpPr/>
          <p:nvPr/>
        </p:nvGrpSpPr>
        <p:grpSpPr>
          <a:xfrm>
            <a:off x="5066692" y="3194853"/>
            <a:ext cx="6088468" cy="1379855"/>
            <a:chOff x="11355387" y="8239744"/>
            <a:chExt cx="12191999" cy="2763126"/>
          </a:xfrm>
        </p:grpSpPr>
        <p:sp>
          <p:nvSpPr>
            <p:cNvPr id="31" name="TextBox 25"/>
            <p:cNvSpPr txBox="1"/>
            <p:nvPr/>
          </p:nvSpPr>
          <p:spPr>
            <a:xfrm>
              <a:off x="11812588" y="8239744"/>
              <a:ext cx="11734798" cy="2763126"/>
            </a:xfrm>
            <a:prstGeom prst="rect">
              <a:avLst/>
            </a:prstGeom>
            <a:noFill/>
          </p:spPr>
          <p:txBody>
            <a:bodyPr wrap="square" rtlCol="0">
              <a:spAutoFit/>
            </a:bodyPr>
            <a:lstStyle/>
            <a:p>
              <a:pPr algn="just" defTabSz="1087755">
                <a:lnSpc>
                  <a:spcPct val="130000"/>
                </a:lnSpc>
              </a:pPr>
              <a:r>
                <a:rPr lang="en-US" sz="2145" b="1" dirty="0" err="1">
                  <a:solidFill>
                    <a:srgbClr val="000000"/>
                  </a:solidFill>
                  <a:latin typeface="Times New Roman" panose="02020603050405020304" pitchFamily="18" charset="0"/>
                  <a:cs typeface="Times New Roman" panose="02020603050405020304" pitchFamily="18" charset="0"/>
                </a:rPr>
                <a:t>Được</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coi</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là</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một</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trong</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những</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i="1" dirty="0" err="1">
                  <a:solidFill>
                    <a:srgbClr val="FF0000"/>
                  </a:solidFill>
                  <a:latin typeface="Times New Roman" panose="02020603050405020304" pitchFamily="18" charset="0"/>
                  <a:cs typeface="Times New Roman" panose="02020603050405020304" pitchFamily="18" charset="0"/>
                </a:rPr>
                <a:t>nhà</a:t>
              </a:r>
              <a:r>
                <a:rPr lang="en-US" sz="2145" b="1" i="1" dirty="0">
                  <a:solidFill>
                    <a:srgbClr val="FF0000"/>
                  </a:solidFill>
                  <a:latin typeface="Times New Roman" panose="02020603050405020304" pitchFamily="18" charset="0"/>
                  <a:cs typeface="Times New Roman" panose="02020603050405020304" pitchFamily="18" charset="0"/>
                </a:rPr>
                <a:t> </a:t>
              </a:r>
              <a:r>
                <a:rPr lang="en-US" sz="2145" b="1" i="1" dirty="0" err="1">
                  <a:solidFill>
                    <a:srgbClr val="FF0000"/>
                  </a:solidFill>
                  <a:latin typeface="Times New Roman" panose="02020603050405020304" pitchFamily="18" charset="0"/>
                  <a:cs typeface="Times New Roman" panose="02020603050405020304" pitchFamily="18" charset="0"/>
                </a:rPr>
                <a:t>văn</a:t>
              </a:r>
              <a:r>
                <a:rPr lang="en-US" sz="2145" b="1" i="1" dirty="0">
                  <a:solidFill>
                    <a:srgbClr val="FF0000"/>
                  </a:solidFill>
                  <a:latin typeface="Times New Roman" panose="02020603050405020304" pitchFamily="18" charset="0"/>
                  <a:cs typeface="Times New Roman" panose="02020603050405020304" pitchFamily="18" charset="0"/>
                </a:rPr>
                <a:t> </a:t>
              </a:r>
              <a:r>
                <a:rPr lang="en-US" sz="2145" b="1" i="1" dirty="0" err="1">
                  <a:solidFill>
                    <a:srgbClr val="FF0000"/>
                  </a:solidFill>
                  <a:latin typeface="Times New Roman" panose="02020603050405020304" pitchFamily="18" charset="0"/>
                  <a:cs typeface="Times New Roman" panose="02020603050405020304" pitchFamily="18" charset="0"/>
                </a:rPr>
                <a:t>mở</a:t>
              </a:r>
              <a:r>
                <a:rPr lang="en-US" sz="2145" b="1" i="1" dirty="0">
                  <a:solidFill>
                    <a:srgbClr val="FF0000"/>
                  </a:solidFill>
                  <a:latin typeface="Times New Roman" panose="02020603050405020304" pitchFamily="18" charset="0"/>
                  <a:cs typeface="Times New Roman" panose="02020603050405020304" pitchFamily="18" charset="0"/>
                </a:rPr>
                <a:t> </a:t>
              </a:r>
              <a:r>
                <a:rPr lang="en-US" sz="2145" b="1" i="1" dirty="0" err="1">
                  <a:solidFill>
                    <a:srgbClr val="FF0000"/>
                  </a:solidFill>
                  <a:latin typeface="Times New Roman" panose="02020603050405020304" pitchFamily="18" charset="0"/>
                  <a:cs typeface="Times New Roman" panose="02020603050405020304" pitchFamily="18" charset="0"/>
                </a:rPr>
                <a:t>đường</a:t>
              </a:r>
              <a:r>
                <a:rPr lang="en-US" sz="2145" b="1" i="1" dirty="0">
                  <a:solidFill>
                    <a:srgbClr val="FF0000"/>
                  </a:solidFill>
                  <a:latin typeface="Times New Roman" panose="02020603050405020304" pitchFamily="18" charset="0"/>
                  <a:cs typeface="Times New Roman" panose="02020603050405020304" pitchFamily="18" charset="0"/>
                </a:rPr>
                <a:t> </a:t>
              </a:r>
              <a:r>
                <a:rPr lang="en-US" sz="2145" b="1" i="1" dirty="0" err="1">
                  <a:solidFill>
                    <a:srgbClr val="FF0000"/>
                  </a:solidFill>
                  <a:latin typeface="Times New Roman" panose="02020603050405020304" pitchFamily="18" charset="0"/>
                  <a:cs typeface="Times New Roman" panose="02020603050405020304" pitchFamily="18" charset="0"/>
                </a:rPr>
                <a:t>tinh</a:t>
              </a:r>
              <a:r>
                <a:rPr lang="en-US" sz="2145" b="1" i="1" dirty="0">
                  <a:solidFill>
                    <a:srgbClr val="FF0000"/>
                  </a:solidFill>
                  <a:latin typeface="Times New Roman" panose="02020603050405020304" pitchFamily="18" charset="0"/>
                  <a:cs typeface="Times New Roman" panose="02020603050405020304" pitchFamily="18" charset="0"/>
                </a:rPr>
                <a:t> </a:t>
              </a:r>
              <a:r>
                <a:rPr lang="en-US" sz="2145" b="1" i="1" dirty="0" err="1">
                  <a:solidFill>
                    <a:srgbClr val="FF0000"/>
                  </a:solidFill>
                  <a:latin typeface="Times New Roman" panose="02020603050405020304" pitchFamily="18" charset="0"/>
                  <a:cs typeface="Times New Roman" panose="02020603050405020304" pitchFamily="18" charset="0"/>
                </a:rPr>
                <a:t>anh</a:t>
              </a:r>
              <a:r>
                <a:rPr lang="en-US" sz="2145" b="1" i="1" dirty="0">
                  <a:solidFill>
                    <a:srgbClr val="FF0000"/>
                  </a:solidFill>
                  <a:latin typeface="Times New Roman" panose="02020603050405020304" pitchFamily="18" charset="0"/>
                  <a:cs typeface="Times New Roman" panose="02020603050405020304" pitchFamily="18" charset="0"/>
                </a:rPr>
                <a:t> </a:t>
              </a:r>
              <a:r>
                <a:rPr lang="en-US" sz="2145" b="1" i="1" dirty="0" err="1">
                  <a:solidFill>
                    <a:srgbClr val="FF0000"/>
                  </a:solidFill>
                  <a:latin typeface="Times New Roman" panose="02020603050405020304" pitchFamily="18" charset="0"/>
                  <a:cs typeface="Times New Roman" panose="02020603050405020304" pitchFamily="18" charset="0"/>
                </a:rPr>
                <a:t>và</a:t>
              </a:r>
              <a:r>
                <a:rPr lang="en-US" sz="2145" b="1" i="1" dirty="0">
                  <a:solidFill>
                    <a:srgbClr val="FF0000"/>
                  </a:solidFill>
                  <a:latin typeface="Times New Roman" panose="02020603050405020304" pitchFamily="18" charset="0"/>
                  <a:cs typeface="Times New Roman" panose="02020603050405020304" pitchFamily="18" charset="0"/>
                </a:rPr>
                <a:t> </a:t>
              </a:r>
              <a:r>
                <a:rPr lang="en-US" sz="2145" b="1" i="1" dirty="0" err="1">
                  <a:solidFill>
                    <a:srgbClr val="FF0000"/>
                  </a:solidFill>
                  <a:latin typeface="Times New Roman" panose="02020603050405020304" pitchFamily="18" charset="0"/>
                  <a:cs typeface="Times New Roman" panose="02020603050405020304" pitchFamily="18" charset="0"/>
                </a:rPr>
                <a:t>tài</a:t>
              </a:r>
              <a:r>
                <a:rPr lang="en-US" sz="2145" b="1" i="1" dirty="0">
                  <a:solidFill>
                    <a:srgbClr val="FF0000"/>
                  </a:solidFill>
                  <a:latin typeface="Times New Roman" panose="02020603050405020304" pitchFamily="18" charset="0"/>
                  <a:cs typeface="Times New Roman" panose="02020603050405020304" pitchFamily="18" charset="0"/>
                </a:rPr>
                <a:t> </a:t>
              </a:r>
              <a:r>
                <a:rPr lang="en-US" sz="2145" b="1" i="1" dirty="0" err="1">
                  <a:solidFill>
                    <a:srgbClr val="FF0000"/>
                  </a:solidFill>
                  <a:latin typeface="Times New Roman" panose="02020603050405020304" pitchFamily="18" charset="0"/>
                  <a:cs typeface="Times New Roman" panose="02020603050405020304" pitchFamily="18" charset="0"/>
                </a:rPr>
                <a:t>năng</a:t>
              </a:r>
              <a:r>
                <a:rPr lang="en-US" sz="2145" b="1" i="1" dirty="0">
                  <a:solidFill>
                    <a:srgbClr val="FF0000"/>
                  </a:solidFill>
                  <a:latin typeface="Times New Roman" panose="02020603050405020304" pitchFamily="18" charset="0"/>
                  <a:cs typeface="Times New Roman" panose="02020603050405020304" pitchFamily="18" charset="0"/>
                </a:rPr>
                <a:t> </a:t>
              </a:r>
              <a:r>
                <a:rPr lang="en-US" sz="2145" b="1" i="1" dirty="0" err="1">
                  <a:solidFill>
                    <a:srgbClr val="FF0000"/>
                  </a:solidFill>
                  <a:latin typeface="Times New Roman" panose="02020603050405020304" pitchFamily="18" charset="0"/>
                  <a:cs typeface="Times New Roman" panose="02020603050405020304" pitchFamily="18" charset="0"/>
                </a:rPr>
                <a:t>nhất</a:t>
              </a:r>
              <a:r>
                <a:rPr lang="en-US" sz="2145" b="1" i="1" dirty="0">
                  <a:solidFill>
                    <a:srgbClr val="FF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của</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văn</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học</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Việt</a:t>
              </a:r>
              <a:r>
                <a:rPr lang="en-US" sz="2145" b="1" dirty="0">
                  <a:solidFill>
                    <a:srgbClr val="000000"/>
                  </a:solidFill>
                  <a:latin typeface="Times New Roman" panose="02020603050405020304" pitchFamily="18" charset="0"/>
                  <a:cs typeface="Times New Roman" panose="02020603050405020304" pitchFamily="18" charset="0"/>
                </a:rPr>
                <a:t> Nam </a:t>
              </a:r>
              <a:r>
                <a:rPr lang="en-US" sz="2145" b="1" dirty="0" err="1">
                  <a:solidFill>
                    <a:srgbClr val="000000"/>
                  </a:solidFill>
                  <a:latin typeface="Times New Roman" panose="02020603050405020304" pitchFamily="18" charset="0"/>
                  <a:cs typeface="Times New Roman" panose="02020603050405020304" pitchFamily="18" charset="0"/>
                </a:rPr>
                <a:t>thời</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kì</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đổi</a:t>
              </a:r>
              <a:r>
                <a:rPr lang="en-US" sz="2145" b="1" dirty="0">
                  <a:solidFill>
                    <a:srgbClr val="000000"/>
                  </a:solidFill>
                  <a:latin typeface="Times New Roman" panose="02020603050405020304" pitchFamily="18" charset="0"/>
                  <a:cs typeface="Times New Roman" panose="02020603050405020304" pitchFamily="18" charset="0"/>
                </a:rPr>
                <a:t> </a:t>
              </a:r>
              <a:r>
                <a:rPr lang="en-US" sz="2145" b="1" dirty="0" err="1">
                  <a:solidFill>
                    <a:srgbClr val="000000"/>
                  </a:solidFill>
                  <a:latin typeface="Times New Roman" panose="02020603050405020304" pitchFamily="18" charset="0"/>
                  <a:cs typeface="Times New Roman" panose="02020603050405020304" pitchFamily="18" charset="0"/>
                </a:rPr>
                <a:t>mới.</a:t>
              </a:r>
              <a:endParaRPr lang="vi-VN" sz="2145" b="1" dirty="0">
                <a:solidFill>
                  <a:srgbClr val="000000"/>
                </a:solidFill>
                <a:latin typeface="Times New Roman" panose="02020603050405020304" pitchFamily="18" charset="0"/>
                <a:cs typeface="Times New Roman" panose="02020603050405020304" pitchFamily="18" charset="0"/>
              </a:endParaRPr>
            </a:p>
          </p:txBody>
        </p:sp>
        <p:sp>
          <p:nvSpPr>
            <p:cNvPr id="32" name="Oval 26"/>
            <p:cNvSpPr/>
            <p:nvPr/>
          </p:nvSpPr>
          <p:spPr>
            <a:xfrm>
              <a:off x="11355387" y="86150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7755"/>
              <a:endParaRPr lang="en-US" sz="2145">
                <a:solidFill>
                  <a:srgbClr val="FFFFFF"/>
                </a:solidFill>
                <a:latin typeface="Times New Roman" panose="02020603050405020304" pitchFamily="18" charset="0"/>
                <a:cs typeface="Times New Roman" panose="02020603050405020304" pitchFamily="18" charset="0"/>
              </a:endParaRPr>
            </a:p>
          </p:txBody>
        </p:sp>
      </p:grpSp>
      <p:grpSp>
        <p:nvGrpSpPr>
          <p:cNvPr id="33" name="Group 28"/>
          <p:cNvGrpSpPr/>
          <p:nvPr/>
        </p:nvGrpSpPr>
        <p:grpSpPr>
          <a:xfrm>
            <a:off x="5145508" y="4707420"/>
            <a:ext cx="6088468" cy="852606"/>
            <a:chOff x="11355387" y="8239744"/>
            <a:chExt cx="12191999" cy="1707320"/>
          </a:xfrm>
        </p:grpSpPr>
        <p:sp>
          <p:nvSpPr>
            <p:cNvPr id="34" name="TextBox 29"/>
            <p:cNvSpPr txBox="1"/>
            <p:nvPr/>
          </p:nvSpPr>
          <p:spPr>
            <a:xfrm>
              <a:off x="11812588" y="8239744"/>
              <a:ext cx="11734798" cy="1707320"/>
            </a:xfrm>
            <a:prstGeom prst="rect">
              <a:avLst/>
            </a:prstGeom>
            <a:noFill/>
          </p:spPr>
          <p:txBody>
            <a:bodyPr wrap="square" rtlCol="0">
              <a:spAutoFit/>
            </a:bodyPr>
            <a:lstStyle/>
            <a:p>
              <a:pPr algn="just" defTabSz="1087755">
                <a:lnSpc>
                  <a:spcPct val="130000"/>
                </a:lnSpc>
              </a:pPr>
              <a:r>
                <a:rPr lang="en-US" sz="2000" b="1" dirty="0">
                  <a:solidFill>
                    <a:srgbClr val="FF0000"/>
                  </a:solidFill>
                  <a:latin typeface="Times New Roman" panose="02020603050405020304" pitchFamily="18" charset="0"/>
                  <a:cs typeface="Times New Roman" panose="02020603050405020304" pitchFamily="18" charset="0"/>
                </a:rPr>
                <a:t>Phong </a:t>
              </a:r>
              <a:r>
                <a:rPr lang="en-US" sz="2000" b="1" dirty="0" err="1">
                  <a:solidFill>
                    <a:srgbClr val="FF0000"/>
                  </a:solidFill>
                  <a:latin typeface="Times New Roman" panose="02020603050405020304" pitchFamily="18" charset="0"/>
                  <a:cs typeface="Times New Roman" panose="02020603050405020304" pitchFamily="18" charset="0"/>
                </a:rPr>
                <a:t>cách</a:t>
              </a:r>
              <a:r>
                <a:rPr lang="en-US" sz="2000" b="1" dirty="0">
                  <a:solidFill>
                    <a:srgbClr val="FF0000"/>
                  </a:solidFill>
                  <a:latin typeface="Times New Roman" panose="02020603050405020304" pitchFamily="18" charset="0"/>
                  <a:cs typeface="Times New Roman" panose="02020603050405020304" pitchFamily="18" charset="0"/>
                </a:rPr>
                <a:t>:</a:t>
              </a:r>
              <a:r>
                <a:rPr lang="vi-VN" sz="2000" b="1" dirty="0">
                  <a:solidFill>
                    <a:srgbClr val="FF0000"/>
                  </a:solidFill>
                  <a:latin typeface="Times New Roman" panose="02020603050405020304" pitchFamily="18" charset="0"/>
                  <a:cs typeface="Times New Roman" panose="02020603050405020304" pitchFamily="18" charset="0"/>
                </a:rPr>
                <a:t> trước 1975 đậm dấu ấn sử thi lãng mạn;</a:t>
              </a:r>
              <a:r>
                <a:rPr lang="en-US" sz="2000" b="1" dirty="0">
                  <a:solidFill>
                    <a:srgbClr val="FF0000"/>
                  </a:solidFill>
                  <a:latin typeface="Times New Roman" panose="02020603050405020304" pitchFamily="18" charset="0"/>
                  <a:cs typeface="Times New Roman" panose="02020603050405020304" pitchFamily="18" charset="0"/>
                </a:rPr>
                <a:t> </a:t>
              </a:r>
              <a:r>
                <a:rPr lang="vi-VN" sz="2000" b="1" dirty="0">
                  <a:solidFill>
                    <a:srgbClr val="FF0000"/>
                  </a:solidFill>
                  <a:latin typeface="Times New Roman" panose="02020603050405020304" pitchFamily="18" charset="0"/>
                  <a:cs typeface="Times New Roman" panose="02020603050405020304" pitchFamily="18" charset="0"/>
                </a:rPr>
                <a:t>sau 1975 hiện thực thế sự, đậm chất </a:t>
              </a:r>
              <a:r>
                <a:rPr lang="en-US" sz="2000" b="1" dirty="0" err="1">
                  <a:solidFill>
                    <a:srgbClr val="FF0000"/>
                  </a:solidFill>
                  <a:latin typeface="Times New Roman" panose="02020603050405020304" pitchFamily="18" charset="0"/>
                  <a:cs typeface="Times New Roman" panose="02020603050405020304" pitchFamily="18" charset="0"/>
                </a:rPr>
                <a:t>triết</a:t>
              </a:r>
              <a:r>
                <a:rPr lang="en-US" sz="2000" b="1" dirty="0">
                  <a:solidFill>
                    <a:srgbClr val="FF0000"/>
                  </a:solidFill>
                  <a:latin typeface="Times New Roman" panose="02020603050405020304" pitchFamily="18" charset="0"/>
                  <a:cs typeface="Times New Roman" panose="02020603050405020304" pitchFamily="18" charset="0"/>
                </a:rPr>
                <a:t> lí.</a:t>
              </a:r>
              <a:endParaRPr lang="vi-VN" sz="2000" b="1" dirty="0">
                <a:solidFill>
                  <a:srgbClr val="FF0000"/>
                </a:solidFill>
                <a:latin typeface="Times New Roman" panose="02020603050405020304" pitchFamily="18" charset="0"/>
                <a:cs typeface="Times New Roman" panose="02020603050405020304" pitchFamily="18" charset="0"/>
              </a:endParaRPr>
            </a:p>
          </p:txBody>
        </p:sp>
        <p:sp>
          <p:nvSpPr>
            <p:cNvPr id="35" name="Oval 30"/>
            <p:cNvSpPr/>
            <p:nvPr/>
          </p:nvSpPr>
          <p:spPr>
            <a:xfrm>
              <a:off x="11355387" y="8615041"/>
              <a:ext cx="295239"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7755"/>
              <a:endParaRPr lang="en-US" sz="2145">
                <a:solidFill>
                  <a:srgbClr val="FFFFFF"/>
                </a:solidFill>
                <a:latin typeface="Times New Roman" panose="02020603050405020304" pitchFamily="18" charset="0"/>
                <a:cs typeface="Times New Roman" panose="02020603050405020304" pitchFamily="18" charset="0"/>
              </a:endParaRPr>
            </a:p>
          </p:txBody>
        </p:sp>
      </p:grpSp>
      <p:sp>
        <p:nvSpPr>
          <p:cNvPr id="2" name="Cloud 1">
            <a:extLst>
              <a:ext uri="{FF2B5EF4-FFF2-40B4-BE49-F238E27FC236}">
                <a16:creationId xmlns:a16="http://schemas.microsoft.com/office/drawing/2014/main" id="{F348630A-DAA8-4875-398A-8B1B27ADADCB}"/>
              </a:ext>
            </a:extLst>
          </p:cNvPr>
          <p:cNvSpPr/>
          <p:nvPr/>
        </p:nvSpPr>
        <p:spPr>
          <a:xfrm>
            <a:off x="6176884" y="813946"/>
            <a:ext cx="5353950" cy="2844221"/>
          </a:xfrm>
          <a:prstGeom prst="cloud">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TRÌNH BÀY HIỂU BIẾT CỦA EM VỀ </a:t>
            </a:r>
            <a:r>
              <a:rPr lang="vi-VN" sz="2400" dirty="0">
                <a:solidFill>
                  <a:srgbClr val="00B0F0"/>
                </a:solidFill>
              </a:rPr>
              <a:t>NGUYỄN MINH CHÂU </a:t>
            </a:r>
            <a:r>
              <a:rPr lang="vi-VN" sz="2400" dirty="0">
                <a:solidFill>
                  <a:schemeClr val="tx1"/>
                </a:solidFill>
              </a:rPr>
              <a:t>VÀ TRUYỆN </a:t>
            </a:r>
            <a:r>
              <a:rPr lang="vi-VN" sz="2400" i="1" dirty="0">
                <a:solidFill>
                  <a:srgbClr val="00B0F0"/>
                </a:solidFill>
              </a:rPr>
              <a:t>CHIẾC THUYỀN NGOÀI XA</a:t>
            </a:r>
            <a:r>
              <a:rPr lang="vi-VN" sz="2400" dirty="0">
                <a:solidFill>
                  <a:schemeClr val="tx1"/>
                </a:solidFill>
              </a:rPr>
              <a:t>?</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xit" presetSubtype="32" fill="hold" grpId="1" nodeType="clickEffect">
                                  <p:stCondLst>
                                    <p:cond delay="0"/>
                                  </p:stCondLst>
                                  <p:childTnLst>
                                    <p:animEffect transition="out" filter="plus(out)">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2" grpId="1"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ntage Floral Social Media Planner by Slidesgo">
  <a:themeElements>
    <a:clrScheme name="Simple Light">
      <a:dk1>
        <a:srgbClr val="35422B"/>
      </a:dk1>
      <a:lt1>
        <a:srgbClr val="F0EADC"/>
      </a:lt1>
      <a:dk2>
        <a:srgbClr val="E0D6BC"/>
      </a:dk2>
      <a:lt2>
        <a:srgbClr val="FFFAEC"/>
      </a:lt2>
      <a:accent1>
        <a:srgbClr val="F6B047"/>
      </a:accent1>
      <a:accent2>
        <a:srgbClr val="F1BB97"/>
      </a:accent2>
      <a:accent3>
        <a:srgbClr val="F1D3CB"/>
      </a:accent3>
      <a:accent4>
        <a:srgbClr val="DCB5EC"/>
      </a:accent4>
      <a:accent5>
        <a:srgbClr val="768950"/>
      </a:accent5>
      <a:accent6>
        <a:srgbClr val="C8CEA9"/>
      </a:accent6>
      <a:hlink>
        <a:srgbClr val="3542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uth China Sea Conflict Thesis by Slidesgo">
  <a:themeElements>
    <a:clrScheme name="Simple Light">
      <a:dk1>
        <a:srgbClr val="2D2928"/>
      </a:dk1>
      <a:lt1>
        <a:srgbClr val="CECECE"/>
      </a:lt1>
      <a:dk2>
        <a:srgbClr val="D35634"/>
      </a:dk2>
      <a:lt2>
        <a:srgbClr val="2D2928"/>
      </a:lt2>
      <a:accent1>
        <a:srgbClr val="CECECE"/>
      </a:accent1>
      <a:accent2>
        <a:srgbClr val="999999"/>
      </a:accent2>
      <a:accent3>
        <a:srgbClr val="5775A3"/>
      </a:accent3>
      <a:accent4>
        <a:srgbClr val="FFFFFF"/>
      </a:accent4>
      <a:accent5>
        <a:srgbClr val="FFFFFF"/>
      </a:accent5>
      <a:accent6>
        <a:srgbClr val="FFFFFF"/>
      </a:accent6>
      <a:hlink>
        <a:srgbClr val="5775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2607</Words>
  <Application>Microsoft Office PowerPoint</Application>
  <PresentationFormat>Widescreen</PresentationFormat>
  <Paragraphs>279</Paragraphs>
  <Slides>32</Slides>
  <Notes>3</Notes>
  <HiddenSlides>0</HiddenSlides>
  <MMClips>1</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32</vt:i4>
      </vt:variant>
    </vt:vector>
  </HeadingPairs>
  <TitlesOfParts>
    <vt:vector size="55" baseType="lpstr">
      <vt:lpstr>AvantGarde</vt:lpstr>
      <vt:lpstr>Hanuman</vt:lpstr>
      <vt:lpstr>Montserrat Subrayada</vt:lpstr>
      <vt:lpstr>Proxima Nova</vt:lpstr>
      <vt:lpstr>Proxima Nova Semibold</vt:lpstr>
      <vt:lpstr>Algerian</vt:lpstr>
      <vt:lpstr>Arial</vt:lpstr>
      <vt:lpstr>Arial Black</vt:lpstr>
      <vt:lpstr>Calibri</vt:lpstr>
      <vt:lpstr>Cambria</vt:lpstr>
      <vt:lpstr>Montserrat</vt:lpstr>
      <vt:lpstr>Open Sans</vt:lpstr>
      <vt:lpstr>Open Sans Light</vt:lpstr>
      <vt:lpstr>Petit Formal Script</vt:lpstr>
      <vt:lpstr>Roboto Condensed Light</vt:lpstr>
      <vt:lpstr>Tahoma</vt:lpstr>
      <vt:lpstr>Times New Roman</vt:lpstr>
      <vt:lpstr>Wingdings</vt:lpstr>
      <vt:lpstr>Wingdings 3</vt:lpstr>
      <vt:lpstr>Chủ đề Office</vt:lpstr>
      <vt:lpstr>Vintage Floral Social Media Planner by Slidesgo</vt:lpstr>
      <vt:lpstr>South China Sea Conflict Thesis by Slidesgo</vt:lpstr>
      <vt:lpstr>Slidesgo Final Pages</vt:lpstr>
      <vt:lpstr>PowerPoint Presentation</vt:lpstr>
      <vt:lpstr>PowerPoint Presentation</vt:lpstr>
      <vt:lpstr>PowerPoint Presentation</vt:lpstr>
      <vt:lpstr>CÔ GÁI HAY BÀ GIÀ?</vt:lpstr>
      <vt:lpstr>THỎ HAY VỊT?</vt:lpstr>
      <vt:lpstr>Ổ KHÓA HAY  NGƯỜI ĐANG KHÓC?</vt:lpstr>
      <vt:lpstr>CỘT TRỤ HAY  CON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 Thời gian: 5 phút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với bạn cùng bàn:</vt:lpstr>
      <vt:lpstr>PowerPoint Presentation</vt:lpstr>
      <vt:lpstr>III. TỔNG KẾT</vt:lpstr>
      <vt:lpstr>PowerPoint Presentation</vt:lpstr>
      <vt:lpstr>LUYỆN TẬP – 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Nguyen Hoang Duong</dc:creator>
  <cp:lastModifiedBy>ASUS</cp:lastModifiedBy>
  <cp:revision>7</cp:revision>
  <dcterms:created xsi:type="dcterms:W3CDTF">2024-07-30T13:31:00Z</dcterms:created>
  <dcterms:modified xsi:type="dcterms:W3CDTF">2024-10-12T12:53:50Z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08D367B975C344628C19D26C491EDB3D_12</vt:lpwstr>
  </property>
  <property fmtid="{D5CDD505-2E9C-101B-9397-08002B2CF9AE}" pid="3" name="KSOProductBuildVer">
    <vt:lpwstr>1033-12.2.0.17119</vt:lpwstr>
  </property>
</Properties>
</file>