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8" r:id="rId3"/>
    <p:sldId id="302" r:id="rId4"/>
    <p:sldId id="346" r:id="rId5"/>
    <p:sldId id="328" r:id="rId6"/>
    <p:sldId id="333" r:id="rId7"/>
    <p:sldId id="334" r:id="rId8"/>
    <p:sldId id="259" r:id="rId9"/>
    <p:sldId id="331" r:id="rId10"/>
    <p:sldId id="335" r:id="rId11"/>
    <p:sldId id="347" r:id="rId12"/>
    <p:sldId id="336" r:id="rId13"/>
    <p:sldId id="348" r:id="rId14"/>
    <p:sldId id="337" r:id="rId15"/>
    <p:sldId id="343" r:id="rId16"/>
    <p:sldId id="329" r:id="rId17"/>
    <p:sldId id="358" r:id="rId18"/>
    <p:sldId id="305" r:id="rId19"/>
    <p:sldId id="355" r:id="rId20"/>
    <p:sldId id="338" r:id="rId21"/>
    <p:sldId id="356" r:id="rId22"/>
    <p:sldId id="350" r:id="rId23"/>
    <p:sldId id="357" r:id="rId24"/>
    <p:sldId id="342" r:id="rId25"/>
    <p:sldId id="359" r:id="rId26"/>
    <p:sldId id="345" r:id="rId27"/>
    <p:sldId id="36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C7BA"/>
    <a:srgbClr val="D8CBBC"/>
    <a:srgbClr val="7061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5" autoAdjust="0"/>
    <p:restoredTop sz="94660"/>
  </p:normalViewPr>
  <p:slideViewPr>
    <p:cSldViewPr snapToGrid="0">
      <p:cViewPr varScale="1">
        <p:scale>
          <a:sx n="59" d="100"/>
          <a:sy n="59" d="100"/>
        </p:scale>
        <p:origin x="1064" y="68"/>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334AB-C39A-41CD-9654-7F7AB5912F89}"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CB2229C6-2737-4ECE-B482-72322E55EF5F}">
      <dgm:prSet custT="1"/>
      <dgm:spPr/>
      <dgm:t>
        <a:bodyPr/>
        <a:lstStyle/>
        <a:p>
          <a:r>
            <a:rPr lang="vi-VN" sz="2800" b="0" i="1" dirty="0">
              <a:solidFill>
                <a:schemeClr val="tx1"/>
              </a:solidFill>
            </a:rPr>
            <a:t>Muối của rừng </a:t>
          </a:r>
          <a:r>
            <a:rPr lang="vi-VN" sz="2800" b="0" dirty="0">
              <a:solidFill>
                <a:schemeClr val="tx1"/>
              </a:solidFill>
            </a:rPr>
            <a:t>rất có giá trị trong việc bảo vệ mội trường sinh thái.</a:t>
          </a:r>
          <a:endParaRPr lang="en-US" sz="2800" dirty="0">
            <a:solidFill>
              <a:schemeClr val="tx1"/>
            </a:solidFill>
          </a:endParaRPr>
        </a:p>
      </dgm:t>
    </dgm:pt>
    <dgm:pt modelId="{53D806C1-AB86-4F74-B727-E2F93F0607DC}" type="parTrans" cxnId="{7CA50A21-3799-4626-A9C7-05C2CA2A694D}">
      <dgm:prSet/>
      <dgm:spPr/>
      <dgm:t>
        <a:bodyPr/>
        <a:lstStyle/>
        <a:p>
          <a:endParaRPr lang="en-US"/>
        </a:p>
      </dgm:t>
    </dgm:pt>
    <dgm:pt modelId="{3AD4D017-A4D9-4DFD-B10A-8B7FF93A84FB}" type="sibTrans" cxnId="{7CA50A21-3799-4626-A9C7-05C2CA2A694D}">
      <dgm:prSet/>
      <dgm:spPr/>
      <dgm:t>
        <a:bodyPr/>
        <a:lstStyle/>
        <a:p>
          <a:endParaRPr lang="en-US"/>
        </a:p>
      </dgm:t>
    </dgm:pt>
    <dgm:pt modelId="{AA56E513-CE0F-4CF7-8327-2063A603D1AA}">
      <dgm:prSet/>
      <dgm:spPr/>
      <dgm:t>
        <a:bodyPr/>
        <a:lstStyle/>
        <a:p>
          <a:r>
            <a:rPr lang="vi-VN" i="1" dirty="0">
              <a:solidFill>
                <a:schemeClr val="tx1"/>
              </a:solidFill>
            </a:rPr>
            <a:t>Tác phẩm đã </a:t>
          </a:r>
          <a:r>
            <a:rPr lang="vi-VN" b="0" i="0" dirty="0">
              <a:solidFill>
                <a:schemeClr val="tx1"/>
              </a:solidFill>
            </a:rPr>
            <a:t>đưa ra giải pháp cho tất cả chúng ta: trước khi nói tới chính sách, tới bền vững, tới bảo tồn, hãy thay đổi chính bản thân ta và những định kiến trong ta. Khi ấy, ta sẽ thấy mình trong thiên nhiên, và thấy thiên nhiên trong mình.</a:t>
          </a:r>
          <a:endParaRPr lang="en-US" dirty="0">
            <a:solidFill>
              <a:schemeClr val="tx1"/>
            </a:solidFill>
          </a:endParaRPr>
        </a:p>
      </dgm:t>
    </dgm:pt>
    <dgm:pt modelId="{C391BFD9-12EC-46C7-B80B-36D39C65BCCB}" type="parTrans" cxnId="{96AFADE3-4994-4BCA-B88C-DEAC2442E394}">
      <dgm:prSet/>
      <dgm:spPr/>
      <dgm:t>
        <a:bodyPr/>
        <a:lstStyle/>
        <a:p>
          <a:endParaRPr lang="en-US"/>
        </a:p>
      </dgm:t>
    </dgm:pt>
    <dgm:pt modelId="{52A67566-9CE9-4B7B-83AC-03F11E9FD668}" type="sibTrans" cxnId="{96AFADE3-4994-4BCA-B88C-DEAC2442E394}">
      <dgm:prSet/>
      <dgm:spPr/>
      <dgm:t>
        <a:bodyPr/>
        <a:lstStyle/>
        <a:p>
          <a:endParaRPr lang="en-US"/>
        </a:p>
      </dgm:t>
    </dgm:pt>
    <dgm:pt modelId="{CCBE84CB-F4D7-4940-96A1-BAEEB3B64734}" type="pres">
      <dgm:prSet presAssocID="{1D4334AB-C39A-41CD-9654-7F7AB5912F89}" presName="Name0" presStyleCnt="0">
        <dgm:presLayoutVars>
          <dgm:dir/>
          <dgm:animLvl val="lvl"/>
          <dgm:resizeHandles val="exact"/>
        </dgm:presLayoutVars>
      </dgm:prSet>
      <dgm:spPr/>
    </dgm:pt>
    <dgm:pt modelId="{5E493CDE-FA25-4677-BCFD-9062A77B5CB3}" type="pres">
      <dgm:prSet presAssocID="{AA56E513-CE0F-4CF7-8327-2063A603D1AA}" presName="boxAndChildren" presStyleCnt="0"/>
      <dgm:spPr/>
    </dgm:pt>
    <dgm:pt modelId="{BA078B19-7412-410F-A658-A765AE05DB27}" type="pres">
      <dgm:prSet presAssocID="{AA56E513-CE0F-4CF7-8327-2063A603D1AA}" presName="parentTextBox" presStyleLbl="node1" presStyleIdx="0" presStyleCnt="2"/>
      <dgm:spPr/>
    </dgm:pt>
    <dgm:pt modelId="{0F660158-70D6-49AE-8496-47B7AD52F2E3}" type="pres">
      <dgm:prSet presAssocID="{3AD4D017-A4D9-4DFD-B10A-8B7FF93A84FB}" presName="sp" presStyleCnt="0"/>
      <dgm:spPr/>
    </dgm:pt>
    <dgm:pt modelId="{9F99609A-D28D-46D5-99C1-C0EF925984DF}" type="pres">
      <dgm:prSet presAssocID="{CB2229C6-2737-4ECE-B482-72322E55EF5F}" presName="arrowAndChildren" presStyleCnt="0"/>
      <dgm:spPr/>
    </dgm:pt>
    <dgm:pt modelId="{09ED16E4-04B4-475C-8CE7-B08685E31F7E}" type="pres">
      <dgm:prSet presAssocID="{CB2229C6-2737-4ECE-B482-72322E55EF5F}" presName="parentTextArrow" presStyleLbl="node1" presStyleIdx="1" presStyleCnt="2"/>
      <dgm:spPr/>
    </dgm:pt>
  </dgm:ptLst>
  <dgm:cxnLst>
    <dgm:cxn modelId="{7CA50A21-3799-4626-A9C7-05C2CA2A694D}" srcId="{1D4334AB-C39A-41CD-9654-7F7AB5912F89}" destId="{CB2229C6-2737-4ECE-B482-72322E55EF5F}" srcOrd="0" destOrd="0" parTransId="{53D806C1-AB86-4F74-B727-E2F93F0607DC}" sibTransId="{3AD4D017-A4D9-4DFD-B10A-8B7FF93A84FB}"/>
    <dgm:cxn modelId="{DED87725-853B-4C5A-A8F2-C7926A1BA020}" type="presOf" srcId="{CB2229C6-2737-4ECE-B482-72322E55EF5F}" destId="{09ED16E4-04B4-475C-8CE7-B08685E31F7E}" srcOrd="0" destOrd="0" presId="urn:microsoft.com/office/officeart/2005/8/layout/process4"/>
    <dgm:cxn modelId="{09F27130-BE98-40A8-9610-23A67D147A20}" type="presOf" srcId="{AA56E513-CE0F-4CF7-8327-2063A603D1AA}" destId="{BA078B19-7412-410F-A658-A765AE05DB27}" srcOrd="0" destOrd="0" presId="urn:microsoft.com/office/officeart/2005/8/layout/process4"/>
    <dgm:cxn modelId="{6C50C8D9-57B2-4109-BE99-2F0937037679}" type="presOf" srcId="{1D4334AB-C39A-41CD-9654-7F7AB5912F89}" destId="{CCBE84CB-F4D7-4940-96A1-BAEEB3B64734}" srcOrd="0" destOrd="0" presId="urn:microsoft.com/office/officeart/2005/8/layout/process4"/>
    <dgm:cxn modelId="{96AFADE3-4994-4BCA-B88C-DEAC2442E394}" srcId="{1D4334AB-C39A-41CD-9654-7F7AB5912F89}" destId="{AA56E513-CE0F-4CF7-8327-2063A603D1AA}" srcOrd="1" destOrd="0" parTransId="{C391BFD9-12EC-46C7-B80B-36D39C65BCCB}" sibTransId="{52A67566-9CE9-4B7B-83AC-03F11E9FD668}"/>
    <dgm:cxn modelId="{C9C2432D-DF81-4C67-96C0-E8D8982A68D4}" type="presParOf" srcId="{CCBE84CB-F4D7-4940-96A1-BAEEB3B64734}" destId="{5E493CDE-FA25-4677-BCFD-9062A77B5CB3}" srcOrd="0" destOrd="0" presId="urn:microsoft.com/office/officeart/2005/8/layout/process4"/>
    <dgm:cxn modelId="{AB19DB36-BEF3-48DA-A961-DDCE8526F058}" type="presParOf" srcId="{5E493CDE-FA25-4677-BCFD-9062A77B5CB3}" destId="{BA078B19-7412-410F-A658-A765AE05DB27}" srcOrd="0" destOrd="0" presId="urn:microsoft.com/office/officeart/2005/8/layout/process4"/>
    <dgm:cxn modelId="{D1565578-32C8-4AB8-BDF2-C7166951B432}" type="presParOf" srcId="{CCBE84CB-F4D7-4940-96A1-BAEEB3B64734}" destId="{0F660158-70D6-49AE-8496-47B7AD52F2E3}" srcOrd="1" destOrd="0" presId="urn:microsoft.com/office/officeart/2005/8/layout/process4"/>
    <dgm:cxn modelId="{DD790BB4-EF26-4BAF-B31C-908DD3617AAE}" type="presParOf" srcId="{CCBE84CB-F4D7-4940-96A1-BAEEB3B64734}" destId="{9F99609A-D28D-46D5-99C1-C0EF925984DF}" srcOrd="2" destOrd="0" presId="urn:microsoft.com/office/officeart/2005/8/layout/process4"/>
    <dgm:cxn modelId="{C8084385-734D-4E8A-86B2-A0EA329BEA31}" type="presParOf" srcId="{9F99609A-D28D-46D5-99C1-C0EF925984DF}" destId="{09ED16E4-04B4-475C-8CE7-B08685E31F7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78B19-7412-410F-A658-A765AE05DB27}">
      <dsp:nvSpPr>
        <dsp:cNvPr id="0" name=""/>
        <dsp:cNvSpPr/>
      </dsp:nvSpPr>
      <dsp:spPr>
        <a:xfrm>
          <a:off x="0" y="2730663"/>
          <a:ext cx="4850523" cy="179161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vi-VN" sz="1900" i="1" kern="1200" dirty="0">
              <a:solidFill>
                <a:schemeClr val="tx1"/>
              </a:solidFill>
            </a:rPr>
            <a:t>Tác phẩm đã </a:t>
          </a:r>
          <a:r>
            <a:rPr lang="vi-VN" sz="1900" b="0" i="0" kern="1200" dirty="0">
              <a:solidFill>
                <a:schemeClr val="tx1"/>
              </a:solidFill>
            </a:rPr>
            <a:t>đưa ra giải pháp cho tất cả chúng ta: trước khi nói tới chính sách, tới bền vững, tới bảo tồn, hãy thay đổi chính bản thân ta và những định kiến trong ta. Khi ấy, ta sẽ thấy mình trong thiên nhiên, và thấy thiên nhiên trong mình.</a:t>
          </a:r>
          <a:endParaRPr lang="en-US" sz="1900" kern="1200" dirty="0">
            <a:solidFill>
              <a:schemeClr val="tx1"/>
            </a:solidFill>
          </a:endParaRPr>
        </a:p>
      </dsp:txBody>
      <dsp:txXfrm>
        <a:off x="0" y="2730663"/>
        <a:ext cx="4850523" cy="1791611"/>
      </dsp:txXfrm>
    </dsp:sp>
    <dsp:sp modelId="{09ED16E4-04B4-475C-8CE7-B08685E31F7E}">
      <dsp:nvSpPr>
        <dsp:cNvPr id="0" name=""/>
        <dsp:cNvSpPr/>
      </dsp:nvSpPr>
      <dsp:spPr>
        <a:xfrm rot="10800000">
          <a:off x="0" y="2040"/>
          <a:ext cx="4850523" cy="2755497"/>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vi-VN" sz="2800" b="0" i="1" kern="1200" dirty="0">
              <a:solidFill>
                <a:schemeClr val="tx1"/>
              </a:solidFill>
            </a:rPr>
            <a:t>Muối của rừng </a:t>
          </a:r>
          <a:r>
            <a:rPr lang="vi-VN" sz="2800" b="0" kern="1200" dirty="0">
              <a:solidFill>
                <a:schemeClr val="tx1"/>
              </a:solidFill>
            </a:rPr>
            <a:t>rất có giá trị trong việc bảo vệ mội trường sinh thái.</a:t>
          </a:r>
          <a:endParaRPr lang="en-US" sz="2800" kern="1200" dirty="0">
            <a:solidFill>
              <a:schemeClr val="tx1"/>
            </a:solidFill>
          </a:endParaRPr>
        </a:p>
      </dsp:txBody>
      <dsp:txXfrm rot="10800000">
        <a:off x="0" y="2040"/>
        <a:ext cx="4850523" cy="17904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10E26-BB36-4BA8-B52B-59B4125E9A9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07016-CB9E-4C5F-A108-424187A70D09}" type="slidenum">
              <a:rPr lang="en-US" smtClean="0"/>
              <a:t>‹#›</a:t>
            </a:fld>
            <a:endParaRPr lang="en-US"/>
          </a:p>
        </p:txBody>
      </p:sp>
    </p:spTree>
    <p:extLst>
      <p:ext uri="{BB962C8B-B14F-4D97-AF65-F5344CB8AC3E}">
        <p14:creationId xmlns:p14="http://schemas.microsoft.com/office/powerpoint/2010/main" val="161649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a:t>
            </a:fld>
            <a:endParaRPr lang="en-US"/>
          </a:p>
        </p:txBody>
      </p:sp>
    </p:spTree>
    <p:extLst>
      <p:ext uri="{BB962C8B-B14F-4D97-AF65-F5344CB8AC3E}">
        <p14:creationId xmlns:p14="http://schemas.microsoft.com/office/powerpoint/2010/main" val="201376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10</a:t>
            </a:fld>
            <a:endParaRPr lang="en-US"/>
          </a:p>
        </p:txBody>
      </p:sp>
    </p:spTree>
    <p:extLst>
      <p:ext uri="{BB962C8B-B14F-4D97-AF65-F5344CB8AC3E}">
        <p14:creationId xmlns:p14="http://schemas.microsoft.com/office/powerpoint/2010/main" val="274061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11</a:t>
            </a:fld>
            <a:endParaRPr lang="en-US"/>
          </a:p>
        </p:txBody>
      </p:sp>
    </p:spTree>
    <p:extLst>
      <p:ext uri="{BB962C8B-B14F-4D97-AF65-F5344CB8AC3E}">
        <p14:creationId xmlns:p14="http://schemas.microsoft.com/office/powerpoint/2010/main" val="110659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12</a:t>
            </a:fld>
            <a:endParaRPr lang="en-US"/>
          </a:p>
        </p:txBody>
      </p:sp>
    </p:spTree>
    <p:extLst>
      <p:ext uri="{BB962C8B-B14F-4D97-AF65-F5344CB8AC3E}">
        <p14:creationId xmlns:p14="http://schemas.microsoft.com/office/powerpoint/2010/main" val="378714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13</a:t>
            </a:fld>
            <a:endParaRPr lang="en-US"/>
          </a:p>
        </p:txBody>
      </p:sp>
    </p:spTree>
    <p:extLst>
      <p:ext uri="{BB962C8B-B14F-4D97-AF65-F5344CB8AC3E}">
        <p14:creationId xmlns:p14="http://schemas.microsoft.com/office/powerpoint/2010/main" val="381731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14</a:t>
            </a:fld>
            <a:endParaRPr lang="en-US"/>
          </a:p>
        </p:txBody>
      </p:sp>
    </p:spTree>
    <p:extLst>
      <p:ext uri="{BB962C8B-B14F-4D97-AF65-F5344CB8AC3E}">
        <p14:creationId xmlns:p14="http://schemas.microsoft.com/office/powerpoint/2010/main" val="170800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15</a:t>
            </a:fld>
            <a:endParaRPr lang="en-US"/>
          </a:p>
        </p:txBody>
      </p:sp>
    </p:spTree>
    <p:extLst>
      <p:ext uri="{BB962C8B-B14F-4D97-AF65-F5344CB8AC3E}">
        <p14:creationId xmlns:p14="http://schemas.microsoft.com/office/powerpoint/2010/main" val="14959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16</a:t>
            </a:fld>
            <a:endParaRPr lang="en-US"/>
          </a:p>
        </p:txBody>
      </p:sp>
    </p:spTree>
    <p:extLst>
      <p:ext uri="{BB962C8B-B14F-4D97-AF65-F5344CB8AC3E}">
        <p14:creationId xmlns:p14="http://schemas.microsoft.com/office/powerpoint/2010/main" val="1803644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17</a:t>
            </a:fld>
            <a:endParaRPr lang="en-US"/>
          </a:p>
        </p:txBody>
      </p:sp>
    </p:spTree>
    <p:extLst>
      <p:ext uri="{BB962C8B-B14F-4D97-AF65-F5344CB8AC3E}">
        <p14:creationId xmlns:p14="http://schemas.microsoft.com/office/powerpoint/2010/main" val="91555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18</a:t>
            </a:fld>
            <a:endParaRPr lang="en-US"/>
          </a:p>
        </p:txBody>
      </p:sp>
    </p:spTree>
    <p:extLst>
      <p:ext uri="{BB962C8B-B14F-4D97-AF65-F5344CB8AC3E}">
        <p14:creationId xmlns:p14="http://schemas.microsoft.com/office/powerpoint/2010/main" val="2346823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19</a:t>
            </a:fld>
            <a:endParaRPr lang="en-US"/>
          </a:p>
        </p:txBody>
      </p:sp>
    </p:spTree>
    <p:extLst>
      <p:ext uri="{BB962C8B-B14F-4D97-AF65-F5344CB8AC3E}">
        <p14:creationId xmlns:p14="http://schemas.microsoft.com/office/powerpoint/2010/main" val="78218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2</a:t>
            </a:fld>
            <a:endParaRPr lang="en-US"/>
          </a:p>
        </p:txBody>
      </p:sp>
    </p:spTree>
    <p:extLst>
      <p:ext uri="{BB962C8B-B14F-4D97-AF65-F5344CB8AC3E}">
        <p14:creationId xmlns:p14="http://schemas.microsoft.com/office/powerpoint/2010/main" val="3352988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20</a:t>
            </a:fld>
            <a:endParaRPr lang="en-US"/>
          </a:p>
        </p:txBody>
      </p:sp>
    </p:spTree>
    <p:extLst>
      <p:ext uri="{BB962C8B-B14F-4D97-AF65-F5344CB8AC3E}">
        <p14:creationId xmlns:p14="http://schemas.microsoft.com/office/powerpoint/2010/main" val="2120140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21</a:t>
            </a:fld>
            <a:endParaRPr lang="en-US"/>
          </a:p>
        </p:txBody>
      </p:sp>
    </p:spTree>
    <p:extLst>
      <p:ext uri="{BB962C8B-B14F-4D97-AF65-F5344CB8AC3E}">
        <p14:creationId xmlns:p14="http://schemas.microsoft.com/office/powerpoint/2010/main" val="186234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3</a:t>
            </a:fld>
            <a:endParaRPr lang="en-US"/>
          </a:p>
        </p:txBody>
      </p:sp>
    </p:spTree>
    <p:extLst>
      <p:ext uri="{BB962C8B-B14F-4D97-AF65-F5344CB8AC3E}">
        <p14:creationId xmlns:p14="http://schemas.microsoft.com/office/powerpoint/2010/main" val="113917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4</a:t>
            </a:fld>
            <a:endParaRPr lang="en-US"/>
          </a:p>
        </p:txBody>
      </p:sp>
    </p:spTree>
    <p:extLst>
      <p:ext uri="{BB962C8B-B14F-4D97-AF65-F5344CB8AC3E}">
        <p14:creationId xmlns:p14="http://schemas.microsoft.com/office/powerpoint/2010/main" val="209533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5</a:t>
            </a:fld>
            <a:endParaRPr lang="en-US"/>
          </a:p>
        </p:txBody>
      </p:sp>
    </p:spTree>
    <p:extLst>
      <p:ext uri="{BB962C8B-B14F-4D97-AF65-F5344CB8AC3E}">
        <p14:creationId xmlns:p14="http://schemas.microsoft.com/office/powerpoint/2010/main" val="374902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6</a:t>
            </a:fld>
            <a:endParaRPr lang="en-US"/>
          </a:p>
        </p:txBody>
      </p:sp>
    </p:spTree>
    <p:extLst>
      <p:ext uri="{BB962C8B-B14F-4D97-AF65-F5344CB8AC3E}">
        <p14:creationId xmlns:p14="http://schemas.microsoft.com/office/powerpoint/2010/main" val="1840043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7</a:t>
            </a:fld>
            <a:endParaRPr lang="en-US"/>
          </a:p>
        </p:txBody>
      </p:sp>
    </p:spTree>
    <p:extLst>
      <p:ext uri="{BB962C8B-B14F-4D97-AF65-F5344CB8AC3E}">
        <p14:creationId xmlns:p14="http://schemas.microsoft.com/office/powerpoint/2010/main" val="47035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8</a:t>
            </a:fld>
            <a:endParaRPr lang="en-US"/>
          </a:p>
        </p:txBody>
      </p:sp>
    </p:spTree>
    <p:extLst>
      <p:ext uri="{BB962C8B-B14F-4D97-AF65-F5344CB8AC3E}">
        <p14:creationId xmlns:p14="http://schemas.microsoft.com/office/powerpoint/2010/main" val="89505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107016-CB9E-4C5F-A108-424187A70D09}" type="slidenum">
              <a:rPr lang="en-US" smtClean="0"/>
              <a:t>9</a:t>
            </a:fld>
            <a:endParaRPr lang="en-US"/>
          </a:p>
        </p:txBody>
      </p:sp>
    </p:spTree>
    <p:extLst>
      <p:ext uri="{BB962C8B-B14F-4D97-AF65-F5344CB8AC3E}">
        <p14:creationId xmlns:p14="http://schemas.microsoft.com/office/powerpoint/2010/main" val="408940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3CBD441-01BF-0E01-1EF4-FB8CD55520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37793583-CB0B-C400-B7AE-D44BDD7DDF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5395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93A1-2F29-E7F6-0320-7617831BBE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2DEF96-2F60-3BF9-F937-03A2531B20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0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0E3E2-0EB7-263A-8E7D-A6DE3DE8CB58}"/>
              </a:ext>
            </a:extLst>
          </p:cNvPr>
          <p:cNvSpPr>
            <a:spLocks noGrp="1"/>
          </p:cNvSpPr>
          <p:nvPr>
            <p:ph type="title" orient="vert"/>
          </p:nvPr>
        </p:nvSpPr>
        <p:spPr>
          <a:xfrm>
            <a:off x="8936038" y="593725"/>
            <a:ext cx="2840037" cy="54991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6E0DC-E02E-C020-215E-69D8FD010131}"/>
              </a:ext>
            </a:extLst>
          </p:cNvPr>
          <p:cNvSpPr>
            <a:spLocks noGrp="1"/>
          </p:cNvSpPr>
          <p:nvPr>
            <p:ph type="body" orient="vert" idx="1"/>
          </p:nvPr>
        </p:nvSpPr>
        <p:spPr>
          <a:xfrm>
            <a:off x="415925" y="593725"/>
            <a:ext cx="8367713"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342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94EF7-CE64-EEFC-DC16-A6E0559E9C05}"/>
              </a:ext>
            </a:extLst>
          </p:cNvPr>
          <p:cNvSpPr>
            <a:spLocks noGrp="1"/>
          </p:cNvSpPr>
          <p:nvPr>
            <p:ph type="title"/>
          </p:nvPr>
        </p:nvSpPr>
        <p:spPr>
          <a:xfrm>
            <a:off x="415925" y="593725"/>
            <a:ext cx="11360150" cy="763588"/>
          </a:xfrm>
        </p:spPr>
        <p:txBody>
          <a:bodyPr/>
          <a:lstStyle/>
          <a:p>
            <a:r>
              <a:rPr lang="en-US"/>
              <a:t>Click to edit Master title style</a:t>
            </a:r>
          </a:p>
        </p:txBody>
      </p:sp>
    </p:spTree>
    <p:extLst>
      <p:ext uri="{BB962C8B-B14F-4D97-AF65-F5344CB8AC3E}">
        <p14:creationId xmlns:p14="http://schemas.microsoft.com/office/powerpoint/2010/main" val="54948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7B95-670D-1AEF-F7EC-C64192CB3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4BAB7-75BA-7FF5-CBF9-3A0FCFD047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51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3B5A-3403-C9DC-BEA9-923DE7577F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874DA3-5674-DC13-14CD-CDA6E59A1CBC}"/>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3004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91092-A625-1359-8E7D-FBF8097FA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90684-55A8-041C-6C89-34BB2CBA036D}"/>
              </a:ext>
            </a:extLst>
          </p:cNvPr>
          <p:cNvSpPr>
            <a:spLocks noGrp="1"/>
          </p:cNvSpPr>
          <p:nvPr>
            <p:ph sz="half" idx="1"/>
          </p:nvPr>
        </p:nvSpPr>
        <p:spPr>
          <a:xfrm>
            <a:off x="415925" y="1536700"/>
            <a:ext cx="5603875"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9AB8EB-4697-C880-DD7E-3B8CC53B94F3}"/>
              </a:ext>
            </a:extLst>
          </p:cNvPr>
          <p:cNvSpPr>
            <a:spLocks noGrp="1"/>
          </p:cNvSpPr>
          <p:nvPr>
            <p:ph sz="half" idx="2"/>
          </p:nvPr>
        </p:nvSpPr>
        <p:spPr>
          <a:xfrm>
            <a:off x="6172200" y="1536700"/>
            <a:ext cx="5603875"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898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A38B-669A-BAE5-F5CE-20A6C7593B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0EB27D-70B8-8356-06EA-605F34DD30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7960D-33FB-254C-C29B-4A4CB6663A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55158C-FDB7-3B92-9D3E-57757951F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5169D9-165A-B1BC-AD34-5012A97AF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40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17B1-0CE5-855B-9803-46680597E6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98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975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88E-3173-7D17-4435-2D5B9BDB5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A51F13-4D6F-C6B0-9D7A-25D5B89EC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685FB7-A1D9-B58F-1788-72997A4AD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8049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0FC3-D815-A4D7-2953-344318C3C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A179E7-F5DE-4C4A-666E-3B1D44E06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C239C2-F4E4-709D-1906-8F316562F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2018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33359A91-8F8C-5504-E04B-9B6A2E1EACE5}"/>
              </a:ext>
            </a:extLst>
          </p:cNvPr>
          <p:cNvSpPr>
            <a:spLocks noGrp="1" noChangeArrowheads="1"/>
          </p:cNvSpPr>
          <p:nvPr>
            <p:ph type="title" idx="4294967295"/>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4D040841-0299-26B3-BCB9-BE25C4AFAA26}"/>
              </a:ext>
            </a:extLst>
          </p:cNvPr>
          <p:cNvSpPr>
            <a:spLocks noGrp="1" noChangeArrowheads="1"/>
          </p:cNvSpPr>
          <p:nvPr>
            <p:ph type="body" idx="1"/>
          </p:nvPr>
        </p:nvSpPr>
        <p:spPr bwMode="auto">
          <a:xfrm>
            <a:off x="415925" y="1536700"/>
            <a:ext cx="1136015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18654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fontAlgn="base">
        <a:spcBef>
          <a:spcPct val="0"/>
        </a:spcBef>
        <a:spcAft>
          <a:spcPct val="0"/>
        </a:spcAft>
        <a:defRPr kern="1200">
          <a:solidFill>
            <a:schemeClr val="tx1"/>
          </a:solidFill>
          <a:latin typeface="+mj-lt"/>
          <a:ea typeface="+mj-ea"/>
          <a:cs typeface="+mj-cs"/>
          <a:sym typeface="Arial" panose="020B0604020202020204" pitchFamily="34" charset="0"/>
        </a:defRPr>
      </a:lvl1pPr>
      <a:lvl2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2pPr>
      <a:lvl3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3pPr>
      <a:lvl4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4pPr>
      <a:lvl5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p:titleStyle>
    <p:bodyStyle>
      <a:lvl1pPr algn="l" rtl="0" fontAlgn="base">
        <a:spcBef>
          <a:spcPct val="0"/>
        </a:spcBef>
        <a:spcAft>
          <a:spcPct val="0"/>
        </a:spcAft>
        <a:buChar char="•"/>
        <a:defRPr kern="1200">
          <a:solidFill>
            <a:schemeClr val="tx1"/>
          </a:solidFill>
          <a:latin typeface="+mn-lt"/>
          <a:ea typeface="+mn-ea"/>
          <a:cs typeface="+mn-cs"/>
          <a:sym typeface="Arial" panose="020B0604020202020204" pitchFamily="34" charset="0"/>
        </a:defRPr>
      </a:lvl1pPr>
      <a:lvl2pPr algn="l" rtl="0" fontAlgn="base">
        <a:spcBef>
          <a:spcPct val="0"/>
        </a:spcBef>
        <a:spcAft>
          <a:spcPct val="0"/>
        </a:spcAft>
        <a:buChar char="•"/>
        <a:defRPr kern="1200">
          <a:solidFill>
            <a:schemeClr val="tx1"/>
          </a:solidFill>
          <a:latin typeface="+mn-lt"/>
          <a:ea typeface="+mn-ea"/>
          <a:cs typeface="+mn-cs"/>
          <a:sym typeface="Arial" panose="020B0604020202020204" pitchFamily="34" charset="0"/>
        </a:defRPr>
      </a:lvl2pPr>
      <a:lvl3pPr algn="l" rtl="0" fontAlgn="base">
        <a:spcBef>
          <a:spcPct val="0"/>
        </a:spcBef>
        <a:spcAft>
          <a:spcPct val="0"/>
        </a:spcAft>
        <a:buChar char="•"/>
        <a:defRPr kern="1200">
          <a:solidFill>
            <a:schemeClr val="tx1"/>
          </a:solidFill>
          <a:latin typeface="+mn-lt"/>
          <a:ea typeface="+mn-ea"/>
          <a:cs typeface="+mn-cs"/>
          <a:sym typeface="Arial" panose="020B0604020202020204" pitchFamily="34" charset="0"/>
        </a:defRPr>
      </a:lvl3pPr>
      <a:lvl4pPr algn="l" rtl="0" fontAlgn="base">
        <a:spcBef>
          <a:spcPct val="0"/>
        </a:spcBef>
        <a:spcAft>
          <a:spcPct val="0"/>
        </a:spcAft>
        <a:buChar char="•"/>
        <a:defRPr kern="1200">
          <a:solidFill>
            <a:schemeClr val="tx1"/>
          </a:solidFill>
          <a:latin typeface="+mn-lt"/>
          <a:ea typeface="+mn-ea"/>
          <a:cs typeface="+mn-cs"/>
          <a:sym typeface="Arial" panose="020B0604020202020204" pitchFamily="34" charset="0"/>
        </a:defRPr>
      </a:lvl4pPr>
      <a:lvl5pPr algn="l" rtl="0" fontAlgn="base">
        <a:spcBef>
          <a:spcPct val="0"/>
        </a:spcBef>
        <a:spcAft>
          <a:spcPct val="0"/>
        </a:spcAft>
        <a:buChar char="•"/>
        <a:defRPr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3074" name="Google Shape;9;p2">
            <a:extLst>
              <a:ext uri="{FF2B5EF4-FFF2-40B4-BE49-F238E27FC236}">
                <a16:creationId xmlns:a16="http://schemas.microsoft.com/office/drawing/2014/main" id="{44D67F89-1F77-AFCC-51B6-EB793BDBC29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599363" y="4232275"/>
            <a:ext cx="274796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3075" name="Google Shape;10;p2">
            <a:extLst>
              <a:ext uri="{FF2B5EF4-FFF2-40B4-BE49-F238E27FC236}">
                <a16:creationId xmlns:a16="http://schemas.microsoft.com/office/drawing/2014/main" id="{69C69128-DA18-B204-192B-657DDD94A9B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 y="-1412684"/>
            <a:ext cx="4302125"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076" name="Google Shape;13;p2">
            <a:extLst>
              <a:ext uri="{FF2B5EF4-FFF2-40B4-BE49-F238E27FC236}">
                <a16:creationId xmlns:a16="http://schemas.microsoft.com/office/drawing/2014/main" id="{91F2C32C-653A-7841-D116-C3029361EF3B}"/>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77" name="Google Shape;442;p42">
            <a:extLst>
              <a:ext uri="{FF2B5EF4-FFF2-40B4-BE49-F238E27FC236}">
                <a16:creationId xmlns:a16="http://schemas.microsoft.com/office/drawing/2014/main" id="{0F695DED-55FA-5EDF-6D5B-67307990040F}"/>
              </a:ext>
            </a:extLst>
          </p:cNvPr>
          <p:cNvSpPr>
            <a:spLocks noGrp="1" noChangeArrowheads="1"/>
          </p:cNvSpPr>
          <p:nvPr>
            <p:ph type="ctrTitle" idx="4294967295"/>
          </p:nvPr>
        </p:nvSpPr>
        <p:spPr>
          <a:xfrm>
            <a:off x="4677844" y="449565"/>
            <a:ext cx="7077075" cy="3476625"/>
          </a:xfrm>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pPr algn="r"/>
            <a:r>
              <a:rPr lang="vi-VN" altLang="en-US" sz="7200" dirty="0">
                <a:solidFill>
                  <a:schemeClr val="bg2">
                    <a:lumMod val="50000"/>
                  </a:schemeClr>
                </a:solidFill>
                <a:latin typeface="Cambria" panose="02040503050406030204" pitchFamily="18" charset="0"/>
                <a:sym typeface="Cambria" panose="02040503050406030204" pitchFamily="18" charset="0"/>
              </a:rPr>
              <a:t>MUỐI CỦA RỪNG</a:t>
            </a:r>
            <a:br>
              <a:rPr lang="en-US" altLang="en-US" sz="11500" dirty="0">
                <a:solidFill>
                  <a:schemeClr val="bg2">
                    <a:lumMod val="50000"/>
                  </a:schemeClr>
                </a:solidFill>
                <a:latin typeface="Cambria" panose="02040503050406030204" pitchFamily="18" charset="0"/>
                <a:sym typeface="Cambria" panose="02040503050406030204" pitchFamily="18" charset="0"/>
              </a:rPr>
            </a:br>
            <a:endParaRPr lang="en-US" altLang="en-US" sz="4400" dirty="0">
              <a:solidFill>
                <a:schemeClr val="bg2">
                  <a:lumMod val="50000"/>
                </a:schemeClr>
              </a:solidFill>
            </a:endParaRPr>
          </a:p>
        </p:txBody>
      </p:sp>
      <p:sp>
        <p:nvSpPr>
          <p:cNvPr id="3078" name="Google Shape;443;p42">
            <a:extLst>
              <a:ext uri="{FF2B5EF4-FFF2-40B4-BE49-F238E27FC236}">
                <a16:creationId xmlns:a16="http://schemas.microsoft.com/office/drawing/2014/main" id="{178B7875-9A66-44DA-D8F0-F47BD054EA6F}"/>
              </a:ext>
            </a:extLst>
          </p:cNvPr>
          <p:cNvSpPr>
            <a:spLocks noGrp="1" noChangeArrowheads="1"/>
          </p:cNvSpPr>
          <p:nvPr>
            <p:ph type="subTitle" idx="4294967295"/>
          </p:nvPr>
        </p:nvSpPr>
        <p:spPr bwMode="auto">
          <a:xfrm>
            <a:off x="4100018" y="2306918"/>
            <a:ext cx="7014136"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p>
            <a:pPr algn="r">
              <a:lnSpc>
                <a:spcPct val="90000"/>
              </a:lnSpc>
              <a:buClr>
                <a:schemeClr val="accent2"/>
              </a:buClr>
              <a:buFontTx/>
              <a:buNone/>
            </a:pPr>
            <a:r>
              <a:rPr lang="vi-VN" altLang="en-US" sz="6000" b="1" dirty="0">
                <a:latin typeface="Cambria" panose="02040503050406030204" pitchFamily="18" charset="0"/>
                <a:sym typeface="Cambria" panose="02040503050406030204" pitchFamily="18" charset="0"/>
              </a:rPr>
              <a:t>Nguyễn </a:t>
            </a:r>
          </a:p>
          <a:p>
            <a:pPr algn="r">
              <a:lnSpc>
                <a:spcPct val="90000"/>
              </a:lnSpc>
              <a:buClr>
                <a:schemeClr val="accent2"/>
              </a:buClr>
              <a:buFontTx/>
              <a:buNone/>
            </a:pPr>
            <a:r>
              <a:rPr lang="vi-VN" altLang="en-US" sz="6000" b="1" dirty="0">
                <a:latin typeface="Cambria" panose="02040503050406030204" pitchFamily="18" charset="0"/>
                <a:sym typeface="Cambria" panose="02040503050406030204" pitchFamily="18" charset="0"/>
              </a:rPr>
              <a:t>Huy Thiệp</a:t>
            </a:r>
            <a:endParaRPr lang="en-US" altLang="en-US" sz="6000" b="1" dirty="0">
              <a:latin typeface="Cambria" panose="02040503050406030204" pitchFamily="18" charset="0"/>
              <a:sym typeface="Cambria" panose="02040503050406030204" pitchFamily="18" charset="0"/>
            </a:endParaRPr>
          </a:p>
        </p:txBody>
      </p:sp>
      <p:grpSp>
        <p:nvGrpSpPr>
          <p:cNvPr id="3079" name="Group 7">
            <a:extLst>
              <a:ext uri="{FF2B5EF4-FFF2-40B4-BE49-F238E27FC236}">
                <a16:creationId xmlns:a16="http://schemas.microsoft.com/office/drawing/2014/main" id="{63287717-5316-C8C3-837A-F907D9D8D3B0}"/>
              </a:ext>
            </a:extLst>
          </p:cNvPr>
          <p:cNvGrpSpPr>
            <a:grpSpLocks/>
          </p:cNvGrpSpPr>
          <p:nvPr/>
        </p:nvGrpSpPr>
        <p:grpSpPr bwMode="auto">
          <a:xfrm>
            <a:off x="850900" y="3154363"/>
            <a:ext cx="5397500" cy="3135312"/>
            <a:chOff x="0" y="0"/>
            <a:chExt cx="4174300" cy="2424517"/>
          </a:xfrm>
        </p:grpSpPr>
        <p:sp>
          <p:nvSpPr>
            <p:cNvPr id="3080" name="Google Shape;445;p42">
              <a:extLst>
                <a:ext uri="{FF2B5EF4-FFF2-40B4-BE49-F238E27FC236}">
                  <a16:creationId xmlns:a16="http://schemas.microsoft.com/office/drawing/2014/main" id="{874AFA59-F7EB-9628-BE43-D85C6250B695}"/>
                </a:ext>
              </a:extLst>
            </p:cNvPr>
            <p:cNvSpPr>
              <a:spLocks noChangeArrowheads="1"/>
            </p:cNvSpPr>
            <p:nvPr/>
          </p:nvSpPr>
          <p:spPr bwMode="auto">
            <a:xfrm>
              <a:off x="0" y="1898297"/>
              <a:ext cx="4174300" cy="526220"/>
            </a:xfrm>
            <a:custGeom>
              <a:avLst/>
              <a:gdLst>
                <a:gd name="T0" fmla="*/ 0 w 166972"/>
                <a:gd name="T1" fmla="*/ 0 h 15234"/>
                <a:gd name="T2" fmla="*/ 166972 w 166972"/>
                <a:gd name="T3" fmla="*/ 15234 h 15234"/>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1" name="Google Shape;446;p42">
              <a:extLst>
                <a:ext uri="{FF2B5EF4-FFF2-40B4-BE49-F238E27FC236}">
                  <a16:creationId xmlns:a16="http://schemas.microsoft.com/office/drawing/2014/main" id="{C1349943-63D2-A241-0CEC-D05692D97ECE}"/>
                </a:ext>
              </a:extLst>
            </p:cNvPr>
            <p:cNvSpPr>
              <a:spLocks noChangeArrowheads="1"/>
            </p:cNvSpPr>
            <p:nvPr/>
          </p:nvSpPr>
          <p:spPr bwMode="auto">
            <a:xfrm>
              <a:off x="2198538" y="1392475"/>
              <a:ext cx="1626850" cy="696250"/>
            </a:xfrm>
            <a:custGeom>
              <a:avLst/>
              <a:gdLst>
                <a:gd name="T0" fmla="*/ 0 w 65074"/>
                <a:gd name="T1" fmla="*/ 0 h 27850"/>
                <a:gd name="T2" fmla="*/ 65074 w 65074"/>
                <a:gd name="T3" fmla="*/ 27850 h 27850"/>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2" name="Google Shape;447;p42">
              <a:extLst>
                <a:ext uri="{FF2B5EF4-FFF2-40B4-BE49-F238E27FC236}">
                  <a16:creationId xmlns:a16="http://schemas.microsoft.com/office/drawing/2014/main" id="{6FA54740-DDFD-C23A-1B29-7EF5C0500C2D}"/>
                </a:ext>
              </a:extLst>
            </p:cNvPr>
            <p:cNvSpPr>
              <a:spLocks noChangeArrowheads="1"/>
            </p:cNvSpPr>
            <p:nvPr/>
          </p:nvSpPr>
          <p:spPr bwMode="auto">
            <a:xfrm>
              <a:off x="571738" y="1392475"/>
              <a:ext cx="1626825" cy="696250"/>
            </a:xfrm>
            <a:custGeom>
              <a:avLst/>
              <a:gdLst>
                <a:gd name="T0" fmla="*/ 0 w 65073"/>
                <a:gd name="T1" fmla="*/ 0 h 27850"/>
                <a:gd name="T2" fmla="*/ 65073 w 65073"/>
                <a:gd name="T3" fmla="*/ 27850 h 27850"/>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3" name="Google Shape;448;p42">
              <a:extLst>
                <a:ext uri="{FF2B5EF4-FFF2-40B4-BE49-F238E27FC236}">
                  <a16:creationId xmlns:a16="http://schemas.microsoft.com/office/drawing/2014/main" id="{DFD31375-CCD5-D0C8-CE7C-98A8FDAA494E}"/>
                </a:ext>
              </a:extLst>
            </p:cNvPr>
            <p:cNvSpPr>
              <a:spLocks noChangeArrowheads="1"/>
            </p:cNvSpPr>
            <p:nvPr/>
          </p:nvSpPr>
          <p:spPr bwMode="auto">
            <a:xfrm>
              <a:off x="417938" y="1392475"/>
              <a:ext cx="308125" cy="696250"/>
            </a:xfrm>
            <a:custGeom>
              <a:avLst/>
              <a:gdLst>
                <a:gd name="T0" fmla="*/ 0 w 12325"/>
                <a:gd name="T1" fmla="*/ 0 h 27850"/>
                <a:gd name="T2" fmla="*/ 12325 w 12325"/>
                <a:gd name="T3" fmla="*/ 27850 h 27850"/>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4" name="Google Shape;449;p42">
              <a:extLst>
                <a:ext uri="{FF2B5EF4-FFF2-40B4-BE49-F238E27FC236}">
                  <a16:creationId xmlns:a16="http://schemas.microsoft.com/office/drawing/2014/main" id="{E50B7E82-B921-1C19-B238-E8CB83E68E92}"/>
                </a:ext>
              </a:extLst>
            </p:cNvPr>
            <p:cNvSpPr>
              <a:spLocks noChangeArrowheads="1"/>
            </p:cNvSpPr>
            <p:nvPr/>
          </p:nvSpPr>
          <p:spPr bwMode="auto">
            <a:xfrm>
              <a:off x="2039538" y="1392475"/>
              <a:ext cx="307600" cy="696250"/>
            </a:xfrm>
            <a:custGeom>
              <a:avLst/>
              <a:gdLst>
                <a:gd name="T0" fmla="*/ 0 w 12304"/>
                <a:gd name="T1" fmla="*/ 0 h 27850"/>
                <a:gd name="T2" fmla="*/ 12304 w 12304"/>
                <a:gd name="T3" fmla="*/ 27850 h 27850"/>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5" name="Google Shape;450;p42">
              <a:extLst>
                <a:ext uri="{FF2B5EF4-FFF2-40B4-BE49-F238E27FC236}">
                  <a16:creationId xmlns:a16="http://schemas.microsoft.com/office/drawing/2014/main" id="{36D1EBFD-8A35-8605-9AB3-5F7A90D050C1}"/>
                </a:ext>
              </a:extLst>
            </p:cNvPr>
            <p:cNvSpPr>
              <a:spLocks noChangeArrowheads="1"/>
            </p:cNvSpPr>
            <p:nvPr/>
          </p:nvSpPr>
          <p:spPr bwMode="auto">
            <a:xfrm>
              <a:off x="2146763" y="1463100"/>
              <a:ext cx="245350" cy="555025"/>
            </a:xfrm>
            <a:custGeom>
              <a:avLst/>
              <a:gdLst>
                <a:gd name="T0" fmla="*/ 0 w 9814"/>
                <a:gd name="T1" fmla="*/ 0 h 22201"/>
                <a:gd name="T2" fmla="*/ 9814 w 9814"/>
                <a:gd name="T3" fmla="*/ 22201 h 2220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6" name="Google Shape;451;p42">
              <a:extLst>
                <a:ext uri="{FF2B5EF4-FFF2-40B4-BE49-F238E27FC236}">
                  <a16:creationId xmlns:a16="http://schemas.microsoft.com/office/drawing/2014/main" id="{99176A57-EBEE-CDB3-3DCC-01DE40A76A33}"/>
                </a:ext>
              </a:extLst>
            </p:cNvPr>
            <p:cNvSpPr>
              <a:spLocks noChangeArrowheads="1"/>
            </p:cNvSpPr>
            <p:nvPr/>
          </p:nvSpPr>
          <p:spPr bwMode="auto">
            <a:xfrm>
              <a:off x="2269688" y="1463100"/>
              <a:ext cx="1497100" cy="555025"/>
            </a:xfrm>
            <a:custGeom>
              <a:avLst/>
              <a:gdLst>
                <a:gd name="T0" fmla="*/ 0 w 59884"/>
                <a:gd name="T1" fmla="*/ 0 h 22201"/>
                <a:gd name="T2" fmla="*/ 59884 w 59884"/>
                <a:gd name="T3" fmla="*/ 22201 h 2220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7" name="Google Shape;452;p42">
              <a:extLst>
                <a:ext uri="{FF2B5EF4-FFF2-40B4-BE49-F238E27FC236}">
                  <a16:creationId xmlns:a16="http://schemas.microsoft.com/office/drawing/2014/main" id="{DC67DC39-10B6-8946-F03C-90455A5D009C}"/>
                </a:ext>
              </a:extLst>
            </p:cNvPr>
            <p:cNvSpPr>
              <a:spLocks noChangeArrowheads="1"/>
            </p:cNvSpPr>
            <p:nvPr/>
          </p:nvSpPr>
          <p:spPr bwMode="auto">
            <a:xfrm>
              <a:off x="3800763" y="1392475"/>
              <a:ext cx="49200" cy="70650"/>
            </a:xfrm>
            <a:custGeom>
              <a:avLst/>
              <a:gdLst>
                <a:gd name="T0" fmla="*/ 0 w 1968"/>
                <a:gd name="T1" fmla="*/ 0 h 2826"/>
                <a:gd name="T2" fmla="*/ 1968 w 1968"/>
                <a:gd name="T3" fmla="*/ 2826 h 2826"/>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8" name="Google Shape;453;p42">
              <a:extLst>
                <a:ext uri="{FF2B5EF4-FFF2-40B4-BE49-F238E27FC236}">
                  <a16:creationId xmlns:a16="http://schemas.microsoft.com/office/drawing/2014/main" id="{45E684AB-4B23-9796-CFF6-A39C53E70A0C}"/>
                </a:ext>
              </a:extLst>
            </p:cNvPr>
            <p:cNvSpPr>
              <a:spLocks noChangeArrowheads="1"/>
            </p:cNvSpPr>
            <p:nvPr/>
          </p:nvSpPr>
          <p:spPr bwMode="auto">
            <a:xfrm>
              <a:off x="3800763" y="2018100"/>
              <a:ext cx="49200" cy="70625"/>
            </a:xfrm>
            <a:custGeom>
              <a:avLst/>
              <a:gdLst>
                <a:gd name="T0" fmla="*/ 0 w 1968"/>
                <a:gd name="T1" fmla="*/ 0 h 2825"/>
                <a:gd name="T2" fmla="*/ 1968 w 1968"/>
                <a:gd name="T3" fmla="*/ 2825 h 2825"/>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89" name="Google Shape;454;p42">
              <a:extLst>
                <a:ext uri="{FF2B5EF4-FFF2-40B4-BE49-F238E27FC236}">
                  <a16:creationId xmlns:a16="http://schemas.microsoft.com/office/drawing/2014/main" id="{1FFE47CA-6CD2-BFF9-B9F9-E6206E10182E}"/>
                </a:ext>
              </a:extLst>
            </p:cNvPr>
            <p:cNvSpPr>
              <a:spLocks noChangeArrowheads="1"/>
            </p:cNvSpPr>
            <p:nvPr/>
          </p:nvSpPr>
          <p:spPr bwMode="auto">
            <a:xfrm>
              <a:off x="2392088" y="1588650"/>
              <a:ext cx="205075" cy="320675"/>
            </a:xfrm>
            <a:custGeom>
              <a:avLst/>
              <a:gdLst>
                <a:gd name="T0" fmla="*/ 0 w 8203"/>
                <a:gd name="T1" fmla="*/ 0 h 12827"/>
                <a:gd name="T2" fmla="*/ 8203 w 8203"/>
                <a:gd name="T3" fmla="*/ 12827 h 12827"/>
              </a:gdLst>
              <a:ahLst/>
              <a:cxnLst/>
              <a:rect l="T0" t="T1" r="T2" b="T3"/>
              <a:pathLst/>
            </a:custGeom>
            <a:solidFill>
              <a:srgbClr val="EF535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0" name="Google Shape;455;p42">
              <a:extLst>
                <a:ext uri="{FF2B5EF4-FFF2-40B4-BE49-F238E27FC236}">
                  <a16:creationId xmlns:a16="http://schemas.microsoft.com/office/drawing/2014/main" id="{766FB686-0378-5209-FD5A-85675FB076C1}"/>
                </a:ext>
              </a:extLst>
            </p:cNvPr>
            <p:cNvSpPr>
              <a:spLocks noChangeArrowheads="1"/>
            </p:cNvSpPr>
            <p:nvPr/>
          </p:nvSpPr>
          <p:spPr bwMode="auto">
            <a:xfrm>
              <a:off x="1909788" y="696250"/>
              <a:ext cx="1626850" cy="696250"/>
            </a:xfrm>
            <a:custGeom>
              <a:avLst/>
              <a:gdLst>
                <a:gd name="T0" fmla="*/ 0 w 65074"/>
                <a:gd name="T1" fmla="*/ 0 h 27850"/>
                <a:gd name="T2" fmla="*/ 65074 w 65074"/>
                <a:gd name="T3" fmla="*/ 27850 h 27850"/>
              </a:gdLst>
              <a:ahLst/>
              <a:cxnLst/>
              <a:rect l="T0" t="T1" r="T2" b="T3"/>
              <a:pathLst/>
            </a:custGeom>
            <a:solidFill>
              <a:srgbClr val="9B742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1" name="Google Shape;456;p42">
              <a:extLst>
                <a:ext uri="{FF2B5EF4-FFF2-40B4-BE49-F238E27FC236}">
                  <a16:creationId xmlns:a16="http://schemas.microsoft.com/office/drawing/2014/main" id="{1E5E49F6-9933-D76D-4E76-CD82777267D2}"/>
                </a:ext>
              </a:extLst>
            </p:cNvPr>
            <p:cNvSpPr>
              <a:spLocks noChangeArrowheads="1"/>
            </p:cNvSpPr>
            <p:nvPr/>
          </p:nvSpPr>
          <p:spPr bwMode="auto">
            <a:xfrm>
              <a:off x="282988" y="696250"/>
              <a:ext cx="1626825" cy="696250"/>
            </a:xfrm>
            <a:custGeom>
              <a:avLst/>
              <a:gdLst>
                <a:gd name="T0" fmla="*/ 0 w 65073"/>
                <a:gd name="T1" fmla="*/ 0 h 27850"/>
                <a:gd name="T2" fmla="*/ 65073 w 65073"/>
                <a:gd name="T3" fmla="*/ 27850 h 27850"/>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2" name="Google Shape;457;p42">
              <a:extLst>
                <a:ext uri="{FF2B5EF4-FFF2-40B4-BE49-F238E27FC236}">
                  <a16:creationId xmlns:a16="http://schemas.microsoft.com/office/drawing/2014/main" id="{D54631A6-D68E-3CF9-E349-2796774AD48E}"/>
                </a:ext>
              </a:extLst>
            </p:cNvPr>
            <p:cNvSpPr>
              <a:spLocks noChangeArrowheads="1"/>
            </p:cNvSpPr>
            <p:nvPr/>
          </p:nvSpPr>
          <p:spPr bwMode="auto">
            <a:xfrm>
              <a:off x="129188" y="696250"/>
              <a:ext cx="307625" cy="696250"/>
            </a:xfrm>
            <a:custGeom>
              <a:avLst/>
              <a:gdLst>
                <a:gd name="T0" fmla="*/ 0 w 12305"/>
                <a:gd name="T1" fmla="*/ 0 h 27850"/>
                <a:gd name="T2" fmla="*/ 12305 w 12305"/>
                <a:gd name="T3" fmla="*/ 27850 h 27850"/>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3" name="Google Shape;458;p42">
              <a:extLst>
                <a:ext uri="{FF2B5EF4-FFF2-40B4-BE49-F238E27FC236}">
                  <a16:creationId xmlns:a16="http://schemas.microsoft.com/office/drawing/2014/main" id="{C155B309-C8E3-48E7-AA76-290C92B07318}"/>
                </a:ext>
              </a:extLst>
            </p:cNvPr>
            <p:cNvSpPr>
              <a:spLocks noChangeArrowheads="1"/>
            </p:cNvSpPr>
            <p:nvPr/>
          </p:nvSpPr>
          <p:spPr bwMode="auto">
            <a:xfrm>
              <a:off x="1750263" y="696250"/>
              <a:ext cx="308125" cy="696250"/>
            </a:xfrm>
            <a:custGeom>
              <a:avLst/>
              <a:gdLst>
                <a:gd name="T0" fmla="*/ 0 w 12325"/>
                <a:gd name="T1" fmla="*/ 0 h 27850"/>
                <a:gd name="T2" fmla="*/ 12325 w 12325"/>
                <a:gd name="T3" fmla="*/ 27850 h 27850"/>
              </a:gdLst>
              <a:ahLst/>
              <a:cxnLst/>
              <a:rect l="T0" t="T1" r="T2" b="T3"/>
              <a:pathLst/>
            </a:custGeom>
            <a:solidFill>
              <a:srgbClr val="9B742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4" name="Google Shape;459;p42">
              <a:extLst>
                <a:ext uri="{FF2B5EF4-FFF2-40B4-BE49-F238E27FC236}">
                  <a16:creationId xmlns:a16="http://schemas.microsoft.com/office/drawing/2014/main" id="{B4A510EC-D846-3DCE-0034-FD2E44BB8CF4}"/>
                </a:ext>
              </a:extLst>
            </p:cNvPr>
            <p:cNvSpPr>
              <a:spLocks noChangeArrowheads="1"/>
            </p:cNvSpPr>
            <p:nvPr/>
          </p:nvSpPr>
          <p:spPr bwMode="auto">
            <a:xfrm>
              <a:off x="1858013" y="766875"/>
              <a:ext cx="245350" cy="555000"/>
            </a:xfrm>
            <a:custGeom>
              <a:avLst/>
              <a:gdLst>
                <a:gd name="T0" fmla="*/ 0 w 9814"/>
                <a:gd name="T1" fmla="*/ 0 h 22200"/>
                <a:gd name="T2" fmla="*/ 9814 w 9814"/>
                <a:gd name="T3" fmla="*/ 22200 h 22200"/>
              </a:gdLst>
              <a:ahLst/>
              <a:cxnLst/>
              <a:rect l="T0" t="T1" r="T2" b="T3"/>
              <a:pathLst/>
            </a:custGeom>
            <a:solidFill>
              <a:srgbClr val="FFF9E8"/>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5" name="Google Shape;460;p42">
              <a:extLst>
                <a:ext uri="{FF2B5EF4-FFF2-40B4-BE49-F238E27FC236}">
                  <a16:creationId xmlns:a16="http://schemas.microsoft.com/office/drawing/2014/main" id="{BD0A25A9-767F-83AF-2A90-0CEA09988EC7}"/>
                </a:ext>
              </a:extLst>
            </p:cNvPr>
            <p:cNvSpPr>
              <a:spLocks noChangeArrowheads="1"/>
            </p:cNvSpPr>
            <p:nvPr/>
          </p:nvSpPr>
          <p:spPr bwMode="auto">
            <a:xfrm>
              <a:off x="1980413" y="766875"/>
              <a:ext cx="1497125" cy="555000"/>
            </a:xfrm>
            <a:custGeom>
              <a:avLst/>
              <a:gdLst>
                <a:gd name="T0" fmla="*/ 0 w 59885"/>
                <a:gd name="T1" fmla="*/ 0 h 22200"/>
                <a:gd name="T2" fmla="*/ 59885 w 59885"/>
                <a:gd name="T3" fmla="*/ 22200 h 22200"/>
              </a:gdLst>
              <a:ahLst/>
              <a:cxnLst/>
              <a:rect l="T0" t="T1" r="T2" b="T3"/>
              <a:pathLst/>
            </a:custGeom>
            <a:solidFill>
              <a:srgbClr val="FFF9E8"/>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6" name="Google Shape;461;p42">
              <a:extLst>
                <a:ext uri="{FF2B5EF4-FFF2-40B4-BE49-F238E27FC236}">
                  <a16:creationId xmlns:a16="http://schemas.microsoft.com/office/drawing/2014/main" id="{9C5A6C97-A70C-2E99-EBAD-FD111A475716}"/>
                </a:ext>
              </a:extLst>
            </p:cNvPr>
            <p:cNvSpPr>
              <a:spLocks noChangeArrowheads="1"/>
            </p:cNvSpPr>
            <p:nvPr/>
          </p:nvSpPr>
          <p:spPr bwMode="auto">
            <a:xfrm>
              <a:off x="3512038" y="696250"/>
              <a:ext cx="48650" cy="70625"/>
            </a:xfrm>
            <a:custGeom>
              <a:avLst/>
              <a:gdLst>
                <a:gd name="T0" fmla="*/ 0 w 1946"/>
                <a:gd name="T1" fmla="*/ 0 h 2825"/>
                <a:gd name="T2" fmla="*/ 1946 w 1946"/>
                <a:gd name="T3" fmla="*/ 2825 h 2825"/>
              </a:gdLst>
              <a:ahLst/>
              <a:cxnLst/>
              <a:rect l="T0" t="T1" r="T2" b="T3"/>
              <a:pathLst/>
            </a:custGeom>
            <a:solidFill>
              <a:srgbClr val="EF535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7" name="Google Shape;462;p42">
              <a:extLst>
                <a:ext uri="{FF2B5EF4-FFF2-40B4-BE49-F238E27FC236}">
                  <a16:creationId xmlns:a16="http://schemas.microsoft.com/office/drawing/2014/main" id="{251E80E6-83AC-99DF-8E28-F23A2FE72C06}"/>
                </a:ext>
              </a:extLst>
            </p:cNvPr>
            <p:cNvSpPr>
              <a:spLocks noChangeArrowheads="1"/>
            </p:cNvSpPr>
            <p:nvPr/>
          </p:nvSpPr>
          <p:spPr bwMode="auto">
            <a:xfrm>
              <a:off x="3512038" y="1321850"/>
              <a:ext cx="49175" cy="70650"/>
            </a:xfrm>
            <a:custGeom>
              <a:avLst/>
              <a:gdLst>
                <a:gd name="T0" fmla="*/ 0 w 1967"/>
                <a:gd name="T1" fmla="*/ 0 h 2826"/>
                <a:gd name="T2" fmla="*/ 1967 w 1967"/>
                <a:gd name="T3" fmla="*/ 2826 h 2826"/>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8" name="Google Shape;463;p42">
              <a:extLst>
                <a:ext uri="{FF2B5EF4-FFF2-40B4-BE49-F238E27FC236}">
                  <a16:creationId xmlns:a16="http://schemas.microsoft.com/office/drawing/2014/main" id="{C9D96E39-AF89-71EC-616A-6788956FE505}"/>
                </a:ext>
              </a:extLst>
            </p:cNvPr>
            <p:cNvSpPr>
              <a:spLocks noChangeArrowheads="1"/>
            </p:cNvSpPr>
            <p:nvPr/>
          </p:nvSpPr>
          <p:spPr bwMode="auto">
            <a:xfrm>
              <a:off x="2394188" y="0"/>
              <a:ext cx="1626300" cy="696275"/>
            </a:xfrm>
            <a:custGeom>
              <a:avLst/>
              <a:gdLst>
                <a:gd name="T0" fmla="*/ 0 w 65052"/>
                <a:gd name="T1" fmla="*/ 0 h 27851"/>
                <a:gd name="T2" fmla="*/ 65052 w 65052"/>
                <a:gd name="T3" fmla="*/ 27851 h 27851"/>
              </a:gdLst>
              <a:ahLst/>
              <a:cxnLst/>
              <a:rect l="T0" t="T1" r="T2" b="T3"/>
              <a:pathLst/>
            </a:custGeom>
            <a:solidFill>
              <a:srgbClr val="716447"/>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099" name="Google Shape;464;p42">
              <a:extLst>
                <a:ext uri="{FF2B5EF4-FFF2-40B4-BE49-F238E27FC236}">
                  <a16:creationId xmlns:a16="http://schemas.microsoft.com/office/drawing/2014/main" id="{039A95C6-94D2-239C-73C9-9FDB25D6954D}"/>
                </a:ext>
              </a:extLst>
            </p:cNvPr>
            <p:cNvSpPr>
              <a:spLocks noChangeArrowheads="1"/>
            </p:cNvSpPr>
            <p:nvPr/>
          </p:nvSpPr>
          <p:spPr bwMode="auto">
            <a:xfrm>
              <a:off x="767363" y="0"/>
              <a:ext cx="1626325" cy="696275"/>
            </a:xfrm>
            <a:custGeom>
              <a:avLst/>
              <a:gdLst>
                <a:gd name="T0" fmla="*/ 0 w 65053"/>
                <a:gd name="T1" fmla="*/ 0 h 27851"/>
                <a:gd name="T2" fmla="*/ 65053 w 65053"/>
                <a:gd name="T3" fmla="*/ 27851 h 27851"/>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0" name="Google Shape;465;p42">
              <a:extLst>
                <a:ext uri="{FF2B5EF4-FFF2-40B4-BE49-F238E27FC236}">
                  <a16:creationId xmlns:a16="http://schemas.microsoft.com/office/drawing/2014/main" id="{F6864EE1-1F9F-0E37-E571-7D2DBB05BED4}"/>
                </a:ext>
              </a:extLst>
            </p:cNvPr>
            <p:cNvSpPr>
              <a:spLocks noChangeArrowheads="1"/>
            </p:cNvSpPr>
            <p:nvPr/>
          </p:nvSpPr>
          <p:spPr bwMode="auto">
            <a:xfrm>
              <a:off x="613063" y="0"/>
              <a:ext cx="308125" cy="696275"/>
            </a:xfrm>
            <a:custGeom>
              <a:avLst/>
              <a:gdLst>
                <a:gd name="T0" fmla="*/ 0 w 12325"/>
                <a:gd name="T1" fmla="*/ 0 h 27851"/>
                <a:gd name="T2" fmla="*/ 12325 w 12325"/>
                <a:gd name="T3" fmla="*/ 27851 h 27851"/>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1" name="Google Shape;466;p42">
              <a:extLst>
                <a:ext uri="{FF2B5EF4-FFF2-40B4-BE49-F238E27FC236}">
                  <a16:creationId xmlns:a16="http://schemas.microsoft.com/office/drawing/2014/main" id="{7CFD6024-9402-049B-A0D7-78E153CA6FEE}"/>
                </a:ext>
              </a:extLst>
            </p:cNvPr>
            <p:cNvSpPr>
              <a:spLocks noChangeArrowheads="1"/>
            </p:cNvSpPr>
            <p:nvPr/>
          </p:nvSpPr>
          <p:spPr bwMode="auto">
            <a:xfrm>
              <a:off x="2234638" y="0"/>
              <a:ext cx="307600" cy="696275"/>
            </a:xfrm>
            <a:custGeom>
              <a:avLst/>
              <a:gdLst>
                <a:gd name="T0" fmla="*/ 0 w 12304"/>
                <a:gd name="T1" fmla="*/ 0 h 27851"/>
                <a:gd name="T2" fmla="*/ 12304 w 12304"/>
                <a:gd name="T3" fmla="*/ 27851 h 27851"/>
              </a:gdLst>
              <a:ahLst/>
              <a:cxnLst/>
              <a:rect l="T0" t="T1" r="T2" b="T3"/>
              <a:pathLst/>
            </a:custGeom>
            <a:solidFill>
              <a:srgbClr val="716447"/>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2" name="Google Shape;467;p42">
              <a:extLst>
                <a:ext uri="{FF2B5EF4-FFF2-40B4-BE49-F238E27FC236}">
                  <a16:creationId xmlns:a16="http://schemas.microsoft.com/office/drawing/2014/main" id="{9A675420-8452-5ADC-49C8-91E656853800}"/>
                </a:ext>
              </a:extLst>
            </p:cNvPr>
            <p:cNvSpPr>
              <a:spLocks noChangeArrowheads="1"/>
            </p:cNvSpPr>
            <p:nvPr/>
          </p:nvSpPr>
          <p:spPr bwMode="auto">
            <a:xfrm>
              <a:off x="2341863" y="70625"/>
              <a:ext cx="245375" cy="555025"/>
            </a:xfrm>
            <a:custGeom>
              <a:avLst/>
              <a:gdLst>
                <a:gd name="T0" fmla="*/ 0 w 9815"/>
                <a:gd name="T1" fmla="*/ 0 h 22201"/>
                <a:gd name="T2" fmla="*/ 9815 w 9815"/>
                <a:gd name="T3" fmla="*/ 22201 h 2220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3" name="Google Shape;468;p42">
              <a:extLst>
                <a:ext uri="{FF2B5EF4-FFF2-40B4-BE49-F238E27FC236}">
                  <a16:creationId xmlns:a16="http://schemas.microsoft.com/office/drawing/2014/main" id="{B1EA3EAF-AF59-A265-2FEC-AFBF982B4867}"/>
                </a:ext>
              </a:extLst>
            </p:cNvPr>
            <p:cNvSpPr>
              <a:spLocks noChangeArrowheads="1"/>
            </p:cNvSpPr>
            <p:nvPr/>
          </p:nvSpPr>
          <p:spPr bwMode="auto">
            <a:xfrm>
              <a:off x="2464788" y="70625"/>
              <a:ext cx="1497125" cy="554500"/>
            </a:xfrm>
            <a:custGeom>
              <a:avLst/>
              <a:gdLst>
                <a:gd name="T0" fmla="*/ 0 w 59885"/>
                <a:gd name="T1" fmla="*/ 0 h 22180"/>
                <a:gd name="T2" fmla="*/ 59885 w 59885"/>
                <a:gd name="T3" fmla="*/ 22180 h 22180"/>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4" name="Google Shape;469;p42">
              <a:extLst>
                <a:ext uri="{FF2B5EF4-FFF2-40B4-BE49-F238E27FC236}">
                  <a16:creationId xmlns:a16="http://schemas.microsoft.com/office/drawing/2014/main" id="{45120998-FEE4-78B0-F202-DAF158D1DFE9}"/>
                </a:ext>
              </a:extLst>
            </p:cNvPr>
            <p:cNvSpPr>
              <a:spLocks noChangeArrowheads="1"/>
            </p:cNvSpPr>
            <p:nvPr/>
          </p:nvSpPr>
          <p:spPr bwMode="auto">
            <a:xfrm>
              <a:off x="3996413" y="0"/>
              <a:ext cx="48675" cy="70650"/>
            </a:xfrm>
            <a:custGeom>
              <a:avLst/>
              <a:gdLst>
                <a:gd name="T0" fmla="*/ 0 w 1947"/>
                <a:gd name="T1" fmla="*/ 0 h 2826"/>
                <a:gd name="T2" fmla="*/ 1947 w 1947"/>
                <a:gd name="T3" fmla="*/ 2826 h 2826"/>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5" name="Google Shape;470;p42">
              <a:extLst>
                <a:ext uri="{FF2B5EF4-FFF2-40B4-BE49-F238E27FC236}">
                  <a16:creationId xmlns:a16="http://schemas.microsoft.com/office/drawing/2014/main" id="{3C18B6FA-2FBE-C5B0-470B-A4D389639570}"/>
                </a:ext>
              </a:extLst>
            </p:cNvPr>
            <p:cNvSpPr>
              <a:spLocks noChangeArrowheads="1"/>
            </p:cNvSpPr>
            <p:nvPr/>
          </p:nvSpPr>
          <p:spPr bwMode="auto">
            <a:xfrm>
              <a:off x="3996413" y="625625"/>
              <a:ext cx="48675" cy="70650"/>
            </a:xfrm>
            <a:custGeom>
              <a:avLst/>
              <a:gdLst>
                <a:gd name="T0" fmla="*/ 0 w 1947"/>
                <a:gd name="T1" fmla="*/ 0 h 2826"/>
                <a:gd name="T2" fmla="*/ 1947 w 1947"/>
                <a:gd name="T3" fmla="*/ 2826 h 2826"/>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6" name="Google Shape;471;p42">
              <a:extLst>
                <a:ext uri="{FF2B5EF4-FFF2-40B4-BE49-F238E27FC236}">
                  <a16:creationId xmlns:a16="http://schemas.microsoft.com/office/drawing/2014/main" id="{57BFAAE8-4057-4A59-9DE1-B120593CF483}"/>
                </a:ext>
              </a:extLst>
            </p:cNvPr>
            <p:cNvSpPr>
              <a:spLocks noChangeArrowheads="1"/>
            </p:cNvSpPr>
            <p:nvPr/>
          </p:nvSpPr>
          <p:spPr bwMode="auto">
            <a:xfrm>
              <a:off x="767363" y="0"/>
              <a:ext cx="230725" cy="696275"/>
            </a:xfrm>
            <a:custGeom>
              <a:avLst/>
              <a:gdLst>
                <a:gd name="T0" fmla="*/ 0 w 9229"/>
                <a:gd name="T1" fmla="*/ 0 h 27851"/>
                <a:gd name="T2" fmla="*/ 9229 w 9229"/>
                <a:gd name="T3" fmla="*/ 27851 h 27851"/>
              </a:gdLst>
              <a:ahLst/>
              <a:cxnLst/>
              <a:rect l="T0" t="T1" r="T2" b="T3"/>
              <a:pathLst/>
            </a:cu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7" name="Google Shape;472;p42">
              <a:extLst>
                <a:ext uri="{FF2B5EF4-FFF2-40B4-BE49-F238E27FC236}">
                  <a16:creationId xmlns:a16="http://schemas.microsoft.com/office/drawing/2014/main" id="{554242B9-9B5F-1605-18DE-1E234B6AD0EB}"/>
                </a:ext>
              </a:extLst>
            </p:cNvPr>
            <p:cNvSpPr>
              <a:spLocks noChangeArrowheads="1"/>
            </p:cNvSpPr>
            <p:nvPr/>
          </p:nvSpPr>
          <p:spPr bwMode="auto">
            <a:xfrm>
              <a:off x="921163" y="0"/>
              <a:ext cx="231225" cy="696275"/>
            </a:xfrm>
            <a:custGeom>
              <a:avLst/>
              <a:gdLst>
                <a:gd name="T0" fmla="*/ 0 w 9249"/>
                <a:gd name="T1" fmla="*/ 0 h 27851"/>
                <a:gd name="T2" fmla="*/ 9249 w 9249"/>
                <a:gd name="T3" fmla="*/ 27851 h 27851"/>
              </a:gdLst>
              <a:ahLst/>
              <a:cxnLst/>
              <a:rect l="T0" t="T1" r="T2" b="T3"/>
              <a:pathLst/>
            </a:cu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8" name="Google Shape;473;p42">
              <a:extLst>
                <a:ext uri="{FF2B5EF4-FFF2-40B4-BE49-F238E27FC236}">
                  <a16:creationId xmlns:a16="http://schemas.microsoft.com/office/drawing/2014/main" id="{A8988C67-6ED1-4F93-0E6C-C392EEAE59A2}"/>
                </a:ext>
              </a:extLst>
            </p:cNvPr>
            <p:cNvSpPr>
              <a:spLocks noChangeArrowheads="1"/>
            </p:cNvSpPr>
            <p:nvPr/>
          </p:nvSpPr>
          <p:spPr bwMode="auto">
            <a:xfrm>
              <a:off x="3454849" y="257359"/>
              <a:ext cx="285848" cy="333099"/>
            </a:xfrm>
            <a:custGeom>
              <a:avLst/>
              <a:gdLst>
                <a:gd name="T0" fmla="*/ 0 w 6089"/>
                <a:gd name="T1" fmla="*/ 0 h 8266"/>
                <a:gd name="T2" fmla="*/ 6089 w 6089"/>
                <a:gd name="T3" fmla="*/ 8266 h 8266"/>
              </a:gdLst>
              <a:ahLst/>
              <a:cxnLst/>
              <a:rect l="T0" t="T1" r="T2" b="T3"/>
              <a:pathLst/>
            </a:custGeom>
            <a:solidFill>
              <a:schemeClr val="accent1"/>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09" name="Google Shape;474;p42">
              <a:extLst>
                <a:ext uri="{FF2B5EF4-FFF2-40B4-BE49-F238E27FC236}">
                  <a16:creationId xmlns:a16="http://schemas.microsoft.com/office/drawing/2014/main" id="{ADE2EBE7-856F-6C56-D1DB-19D903DB135B}"/>
                </a:ext>
              </a:extLst>
            </p:cNvPr>
            <p:cNvSpPr>
              <a:spLocks noChangeArrowheads="1"/>
            </p:cNvSpPr>
            <p:nvPr/>
          </p:nvSpPr>
          <p:spPr bwMode="auto">
            <a:xfrm>
              <a:off x="421613" y="1392475"/>
              <a:ext cx="1771725" cy="275175"/>
            </a:xfrm>
            <a:custGeom>
              <a:avLst/>
              <a:gdLst>
                <a:gd name="T0" fmla="*/ 0 w 70869"/>
                <a:gd name="T1" fmla="*/ 0 h 11007"/>
                <a:gd name="T2" fmla="*/ 70869 w 70869"/>
                <a:gd name="T3" fmla="*/ 11007 h 11007"/>
              </a:gdLst>
              <a:ahLst/>
              <a:cxnLst/>
              <a:rect l="T0" t="T1" r="T2" b="T3"/>
              <a:pathLst/>
            </a:custGeom>
            <a:solidFill>
              <a:schemeClr val="accent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0" name="Google Shape;475;p42">
              <a:extLst>
                <a:ext uri="{FF2B5EF4-FFF2-40B4-BE49-F238E27FC236}">
                  <a16:creationId xmlns:a16="http://schemas.microsoft.com/office/drawing/2014/main" id="{8F39B57F-EE05-BC6B-FF87-B0CBB9722923}"/>
                </a:ext>
              </a:extLst>
            </p:cNvPr>
            <p:cNvSpPr>
              <a:spLocks noChangeArrowheads="1"/>
            </p:cNvSpPr>
            <p:nvPr/>
          </p:nvSpPr>
          <p:spPr bwMode="auto">
            <a:xfrm>
              <a:off x="2193313" y="1392475"/>
              <a:ext cx="5250" cy="550"/>
            </a:xfrm>
            <a:custGeom>
              <a:avLst/>
              <a:gdLst>
                <a:gd name="T0" fmla="*/ 0 w 210"/>
                <a:gd name="T1" fmla="*/ 0 h 22"/>
                <a:gd name="T2" fmla="*/ 210 w 210"/>
                <a:gd name="T3" fmla="*/ 22 h 22"/>
              </a:gdLst>
              <a:ahLst/>
              <a:cxnLst/>
              <a:rect l="T0" t="T1" r="T2" b="T3"/>
              <a:pathLst/>
            </a:custGeom>
            <a:solidFill>
              <a:srgbClr val="FFB30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1" name="Google Shape;476;p42">
              <a:extLst>
                <a:ext uri="{FF2B5EF4-FFF2-40B4-BE49-F238E27FC236}">
                  <a16:creationId xmlns:a16="http://schemas.microsoft.com/office/drawing/2014/main" id="{2582CC01-3BB5-CE55-CF28-6EC1D8BA1233}"/>
                </a:ext>
              </a:extLst>
            </p:cNvPr>
            <p:cNvSpPr>
              <a:spLocks noChangeArrowheads="1"/>
            </p:cNvSpPr>
            <p:nvPr/>
          </p:nvSpPr>
          <p:spPr bwMode="auto">
            <a:xfrm>
              <a:off x="2193313" y="2088700"/>
              <a:ext cx="5250" cy="25"/>
            </a:xfrm>
            <a:custGeom>
              <a:avLst/>
              <a:gdLst>
                <a:gd name="T0" fmla="*/ 0 w 210"/>
                <a:gd name="T1" fmla="*/ 0 h 1"/>
                <a:gd name="T2" fmla="*/ 210 w 210"/>
                <a:gd name="T3" fmla="*/ 1 h 1"/>
              </a:gdLst>
              <a:ahLst/>
              <a:cxnLst/>
              <a:rect l="T0" t="T1" r="T2" b="T3"/>
              <a:pathLst/>
            </a:custGeom>
            <a:solidFill>
              <a:srgbClr val="FFB30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2" name="Google Shape;477;p42">
              <a:extLst>
                <a:ext uri="{FF2B5EF4-FFF2-40B4-BE49-F238E27FC236}">
                  <a16:creationId xmlns:a16="http://schemas.microsoft.com/office/drawing/2014/main" id="{35250638-67D4-8DA7-9CEF-5D1DCC858C7E}"/>
                </a:ext>
              </a:extLst>
            </p:cNvPr>
            <p:cNvSpPr>
              <a:spLocks noChangeArrowheads="1"/>
            </p:cNvSpPr>
            <p:nvPr/>
          </p:nvSpPr>
          <p:spPr bwMode="auto">
            <a:xfrm>
              <a:off x="2234638" y="696250"/>
              <a:ext cx="1326575" cy="70625"/>
            </a:xfrm>
            <a:custGeom>
              <a:avLst/>
              <a:gdLst>
                <a:gd name="T0" fmla="*/ 0 w 53063"/>
                <a:gd name="T1" fmla="*/ 0 h 2825"/>
                <a:gd name="T2" fmla="*/ 53063 w 53063"/>
                <a:gd name="T3" fmla="*/ 2825 h 2825"/>
              </a:gdLst>
              <a:ahLst/>
              <a:cxnLst/>
              <a:rect l="T0" t="T1" r="T2" b="T3"/>
              <a:pathLst/>
            </a:custGeom>
            <a:solidFill>
              <a:srgbClr val="9B742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3" name="Google Shape;478;p42">
              <a:extLst>
                <a:ext uri="{FF2B5EF4-FFF2-40B4-BE49-F238E27FC236}">
                  <a16:creationId xmlns:a16="http://schemas.microsoft.com/office/drawing/2014/main" id="{B23F94B5-6B1A-1754-62A2-F92981847476}"/>
                </a:ext>
              </a:extLst>
            </p:cNvPr>
            <p:cNvSpPr>
              <a:spLocks noChangeArrowheads="1"/>
            </p:cNvSpPr>
            <p:nvPr/>
          </p:nvSpPr>
          <p:spPr bwMode="auto">
            <a:xfrm>
              <a:off x="2262363" y="766875"/>
              <a:ext cx="1215175" cy="160075"/>
            </a:xfrm>
            <a:custGeom>
              <a:avLst/>
              <a:gdLst>
                <a:gd name="T0" fmla="*/ 0 w 48607"/>
                <a:gd name="T1" fmla="*/ 0 h 6403"/>
                <a:gd name="T2" fmla="*/ 48607 w 48607"/>
                <a:gd name="T3" fmla="*/ 6403 h 6403"/>
              </a:gdLst>
              <a:ahLst/>
              <a:cxnLst/>
              <a:rect l="T0" t="T1" r="T2" b="T3"/>
              <a:pathLst/>
            </a:custGeom>
            <a:solidFill>
              <a:srgbClr val="D9D9D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4" name="Google Shape;479;p42">
              <a:extLst>
                <a:ext uri="{FF2B5EF4-FFF2-40B4-BE49-F238E27FC236}">
                  <a16:creationId xmlns:a16="http://schemas.microsoft.com/office/drawing/2014/main" id="{D660F0E4-59DB-1343-305F-A3EDFB58F764}"/>
                </a:ext>
              </a:extLst>
            </p:cNvPr>
            <p:cNvSpPr>
              <a:spLocks noChangeArrowheads="1"/>
            </p:cNvSpPr>
            <p:nvPr/>
          </p:nvSpPr>
          <p:spPr bwMode="auto">
            <a:xfrm>
              <a:off x="1061863" y="1908250"/>
              <a:ext cx="1859625" cy="347875"/>
            </a:xfrm>
            <a:custGeom>
              <a:avLst/>
              <a:gdLst>
                <a:gd name="T0" fmla="*/ 0 w 74385"/>
                <a:gd name="T1" fmla="*/ 0 h 13915"/>
                <a:gd name="T2" fmla="*/ 74385 w 74385"/>
                <a:gd name="T3" fmla="*/ 13915 h 13915"/>
              </a:gdLst>
              <a:ahLst/>
              <a:cxnLst/>
              <a:rect l="T0" t="T1" r="T2" b="T3"/>
              <a:pathLst/>
            </a:custGeom>
            <a:solidFill>
              <a:srgbClr val="00000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5" name="Google Shape;480;p42">
              <a:extLst>
                <a:ext uri="{FF2B5EF4-FFF2-40B4-BE49-F238E27FC236}">
                  <a16:creationId xmlns:a16="http://schemas.microsoft.com/office/drawing/2014/main" id="{2610D641-DC7F-30AC-CC71-328D1C374F8F}"/>
                </a:ext>
              </a:extLst>
            </p:cNvPr>
            <p:cNvSpPr>
              <a:spLocks noChangeArrowheads="1"/>
            </p:cNvSpPr>
            <p:nvPr/>
          </p:nvSpPr>
          <p:spPr bwMode="auto">
            <a:xfrm>
              <a:off x="1252788" y="1908250"/>
              <a:ext cx="1859625" cy="347875"/>
            </a:xfrm>
            <a:custGeom>
              <a:avLst/>
              <a:gdLst>
                <a:gd name="T0" fmla="*/ 0 w 74385"/>
                <a:gd name="T1" fmla="*/ 0 h 13915"/>
                <a:gd name="T2" fmla="*/ 74385 w 74385"/>
                <a:gd name="T3" fmla="*/ 13915 h 13915"/>
              </a:gdLst>
              <a:ahLst/>
              <a:cxnLst/>
              <a:rect l="T0" t="T1" r="T2" b="T3"/>
              <a:pathLst/>
            </a:custGeom>
            <a:solidFill>
              <a:srgbClr val="42424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6" name="Google Shape;481;p42">
              <a:extLst>
                <a:ext uri="{FF2B5EF4-FFF2-40B4-BE49-F238E27FC236}">
                  <a16:creationId xmlns:a16="http://schemas.microsoft.com/office/drawing/2014/main" id="{3C3AB2EE-108F-7E5B-9750-CD5DC75289FD}"/>
                </a:ext>
              </a:extLst>
            </p:cNvPr>
            <p:cNvSpPr>
              <a:spLocks noChangeArrowheads="1"/>
            </p:cNvSpPr>
            <p:nvPr/>
          </p:nvSpPr>
          <p:spPr bwMode="auto">
            <a:xfrm>
              <a:off x="2166113" y="1929925"/>
              <a:ext cx="42925" cy="78025"/>
            </a:xfrm>
            <a:custGeom>
              <a:avLst/>
              <a:gdLst>
                <a:gd name="T0" fmla="*/ 0 w 1717"/>
                <a:gd name="T1" fmla="*/ 0 h 3121"/>
                <a:gd name="T2" fmla="*/ 1717 w 1717"/>
                <a:gd name="T3" fmla="*/ 3121 h 3121"/>
              </a:gdLst>
              <a:ahLst/>
              <a:cxnLst/>
              <a:rect l="T0" t="T1" r="T2" b="T3"/>
              <a:pathLst/>
            </a:custGeom>
            <a:solidFill>
              <a:srgbClr val="FFECB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7" name="Google Shape;482;p42">
              <a:extLst>
                <a:ext uri="{FF2B5EF4-FFF2-40B4-BE49-F238E27FC236}">
                  <a16:creationId xmlns:a16="http://schemas.microsoft.com/office/drawing/2014/main" id="{ED2C6A01-4881-A363-6A8A-C55CBBEB5824}"/>
                </a:ext>
              </a:extLst>
            </p:cNvPr>
            <p:cNvSpPr>
              <a:spLocks noChangeArrowheads="1"/>
            </p:cNvSpPr>
            <p:nvPr/>
          </p:nvSpPr>
          <p:spPr bwMode="auto">
            <a:xfrm>
              <a:off x="1965238" y="1929925"/>
              <a:ext cx="42925" cy="78025"/>
            </a:xfrm>
            <a:custGeom>
              <a:avLst/>
              <a:gdLst>
                <a:gd name="T0" fmla="*/ 0 w 1717"/>
                <a:gd name="T1" fmla="*/ 0 h 3121"/>
                <a:gd name="T2" fmla="*/ 1717 w 1717"/>
                <a:gd name="T3" fmla="*/ 3121 h 3121"/>
              </a:gdLst>
              <a:ahLst/>
              <a:cxnLst/>
              <a:rect l="T0" t="T1" r="T2" b="T3"/>
              <a:pathLst/>
            </a:custGeom>
            <a:solidFill>
              <a:srgbClr val="FFECB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8" name="Google Shape;483;p42">
              <a:extLst>
                <a:ext uri="{FF2B5EF4-FFF2-40B4-BE49-F238E27FC236}">
                  <a16:creationId xmlns:a16="http://schemas.microsoft.com/office/drawing/2014/main" id="{1195FA55-57AC-D58D-4EA5-054564A09772}"/>
                </a:ext>
              </a:extLst>
            </p:cNvPr>
            <p:cNvSpPr>
              <a:spLocks noChangeArrowheads="1"/>
            </p:cNvSpPr>
            <p:nvPr/>
          </p:nvSpPr>
          <p:spPr bwMode="auto">
            <a:xfrm>
              <a:off x="1949563" y="1826125"/>
              <a:ext cx="275150" cy="182575"/>
            </a:xfrm>
            <a:custGeom>
              <a:avLst/>
              <a:gdLst>
                <a:gd name="T0" fmla="*/ 0 w 11006"/>
                <a:gd name="T1" fmla="*/ 0 h 7303"/>
                <a:gd name="T2" fmla="*/ 11006 w 11006"/>
                <a:gd name="T3" fmla="*/ 7303 h 7303"/>
              </a:gdLst>
              <a:ahLst/>
              <a:cxnLst/>
              <a:rect l="T0" t="T1" r="T2" b="T3"/>
              <a:pathLst/>
            </a:custGeom>
            <a:solidFill>
              <a:srgbClr val="42424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19" name="Google Shape;484;p42">
              <a:extLst>
                <a:ext uri="{FF2B5EF4-FFF2-40B4-BE49-F238E27FC236}">
                  <a16:creationId xmlns:a16="http://schemas.microsoft.com/office/drawing/2014/main" id="{16CFF622-E6D2-F173-096F-5BCCE5636557}"/>
                </a:ext>
              </a:extLst>
            </p:cNvPr>
            <p:cNvSpPr>
              <a:spLocks noChangeArrowheads="1"/>
            </p:cNvSpPr>
            <p:nvPr/>
          </p:nvSpPr>
          <p:spPr bwMode="auto">
            <a:xfrm>
              <a:off x="1254363" y="1560925"/>
              <a:ext cx="723475" cy="723975"/>
            </a:xfrm>
            <a:custGeom>
              <a:avLst/>
              <a:gdLst>
                <a:gd name="T0" fmla="*/ 0 w 28939"/>
                <a:gd name="T1" fmla="*/ 0 h 28959"/>
                <a:gd name="T2" fmla="*/ 28939 w 28939"/>
                <a:gd name="T3" fmla="*/ 28959 h 28959"/>
              </a:gdLst>
              <a:ahLst/>
              <a:cxnLst/>
              <a:rect l="T0" t="T1" r="T2" b="T3"/>
              <a:pathLst/>
            </a:custGeom>
            <a:solidFill>
              <a:srgbClr val="FFF1C6"/>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0" name="Google Shape;485;p42">
              <a:extLst>
                <a:ext uri="{FF2B5EF4-FFF2-40B4-BE49-F238E27FC236}">
                  <a16:creationId xmlns:a16="http://schemas.microsoft.com/office/drawing/2014/main" id="{DE8FECF7-A8F8-6DC9-1F09-717A8694859B}"/>
                </a:ext>
              </a:extLst>
            </p:cNvPr>
            <p:cNvSpPr>
              <a:spLocks noChangeArrowheads="1"/>
            </p:cNvSpPr>
            <p:nvPr/>
          </p:nvSpPr>
          <p:spPr bwMode="auto">
            <a:xfrm>
              <a:off x="1254363" y="1561400"/>
              <a:ext cx="458250" cy="457775"/>
            </a:xfrm>
            <a:custGeom>
              <a:avLst/>
              <a:gdLst>
                <a:gd name="T0" fmla="*/ 0 w 18330"/>
                <a:gd name="T1" fmla="*/ 0 h 18311"/>
                <a:gd name="T2" fmla="*/ 18330 w 18330"/>
                <a:gd name="T3" fmla="*/ 18311 h 1831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1" name="Google Shape;486;p42">
              <a:extLst>
                <a:ext uri="{FF2B5EF4-FFF2-40B4-BE49-F238E27FC236}">
                  <a16:creationId xmlns:a16="http://schemas.microsoft.com/office/drawing/2014/main" id="{11F661E3-DF06-1369-F2BF-663D30502A75}"/>
                </a:ext>
              </a:extLst>
            </p:cNvPr>
            <p:cNvSpPr>
              <a:spLocks noChangeArrowheads="1"/>
            </p:cNvSpPr>
            <p:nvPr/>
          </p:nvSpPr>
          <p:spPr bwMode="auto">
            <a:xfrm>
              <a:off x="1286288" y="1593350"/>
              <a:ext cx="526250" cy="526250"/>
            </a:xfrm>
            <a:custGeom>
              <a:avLst/>
              <a:gdLst>
                <a:gd name="T0" fmla="*/ 0 w 21050"/>
                <a:gd name="T1" fmla="*/ 0 h 21050"/>
                <a:gd name="T2" fmla="*/ 21050 w 21050"/>
                <a:gd name="T3" fmla="*/ 21050 h 21050"/>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2" name="Google Shape;487;p42">
              <a:extLst>
                <a:ext uri="{FF2B5EF4-FFF2-40B4-BE49-F238E27FC236}">
                  <a16:creationId xmlns:a16="http://schemas.microsoft.com/office/drawing/2014/main" id="{43534168-CA85-A086-891A-AE275D76BB66}"/>
                </a:ext>
              </a:extLst>
            </p:cNvPr>
            <p:cNvSpPr>
              <a:spLocks noChangeArrowheads="1"/>
            </p:cNvSpPr>
            <p:nvPr/>
          </p:nvSpPr>
          <p:spPr bwMode="auto">
            <a:xfrm>
              <a:off x="1239188" y="1546275"/>
              <a:ext cx="753800" cy="753275"/>
            </a:xfrm>
            <a:custGeom>
              <a:avLst/>
              <a:gdLst>
                <a:gd name="T0" fmla="*/ 0 w 30152"/>
                <a:gd name="T1" fmla="*/ 0 h 30131"/>
                <a:gd name="T2" fmla="*/ 30152 w 30152"/>
                <a:gd name="T3" fmla="*/ 30131 h 30131"/>
              </a:gdLst>
              <a:ahLst/>
              <a:cxnLst/>
              <a:rect l="T0" t="T1" r="T2" b="T3"/>
              <a:pathLst/>
            </a:custGeom>
            <a:solidFill>
              <a:srgbClr val="42424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3" name="Google Shape;488;p42">
              <a:extLst>
                <a:ext uri="{FF2B5EF4-FFF2-40B4-BE49-F238E27FC236}">
                  <a16:creationId xmlns:a16="http://schemas.microsoft.com/office/drawing/2014/main" id="{AB08C5EC-D82D-BF50-5D09-EB9EA56B6C17}"/>
                </a:ext>
              </a:extLst>
            </p:cNvPr>
            <p:cNvSpPr>
              <a:spLocks noChangeArrowheads="1"/>
            </p:cNvSpPr>
            <p:nvPr/>
          </p:nvSpPr>
          <p:spPr bwMode="auto">
            <a:xfrm>
              <a:off x="2196463" y="1560925"/>
              <a:ext cx="723450" cy="723975"/>
            </a:xfrm>
            <a:custGeom>
              <a:avLst/>
              <a:gdLst>
                <a:gd name="T0" fmla="*/ 0 w 28938"/>
                <a:gd name="T1" fmla="*/ 0 h 28959"/>
                <a:gd name="T2" fmla="*/ 28938 w 28938"/>
                <a:gd name="T3" fmla="*/ 28959 h 28959"/>
              </a:gdLst>
              <a:ahLst/>
              <a:cxnLst/>
              <a:rect l="T0" t="T1" r="T2" b="T3"/>
              <a:pathLst/>
            </a:custGeom>
            <a:solidFill>
              <a:srgbClr val="FFF1C6"/>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4" name="Google Shape;489;p42">
              <a:extLst>
                <a:ext uri="{FF2B5EF4-FFF2-40B4-BE49-F238E27FC236}">
                  <a16:creationId xmlns:a16="http://schemas.microsoft.com/office/drawing/2014/main" id="{233530D2-D951-6731-9584-1666DEF4D403}"/>
                </a:ext>
              </a:extLst>
            </p:cNvPr>
            <p:cNvSpPr>
              <a:spLocks noChangeArrowheads="1"/>
            </p:cNvSpPr>
            <p:nvPr/>
          </p:nvSpPr>
          <p:spPr bwMode="auto">
            <a:xfrm>
              <a:off x="2195938" y="1561400"/>
              <a:ext cx="458775" cy="457775"/>
            </a:xfrm>
            <a:custGeom>
              <a:avLst/>
              <a:gdLst>
                <a:gd name="T0" fmla="*/ 0 w 18351"/>
                <a:gd name="T1" fmla="*/ 0 h 18311"/>
                <a:gd name="T2" fmla="*/ 18351 w 18351"/>
                <a:gd name="T3" fmla="*/ 18311 h 1831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5" name="Google Shape;490;p42">
              <a:extLst>
                <a:ext uri="{FF2B5EF4-FFF2-40B4-BE49-F238E27FC236}">
                  <a16:creationId xmlns:a16="http://schemas.microsoft.com/office/drawing/2014/main" id="{D5600B97-4A4C-23CC-727E-FC21947B5C1D}"/>
                </a:ext>
              </a:extLst>
            </p:cNvPr>
            <p:cNvSpPr>
              <a:spLocks noChangeArrowheads="1"/>
            </p:cNvSpPr>
            <p:nvPr/>
          </p:nvSpPr>
          <p:spPr bwMode="auto">
            <a:xfrm>
              <a:off x="2228363" y="1593350"/>
              <a:ext cx="526250" cy="526250"/>
            </a:xfrm>
            <a:custGeom>
              <a:avLst/>
              <a:gdLst>
                <a:gd name="T0" fmla="*/ 0 w 21050"/>
                <a:gd name="T1" fmla="*/ 0 h 21050"/>
                <a:gd name="T2" fmla="*/ 21050 w 21050"/>
                <a:gd name="T3" fmla="*/ 21050 h 21050"/>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6" name="Google Shape;491;p42">
              <a:extLst>
                <a:ext uri="{FF2B5EF4-FFF2-40B4-BE49-F238E27FC236}">
                  <a16:creationId xmlns:a16="http://schemas.microsoft.com/office/drawing/2014/main" id="{8058B964-C125-FB00-F71B-DCE13D4CEF3D}"/>
                </a:ext>
              </a:extLst>
            </p:cNvPr>
            <p:cNvSpPr>
              <a:spLocks noChangeArrowheads="1"/>
            </p:cNvSpPr>
            <p:nvPr/>
          </p:nvSpPr>
          <p:spPr bwMode="auto">
            <a:xfrm>
              <a:off x="2181288" y="1546275"/>
              <a:ext cx="753800" cy="753275"/>
            </a:xfrm>
            <a:custGeom>
              <a:avLst/>
              <a:gdLst>
                <a:gd name="T0" fmla="*/ 0 w 30152"/>
                <a:gd name="T1" fmla="*/ 0 h 30131"/>
                <a:gd name="T2" fmla="*/ 30152 w 30152"/>
                <a:gd name="T3" fmla="*/ 30131 h 30131"/>
              </a:gdLst>
              <a:ahLst/>
              <a:cxnLst/>
              <a:rect l="T0" t="T1" r="T2" b="T3"/>
              <a:pathLst/>
            </a:custGeom>
            <a:solidFill>
              <a:srgbClr val="42424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7" name="Google Shape;492;p42">
              <a:extLst>
                <a:ext uri="{FF2B5EF4-FFF2-40B4-BE49-F238E27FC236}">
                  <a16:creationId xmlns:a16="http://schemas.microsoft.com/office/drawing/2014/main" id="{0D878878-DEBF-DDFD-8E1A-86584DCA8318}"/>
                </a:ext>
              </a:extLst>
            </p:cNvPr>
            <p:cNvSpPr>
              <a:spLocks noChangeArrowheads="1"/>
            </p:cNvSpPr>
            <p:nvPr/>
          </p:nvSpPr>
          <p:spPr bwMode="auto">
            <a:xfrm>
              <a:off x="1214613" y="1888375"/>
              <a:ext cx="53900" cy="69600"/>
            </a:xfrm>
            <a:custGeom>
              <a:avLst/>
              <a:gdLst>
                <a:gd name="T0" fmla="*/ 0 w 2156"/>
                <a:gd name="T1" fmla="*/ 0 h 2784"/>
                <a:gd name="T2" fmla="*/ 2156 w 2156"/>
                <a:gd name="T3" fmla="*/ 2784 h 2784"/>
              </a:gdLst>
              <a:ahLst/>
              <a:cxnLst/>
              <a:rect l="T0" t="T1" r="T2" b="T3"/>
              <a:pathLst/>
            </a:custGeom>
            <a:solidFill>
              <a:srgbClr val="42424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28" name="Google Shape;493;p42">
              <a:extLst>
                <a:ext uri="{FF2B5EF4-FFF2-40B4-BE49-F238E27FC236}">
                  <a16:creationId xmlns:a16="http://schemas.microsoft.com/office/drawing/2014/main" id="{D61C346F-8EFB-6843-F499-D435F7045AB3}"/>
                </a:ext>
              </a:extLst>
            </p:cNvPr>
            <p:cNvSpPr>
              <a:spLocks noChangeArrowheads="1"/>
            </p:cNvSpPr>
            <p:nvPr/>
          </p:nvSpPr>
          <p:spPr bwMode="auto">
            <a:xfrm>
              <a:off x="2905763" y="1888375"/>
              <a:ext cx="53900" cy="69600"/>
            </a:xfrm>
            <a:custGeom>
              <a:avLst/>
              <a:gdLst>
                <a:gd name="T0" fmla="*/ 0 w 2156"/>
                <a:gd name="T1" fmla="*/ 0 h 2784"/>
                <a:gd name="T2" fmla="*/ 2156 w 2156"/>
                <a:gd name="T3" fmla="*/ 2784 h 2784"/>
              </a:gdLst>
              <a:ahLst/>
              <a:cxnLst/>
              <a:rect l="T0" t="T1" r="T2" b="T3"/>
              <a:pathLst/>
            </a:custGeom>
            <a:solidFill>
              <a:srgbClr val="42424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sp>
        <p:nvSpPr>
          <p:cNvPr id="3129" name="Google Shape;494;p42">
            <a:extLst>
              <a:ext uri="{FF2B5EF4-FFF2-40B4-BE49-F238E27FC236}">
                <a16:creationId xmlns:a16="http://schemas.microsoft.com/office/drawing/2014/main" id="{9E5F4F4A-7115-20F3-D823-98512E7943F9}"/>
              </a:ext>
            </a:extLst>
          </p:cNvPr>
          <p:cNvSpPr>
            <a:spLocks noChangeArrowheads="1"/>
          </p:cNvSpPr>
          <p:nvPr/>
        </p:nvSpPr>
        <p:spPr bwMode="auto">
          <a:xfrm>
            <a:off x="1062038" y="2854325"/>
            <a:ext cx="388937" cy="390525"/>
          </a:xfrm>
          <a:custGeom>
            <a:avLst/>
            <a:gdLst>
              <a:gd name="T0" fmla="*/ 0 w 7994"/>
              <a:gd name="T1" fmla="*/ 0 h 7994"/>
              <a:gd name="T2" fmla="*/ 7994 w 7994"/>
              <a:gd name="T3" fmla="*/ 7994 h 7994"/>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30" name="Google Shape;495;p42">
            <a:extLst>
              <a:ext uri="{FF2B5EF4-FFF2-40B4-BE49-F238E27FC236}">
                <a16:creationId xmlns:a16="http://schemas.microsoft.com/office/drawing/2014/main" id="{A5D24341-13D6-FE6A-4B3B-CEC1F4345523}"/>
              </a:ext>
            </a:extLst>
          </p:cNvPr>
          <p:cNvSpPr>
            <a:spLocks noChangeArrowheads="1"/>
          </p:cNvSpPr>
          <p:nvPr/>
        </p:nvSpPr>
        <p:spPr bwMode="auto">
          <a:xfrm>
            <a:off x="6096000" y="4933950"/>
            <a:ext cx="471488" cy="471488"/>
          </a:xfrm>
          <a:custGeom>
            <a:avLst/>
            <a:gdLst>
              <a:gd name="T0" fmla="*/ 0 w 2931"/>
              <a:gd name="T1" fmla="*/ 0 h 2930"/>
              <a:gd name="T2" fmla="*/ 2931 w 2931"/>
              <a:gd name="T3" fmla="*/ 2930 h 2930"/>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3131" name="Google Shape;496;p42">
            <a:extLst>
              <a:ext uri="{FF2B5EF4-FFF2-40B4-BE49-F238E27FC236}">
                <a16:creationId xmlns:a16="http://schemas.microsoft.com/office/drawing/2014/main" id="{2886B2F0-F484-1A5E-B8FC-F34ACDDF0F42}"/>
              </a:ext>
            </a:extLst>
          </p:cNvPr>
          <p:cNvSpPr>
            <a:spLocks noChangeArrowheads="1"/>
          </p:cNvSpPr>
          <p:nvPr/>
        </p:nvSpPr>
        <p:spPr bwMode="auto">
          <a:xfrm>
            <a:off x="2900363" y="1717675"/>
            <a:ext cx="769937" cy="769938"/>
          </a:xfrm>
          <a:custGeom>
            <a:avLst/>
            <a:gdLst>
              <a:gd name="T0" fmla="*/ 0 w 4207"/>
              <a:gd name="T1" fmla="*/ 0 h 4207"/>
              <a:gd name="T2" fmla="*/ 4207 w 4207"/>
              <a:gd name="T3" fmla="*/ 4207 h 4207"/>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539348CB-84BD-BAEA-C533-41BAFE27DEC6}"/>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114061" y="3049035"/>
            <a:ext cx="6584244" cy="3703637"/>
          </a:xfrm>
          <a:prstGeom prst="rect">
            <a:avLst/>
          </a:prstGeom>
        </p:spPr>
      </p:pic>
      <p:sp>
        <p:nvSpPr>
          <p:cNvPr id="3" name="TextBox 2">
            <a:extLst>
              <a:ext uri="{FF2B5EF4-FFF2-40B4-BE49-F238E27FC236}">
                <a16:creationId xmlns:a16="http://schemas.microsoft.com/office/drawing/2014/main" id="{DFB2933E-CA71-B3ED-FC97-6FC27C712C4F}"/>
              </a:ext>
            </a:extLst>
          </p:cNvPr>
          <p:cNvSpPr txBox="1"/>
          <p:nvPr/>
        </p:nvSpPr>
        <p:spPr>
          <a:xfrm>
            <a:off x="3419369" y="103295"/>
            <a:ext cx="9089278" cy="369332"/>
          </a:xfrm>
          <a:prstGeom prst="rect">
            <a:avLst/>
          </a:prstGeom>
          <a:noFill/>
        </p:spPr>
        <p:txBody>
          <a:bodyPr wrap="square" rtlCol="0">
            <a:spAutoFit/>
          </a:bodyPr>
          <a:lstStyle/>
          <a:p>
            <a:pPr algn="ctr"/>
            <a:r>
              <a:rPr lang="vi-VN" b="1" dirty="0"/>
              <a:t>BÀI 1. TRUYỆN TRUYỀN KÌ VÀ TRUYỆN NGẮN HIỆN ĐẠI</a:t>
            </a:r>
            <a:endParaRPr lang="en-US" b="1" dirty="0"/>
          </a:p>
        </p:txBody>
      </p:sp>
      <p:sp>
        <p:nvSpPr>
          <p:cNvPr id="4" name="TextBox 3">
            <a:extLst>
              <a:ext uri="{FF2B5EF4-FFF2-40B4-BE49-F238E27FC236}">
                <a16:creationId xmlns:a16="http://schemas.microsoft.com/office/drawing/2014/main" id="{A22C3BDA-7077-534A-18FF-A919C7503EAF}"/>
              </a:ext>
            </a:extLst>
          </p:cNvPr>
          <p:cNvSpPr txBox="1"/>
          <p:nvPr/>
        </p:nvSpPr>
        <p:spPr>
          <a:xfrm>
            <a:off x="4348761" y="810974"/>
            <a:ext cx="1108549" cy="523220"/>
          </a:xfrm>
          <a:prstGeom prst="rect">
            <a:avLst/>
          </a:prstGeom>
          <a:noFill/>
        </p:spPr>
        <p:txBody>
          <a:bodyPr wrap="square" rtlCol="0">
            <a:spAutoFit/>
          </a:bodyPr>
          <a:lstStyle/>
          <a:p>
            <a:r>
              <a:rPr lang="vi-VN" sz="2800" b="1" dirty="0">
                <a:solidFill>
                  <a:schemeClr val="accent5">
                    <a:lumMod val="50000"/>
                  </a:schemeClr>
                </a:solidFill>
              </a:rPr>
              <a:t>ĐỌC</a:t>
            </a:r>
            <a:endParaRPr lang="en-US" sz="2800" b="1" dirty="0">
              <a:solidFill>
                <a:schemeClr val="accent5">
                  <a:lumMod val="50000"/>
                </a:schemeClr>
              </a:solidFill>
            </a:endParaRPr>
          </a:p>
        </p:txBody>
      </p:sp>
      <p:sp>
        <p:nvSpPr>
          <p:cNvPr id="5" name="TextBox 4">
            <a:extLst>
              <a:ext uri="{FF2B5EF4-FFF2-40B4-BE49-F238E27FC236}">
                <a16:creationId xmlns:a16="http://schemas.microsoft.com/office/drawing/2014/main" id="{77EF1305-462B-FF37-A54D-9EF60F5B7A43}"/>
              </a:ext>
            </a:extLst>
          </p:cNvPr>
          <p:cNvSpPr txBox="1"/>
          <p:nvPr/>
        </p:nvSpPr>
        <p:spPr>
          <a:xfrm>
            <a:off x="9285514" y="6358518"/>
            <a:ext cx="3024576" cy="369332"/>
          </a:xfrm>
          <a:prstGeom prst="rect">
            <a:avLst/>
          </a:prstGeom>
          <a:noFill/>
        </p:spPr>
        <p:txBody>
          <a:bodyPr wrap="square" rtlCol="0">
            <a:spAutoFit/>
          </a:bodyPr>
          <a:lstStyle/>
          <a:p>
            <a:r>
              <a:rPr lang="vi-VN" dirty="0"/>
              <a:t>GV: NGUYỄN THÁI BÌNH</a:t>
            </a: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p:cBhvr>
                                        <p:cTn id="7" dur="1000"/>
                                        <p:tgtEl>
                                          <p:spTgt spid="3077"/>
                                        </p:tgtEl>
                                      </p:cBhvr>
                                    </p:animEffect>
                                    <p:anim calcmode="lin" valueType="num">
                                      <p:cBhvr>
                                        <p:cTn id="8" dur="1000" fill="hold"/>
                                        <p:tgtEl>
                                          <p:spTgt spid="3077"/>
                                        </p:tgtEl>
                                        <p:attrNameLst>
                                          <p:attrName>ppt_x</p:attrName>
                                        </p:attrNameLst>
                                      </p:cBhvr>
                                      <p:tavLst>
                                        <p:tav tm="0">
                                          <p:val>
                                            <p:strVal val="#ppt_x"/>
                                          </p:val>
                                        </p:tav>
                                        <p:tav tm="100000">
                                          <p:val>
                                            <p:strVal val="#ppt_x"/>
                                          </p:val>
                                        </p:tav>
                                      </p:tavLst>
                                    </p:anim>
                                    <p:anim calcmode="lin" valueType="num">
                                      <p:cBhvr>
                                        <p:cTn id="9"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3078">
                                            <p:txEl>
                                              <p:pRg st="0" end="0"/>
                                            </p:txEl>
                                          </p:spTgt>
                                        </p:tgtEl>
                                        <p:attrNameLst>
                                          <p:attrName>style.visibility</p:attrName>
                                        </p:attrNameLst>
                                      </p:cBhvr>
                                      <p:to>
                                        <p:strVal val="visible"/>
                                      </p:to>
                                    </p:set>
                                    <p:animEffect transition="in" filter="fade">
                                      <p:cBhvr>
                                        <p:cTn id="14" dur="1000"/>
                                        <p:tgtEl>
                                          <p:spTgt spid="3078">
                                            <p:txEl>
                                              <p:pRg st="0" end="0"/>
                                            </p:txEl>
                                          </p:spTgt>
                                        </p:tgtEl>
                                      </p:cBhvr>
                                    </p:animEffect>
                                    <p:anim calcmode="lin" valueType="num">
                                      <p:cBhvr>
                                        <p:cTn id="15" dur="1000" fill="hold"/>
                                        <p:tgtEl>
                                          <p:spTgt spid="307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0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3078">
                                            <p:txEl>
                                              <p:pRg st="1" end="1"/>
                                            </p:txEl>
                                          </p:spTgt>
                                        </p:tgtEl>
                                        <p:attrNameLst>
                                          <p:attrName>style.visibility</p:attrName>
                                        </p:attrNameLst>
                                      </p:cBhvr>
                                      <p:to>
                                        <p:strVal val="visible"/>
                                      </p:to>
                                    </p:set>
                                    <p:animEffect transition="in" filter="fade">
                                      <p:cBhvr>
                                        <p:cTn id="21" dur="1000"/>
                                        <p:tgtEl>
                                          <p:spTgt spid="3078">
                                            <p:txEl>
                                              <p:pRg st="1" end="1"/>
                                            </p:txEl>
                                          </p:spTgt>
                                        </p:tgtEl>
                                      </p:cBhvr>
                                    </p:animEffect>
                                    <p:anim calcmode="lin" valueType="num">
                                      <p:cBhvr>
                                        <p:cTn id="22" dur="1000" fill="hold"/>
                                        <p:tgtEl>
                                          <p:spTgt spid="307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07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ldLvl="0" autoUpdateAnimBg="0"/>
      <p:bldP spid="3078" grpId="0" build="p" bldLvl="0" autoUpdateAnimBg="0"/>
      <p:bldP spid="3078"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CBB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AA45D-BA90-1AFD-EB0A-9E8BE8B02166}"/>
              </a:ext>
            </a:extLst>
          </p:cNvPr>
          <p:cNvSpPr>
            <a:spLocks noGrp="1"/>
          </p:cNvSpPr>
          <p:nvPr>
            <p:ph type="title"/>
          </p:nvPr>
        </p:nvSpPr>
        <p:spPr>
          <a:xfrm>
            <a:off x="597338" y="403047"/>
            <a:ext cx="4620584" cy="693033"/>
          </a:xfrm>
        </p:spPr>
        <p:txBody>
          <a:bodyPr vert="horz" lIns="91440" tIns="45720" rIns="91440" bIns="45720" rtlCol="0" anchor="b">
            <a:normAutofit fontScale="90000"/>
          </a:bodyPr>
          <a:lstStyle/>
          <a:p>
            <a:pPr>
              <a:lnSpc>
                <a:spcPct val="90000"/>
              </a:lnSpc>
            </a:pPr>
            <a:r>
              <a:rPr lang="vi-VN" sz="4400" b="1" dirty="0">
                <a:solidFill>
                  <a:srgbClr val="C00000"/>
                </a:solidFill>
              </a:rPr>
              <a:t>1. Tác giả</a:t>
            </a:r>
            <a:endParaRPr lang="en-US" sz="4400" b="1" dirty="0">
              <a:solidFill>
                <a:srgbClr val="C00000"/>
              </a:solidFill>
            </a:endParaRPr>
          </a:p>
        </p:txBody>
      </p:sp>
      <p:pic>
        <p:nvPicPr>
          <p:cNvPr id="3" name="Picture 2">
            <a:extLst>
              <a:ext uri="{FF2B5EF4-FFF2-40B4-BE49-F238E27FC236}">
                <a16:creationId xmlns:a16="http://schemas.microsoft.com/office/drawing/2014/main" id="{C885AE52-C8F6-2467-A137-156BA1BA6F04}"/>
              </a:ext>
            </a:extLst>
          </p:cNvPr>
          <p:cNvPicPr>
            <a:picLocks noChangeAspect="1"/>
          </p:cNvPicPr>
          <p:nvPr/>
        </p:nvPicPr>
        <p:blipFill rotWithShape="1">
          <a:blip r:embed="rId3"/>
          <a:srcRect t="1695" r="2" b="13197"/>
          <a:stretch/>
        </p:blipFill>
        <p:spPr>
          <a:xfrm>
            <a:off x="4005943" y="108867"/>
            <a:ext cx="81860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6DD57566-78F8-8A69-DF20-DF5206743E1A}"/>
              </a:ext>
            </a:extLst>
          </p:cNvPr>
          <p:cNvSpPr txBox="1"/>
          <p:nvPr/>
        </p:nvSpPr>
        <p:spPr>
          <a:xfrm>
            <a:off x="1851716" y="2407771"/>
            <a:ext cx="2111828" cy="2862322"/>
          </a:xfrm>
          <a:prstGeom prst="rect">
            <a:avLst/>
          </a:prstGeom>
          <a:noFill/>
        </p:spPr>
        <p:txBody>
          <a:bodyPr wrap="square">
            <a:spAutoFit/>
          </a:bodyPr>
          <a:lstStyle/>
          <a:p>
            <a:r>
              <a:rPr lang="vi-VN" sz="6000" b="1" i="0" dirty="0">
                <a:solidFill>
                  <a:srgbClr val="000000"/>
                </a:solidFill>
                <a:effectLst/>
                <a:latin typeface="Bahnschrift SemiLight Condensed" panose="020B0502040204020203" pitchFamily="34" charset="0"/>
                <a:cs typeface="Segoe UI" panose="020B0502040204020203" pitchFamily="34" charset="0"/>
              </a:rPr>
              <a:t>Nguyễn Huy Thiệp </a:t>
            </a:r>
            <a:endParaRPr lang="en-US" sz="6000" b="1" dirty="0">
              <a:latin typeface="Bahnschrift SemiLight Condensed"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50626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8">
            <a:extLst>
              <a:ext uri="{FF2B5EF4-FFF2-40B4-BE49-F238E27FC236}">
                <a16:creationId xmlns:a16="http://schemas.microsoft.com/office/drawing/2014/main" id="{7FC3A1A1-11D5-E792-1EB4-C735F9784F42}"/>
              </a:ext>
            </a:extLst>
          </p:cNvPr>
          <p:cNvGrpSpPr/>
          <p:nvPr/>
        </p:nvGrpSpPr>
        <p:grpSpPr>
          <a:xfrm>
            <a:off x="891070" y="636879"/>
            <a:ext cx="10547268" cy="5125746"/>
            <a:chOff x="1341580" y="186199"/>
            <a:chExt cx="10088262" cy="4945355"/>
          </a:xfrm>
        </p:grpSpPr>
        <p:sp>
          <p:nvSpPr>
            <p:cNvPr id="4" name="椭圆 23">
              <a:extLst>
                <a:ext uri="{FF2B5EF4-FFF2-40B4-BE49-F238E27FC236}">
                  <a16:creationId xmlns:a16="http://schemas.microsoft.com/office/drawing/2014/main" id="{6AA39563-028C-A2CD-5CFD-F6B5B3F9B64A}"/>
                </a:ext>
              </a:extLst>
            </p:cNvPr>
            <p:cNvSpPr/>
            <p:nvPr userDrawn="1"/>
          </p:nvSpPr>
          <p:spPr>
            <a:xfrm>
              <a:off x="1341580" y="1216141"/>
              <a:ext cx="3790191" cy="3656908"/>
            </a:xfrm>
            <a:prstGeom prst="ellipse">
              <a:avLst/>
            </a:prstGeom>
            <a:no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 name="弧形 24">
              <a:extLst>
                <a:ext uri="{FF2B5EF4-FFF2-40B4-BE49-F238E27FC236}">
                  <a16:creationId xmlns:a16="http://schemas.microsoft.com/office/drawing/2014/main" id="{3ECD0CAE-5CA5-7AD4-47AE-82E4F6527022}"/>
                </a:ext>
              </a:extLst>
            </p:cNvPr>
            <p:cNvSpPr/>
            <p:nvPr/>
          </p:nvSpPr>
          <p:spPr>
            <a:xfrm>
              <a:off x="1341580" y="977470"/>
              <a:ext cx="4154084" cy="4154084"/>
            </a:xfrm>
            <a:prstGeom prst="arc">
              <a:avLst>
                <a:gd name="adj1" fmla="val 16200000"/>
                <a:gd name="adj2" fmla="val 5344109"/>
              </a:avLst>
            </a:prstGeom>
            <a:ln w="25400">
              <a:solidFill>
                <a:srgbClr val="54823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grpSp>
          <p:nvGrpSpPr>
            <p:cNvPr id="6" name="组合 5">
              <a:extLst>
                <a:ext uri="{FF2B5EF4-FFF2-40B4-BE49-F238E27FC236}">
                  <a16:creationId xmlns:a16="http://schemas.microsoft.com/office/drawing/2014/main" id="{0D514F69-0876-B96F-C420-32590F95B3E0}"/>
                </a:ext>
              </a:extLst>
            </p:cNvPr>
            <p:cNvGrpSpPr/>
            <p:nvPr/>
          </p:nvGrpSpPr>
          <p:grpSpPr>
            <a:xfrm>
              <a:off x="3930849" y="186199"/>
              <a:ext cx="6448417" cy="1158086"/>
              <a:chOff x="3930849" y="186199"/>
              <a:chExt cx="6448417" cy="1158086"/>
            </a:xfrm>
          </p:grpSpPr>
          <p:sp>
            <p:nvSpPr>
              <p:cNvPr id="14" name="椭圆 1">
                <a:extLst>
                  <a:ext uri="{FF2B5EF4-FFF2-40B4-BE49-F238E27FC236}">
                    <a16:creationId xmlns:a16="http://schemas.microsoft.com/office/drawing/2014/main" id="{3E9DF18B-B50E-66B9-7727-067FD167D383}"/>
                  </a:ext>
                </a:extLst>
              </p:cNvPr>
              <p:cNvSpPr/>
              <p:nvPr/>
            </p:nvSpPr>
            <p:spPr>
              <a:xfrm>
                <a:off x="3930849" y="76938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1</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5" name="文本框 2">
                <a:extLst>
                  <a:ext uri="{FF2B5EF4-FFF2-40B4-BE49-F238E27FC236}">
                    <a16:creationId xmlns:a16="http://schemas.microsoft.com/office/drawing/2014/main" id="{B71D86CE-17AB-2A7D-725D-428FF56503DD}"/>
                  </a:ext>
                </a:extLst>
              </p:cNvPr>
              <p:cNvSpPr txBox="1"/>
              <p:nvPr/>
            </p:nvSpPr>
            <p:spPr>
              <a:xfrm>
                <a:off x="4521820" y="186199"/>
                <a:ext cx="5857446" cy="1158086"/>
              </a:xfrm>
              <a:prstGeom prst="rect">
                <a:avLst/>
              </a:prstGeom>
              <a:noFill/>
            </p:spPr>
            <p:txBody>
              <a:bodyPr wrap="square" rtlCol="0">
                <a:spAutoFit/>
              </a:bodyPr>
              <a:lstStyle/>
              <a:p>
                <a:r>
                  <a:rPr lang="vi-VN" sz="2400" b="0" i="0" dirty="0">
                    <a:solidFill>
                      <a:srgbClr val="000000"/>
                    </a:solidFill>
                    <a:effectLst/>
                    <a:latin typeface="Open Sans" panose="020B0606030504020204" pitchFamily="34" charset="0"/>
                  </a:rPr>
                  <a:t>Nguyễn Huy Thiệp (1950- 2021). </a:t>
                </a:r>
                <a:r>
                  <a:rPr lang="en-US" sz="2400" dirty="0">
                    <a:solidFill>
                      <a:prstClr val="black"/>
                    </a:solidFill>
                    <a:latin typeface="Times New Roman" panose="02020603050405020304" pitchFamily="18" charset="0"/>
                  </a:rPr>
                  <a:t>Sinh tại Thái Nguyên, quê </a:t>
                </a:r>
                <a:r>
                  <a:rPr lang="en-US" sz="2400" dirty="0" err="1">
                    <a:solidFill>
                      <a:prstClr val="black"/>
                    </a:solidFill>
                    <a:latin typeface="Times New Roman" panose="02020603050405020304" pitchFamily="18" charset="0"/>
                  </a:rPr>
                  <a:t>gốc</a:t>
                </a:r>
                <a:r>
                  <a:rPr lang="en-US" sz="2400" dirty="0">
                    <a:solidFill>
                      <a:prstClr val="black"/>
                    </a:solidFill>
                    <a:latin typeface="Times New Roman" panose="02020603050405020304" pitchFamily="18" charset="0"/>
                  </a:rPr>
                  <a:t> ở Hà Nội.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7" name="椭圆 7">
              <a:extLst>
                <a:ext uri="{FF2B5EF4-FFF2-40B4-BE49-F238E27FC236}">
                  <a16:creationId xmlns:a16="http://schemas.microsoft.com/office/drawing/2014/main" id="{1247EFB3-D49A-04AA-288E-EC749352AE04}"/>
                </a:ext>
              </a:extLst>
            </p:cNvPr>
            <p:cNvSpPr/>
            <p:nvPr/>
          </p:nvSpPr>
          <p:spPr>
            <a:xfrm>
              <a:off x="4795888" y="1610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2</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grpSp>
          <p:nvGrpSpPr>
            <p:cNvPr id="8" name="组合 11">
              <a:extLst>
                <a:ext uri="{FF2B5EF4-FFF2-40B4-BE49-F238E27FC236}">
                  <a16:creationId xmlns:a16="http://schemas.microsoft.com/office/drawing/2014/main" id="{9B94CFA4-409A-1F44-B10E-0A82287080D5}"/>
                </a:ext>
              </a:extLst>
            </p:cNvPr>
            <p:cNvGrpSpPr/>
            <p:nvPr/>
          </p:nvGrpSpPr>
          <p:grpSpPr>
            <a:xfrm>
              <a:off x="5120160" y="1015572"/>
              <a:ext cx="5937428" cy="2239743"/>
              <a:chOff x="4382589" y="-1218682"/>
              <a:chExt cx="5937428" cy="2239743"/>
            </a:xfrm>
          </p:grpSpPr>
          <p:sp>
            <p:nvSpPr>
              <p:cNvPr id="12" name="椭圆 12">
                <a:extLst>
                  <a:ext uri="{FF2B5EF4-FFF2-40B4-BE49-F238E27FC236}">
                    <a16:creationId xmlns:a16="http://schemas.microsoft.com/office/drawing/2014/main" id="{9C4191F1-1F59-8B8C-F979-635CF6B1EC2C}"/>
                  </a:ext>
                </a:extLst>
              </p:cNvPr>
              <p:cNvSpPr/>
              <p:nvPr/>
            </p:nvSpPr>
            <p:spPr>
              <a:xfrm>
                <a:off x="4382589" y="487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3</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3" name="文本框 14">
                <a:extLst>
                  <a:ext uri="{FF2B5EF4-FFF2-40B4-BE49-F238E27FC236}">
                    <a16:creationId xmlns:a16="http://schemas.microsoft.com/office/drawing/2014/main" id="{D29DB3D2-A43D-1C11-4B73-1EB2BB57ADB5}"/>
                  </a:ext>
                </a:extLst>
              </p:cNvPr>
              <p:cNvSpPr txBox="1"/>
              <p:nvPr/>
            </p:nvSpPr>
            <p:spPr>
              <a:xfrm>
                <a:off x="4668787" y="-1218682"/>
                <a:ext cx="5651230" cy="1158086"/>
              </a:xfrm>
              <a:prstGeom prst="rect">
                <a:avLst/>
              </a:prstGeom>
              <a:noFill/>
            </p:spPr>
            <p:txBody>
              <a:bodyPr wrap="square" rtlCol="0">
                <a:spAutoFit/>
              </a:bodyPr>
              <a:lstStyle/>
              <a:p>
                <a:pPr algn="just"/>
                <a:r>
                  <a:rPr lang="vi-VN" sz="2400" b="0" i="0" dirty="0">
                    <a:solidFill>
                      <a:srgbClr val="000000"/>
                    </a:solidFill>
                    <a:effectLst/>
                    <a:latin typeface="Open Sans" panose="020B0606030504020204" pitchFamily="34" charset="0"/>
                  </a:rPr>
                  <a:t>Thuở nhỏ ông cùng gia đình lưu lạc khắp nông thôn đồng bằng Bắc Bộ, từ Thái Nguyên qua Phú Thọ, Vĩnh Phúc.</a:t>
                </a:r>
              </a:p>
            </p:txBody>
          </p:sp>
        </p:grpSp>
        <p:grpSp>
          <p:nvGrpSpPr>
            <p:cNvPr id="9" name="组合 16">
              <a:extLst>
                <a:ext uri="{FF2B5EF4-FFF2-40B4-BE49-F238E27FC236}">
                  <a16:creationId xmlns:a16="http://schemas.microsoft.com/office/drawing/2014/main" id="{65D3E702-DD61-CCB9-5E51-FD5EDA63701C}"/>
                </a:ext>
              </a:extLst>
            </p:cNvPr>
            <p:cNvGrpSpPr/>
            <p:nvPr/>
          </p:nvGrpSpPr>
          <p:grpSpPr>
            <a:xfrm>
              <a:off x="4763729" y="2243076"/>
              <a:ext cx="6666113" cy="2306398"/>
              <a:chOff x="4763729" y="-1108306"/>
              <a:chExt cx="6666113" cy="2306398"/>
            </a:xfrm>
          </p:grpSpPr>
          <p:sp>
            <p:nvSpPr>
              <p:cNvPr id="10" name="椭圆 17">
                <a:extLst>
                  <a:ext uri="{FF2B5EF4-FFF2-40B4-BE49-F238E27FC236}">
                    <a16:creationId xmlns:a16="http://schemas.microsoft.com/office/drawing/2014/main" id="{B08B8424-975B-D4D1-67FB-EB8EA0F00995}"/>
                  </a:ext>
                </a:extLst>
              </p:cNvPr>
              <p:cNvSpPr/>
              <p:nvPr/>
            </p:nvSpPr>
            <p:spPr>
              <a:xfrm>
                <a:off x="4763729" y="66469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4</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1" name="文本框 19">
                <a:extLst>
                  <a:ext uri="{FF2B5EF4-FFF2-40B4-BE49-F238E27FC236}">
                    <a16:creationId xmlns:a16="http://schemas.microsoft.com/office/drawing/2014/main" id="{6CA6B35E-1078-37B8-E56D-6EBB82841807}"/>
                  </a:ext>
                </a:extLst>
              </p:cNvPr>
              <p:cNvSpPr txBox="1"/>
              <p:nvPr/>
            </p:nvSpPr>
            <p:spPr>
              <a:xfrm>
                <a:off x="5778612" y="-1108306"/>
                <a:ext cx="5651230" cy="1200329"/>
              </a:xfrm>
              <a:prstGeom prst="rect">
                <a:avLst/>
              </a:prstGeom>
              <a:noFill/>
            </p:spPr>
            <p:txBody>
              <a:bodyPr wrap="square" rtlCol="0">
                <a:spAutoFit/>
              </a:bodyPr>
              <a:lstStyle/>
              <a:p>
                <a:pPr lvl="0"/>
                <a:r>
                  <a:rPr lang="vi-VN" sz="2400" b="1" dirty="0">
                    <a:solidFill>
                      <a:prstClr val="black"/>
                    </a:solidFill>
                    <a:latin typeface="Times New Roman" panose="02020603050405020304" pitchFamily="18" charset="0"/>
                  </a:rPr>
                  <a:t>Tp</a:t>
                </a:r>
                <a:r>
                  <a:rPr lang="en-US" sz="2400" b="1" dirty="0">
                    <a:solidFill>
                      <a:prstClr val="black"/>
                    </a:solidFill>
                    <a:latin typeface="Times New Roman" panose="02020603050405020304" pitchFamily="18" charset="0"/>
                  </a:rPr>
                  <a:t> </a:t>
                </a:r>
                <a:r>
                  <a:rPr lang="vi-VN" sz="2400" b="1" dirty="0">
                    <a:solidFill>
                      <a:prstClr val="black"/>
                    </a:solidFill>
                    <a:latin typeface="Times New Roman" panose="02020603050405020304" pitchFamily="18" charset="0"/>
                  </a:rPr>
                  <a:t>nổi bật như: </a:t>
                </a:r>
                <a:r>
                  <a:rPr lang="vi-VN" sz="2400" i="1" dirty="0">
                    <a:solidFill>
                      <a:prstClr val="black"/>
                    </a:solidFill>
                    <a:latin typeface="Times New Roman" panose="02020603050405020304" pitchFamily="18" charset="0"/>
                  </a:rPr>
                  <a:t>Tướng về hưu, Không có vua, Những ngọn gió Hua Tát, Chảy đi sông ơi, Con gái thủy thần...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sp>
        <p:nvSpPr>
          <p:cNvPr id="16" name="文本框 3">
            <a:extLst>
              <a:ext uri="{FF2B5EF4-FFF2-40B4-BE49-F238E27FC236}">
                <a16:creationId xmlns:a16="http://schemas.microsoft.com/office/drawing/2014/main" id="{3DBAB7A8-8ED1-13FC-BBE3-EAA46D3FEAE9}"/>
              </a:ext>
            </a:extLst>
          </p:cNvPr>
          <p:cNvSpPr txBox="1">
            <a:spLocks noChangeArrowheads="1"/>
          </p:cNvSpPr>
          <p:nvPr/>
        </p:nvSpPr>
        <p:spPr bwMode="auto">
          <a:xfrm>
            <a:off x="1421982" y="5661041"/>
            <a:ext cx="2673703"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eaLnBrk="1" hangingPunct="1"/>
            <a:r>
              <a:rPr lang="en-US" altLang="zh-CN" sz="24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p>
          <a:p>
            <a:pPr algn="ctr" eaLnBrk="1" hangingPunct="1"/>
            <a:r>
              <a:rPr lang="en-US" altLang="zh-CN" sz="2400" b="1" dirty="0">
                <a:solidFill>
                  <a:prstClr val="black"/>
                </a:solidFill>
                <a:latin typeface="Times New Roman" panose="02020603050405020304" pitchFamily="18" charset="0"/>
                <a:ea typeface="站酷高端黑" pitchFamily="2" charset="-122"/>
                <a:cs typeface="Times New Roman" panose="02020603050405020304" pitchFamily="18" charset="0"/>
              </a:rPr>
              <a:t>(1950- 2021)</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站酷高端黑" pitchFamily="2" charset="-122"/>
              <a:cs typeface="Times New Roman" panose="02020603050405020304" pitchFamily="18" charset="0"/>
            </a:endParaRPr>
          </a:p>
        </p:txBody>
      </p:sp>
      <p:sp>
        <p:nvSpPr>
          <p:cNvPr id="17" name="TextBox 16">
            <a:extLst>
              <a:ext uri="{FF2B5EF4-FFF2-40B4-BE49-F238E27FC236}">
                <a16:creationId xmlns:a16="http://schemas.microsoft.com/office/drawing/2014/main" id="{C4A62AA0-479F-3C31-EB1E-B815834F1EF7}"/>
              </a:ext>
            </a:extLst>
          </p:cNvPr>
          <p:cNvSpPr txBox="1"/>
          <p:nvPr/>
        </p:nvSpPr>
        <p:spPr>
          <a:xfrm>
            <a:off x="4901905" y="5631255"/>
            <a:ext cx="7111210" cy="830997"/>
          </a:xfrm>
          <a:prstGeom prst="rect">
            <a:avLst/>
          </a:prstGeom>
          <a:solidFill>
            <a:schemeClr val="bg1"/>
          </a:solidFill>
        </p:spPr>
        <p:txBody>
          <a:bodyPr wrap="square" rtlCol="0">
            <a:spAutoFit/>
          </a:bodyPr>
          <a:lstStyle/>
          <a:p>
            <a:pPr lvl="0"/>
            <a:r>
              <a:rPr lang="en-US" sz="2400" b="1" dirty="0">
                <a:solidFill>
                  <a:prstClr val="black"/>
                </a:solidFill>
                <a:latin typeface="Times New Roman" panose="02020603050405020304" pitchFamily="18" charset="0"/>
              </a:rPr>
              <a:t>Ông có </a:t>
            </a:r>
            <a:r>
              <a:rPr lang="vi-VN" sz="2400" b="1" dirty="0">
                <a:solidFill>
                  <a:prstClr val="black"/>
                </a:solidFill>
                <a:latin typeface="Times New Roman" panose="02020603050405020304" pitchFamily="18" charset="0"/>
              </a:rPr>
              <a:t>đóng góp trong việc đổi mới nội dung và hình thức nghệ thuật của văn xuôi việt nam đương đại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18" name="TextBox 17">
            <a:extLst>
              <a:ext uri="{FF2B5EF4-FFF2-40B4-BE49-F238E27FC236}">
                <a16:creationId xmlns:a16="http://schemas.microsoft.com/office/drawing/2014/main" id="{B28DFD8C-F427-4260-2B95-9C0B56EFABF5}"/>
              </a:ext>
            </a:extLst>
          </p:cNvPr>
          <p:cNvSpPr txBox="1"/>
          <p:nvPr/>
        </p:nvSpPr>
        <p:spPr>
          <a:xfrm>
            <a:off x="5245179" y="4069740"/>
            <a:ext cx="6424663" cy="1200329"/>
          </a:xfrm>
          <a:prstGeom prst="rect">
            <a:avLst/>
          </a:prstGeom>
          <a:noFill/>
        </p:spPr>
        <p:txBody>
          <a:bodyPr wrap="square" rtlCol="0">
            <a:spAutoFit/>
          </a:bodyPr>
          <a:lstStyle/>
          <a:p>
            <a:pPr lvl="0"/>
            <a:r>
              <a:rPr lang="vi-VN" sz="2400" dirty="0">
                <a:solidFill>
                  <a:prstClr val="black"/>
                </a:solidFill>
                <a:latin typeface="Times New Roman" panose="02020603050405020304" pitchFamily="18" charset="0"/>
              </a:rPr>
              <a:t>Truyện ngắn của ông đề cập đến nhiều vấn đề nóng hổi của đời sống đương đại và khá đa dạng trong cách viết</a:t>
            </a:r>
            <a:endParaRPr kumimoji="0" lang="en-US" sz="2400" i="0" u="none" strike="noStrike" kern="1200" cap="none" spc="0" normalizeH="0" baseline="0" noProof="0" dirty="0">
              <a:ln>
                <a:noFill/>
              </a:ln>
              <a:solidFill>
                <a:prstClr val="black"/>
              </a:solidFill>
              <a:effectLst/>
              <a:uLnTx/>
              <a:uFillTx/>
              <a:latin typeface="Calibri Light"/>
            </a:endParaRPr>
          </a:p>
        </p:txBody>
      </p:sp>
      <p:sp>
        <p:nvSpPr>
          <p:cNvPr id="19" name="Right Arrow 25">
            <a:extLst>
              <a:ext uri="{FF2B5EF4-FFF2-40B4-BE49-F238E27FC236}">
                <a16:creationId xmlns:a16="http://schemas.microsoft.com/office/drawing/2014/main" id="{576AC93A-ABA8-CD39-5E18-277F3265A655}"/>
              </a:ext>
            </a:extLst>
          </p:cNvPr>
          <p:cNvSpPr/>
          <p:nvPr/>
        </p:nvSpPr>
        <p:spPr>
          <a:xfrm>
            <a:off x="4332475" y="5826922"/>
            <a:ext cx="504957" cy="559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ED406137-4442-C98E-9811-4B993A70D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491" y="1785657"/>
            <a:ext cx="3754901" cy="3613175"/>
          </a:xfrm>
          <a:prstGeom prst="ellipse">
            <a:avLst/>
          </a:prstGeom>
          <a:ln>
            <a:noFill/>
          </a:ln>
          <a:effectLst>
            <a:softEdge rad="112500"/>
          </a:effectLst>
        </p:spPr>
      </p:pic>
      <p:sp>
        <p:nvSpPr>
          <p:cNvPr id="21" name="Title 1">
            <a:extLst>
              <a:ext uri="{FF2B5EF4-FFF2-40B4-BE49-F238E27FC236}">
                <a16:creationId xmlns:a16="http://schemas.microsoft.com/office/drawing/2014/main" id="{08245009-F266-8EFE-08DE-5D8844A013A6}"/>
              </a:ext>
            </a:extLst>
          </p:cNvPr>
          <p:cNvSpPr>
            <a:spLocks noGrp="1"/>
          </p:cNvSpPr>
          <p:nvPr>
            <p:ph type="title"/>
          </p:nvPr>
        </p:nvSpPr>
        <p:spPr>
          <a:xfrm>
            <a:off x="305958" y="140348"/>
            <a:ext cx="4620584" cy="693033"/>
          </a:xfrm>
        </p:spPr>
        <p:txBody>
          <a:bodyPr vert="horz" lIns="91440" tIns="45720" rIns="91440" bIns="45720" rtlCol="0" anchor="b">
            <a:normAutofit/>
          </a:bodyPr>
          <a:lstStyle/>
          <a:p>
            <a:pPr>
              <a:lnSpc>
                <a:spcPct val="90000"/>
              </a:lnSpc>
            </a:pPr>
            <a:r>
              <a:rPr lang="vi-VN" sz="3200" b="1" dirty="0">
                <a:solidFill>
                  <a:srgbClr val="C00000"/>
                </a:solidFill>
              </a:rPr>
              <a:t>1. Tác giả</a:t>
            </a:r>
            <a:endParaRPr lang="en-US" sz="3200" b="1" dirty="0">
              <a:solidFill>
                <a:srgbClr val="C00000"/>
              </a:solidFill>
            </a:endParaRPr>
          </a:p>
        </p:txBody>
      </p:sp>
    </p:spTree>
    <p:extLst>
      <p:ext uri="{BB962C8B-B14F-4D97-AF65-F5344CB8AC3E}">
        <p14:creationId xmlns:p14="http://schemas.microsoft.com/office/powerpoint/2010/main" val="59273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4C7BA"/>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53B93E-3500-85F1-F717-168B6879F4D7}"/>
              </a:ext>
            </a:extLst>
          </p:cNvPr>
          <p:cNvPicPr>
            <a:picLocks noChangeAspect="1"/>
          </p:cNvPicPr>
          <p:nvPr/>
        </p:nvPicPr>
        <p:blipFill rotWithShape="1">
          <a:blip r:embed="rId3"/>
          <a:srcRect t="7362" b="18861"/>
          <a:stretch/>
        </p:blipFill>
        <p:spPr>
          <a:xfrm>
            <a:off x="5777274" y="161544"/>
            <a:ext cx="6554718" cy="653491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itle 1">
            <a:extLst>
              <a:ext uri="{FF2B5EF4-FFF2-40B4-BE49-F238E27FC236}">
                <a16:creationId xmlns:a16="http://schemas.microsoft.com/office/drawing/2014/main" id="{0DB05677-97D5-6D94-CDEC-EBBD146AE5E7}"/>
              </a:ext>
            </a:extLst>
          </p:cNvPr>
          <p:cNvSpPr>
            <a:spLocks noGrp="1"/>
          </p:cNvSpPr>
          <p:nvPr>
            <p:ph type="title"/>
          </p:nvPr>
        </p:nvSpPr>
        <p:spPr>
          <a:xfrm>
            <a:off x="178314" y="1613521"/>
            <a:ext cx="5455920" cy="693033"/>
          </a:xfrm>
        </p:spPr>
        <p:txBody>
          <a:bodyPr vert="horz" lIns="91440" tIns="45720" rIns="91440" bIns="45720" rtlCol="0" anchor="b">
            <a:normAutofit fontScale="90000"/>
          </a:bodyPr>
          <a:lstStyle/>
          <a:p>
            <a:pPr>
              <a:lnSpc>
                <a:spcPct val="90000"/>
              </a:lnSpc>
            </a:pPr>
            <a:r>
              <a:rPr lang="vi-VN" sz="4400" b="1"/>
              <a:t>Nguyễn Huy Thiệp</a:t>
            </a:r>
            <a:endParaRPr lang="en-US" sz="4400" b="1" dirty="0"/>
          </a:p>
        </p:txBody>
      </p:sp>
      <p:sp>
        <p:nvSpPr>
          <p:cNvPr id="3" name="TextBox 2">
            <a:extLst>
              <a:ext uri="{FF2B5EF4-FFF2-40B4-BE49-F238E27FC236}">
                <a16:creationId xmlns:a16="http://schemas.microsoft.com/office/drawing/2014/main" id="{4E270463-F181-EF5A-8208-797CC68F104D}"/>
              </a:ext>
            </a:extLst>
          </p:cNvPr>
          <p:cNvSpPr txBox="1"/>
          <p:nvPr/>
        </p:nvSpPr>
        <p:spPr>
          <a:xfrm>
            <a:off x="1183822" y="3058783"/>
            <a:ext cx="2930978" cy="3046988"/>
          </a:xfrm>
          <a:prstGeom prst="rect">
            <a:avLst/>
          </a:prstGeom>
          <a:noFill/>
        </p:spPr>
        <p:txBody>
          <a:bodyPr wrap="square">
            <a:spAutoFit/>
          </a:bodyPr>
          <a:lstStyle/>
          <a:p>
            <a:r>
              <a:rPr lang="vi-VN" sz="3200" b="0" i="0" dirty="0">
                <a:solidFill>
                  <a:srgbClr val="C00000"/>
                </a:solidFill>
                <a:effectLst/>
                <a:latin typeface="arial" panose="020B0604020202020204" pitchFamily="34" charset="0"/>
              </a:rPr>
              <a:t>…là một “hiện tượng” độc đáo của văn đàn, là nhà văn lớn của Việt Nam”.</a:t>
            </a:r>
            <a:endParaRPr lang="en-US" sz="3200" dirty="0">
              <a:solidFill>
                <a:srgbClr val="C00000"/>
              </a:solidFill>
            </a:endParaRPr>
          </a:p>
        </p:txBody>
      </p:sp>
    </p:spTree>
    <p:extLst>
      <p:ext uri="{BB962C8B-B14F-4D97-AF65-F5344CB8AC3E}">
        <p14:creationId xmlns:p14="http://schemas.microsoft.com/office/powerpoint/2010/main" val="1648138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4AF599-E803-9F2F-60DA-3688FA2B901E}"/>
              </a:ext>
            </a:extLst>
          </p:cNvPr>
          <p:cNvPicPr>
            <a:picLocks noChangeAspect="1"/>
          </p:cNvPicPr>
          <p:nvPr/>
        </p:nvPicPr>
        <p:blipFill>
          <a:blip r:embed="rId3"/>
          <a:srcRect t="28407"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273313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84F69-ACA0-FD33-079D-F18CCA9B1CAF}"/>
              </a:ext>
            </a:extLst>
          </p:cNvPr>
          <p:cNvSpPr>
            <a:spLocks noGrp="1"/>
          </p:cNvSpPr>
          <p:nvPr>
            <p:ph type="title"/>
          </p:nvPr>
        </p:nvSpPr>
        <p:spPr>
          <a:xfrm>
            <a:off x="841248" y="334644"/>
            <a:ext cx="10509504" cy="1076914"/>
          </a:xfrm>
        </p:spPr>
        <p:txBody>
          <a:bodyPr anchor="ctr">
            <a:normAutofit/>
          </a:bodyPr>
          <a:lstStyle/>
          <a:p>
            <a:r>
              <a:rPr lang="vi-VN" sz="4000" b="1" dirty="0"/>
              <a:t>2. Văn bản “Muối của rừng”</a:t>
            </a:r>
            <a:endParaRPr lang="en-US" sz="4000" b="1" dirty="0"/>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B141E4-8A85-3FD2-DEDC-09FB9AF3F56D}"/>
              </a:ext>
            </a:extLst>
          </p:cNvPr>
          <p:cNvSpPr txBox="1"/>
          <p:nvPr/>
        </p:nvSpPr>
        <p:spPr>
          <a:xfrm>
            <a:off x="364312" y="1623651"/>
            <a:ext cx="3610523" cy="460895"/>
          </a:xfrm>
          <a:prstGeom prst="rect">
            <a:avLst/>
          </a:prstGeom>
          <a:noFill/>
        </p:spPr>
        <p:txBody>
          <a:bodyPr wrap="square">
            <a:spAutoFit/>
          </a:bodyPr>
          <a:lstStyle/>
          <a:p>
            <a:pPr marL="237173" indent="-237173" algn="just" defTabSz="758952">
              <a:lnSpc>
                <a:spcPct val="107000"/>
              </a:lnSpc>
              <a:spcAft>
                <a:spcPts val="664"/>
              </a:spcAft>
              <a:buFont typeface="Wingdings" panose="05000000000000000000" pitchFamily="2" charset="2"/>
              <a:buChar char="§"/>
            </a:pPr>
            <a:r>
              <a:rPr lang="en-US" sz="2400" b="1" kern="100" dirty="0" err="1">
                <a:solidFill>
                  <a:schemeClr val="tx1"/>
                </a:solidFill>
                <a:latin typeface="Times New Roman" panose="02020603050405020304" pitchFamily="18" charset="0"/>
                <a:cs typeface="Arial" panose="020B0604020202020204" pitchFamily="34" charset="0"/>
              </a:rPr>
              <a:t>Thể</a:t>
            </a:r>
            <a:r>
              <a:rPr lang="en-US" sz="2400" b="1" kern="100" dirty="0">
                <a:solidFill>
                  <a:schemeClr val="tx1"/>
                </a:solidFill>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loại</a:t>
            </a:r>
            <a:r>
              <a:rPr lang="vi-VN" sz="2400" b="1" kern="100" dirty="0">
                <a:solidFill>
                  <a:schemeClr val="tx1"/>
                </a:solidFill>
                <a:latin typeface="Times New Roman" panose="02020603050405020304" pitchFamily="18" charset="0"/>
                <a:cs typeface="Arial" panose="020B0604020202020204" pitchFamily="34" charset="0"/>
              </a:rPr>
              <a:t>: </a:t>
            </a:r>
          </a:p>
        </p:txBody>
      </p:sp>
      <p:sp>
        <p:nvSpPr>
          <p:cNvPr id="7" name="TextBox 6">
            <a:extLst>
              <a:ext uri="{FF2B5EF4-FFF2-40B4-BE49-F238E27FC236}">
                <a16:creationId xmlns:a16="http://schemas.microsoft.com/office/drawing/2014/main" id="{C30F256D-5351-40D9-00B7-AAE3DFEB74DD}"/>
              </a:ext>
            </a:extLst>
          </p:cNvPr>
          <p:cNvSpPr txBox="1"/>
          <p:nvPr/>
        </p:nvSpPr>
        <p:spPr>
          <a:xfrm>
            <a:off x="7676591" y="4970506"/>
            <a:ext cx="4314380" cy="1646413"/>
          </a:xfrm>
          <a:prstGeom prst="rect">
            <a:avLst/>
          </a:prstGeom>
          <a:noFill/>
        </p:spPr>
        <p:txBody>
          <a:bodyPr wrap="square">
            <a:spAutoFit/>
          </a:bodyPr>
          <a:lstStyle/>
          <a:p>
            <a:pPr algn="just" defTabSz="758952">
              <a:lnSpc>
                <a:spcPct val="107000"/>
              </a:lnSpc>
              <a:spcAft>
                <a:spcPts val="664"/>
              </a:spcAft>
            </a:pP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Muối</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của</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rừng</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gợi</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lên</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bức</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tranh</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không</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gian</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thiên</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chemeClr val="bg2">
                    <a:lumMod val="50000"/>
                  </a:schemeClr>
                </a:solidFill>
                <a:latin typeface="Times New Roman" panose="02020603050405020304" pitchFamily="18" charset="0"/>
                <a:ea typeface="+mn-ea"/>
                <a:cs typeface="Arial" panose="020B0604020202020204" pitchFamily="34" charset="0"/>
              </a:rPr>
              <a:t>nhiên</a:t>
            </a:r>
            <a:r>
              <a:rPr lang="en-US" sz="2400" kern="100" dirty="0">
                <a:solidFill>
                  <a:schemeClr val="bg2">
                    <a:lumMod val="50000"/>
                  </a:schemeClr>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khi</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rừng</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kết</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muối</a:t>
            </a:r>
            <a:r>
              <a:rPr lang="en-US" sz="2400" kern="100" dirty="0">
                <a:solidFill>
                  <a:srgbClr val="C00000"/>
                </a:solidFill>
                <a:latin typeface="Times New Roman" panose="02020603050405020304" pitchFamily="18" charset="0"/>
                <a:ea typeface="+mn-ea"/>
                <a:cs typeface="Arial" panose="020B0604020202020204" pitchFamily="34" charset="0"/>
              </a:rPr>
              <a:t> là </a:t>
            </a:r>
            <a:r>
              <a:rPr lang="en-US" sz="2400" kern="100" dirty="0" err="1">
                <a:solidFill>
                  <a:srgbClr val="C00000"/>
                </a:solidFill>
                <a:latin typeface="Times New Roman" panose="02020603050405020304" pitchFamily="18" charset="0"/>
                <a:ea typeface="+mn-ea"/>
                <a:cs typeface="Arial" panose="020B0604020202020204" pitchFamily="34" charset="0"/>
              </a:rPr>
              <a:t>biểu</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tượng</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cho</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cuộc</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sống</a:t>
            </a:r>
            <a:r>
              <a:rPr lang="en-US" sz="2400" kern="100" dirty="0">
                <a:solidFill>
                  <a:srgbClr val="C00000"/>
                </a:solidFill>
                <a:latin typeface="Times New Roman" panose="02020603050405020304" pitchFamily="18" charset="0"/>
                <a:ea typeface="+mn-ea"/>
                <a:cs typeface="Arial" panose="020B0604020202020204" pitchFamily="34" charset="0"/>
              </a:rPr>
              <a:t> </a:t>
            </a:r>
            <a:r>
              <a:rPr lang="en-US" sz="2400" kern="100" dirty="0" err="1">
                <a:solidFill>
                  <a:srgbClr val="C00000"/>
                </a:solidFill>
                <a:latin typeface="Times New Roman" panose="02020603050405020304" pitchFamily="18" charset="0"/>
                <a:ea typeface="+mn-ea"/>
                <a:cs typeface="Arial" panose="020B0604020202020204" pitchFamily="34" charset="0"/>
              </a:rPr>
              <a:t>thanh</a:t>
            </a:r>
            <a:r>
              <a:rPr lang="en-US" sz="2400" kern="100" dirty="0">
                <a:solidFill>
                  <a:srgbClr val="C00000"/>
                </a:solidFill>
                <a:latin typeface="Times New Roman" panose="02020603050405020304" pitchFamily="18" charset="0"/>
                <a:ea typeface="+mn-ea"/>
                <a:cs typeface="Arial" panose="020B0604020202020204" pitchFamily="34" charset="0"/>
              </a:rPr>
              <a:t> </a:t>
            </a:r>
            <a:r>
              <a:rPr lang="vi-VN" sz="2400" kern="100" dirty="0">
                <a:solidFill>
                  <a:srgbClr val="C00000"/>
                </a:solidFill>
                <a:latin typeface="Times New Roman" panose="02020603050405020304" pitchFamily="18" charset="0"/>
                <a:ea typeface="+mn-ea"/>
                <a:cs typeface="Arial" panose="020B0604020202020204" pitchFamily="34" charset="0"/>
              </a:rPr>
              <a:t>bình, phong túc</a:t>
            </a:r>
            <a:r>
              <a:rPr lang="en-US" sz="2400" kern="100" dirty="0">
                <a:solidFill>
                  <a:srgbClr val="C00000"/>
                </a:solidFill>
                <a:latin typeface="Times New Roman" panose="02020603050405020304" pitchFamily="18" charset="0"/>
                <a:cs typeface="Arial" panose="020B0604020202020204" pitchFamily="34" charset="0"/>
              </a:rPr>
              <a:t>.</a:t>
            </a:r>
            <a:endParaRPr lang="en-US" sz="3200" kern="1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DF74C6A-D0AB-9325-6AC3-715A93DD6BD6}"/>
              </a:ext>
            </a:extLst>
          </p:cNvPr>
          <p:cNvPicPr>
            <a:picLocks noChangeAspect="1"/>
          </p:cNvPicPr>
          <p:nvPr/>
        </p:nvPicPr>
        <p:blipFill>
          <a:blip r:embed="rId3"/>
          <a:stretch>
            <a:fillRect/>
          </a:stretch>
        </p:blipFill>
        <p:spPr>
          <a:xfrm>
            <a:off x="9455574" y="552769"/>
            <a:ext cx="2733378" cy="3997200"/>
          </a:xfrm>
          <a:prstGeom prst="rect">
            <a:avLst/>
          </a:prstGeom>
        </p:spPr>
      </p:pic>
      <p:sp>
        <p:nvSpPr>
          <p:cNvPr id="4" name="TextBox 3">
            <a:extLst>
              <a:ext uri="{FF2B5EF4-FFF2-40B4-BE49-F238E27FC236}">
                <a16:creationId xmlns:a16="http://schemas.microsoft.com/office/drawing/2014/main" id="{03D419C6-D0A1-C3BB-6E82-928CA8F08E45}"/>
              </a:ext>
            </a:extLst>
          </p:cNvPr>
          <p:cNvSpPr txBox="1"/>
          <p:nvPr/>
        </p:nvSpPr>
        <p:spPr>
          <a:xfrm>
            <a:off x="327512" y="3584251"/>
            <a:ext cx="5692288" cy="460895"/>
          </a:xfrm>
          <a:prstGeom prst="rect">
            <a:avLst/>
          </a:prstGeom>
          <a:noFill/>
        </p:spPr>
        <p:txBody>
          <a:bodyPr wrap="square">
            <a:spAutoFit/>
          </a:bodyPr>
          <a:lstStyle/>
          <a:p>
            <a:pPr marL="237173" indent="-237173" algn="just" defTabSz="758952">
              <a:lnSpc>
                <a:spcPct val="107000"/>
              </a:lnSpc>
              <a:spcAft>
                <a:spcPts val="664"/>
              </a:spcAft>
              <a:buFont typeface="Wingdings" panose="05000000000000000000" pitchFamily="2" charset="2"/>
              <a:buChar char="§"/>
            </a:pPr>
            <a:r>
              <a:rPr lang="en-US" sz="2400" b="1" kern="100" dirty="0" err="1">
                <a:solidFill>
                  <a:schemeClr val="tx1"/>
                </a:solidFill>
                <a:latin typeface="Times New Roman" panose="02020603050405020304" pitchFamily="18" charset="0"/>
                <a:cs typeface="Arial" panose="020B0604020202020204" pitchFamily="34" charset="0"/>
              </a:rPr>
              <a:t>Phương</a:t>
            </a:r>
            <a:r>
              <a:rPr lang="en-US" sz="2400" b="1" kern="100" dirty="0">
                <a:solidFill>
                  <a:schemeClr val="tx1"/>
                </a:solidFill>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thức</a:t>
            </a:r>
            <a:r>
              <a:rPr lang="vi-VN" sz="2400" b="1" kern="100" dirty="0">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biểu</a:t>
            </a:r>
            <a:r>
              <a:rPr lang="en-US" sz="2400" b="1" kern="100" dirty="0">
                <a:solidFill>
                  <a:schemeClr val="tx1"/>
                </a:solidFill>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đạt</a:t>
            </a:r>
            <a:r>
              <a:rPr lang="en-US" sz="2400" kern="100" dirty="0">
                <a:solidFill>
                  <a:schemeClr val="tx1"/>
                </a:solidFill>
                <a:latin typeface="Times New Roman" panose="02020603050405020304" pitchFamily="18" charset="0"/>
                <a:cs typeface="Arial" panose="020B0604020202020204" pitchFamily="34" charset="0"/>
              </a:rPr>
              <a:t>: </a:t>
            </a:r>
            <a:r>
              <a:rPr lang="vi-VN" sz="2400" kern="100" dirty="0">
                <a:latin typeface="Times New Roman" panose="02020603050405020304" pitchFamily="18" charset="0"/>
                <a:cs typeface="Arial" panose="020B0604020202020204" pitchFamily="34" charset="0"/>
              </a:rPr>
              <a:t>T</a:t>
            </a:r>
            <a:r>
              <a:rPr lang="en-US" sz="2400" kern="100" dirty="0">
                <a:solidFill>
                  <a:schemeClr val="tx1"/>
                </a:solidFill>
                <a:latin typeface="Times New Roman" panose="02020603050405020304" pitchFamily="18" charset="0"/>
                <a:cs typeface="Arial" panose="020B0604020202020204" pitchFamily="34" charset="0"/>
              </a:rPr>
              <a:t>ự </a:t>
            </a:r>
            <a:r>
              <a:rPr lang="en-US" sz="2400" kern="100" dirty="0" err="1">
                <a:solidFill>
                  <a:schemeClr val="tx1"/>
                </a:solidFill>
                <a:latin typeface="Times New Roman" panose="02020603050405020304" pitchFamily="18" charset="0"/>
                <a:cs typeface="Arial" panose="020B0604020202020204" pitchFamily="34" charset="0"/>
              </a:rPr>
              <a:t>sự</a:t>
            </a:r>
            <a:r>
              <a:rPr lang="en-US" sz="2400" kern="100" dirty="0">
                <a:solidFill>
                  <a:schemeClr val="tx1"/>
                </a:solidFill>
                <a:latin typeface="Times New Roman" panose="02020603050405020304" pitchFamily="18" charset="0"/>
                <a:cs typeface="Arial" panose="020B0604020202020204" pitchFamily="34" charset="0"/>
              </a:rPr>
              <a:t>.</a:t>
            </a:r>
          </a:p>
        </p:txBody>
      </p:sp>
      <p:sp>
        <p:nvSpPr>
          <p:cNvPr id="8" name="TextBox 7">
            <a:extLst>
              <a:ext uri="{FF2B5EF4-FFF2-40B4-BE49-F238E27FC236}">
                <a16:creationId xmlns:a16="http://schemas.microsoft.com/office/drawing/2014/main" id="{37F8970B-C728-21BC-E098-399F2548A6FD}"/>
              </a:ext>
            </a:extLst>
          </p:cNvPr>
          <p:cNvSpPr txBox="1"/>
          <p:nvPr/>
        </p:nvSpPr>
        <p:spPr>
          <a:xfrm>
            <a:off x="2092800" y="1575527"/>
            <a:ext cx="6564084" cy="460895"/>
          </a:xfrm>
          <a:prstGeom prst="rect">
            <a:avLst/>
          </a:prstGeom>
          <a:noFill/>
        </p:spPr>
        <p:txBody>
          <a:bodyPr wrap="square">
            <a:spAutoFit/>
          </a:bodyPr>
          <a:lstStyle/>
          <a:p>
            <a:pPr marR="0" lvl="0" algn="just" defTabSz="758952" rtl="0" eaLnBrk="1" fontAlgn="auto" latinLnBrk="0" hangingPunct="1">
              <a:lnSpc>
                <a:spcPct val="107000"/>
              </a:lnSpc>
              <a:spcBef>
                <a:spcPts val="0"/>
              </a:spcBef>
              <a:spcAft>
                <a:spcPts val="664"/>
              </a:spcAft>
              <a:buClrTx/>
              <a:buSzTx/>
              <a:tabLst/>
              <a:defRPr/>
            </a:pP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truyện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p:txBody>
      </p:sp>
      <p:sp>
        <p:nvSpPr>
          <p:cNvPr id="11" name="TextBox 10">
            <a:extLst>
              <a:ext uri="{FF2B5EF4-FFF2-40B4-BE49-F238E27FC236}">
                <a16:creationId xmlns:a16="http://schemas.microsoft.com/office/drawing/2014/main" id="{96A014F7-DFFA-A37A-5C79-01923AF29F1E}"/>
              </a:ext>
            </a:extLst>
          </p:cNvPr>
          <p:cNvSpPr txBox="1"/>
          <p:nvPr/>
        </p:nvSpPr>
        <p:spPr>
          <a:xfrm>
            <a:off x="2063084" y="2079465"/>
            <a:ext cx="6564084" cy="856068"/>
          </a:xfrm>
          <a:prstGeom prst="rect">
            <a:avLst/>
          </a:prstGeom>
          <a:noFill/>
        </p:spPr>
        <p:txBody>
          <a:bodyPr wrap="square">
            <a:spAutoFit/>
          </a:bodyPr>
          <a:lstStyle/>
          <a:p>
            <a:pPr marR="0" lvl="0" algn="just" defTabSz="758952" rtl="0" eaLnBrk="1" fontAlgn="auto" latinLnBrk="0" hangingPunct="1">
              <a:lnSpc>
                <a:spcPct val="107000"/>
              </a:lnSpc>
              <a:spcBef>
                <a:spcPts val="0"/>
              </a:spcBef>
              <a:spcAft>
                <a:spcPts val="664"/>
              </a:spcAft>
              <a:buClrTx/>
              <a:buSzTx/>
              <a:tabLst/>
              <a:defRPr/>
            </a:pP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trích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Truyện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Nguyễn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Huy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Thiệp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bản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NXB Văn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Hà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Nội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2021)</a:t>
            </a:r>
          </a:p>
        </p:txBody>
      </p:sp>
      <p:sp>
        <p:nvSpPr>
          <p:cNvPr id="14" name="TextBox 13">
            <a:extLst>
              <a:ext uri="{FF2B5EF4-FFF2-40B4-BE49-F238E27FC236}">
                <a16:creationId xmlns:a16="http://schemas.microsoft.com/office/drawing/2014/main" id="{D600B141-9CCE-95C9-146B-AAD0C7833ECD}"/>
              </a:ext>
            </a:extLst>
          </p:cNvPr>
          <p:cNvSpPr txBox="1"/>
          <p:nvPr/>
        </p:nvSpPr>
        <p:spPr>
          <a:xfrm>
            <a:off x="2296886" y="2837894"/>
            <a:ext cx="5242445" cy="830997"/>
          </a:xfrm>
          <a:prstGeom prst="rect">
            <a:avLst/>
          </a:prstGeom>
          <a:noFill/>
        </p:spPr>
        <p:txBody>
          <a:bodyPr wrap="square">
            <a:spAutoFit/>
          </a:bodyPr>
          <a:lstStyle/>
          <a:p>
            <a:r>
              <a:rPr kumimoji="0" lang="en-US" sz="2400" b="1" i="0" u="none" strike="noStrike" kern="1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rPr>
              <a:t>1986</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là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phẩm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nằm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một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chuỗi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phẩm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về</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đề</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săn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ông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endParaRPr lang="en-US" dirty="0"/>
          </a:p>
        </p:txBody>
      </p:sp>
      <p:sp>
        <p:nvSpPr>
          <p:cNvPr id="17" name="TextBox 16">
            <a:extLst>
              <a:ext uri="{FF2B5EF4-FFF2-40B4-BE49-F238E27FC236}">
                <a16:creationId xmlns:a16="http://schemas.microsoft.com/office/drawing/2014/main" id="{1F511E43-3DEA-8D73-80E6-A1F42E69D94A}"/>
              </a:ext>
            </a:extLst>
          </p:cNvPr>
          <p:cNvSpPr txBox="1"/>
          <p:nvPr/>
        </p:nvSpPr>
        <p:spPr>
          <a:xfrm>
            <a:off x="7346351" y="4529790"/>
            <a:ext cx="3229417" cy="460895"/>
          </a:xfrm>
          <a:prstGeom prst="rect">
            <a:avLst/>
          </a:prstGeom>
          <a:noFill/>
        </p:spPr>
        <p:txBody>
          <a:bodyPr wrap="square">
            <a:spAutoFit/>
          </a:bodyPr>
          <a:lstStyle/>
          <a:p>
            <a:pPr marL="237173" indent="-237173" algn="just" defTabSz="758952">
              <a:lnSpc>
                <a:spcPct val="107000"/>
              </a:lnSpc>
              <a:spcAft>
                <a:spcPts val="664"/>
              </a:spcAft>
              <a:buFont typeface="Wingdings" panose="05000000000000000000" pitchFamily="2" charset="2"/>
              <a:buChar char="§"/>
            </a:pPr>
            <a:r>
              <a:rPr lang="en-US" sz="2400" b="1" kern="100" dirty="0">
                <a:solidFill>
                  <a:schemeClr val="tx1"/>
                </a:solidFill>
                <a:latin typeface="Times New Roman" panose="02020603050405020304" pitchFamily="18" charset="0"/>
                <a:cs typeface="Arial" panose="020B0604020202020204" pitchFamily="34" charset="0"/>
              </a:rPr>
              <a:t>Ý </a:t>
            </a:r>
            <a:r>
              <a:rPr lang="en-US" sz="2400" b="1" kern="100" dirty="0" err="1">
                <a:solidFill>
                  <a:schemeClr val="tx1"/>
                </a:solidFill>
                <a:latin typeface="Times New Roman" panose="02020603050405020304" pitchFamily="18" charset="0"/>
                <a:cs typeface="Arial" panose="020B0604020202020204" pitchFamily="34" charset="0"/>
              </a:rPr>
              <a:t>nghĩa</a:t>
            </a:r>
            <a:r>
              <a:rPr lang="en-US" sz="2400" b="1" kern="100" dirty="0">
                <a:solidFill>
                  <a:schemeClr val="tx1"/>
                </a:solidFill>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nhan</a:t>
            </a:r>
            <a:r>
              <a:rPr lang="en-US" sz="2400" b="1" kern="100" dirty="0">
                <a:solidFill>
                  <a:schemeClr val="tx1"/>
                </a:solidFill>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đề</a:t>
            </a:r>
            <a:r>
              <a:rPr lang="vi-VN" sz="2400" b="1" kern="100" dirty="0">
                <a:solidFill>
                  <a:schemeClr val="tx1"/>
                </a:solidFill>
                <a:latin typeface="Times New Roman" panose="02020603050405020304" pitchFamily="18" charset="0"/>
                <a:cs typeface="Arial" panose="020B0604020202020204" pitchFamily="34" charset="0"/>
              </a:rPr>
              <a:t>: </a:t>
            </a:r>
            <a:endParaRPr lang="en-US" sz="3200" b="1" kern="1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5FB653F-5DC3-F863-7CEF-210CCCA00E65}"/>
              </a:ext>
            </a:extLst>
          </p:cNvPr>
          <p:cNvSpPr txBox="1"/>
          <p:nvPr/>
        </p:nvSpPr>
        <p:spPr>
          <a:xfrm>
            <a:off x="327511" y="2774428"/>
            <a:ext cx="1969375" cy="856068"/>
          </a:xfrm>
          <a:prstGeom prst="rect">
            <a:avLst/>
          </a:prstGeom>
          <a:noFill/>
        </p:spPr>
        <p:txBody>
          <a:bodyPr wrap="square">
            <a:spAutoFit/>
          </a:bodyPr>
          <a:lstStyle/>
          <a:p>
            <a:pPr marL="237173" marR="0" lvl="0" indent="-237173" algn="just" defTabSz="758952" rtl="0" eaLnBrk="1" fontAlgn="auto" latinLnBrk="0" hangingPunct="1">
              <a:lnSpc>
                <a:spcPct val="107000"/>
              </a:lnSpc>
              <a:spcBef>
                <a:spcPts val="0"/>
              </a:spcBef>
              <a:spcAft>
                <a:spcPts val="664"/>
              </a:spcAft>
              <a:buClrTx/>
              <a:buSzTx/>
              <a:buFont typeface="Wingdings" panose="05000000000000000000" pitchFamily="2" charset="2"/>
              <a:buChar char="§"/>
              <a:tabLst/>
              <a:defRPr/>
            </a:pP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Hoàn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cảnh</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sáng</a:t>
            </a:r>
            <a:r>
              <a:rPr kumimoji="0" lang="en-US" sz="2400" b="1"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sz="2400" b="1"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tác</a:t>
            </a:r>
            <a:r>
              <a:rPr kumimoji="0" lang="vi-VN" sz="2400" b="1"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1" name="TextBox 20">
            <a:extLst>
              <a:ext uri="{FF2B5EF4-FFF2-40B4-BE49-F238E27FC236}">
                <a16:creationId xmlns:a16="http://schemas.microsoft.com/office/drawing/2014/main" id="{6F1303C3-B969-398A-6488-3D0DB5A73E6D}"/>
              </a:ext>
            </a:extLst>
          </p:cNvPr>
          <p:cNvSpPr txBox="1"/>
          <p:nvPr/>
        </p:nvSpPr>
        <p:spPr>
          <a:xfrm>
            <a:off x="327511" y="2099815"/>
            <a:ext cx="6166756" cy="460895"/>
          </a:xfrm>
          <a:prstGeom prst="rect">
            <a:avLst/>
          </a:prstGeom>
          <a:noFill/>
        </p:spPr>
        <p:txBody>
          <a:bodyPr wrap="square">
            <a:spAutoFit/>
          </a:bodyPr>
          <a:lstStyle/>
          <a:p>
            <a:pPr marL="237173" indent="-237173" algn="just" defTabSz="758952">
              <a:lnSpc>
                <a:spcPct val="107000"/>
              </a:lnSpc>
              <a:spcAft>
                <a:spcPts val="664"/>
              </a:spcAft>
              <a:buFont typeface="Wingdings" panose="05000000000000000000" pitchFamily="2" charset="2"/>
              <a:buChar char="§"/>
            </a:pPr>
            <a:r>
              <a:rPr lang="en-US" sz="2400" b="1" kern="100" dirty="0" err="1">
                <a:solidFill>
                  <a:schemeClr val="tx1"/>
                </a:solidFill>
                <a:latin typeface="Times New Roman" panose="02020603050405020304" pitchFamily="18" charset="0"/>
                <a:cs typeface="Arial" panose="020B0604020202020204" pitchFamily="34" charset="0"/>
              </a:rPr>
              <a:t>Xuất</a:t>
            </a:r>
            <a:r>
              <a:rPr lang="en-US" sz="2400" b="1" kern="100" dirty="0">
                <a:solidFill>
                  <a:schemeClr val="tx1"/>
                </a:solidFill>
                <a:latin typeface="Times New Roman" panose="02020603050405020304" pitchFamily="18" charset="0"/>
                <a:cs typeface="Arial" panose="020B0604020202020204" pitchFamily="34" charset="0"/>
              </a:rPr>
              <a:t> </a:t>
            </a:r>
            <a:r>
              <a:rPr lang="en-US" sz="2400" b="1" kern="100" dirty="0" err="1">
                <a:solidFill>
                  <a:schemeClr val="tx1"/>
                </a:solidFill>
                <a:latin typeface="Times New Roman" panose="02020603050405020304" pitchFamily="18" charset="0"/>
                <a:cs typeface="Arial" panose="020B0604020202020204" pitchFamily="34" charset="0"/>
              </a:rPr>
              <a:t>xứ</a:t>
            </a:r>
            <a:r>
              <a:rPr lang="vi-VN" sz="2400" b="1" kern="100" dirty="0">
                <a:solidFill>
                  <a:schemeClr val="tx1"/>
                </a:solidFill>
                <a:latin typeface="Times New Roman" panose="02020603050405020304" pitchFamily="18" charset="0"/>
                <a:cs typeface="Arial" panose="020B0604020202020204" pitchFamily="34" charset="0"/>
              </a:rPr>
              <a:t>: </a:t>
            </a:r>
          </a:p>
        </p:txBody>
      </p:sp>
      <p:sp>
        <p:nvSpPr>
          <p:cNvPr id="9" name="TextBox 8">
            <a:extLst>
              <a:ext uri="{FF2B5EF4-FFF2-40B4-BE49-F238E27FC236}">
                <a16:creationId xmlns:a16="http://schemas.microsoft.com/office/drawing/2014/main" id="{7B4993F8-0424-CBFB-0925-8A726023BF3F}"/>
              </a:ext>
            </a:extLst>
          </p:cNvPr>
          <p:cNvSpPr txBox="1"/>
          <p:nvPr/>
        </p:nvSpPr>
        <p:spPr>
          <a:xfrm>
            <a:off x="4503847" y="3609269"/>
            <a:ext cx="4405666" cy="1200329"/>
          </a:xfrm>
          <a:prstGeom prst="rect">
            <a:avLst/>
          </a:prstGeom>
          <a:noFill/>
        </p:spPr>
        <p:txBody>
          <a:bodyPr wrap="square">
            <a:spAutoFit/>
          </a:bodyPr>
          <a:lstStyle/>
          <a:p>
            <a:pPr algn="just"/>
            <a:r>
              <a:rPr lang="vi-VN" b="1" i="0" dirty="0">
                <a:solidFill>
                  <a:srgbClr val="000000"/>
                </a:solidFill>
                <a:effectLst/>
                <a:latin typeface="Open Sans" panose="020B0606030504020204" pitchFamily="34" charset="0"/>
              </a:rPr>
              <a:t>Câu 2 (trang 24 sgk Ngữ văn 12 Tập 1):</a:t>
            </a:r>
            <a:r>
              <a:rPr lang="vi-VN" b="0" i="0" dirty="0">
                <a:solidFill>
                  <a:srgbClr val="000000"/>
                </a:solidFill>
                <a:effectLst/>
                <a:latin typeface="Open Sans" panose="020B0606030504020204" pitchFamily="34" charset="0"/>
              </a:rPr>
              <a:t>Truyện được kể từ điểm nhìn nào? Mối quan hệ giữa điểm nhìn của người kể chuyện và điểm nhìn của nhân vật</a:t>
            </a:r>
            <a:endParaRPr lang="en-US" dirty="0"/>
          </a:p>
        </p:txBody>
      </p:sp>
      <p:sp>
        <p:nvSpPr>
          <p:cNvPr id="15" name="TextBox 14">
            <a:extLst>
              <a:ext uri="{FF2B5EF4-FFF2-40B4-BE49-F238E27FC236}">
                <a16:creationId xmlns:a16="http://schemas.microsoft.com/office/drawing/2014/main" id="{254D563E-3605-6438-3F1D-B358ACFC482E}"/>
              </a:ext>
            </a:extLst>
          </p:cNvPr>
          <p:cNvSpPr txBox="1"/>
          <p:nvPr/>
        </p:nvSpPr>
        <p:spPr>
          <a:xfrm>
            <a:off x="472740" y="4613685"/>
            <a:ext cx="5830090" cy="1938992"/>
          </a:xfrm>
          <a:prstGeom prst="rect">
            <a:avLst/>
          </a:prstGeom>
          <a:noFill/>
        </p:spPr>
        <p:txBody>
          <a:bodyPr wrap="square">
            <a:spAutoFit/>
          </a:bodyPr>
          <a:lstStyle/>
          <a:p>
            <a:pPr marL="342900" indent="-342900" algn="just">
              <a:buFont typeface="Arial" panose="020B0604020202020204" pitchFamily="34" charset="0"/>
              <a:buChar char="•"/>
            </a:pPr>
            <a:r>
              <a:rPr lang="vi-VN" sz="2000" b="0" i="0" dirty="0">
                <a:solidFill>
                  <a:srgbClr val="000000"/>
                </a:solidFill>
                <a:effectLst/>
                <a:latin typeface="Times New Roman" panose="02020603050405020304" pitchFamily="18" charset="0"/>
                <a:cs typeface="Times New Roman" panose="02020603050405020304" pitchFamily="18" charset="0"/>
              </a:rPr>
              <a:t>Ngôi kể: ngôi thứ ba; điểm nhìn toàn tri;</a:t>
            </a:r>
          </a:p>
          <a:p>
            <a:pPr marL="342900" indent="-342900" algn="just">
              <a:buFont typeface="Arial" panose="020B0604020202020204" pitchFamily="34" charset="0"/>
              <a:buChar char="•"/>
            </a:pPr>
            <a:r>
              <a:rPr lang="vi-VN" sz="2000" b="0" i="0" dirty="0">
                <a:solidFill>
                  <a:srgbClr val="000000"/>
                </a:solidFill>
                <a:effectLst/>
                <a:latin typeface="Times New Roman" panose="02020603050405020304" pitchFamily="18" charset="0"/>
                <a:cs typeface="Times New Roman" panose="02020603050405020304" pitchFamily="18" charset="0"/>
              </a:rPr>
              <a:t>Mối quan hệ : Câu chuyện được kể từ điểm nhìn của ngôi thứ ba nhưng trần thuật câu chuyện theo điểm nhìn của nhân vật, đưa ra những suy nghĩ, quan sát của nhân vật về sự kiện mà cụ thể là điểm nhìn của ông Diểu về những chú khỉ và cuộc đi săn.</a:t>
            </a:r>
          </a:p>
        </p:txBody>
      </p:sp>
      <p:sp>
        <p:nvSpPr>
          <p:cNvPr id="18" name="TextBox 17">
            <a:extLst>
              <a:ext uri="{FF2B5EF4-FFF2-40B4-BE49-F238E27FC236}">
                <a16:creationId xmlns:a16="http://schemas.microsoft.com/office/drawing/2014/main" id="{B088C608-DE12-460A-094A-9720D9C3658E}"/>
              </a:ext>
            </a:extLst>
          </p:cNvPr>
          <p:cNvSpPr txBox="1"/>
          <p:nvPr/>
        </p:nvSpPr>
        <p:spPr>
          <a:xfrm>
            <a:off x="327511" y="4048766"/>
            <a:ext cx="5692288" cy="460895"/>
          </a:xfrm>
          <a:prstGeom prst="rect">
            <a:avLst/>
          </a:prstGeom>
          <a:noFill/>
        </p:spPr>
        <p:txBody>
          <a:bodyPr wrap="square">
            <a:spAutoFit/>
          </a:bodyPr>
          <a:lstStyle/>
          <a:p>
            <a:pPr marL="237173" indent="-237173" algn="just" defTabSz="758952">
              <a:lnSpc>
                <a:spcPct val="107000"/>
              </a:lnSpc>
              <a:spcAft>
                <a:spcPts val="664"/>
              </a:spcAft>
              <a:buFont typeface="Wingdings" panose="05000000000000000000" pitchFamily="2" charset="2"/>
              <a:buChar char="§"/>
            </a:pPr>
            <a:r>
              <a:rPr lang="vi-VN" sz="2400" b="1" kern="100" dirty="0">
                <a:solidFill>
                  <a:schemeClr val="tx1"/>
                </a:solidFill>
                <a:latin typeface="Times New Roman" panose="02020603050405020304" pitchFamily="18" charset="0"/>
                <a:cs typeface="Arial" panose="020B0604020202020204" pitchFamily="34" charset="0"/>
              </a:rPr>
              <a:t>Ngôi kể - Điểm nhìn</a:t>
            </a:r>
            <a:r>
              <a:rPr lang="en-US" sz="2400" kern="100" dirty="0">
                <a:solidFill>
                  <a:schemeClr val="tx1"/>
                </a:solidFill>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87649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anim calcmode="lin" valueType="num">
                                      <p:cBhvr>
                                        <p:cTn id="5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grpId="1" nodeType="clickEffect">
                                  <p:stCondLst>
                                    <p:cond delay="0"/>
                                  </p:stCondLst>
                                  <p:childTnLst>
                                    <p:anim calcmode="lin" valueType="num">
                                      <p:cBhvr additive="base">
                                        <p:cTn id="62" dur="500"/>
                                        <p:tgtEl>
                                          <p:spTgt spid="9"/>
                                        </p:tgtEl>
                                        <p:attrNameLst>
                                          <p:attrName>ppt_x</p:attrName>
                                        </p:attrNameLst>
                                      </p:cBhvr>
                                      <p:tavLst>
                                        <p:tav tm="0">
                                          <p:val>
                                            <p:strVal val="ppt_x"/>
                                          </p:val>
                                        </p:tav>
                                        <p:tav tm="100000">
                                          <p:val>
                                            <p:strVal val="ppt_x"/>
                                          </p:val>
                                        </p:tav>
                                      </p:tavLst>
                                    </p:anim>
                                    <p:anim calcmode="lin" valueType="num">
                                      <p:cBhvr additive="base">
                                        <p:cTn id="63" dur="500"/>
                                        <p:tgtEl>
                                          <p:spTgt spid="9"/>
                                        </p:tgtEl>
                                        <p:attrNameLst>
                                          <p:attrName>ppt_y</p:attrName>
                                        </p:attrNameLst>
                                      </p:cBhvr>
                                      <p:tavLst>
                                        <p:tav tm="0">
                                          <p:val>
                                            <p:strVal val="ppt_y"/>
                                          </p:val>
                                        </p:tav>
                                        <p:tav tm="100000">
                                          <p:val>
                                            <p:strVal val="1+ppt_h/2"/>
                                          </p:val>
                                        </p:tav>
                                      </p:tavLst>
                                    </p:anim>
                                    <p:set>
                                      <p:cBhvr>
                                        <p:cTn id="64" dur="1" fill="hold">
                                          <p:stCondLst>
                                            <p:cond delay="4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P spid="11" grpId="0"/>
      <p:bldP spid="14" grpId="0"/>
      <p:bldP spid="17" grpId="0"/>
      <p:bldP spid="19" grpId="0"/>
      <p:bldP spid="21" grpId="0"/>
      <p:bldP spid="9" grpId="0"/>
      <p:bldP spid="9" grpId="1"/>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84F69-ACA0-FD33-079D-F18CCA9B1CAF}"/>
              </a:ext>
            </a:extLst>
          </p:cNvPr>
          <p:cNvSpPr>
            <a:spLocks noGrp="1"/>
          </p:cNvSpPr>
          <p:nvPr>
            <p:ph type="title"/>
          </p:nvPr>
        </p:nvSpPr>
        <p:spPr>
          <a:xfrm>
            <a:off x="7233380" y="76200"/>
            <a:ext cx="4140014" cy="1330839"/>
          </a:xfrm>
        </p:spPr>
        <p:txBody>
          <a:bodyPr vert="horz" lIns="91440" tIns="45720" rIns="91440" bIns="45720" rtlCol="0" anchor="ctr">
            <a:normAutofit/>
          </a:bodyPr>
          <a:lstStyle/>
          <a:p>
            <a:pPr>
              <a:lnSpc>
                <a:spcPct val="90000"/>
              </a:lnSpc>
            </a:pPr>
            <a:r>
              <a:rPr lang="en-US" sz="4400" b="1" dirty="0"/>
              <a:t>2. Văn </a:t>
            </a:r>
            <a:r>
              <a:rPr lang="en-US" sz="4400" b="1" dirty="0" err="1"/>
              <a:t>bản</a:t>
            </a:r>
            <a:endParaRPr lang="en-US" sz="4400" b="1" dirty="0"/>
          </a:p>
        </p:txBody>
      </p:sp>
      <p:pic>
        <p:nvPicPr>
          <p:cNvPr id="3" name="Picture 2">
            <a:extLst>
              <a:ext uri="{FF2B5EF4-FFF2-40B4-BE49-F238E27FC236}">
                <a16:creationId xmlns:a16="http://schemas.microsoft.com/office/drawing/2014/main" id="{54762CA1-C513-0B88-DFD6-F10F3D8E84AF}"/>
              </a:ext>
            </a:extLst>
          </p:cNvPr>
          <p:cNvPicPr>
            <a:picLocks noChangeAspect="1"/>
          </p:cNvPicPr>
          <p:nvPr/>
        </p:nvPicPr>
        <p:blipFill rotWithShape="1">
          <a:blip r:embed="rId3"/>
          <a:srcRect r="-1" b="633"/>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TextBox 8">
            <a:extLst>
              <a:ext uri="{FF2B5EF4-FFF2-40B4-BE49-F238E27FC236}">
                <a16:creationId xmlns:a16="http://schemas.microsoft.com/office/drawing/2014/main" id="{6362C223-19FE-7175-BEEF-C687E0BE3A2F}"/>
              </a:ext>
            </a:extLst>
          </p:cNvPr>
          <p:cNvSpPr txBox="1"/>
          <p:nvPr/>
        </p:nvSpPr>
        <p:spPr>
          <a:xfrm>
            <a:off x="6731558" y="995121"/>
            <a:ext cx="5143658" cy="5666936"/>
          </a:xfrm>
          <a:prstGeom prst="rect">
            <a:avLst/>
          </a:prstGeom>
        </p:spPr>
        <p:txBody>
          <a:bodyPr vert="horz" lIns="91440" tIns="45720" rIns="91440" bIns="45720" rtlCol="0">
            <a:noAutofit/>
          </a:bodyPr>
          <a:lstStyle/>
          <a:p>
            <a:pPr marL="457200" indent="-342900" algn="just">
              <a:lnSpc>
                <a:spcPct val="90000"/>
              </a:lnSpc>
              <a:spcAft>
                <a:spcPts val="800"/>
              </a:spcAft>
              <a:buFont typeface="Wingdings" panose="05000000000000000000" pitchFamily="2" charset="2"/>
              <a:buChar char="§"/>
            </a:pPr>
            <a:r>
              <a:rPr lang="en-US" sz="2400" b="1" dirty="0" err="1">
                <a:solidFill>
                  <a:schemeClr val="accent5">
                    <a:lumMod val="10000"/>
                  </a:schemeClr>
                </a:solidFill>
                <a:effectLst/>
                <a:latin typeface="Times New Roman" panose="02020603050405020304" pitchFamily="18" charset="0"/>
                <a:cs typeface="Times New Roman" panose="02020603050405020304" pitchFamily="18" charset="0"/>
              </a:rPr>
              <a:t>Bố</a:t>
            </a:r>
            <a:r>
              <a:rPr lang="en-US" sz="2400" b="1"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5">
                    <a:lumMod val="10000"/>
                  </a:schemeClr>
                </a:solidFill>
                <a:effectLst/>
                <a:latin typeface="Times New Roman" panose="02020603050405020304" pitchFamily="18" charset="0"/>
                <a:cs typeface="Times New Roman" panose="02020603050405020304" pitchFamily="18" charset="0"/>
              </a:rPr>
              <a:t>cục</a:t>
            </a:r>
            <a:r>
              <a:rPr lang="en-US" sz="2400" b="1" dirty="0">
                <a:solidFill>
                  <a:schemeClr val="accent5">
                    <a:lumMod val="10000"/>
                  </a:schemeClr>
                </a:solidFill>
                <a:effectLst/>
                <a:latin typeface="Times New Roman" panose="02020603050405020304" pitchFamily="18" charset="0"/>
                <a:cs typeface="Times New Roman" panose="02020603050405020304" pitchFamily="18" charset="0"/>
              </a:rPr>
              <a:t>:</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p>
          <a:p>
            <a:pPr algn="just">
              <a:lnSpc>
                <a:spcPct val="90000"/>
              </a:lnSpc>
              <a:spcAft>
                <a:spcPts val="800"/>
              </a:spcAft>
            </a:pP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Truyện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chia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làm</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4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phần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a:t>
            </a:r>
          </a:p>
          <a:p>
            <a:pPr algn="just">
              <a:lnSpc>
                <a:spcPct val="90000"/>
              </a:lnSpc>
              <a:spcAft>
                <a:spcPts val="8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Phần</a:t>
            </a:r>
            <a:r>
              <a:rPr lang="en-US" sz="2400" dirty="0">
                <a:solidFill>
                  <a:srgbClr val="0070C0"/>
                </a:solidFill>
                <a:effectLst/>
                <a:latin typeface="Times New Roman" panose="02020603050405020304" pitchFamily="18" charset="0"/>
                <a:cs typeface="Times New Roman" panose="02020603050405020304" pitchFamily="18" charset="0"/>
              </a:rPr>
              <a:t> 1: </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“Sau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tết</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Nguyên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Đán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...hang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động</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đá</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vôi</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 </a:t>
            </a:r>
            <a:r>
              <a:rPr lang="en-US" sz="2400" dirty="0" err="1">
                <a:solidFill>
                  <a:srgbClr val="C00000"/>
                </a:solidFill>
                <a:effectLst/>
                <a:latin typeface="Times New Roman" panose="02020603050405020304" pitchFamily="18" charset="0"/>
                <a:cs typeface="Times New Roman" panose="02020603050405020304" pitchFamily="18" charset="0"/>
              </a:rPr>
              <a:t>Bối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cảnh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cuộc</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săn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của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ông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Diểu</a:t>
            </a:r>
            <a:endParaRPr lang="en-US" sz="2400" dirty="0">
              <a:solidFill>
                <a:srgbClr val="C00000"/>
              </a:solidFill>
              <a:effectLst/>
              <a:latin typeface="Times New Roman" panose="02020603050405020304" pitchFamily="18" charset="0"/>
              <a:cs typeface="Times New Roman" panose="02020603050405020304" pitchFamily="18" charset="0"/>
            </a:endParaRPr>
          </a:p>
          <a:p>
            <a:pPr algn="just">
              <a:lnSpc>
                <a:spcPct val="90000"/>
              </a:lnSpc>
              <a:spcAft>
                <a:spcPts val="8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Phần</a:t>
            </a:r>
            <a:r>
              <a:rPr lang="en-US" sz="2400" dirty="0">
                <a:solidFill>
                  <a:srgbClr val="0070C0"/>
                </a:solidFill>
                <a:effectLst/>
                <a:latin typeface="Times New Roman" panose="02020603050405020304" pitchFamily="18" charset="0"/>
                <a:cs typeface="Times New Roman" panose="02020603050405020304" pitchFamily="18" charset="0"/>
              </a:rPr>
              <a:t> 2: </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Nhặt</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đất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đá</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ném</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Bết</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bên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vai</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nó</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 </a:t>
            </a:r>
            <a:r>
              <a:rPr lang="en-US" sz="2400" dirty="0" err="1">
                <a:solidFill>
                  <a:srgbClr val="C00000"/>
                </a:solidFill>
                <a:effectLst/>
                <a:latin typeface="Times New Roman" panose="02020603050405020304" pitchFamily="18" charset="0"/>
                <a:cs typeface="Times New Roman" panose="02020603050405020304" pitchFamily="18" charset="0"/>
              </a:rPr>
              <a:t>Hành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trình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ông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Diểu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đuổi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theo</a:t>
            </a:r>
            <a:r>
              <a:rPr lang="en-US" sz="2400" dirty="0">
                <a:solidFill>
                  <a:srgbClr val="C00000"/>
                </a:solidFill>
                <a:effectLst/>
                <a:latin typeface="Times New Roman" panose="02020603050405020304" pitchFamily="18" charset="0"/>
                <a:cs typeface="Times New Roman" panose="02020603050405020304" pitchFamily="18" charset="0"/>
              </a:rPr>
              <a:t> và </a:t>
            </a:r>
            <a:r>
              <a:rPr lang="en-US" sz="2400" dirty="0" err="1">
                <a:solidFill>
                  <a:srgbClr val="C00000"/>
                </a:solidFill>
                <a:effectLst/>
                <a:latin typeface="Times New Roman" panose="02020603050405020304" pitchFamily="18" charset="0"/>
                <a:cs typeface="Times New Roman" panose="02020603050405020304" pitchFamily="18" charset="0"/>
              </a:rPr>
              <a:t>săn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đuổi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chú</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khỉ</a:t>
            </a:r>
            <a:endParaRPr lang="en-US" sz="2400" dirty="0">
              <a:solidFill>
                <a:srgbClr val="C00000"/>
              </a:solidFill>
              <a:effectLst/>
              <a:latin typeface="Times New Roman" panose="02020603050405020304" pitchFamily="18" charset="0"/>
              <a:cs typeface="Times New Roman" panose="02020603050405020304" pitchFamily="18" charset="0"/>
            </a:endParaRPr>
          </a:p>
          <a:p>
            <a:pPr algn="just">
              <a:lnSpc>
                <a:spcPct val="90000"/>
              </a:lnSpc>
              <a:spcAft>
                <a:spcPts val="8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Phần</a:t>
            </a:r>
            <a:r>
              <a:rPr lang="en-US" sz="2400" dirty="0">
                <a:solidFill>
                  <a:srgbClr val="0070C0"/>
                </a:solidFill>
                <a:effectLst/>
                <a:latin typeface="Times New Roman" panose="02020603050405020304" pitchFamily="18" charset="0"/>
                <a:cs typeface="Times New Roman" panose="02020603050405020304" pitchFamily="18" charset="0"/>
              </a:rPr>
              <a:t> 3: </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Ông</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Diểu</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đặt</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tay</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lên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chỗ</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con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khỉ</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đực</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nằm</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 </a:t>
            </a:r>
            <a:r>
              <a:rPr lang="en-US" sz="2400" dirty="0" err="1">
                <a:solidFill>
                  <a:srgbClr val="C00000"/>
                </a:solidFill>
                <a:effectLst/>
                <a:latin typeface="Times New Roman" panose="02020603050405020304" pitchFamily="18" charset="0"/>
                <a:cs typeface="Times New Roman" panose="02020603050405020304" pitchFamily="18" charset="0"/>
              </a:rPr>
              <a:t>Quá</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trình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ông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Diểu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băng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bó</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chữa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bệnh</a:t>
            </a:r>
            <a:r>
              <a:rPr lang="en-US" sz="2400" dirty="0">
                <a:solidFill>
                  <a:srgbClr val="C00000"/>
                </a:solidFill>
                <a:effectLst/>
                <a:latin typeface="Times New Roman" panose="02020603050405020304" pitchFamily="18" charset="0"/>
                <a:cs typeface="Times New Roman" panose="02020603050405020304" pitchFamily="18" charset="0"/>
              </a:rPr>
              <a:t> và </a:t>
            </a:r>
            <a:r>
              <a:rPr lang="en-US" sz="2400" dirty="0" err="1">
                <a:solidFill>
                  <a:srgbClr val="C00000"/>
                </a:solidFill>
                <a:effectLst/>
                <a:latin typeface="Times New Roman" panose="02020603050405020304" pitchFamily="18" charset="0"/>
                <a:cs typeface="Times New Roman" panose="02020603050405020304" pitchFamily="18" charset="0"/>
              </a:rPr>
              <a:t>quyết</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định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phóng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sinh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chú</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khỉ</a:t>
            </a:r>
            <a:endParaRPr lang="en-US" sz="2400" dirty="0">
              <a:solidFill>
                <a:srgbClr val="C00000"/>
              </a:solidFill>
              <a:effectLst/>
              <a:latin typeface="Times New Roman" panose="02020603050405020304" pitchFamily="18" charset="0"/>
              <a:cs typeface="Times New Roman" panose="02020603050405020304" pitchFamily="18" charset="0"/>
            </a:endParaRPr>
          </a:p>
          <a:p>
            <a:pPr algn="just">
              <a:lnSpc>
                <a:spcPct val="90000"/>
              </a:lnSpc>
              <a:spcAft>
                <a:spcPts val="8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Phần</a:t>
            </a:r>
            <a:r>
              <a:rPr lang="en-US" sz="2400" dirty="0">
                <a:solidFill>
                  <a:srgbClr val="0070C0"/>
                </a:solidFill>
                <a:effectLst/>
                <a:latin typeface="Times New Roman" panose="02020603050405020304" pitchFamily="18" charset="0"/>
                <a:cs typeface="Times New Roman" panose="02020603050405020304" pitchFamily="18" charset="0"/>
              </a:rPr>
              <a:t> 4 :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Đoạn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còn</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a:t>
            </a:r>
            <a:r>
              <a:rPr lang="en-US" sz="2400" dirty="0" err="1">
                <a:solidFill>
                  <a:schemeClr val="accent5">
                    <a:lumMod val="10000"/>
                  </a:schemeClr>
                </a:solidFill>
                <a:effectLst/>
                <a:latin typeface="Times New Roman" panose="02020603050405020304" pitchFamily="18" charset="0"/>
                <a:cs typeface="Times New Roman" panose="02020603050405020304" pitchFamily="18" charset="0"/>
              </a:rPr>
              <a:t>lại</a:t>
            </a:r>
            <a:r>
              <a:rPr lang="en-US" sz="2400" dirty="0">
                <a:solidFill>
                  <a:schemeClr val="accent5">
                    <a:lumMod val="10000"/>
                  </a:schemeClr>
                </a:solidFill>
                <a:effectLst/>
                <a:latin typeface="Times New Roman" panose="02020603050405020304" pitchFamily="18" charset="0"/>
                <a:cs typeface="Times New Roman" panose="02020603050405020304" pitchFamily="18" charset="0"/>
              </a:rPr>
              <a:t> : </a:t>
            </a:r>
            <a:r>
              <a:rPr lang="en-US" sz="2400" dirty="0" err="1">
                <a:solidFill>
                  <a:srgbClr val="C00000"/>
                </a:solidFill>
                <a:effectLst/>
                <a:latin typeface="Times New Roman" panose="02020603050405020304" pitchFamily="18" charset="0"/>
                <a:cs typeface="Times New Roman" panose="02020603050405020304" pitchFamily="18" charset="0"/>
              </a:rPr>
              <a:t>Cảnh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ông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Diểu</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ra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về</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gặp</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hoa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tử</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huyền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trong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làn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mưa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xuân</a:t>
            </a:r>
            <a:endParaRPr lang="en-US" sz="240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32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8194" name="Google Shape;15;p3">
            <a:extLst>
              <a:ext uri="{FF2B5EF4-FFF2-40B4-BE49-F238E27FC236}">
                <a16:creationId xmlns:a16="http://schemas.microsoft.com/office/drawing/2014/main" id="{128DBBB4-FF60-D1A6-D99A-1A3C8342A9AF}"/>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054" y="141204"/>
            <a:ext cx="5479599" cy="657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8195" name="Google Shape;16;p3">
            <a:extLst>
              <a:ext uri="{FF2B5EF4-FFF2-40B4-BE49-F238E27FC236}">
                <a16:creationId xmlns:a16="http://schemas.microsoft.com/office/drawing/2014/main" id="{28BC1FFE-357D-A04C-FF41-6A8384A9E0B8}"/>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196" name="Google Shape;528;p45">
            <a:extLst>
              <a:ext uri="{FF2B5EF4-FFF2-40B4-BE49-F238E27FC236}">
                <a16:creationId xmlns:a16="http://schemas.microsoft.com/office/drawing/2014/main" id="{34E41C2E-985B-8F00-2461-D98EDA09363A}"/>
              </a:ext>
            </a:extLst>
          </p:cNvPr>
          <p:cNvSpPr>
            <a:spLocks noChangeArrowheads="1"/>
          </p:cNvSpPr>
          <p:nvPr/>
        </p:nvSpPr>
        <p:spPr bwMode="auto">
          <a:xfrm>
            <a:off x="5762625" y="3140075"/>
            <a:ext cx="388938" cy="388938"/>
          </a:xfrm>
          <a:custGeom>
            <a:avLst/>
            <a:gdLst>
              <a:gd name="T0" fmla="*/ 0 w 7994"/>
              <a:gd name="T1" fmla="*/ 0 h 7994"/>
              <a:gd name="T2" fmla="*/ 7994 w 7994"/>
              <a:gd name="T3" fmla="*/ 7994 h 7994"/>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197" name="Google Shape;529;p45">
            <a:extLst>
              <a:ext uri="{FF2B5EF4-FFF2-40B4-BE49-F238E27FC236}">
                <a16:creationId xmlns:a16="http://schemas.microsoft.com/office/drawing/2014/main" id="{3808DF51-C514-D936-4F35-F2CF1BD7A5DD}"/>
              </a:ext>
            </a:extLst>
          </p:cNvPr>
          <p:cNvSpPr>
            <a:spLocks noChangeArrowheads="1"/>
          </p:cNvSpPr>
          <p:nvPr/>
        </p:nvSpPr>
        <p:spPr bwMode="auto">
          <a:xfrm>
            <a:off x="7769225" y="941388"/>
            <a:ext cx="469900" cy="471487"/>
          </a:xfrm>
          <a:custGeom>
            <a:avLst/>
            <a:gdLst>
              <a:gd name="T0" fmla="*/ 0 w 2931"/>
              <a:gd name="T1" fmla="*/ 0 h 2930"/>
              <a:gd name="T2" fmla="*/ 2931 w 2931"/>
              <a:gd name="T3" fmla="*/ 2930 h 2930"/>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198" name="Google Shape;530;p45">
            <a:extLst>
              <a:ext uri="{FF2B5EF4-FFF2-40B4-BE49-F238E27FC236}">
                <a16:creationId xmlns:a16="http://schemas.microsoft.com/office/drawing/2014/main" id="{09B2F487-C4BE-EA11-024C-8CE60444B666}"/>
              </a:ext>
            </a:extLst>
          </p:cNvPr>
          <p:cNvSpPr>
            <a:spLocks noChangeArrowheads="1"/>
          </p:cNvSpPr>
          <p:nvPr/>
        </p:nvSpPr>
        <p:spPr bwMode="auto">
          <a:xfrm>
            <a:off x="9940925" y="2097088"/>
            <a:ext cx="769938" cy="769937"/>
          </a:xfrm>
          <a:custGeom>
            <a:avLst/>
            <a:gdLst>
              <a:gd name="T0" fmla="*/ 0 w 4207"/>
              <a:gd name="T1" fmla="*/ 0 h 4207"/>
              <a:gd name="T2" fmla="*/ 4207 w 4207"/>
              <a:gd name="T3" fmla="*/ 4207 h 4207"/>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nvGrpSpPr>
          <p:cNvPr id="8199" name="Group 7">
            <a:extLst>
              <a:ext uri="{FF2B5EF4-FFF2-40B4-BE49-F238E27FC236}">
                <a16:creationId xmlns:a16="http://schemas.microsoft.com/office/drawing/2014/main" id="{7C94E42D-0491-F3BA-7BD5-1BBC534E4EC7}"/>
              </a:ext>
            </a:extLst>
          </p:cNvPr>
          <p:cNvGrpSpPr>
            <a:grpSpLocks/>
          </p:cNvGrpSpPr>
          <p:nvPr/>
        </p:nvGrpSpPr>
        <p:grpSpPr bwMode="auto">
          <a:xfrm>
            <a:off x="5032375" y="2700338"/>
            <a:ext cx="6721475" cy="3294062"/>
            <a:chOff x="0" y="0"/>
            <a:chExt cx="4195525" cy="2055425"/>
          </a:xfrm>
        </p:grpSpPr>
        <p:sp>
          <p:nvSpPr>
            <p:cNvPr id="8200" name="Google Shape;532;p45">
              <a:extLst>
                <a:ext uri="{FF2B5EF4-FFF2-40B4-BE49-F238E27FC236}">
                  <a16:creationId xmlns:a16="http://schemas.microsoft.com/office/drawing/2014/main" id="{D3448498-4D34-7A25-EEB3-E0EAA64C883D}"/>
                </a:ext>
              </a:extLst>
            </p:cNvPr>
            <p:cNvSpPr>
              <a:spLocks noChangeArrowheads="1"/>
            </p:cNvSpPr>
            <p:nvPr/>
          </p:nvSpPr>
          <p:spPr bwMode="auto">
            <a:xfrm>
              <a:off x="0" y="1690150"/>
              <a:ext cx="4195525" cy="365275"/>
            </a:xfrm>
            <a:custGeom>
              <a:avLst/>
              <a:gdLst>
                <a:gd name="T0" fmla="*/ 0 w 167821"/>
                <a:gd name="T1" fmla="*/ 0 h 14611"/>
                <a:gd name="T2" fmla="*/ 167821 w 167821"/>
                <a:gd name="T3" fmla="*/ 14611 h 14611"/>
              </a:gdLst>
              <a:ahLst/>
              <a:cxnLst/>
              <a:rect l="T0" t="T1" r="T2" b="T3"/>
              <a:pathLst/>
            </a:custGeom>
            <a:solidFill>
              <a:srgbClr val="44373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1" name="Google Shape;533;p45">
              <a:extLst>
                <a:ext uri="{FF2B5EF4-FFF2-40B4-BE49-F238E27FC236}">
                  <a16:creationId xmlns:a16="http://schemas.microsoft.com/office/drawing/2014/main" id="{1F29010E-286F-1205-6B00-5007BB4F9EC7}"/>
                </a:ext>
              </a:extLst>
            </p:cNvPr>
            <p:cNvSpPr>
              <a:spLocks noChangeArrowheads="1"/>
            </p:cNvSpPr>
            <p:nvPr/>
          </p:nvSpPr>
          <p:spPr bwMode="auto">
            <a:xfrm>
              <a:off x="1429350" y="699425"/>
              <a:ext cx="117625" cy="144300"/>
            </a:xfrm>
            <a:custGeom>
              <a:avLst/>
              <a:gdLst>
                <a:gd name="T0" fmla="*/ 0 w 4705"/>
                <a:gd name="T1" fmla="*/ 0 h 5772"/>
                <a:gd name="T2" fmla="*/ 4705 w 4705"/>
                <a:gd name="T3" fmla="*/ 5772 h 5772"/>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2" name="Google Shape;534;p45">
              <a:extLst>
                <a:ext uri="{FF2B5EF4-FFF2-40B4-BE49-F238E27FC236}">
                  <a16:creationId xmlns:a16="http://schemas.microsoft.com/office/drawing/2014/main" id="{64430243-70FD-C03D-E41B-DCE619E19E0F}"/>
                </a:ext>
              </a:extLst>
            </p:cNvPr>
            <p:cNvSpPr>
              <a:spLocks noChangeArrowheads="1"/>
            </p:cNvSpPr>
            <p:nvPr/>
          </p:nvSpPr>
          <p:spPr bwMode="auto">
            <a:xfrm>
              <a:off x="1325950" y="329175"/>
              <a:ext cx="120100" cy="133000"/>
            </a:xfrm>
            <a:custGeom>
              <a:avLst/>
              <a:gdLst>
                <a:gd name="T0" fmla="*/ 0 w 4804"/>
                <a:gd name="T1" fmla="*/ 0 h 5320"/>
                <a:gd name="T2" fmla="*/ 4804 w 4804"/>
                <a:gd name="T3" fmla="*/ 5320 h 532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3" name="Google Shape;535;p45">
              <a:extLst>
                <a:ext uri="{FF2B5EF4-FFF2-40B4-BE49-F238E27FC236}">
                  <a16:creationId xmlns:a16="http://schemas.microsoft.com/office/drawing/2014/main" id="{9AE47D99-FB69-5B15-3353-6BB7B329B4EF}"/>
                </a:ext>
              </a:extLst>
            </p:cNvPr>
            <p:cNvSpPr>
              <a:spLocks noChangeArrowheads="1"/>
            </p:cNvSpPr>
            <p:nvPr/>
          </p:nvSpPr>
          <p:spPr bwMode="auto">
            <a:xfrm>
              <a:off x="1838825" y="730300"/>
              <a:ext cx="75075" cy="90900"/>
            </a:xfrm>
            <a:custGeom>
              <a:avLst/>
              <a:gdLst>
                <a:gd name="T0" fmla="*/ 0 w 3003"/>
                <a:gd name="T1" fmla="*/ 0 h 3636"/>
                <a:gd name="T2" fmla="*/ 3003 w 3003"/>
                <a:gd name="T3" fmla="*/ 3636 h 3636"/>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4" name="Google Shape;536;p45">
              <a:extLst>
                <a:ext uri="{FF2B5EF4-FFF2-40B4-BE49-F238E27FC236}">
                  <a16:creationId xmlns:a16="http://schemas.microsoft.com/office/drawing/2014/main" id="{43FAD11C-5391-5EE3-56FC-400694D1DB2A}"/>
                </a:ext>
              </a:extLst>
            </p:cNvPr>
            <p:cNvSpPr>
              <a:spLocks noChangeArrowheads="1"/>
            </p:cNvSpPr>
            <p:nvPr/>
          </p:nvSpPr>
          <p:spPr bwMode="auto">
            <a:xfrm>
              <a:off x="2114850" y="1186450"/>
              <a:ext cx="88425" cy="103425"/>
            </a:xfrm>
            <a:custGeom>
              <a:avLst/>
              <a:gdLst>
                <a:gd name="T0" fmla="*/ 0 w 3537"/>
                <a:gd name="T1" fmla="*/ 0 h 4137"/>
                <a:gd name="T2" fmla="*/ 3537 w 3537"/>
                <a:gd name="T3" fmla="*/ 4137 h 4137"/>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5" name="Google Shape;537;p45">
              <a:extLst>
                <a:ext uri="{FF2B5EF4-FFF2-40B4-BE49-F238E27FC236}">
                  <a16:creationId xmlns:a16="http://schemas.microsoft.com/office/drawing/2014/main" id="{1914AA5E-90E2-940D-4F7D-1E04E3515C60}"/>
                </a:ext>
              </a:extLst>
            </p:cNvPr>
            <p:cNvSpPr>
              <a:spLocks noChangeArrowheads="1"/>
            </p:cNvSpPr>
            <p:nvPr/>
          </p:nvSpPr>
          <p:spPr bwMode="auto">
            <a:xfrm>
              <a:off x="2651050" y="952125"/>
              <a:ext cx="90925" cy="111750"/>
            </a:xfrm>
            <a:custGeom>
              <a:avLst/>
              <a:gdLst>
                <a:gd name="T0" fmla="*/ 0 w 3637"/>
                <a:gd name="T1" fmla="*/ 0 h 4470"/>
                <a:gd name="T2" fmla="*/ 3637 w 3637"/>
                <a:gd name="T3" fmla="*/ 4470 h 447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6" name="Google Shape;538;p45">
              <a:extLst>
                <a:ext uri="{FF2B5EF4-FFF2-40B4-BE49-F238E27FC236}">
                  <a16:creationId xmlns:a16="http://schemas.microsoft.com/office/drawing/2014/main" id="{6B5CBB31-4B3B-576E-45EC-DA4293604F61}"/>
                </a:ext>
              </a:extLst>
            </p:cNvPr>
            <p:cNvSpPr>
              <a:spLocks noChangeArrowheads="1"/>
            </p:cNvSpPr>
            <p:nvPr/>
          </p:nvSpPr>
          <p:spPr bwMode="auto">
            <a:xfrm>
              <a:off x="1988925" y="553500"/>
              <a:ext cx="25" cy="25"/>
            </a:xfrm>
            <a:custGeom>
              <a:avLst/>
              <a:gdLst>
                <a:gd name="T0" fmla="*/ 0 w 1"/>
                <a:gd name="T1" fmla="*/ 0 h 1"/>
                <a:gd name="T2" fmla="*/ 1 w 1"/>
                <a:gd name="T3" fmla="*/ 1 h 1"/>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7" name="Google Shape;539;p45">
              <a:extLst>
                <a:ext uri="{FF2B5EF4-FFF2-40B4-BE49-F238E27FC236}">
                  <a16:creationId xmlns:a16="http://schemas.microsoft.com/office/drawing/2014/main" id="{038DF255-8DFE-EE28-4AA3-D3E5E56EDBF1}"/>
                </a:ext>
              </a:extLst>
            </p:cNvPr>
            <p:cNvSpPr>
              <a:spLocks noChangeArrowheads="1"/>
            </p:cNvSpPr>
            <p:nvPr/>
          </p:nvSpPr>
          <p:spPr bwMode="auto">
            <a:xfrm>
              <a:off x="2037300" y="1198950"/>
              <a:ext cx="110925" cy="147625"/>
            </a:xfrm>
            <a:custGeom>
              <a:avLst/>
              <a:gdLst>
                <a:gd name="T0" fmla="*/ 0 w 4437"/>
                <a:gd name="T1" fmla="*/ 0 h 5905"/>
                <a:gd name="T2" fmla="*/ 4437 w 4437"/>
                <a:gd name="T3" fmla="*/ 5905 h 5905"/>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8" name="Google Shape;540;p45">
              <a:extLst>
                <a:ext uri="{FF2B5EF4-FFF2-40B4-BE49-F238E27FC236}">
                  <a16:creationId xmlns:a16="http://schemas.microsoft.com/office/drawing/2014/main" id="{1D7D9934-65AC-B6F2-C1BF-5276CCFA3EAC}"/>
                </a:ext>
              </a:extLst>
            </p:cNvPr>
            <p:cNvSpPr>
              <a:spLocks noChangeArrowheads="1"/>
            </p:cNvSpPr>
            <p:nvPr/>
          </p:nvSpPr>
          <p:spPr bwMode="auto">
            <a:xfrm>
              <a:off x="2217425" y="1385675"/>
              <a:ext cx="1752925" cy="415425"/>
            </a:xfrm>
            <a:custGeom>
              <a:avLst/>
              <a:gdLst>
                <a:gd name="T0" fmla="*/ 0 w 70117"/>
                <a:gd name="T1" fmla="*/ 0 h 16617"/>
                <a:gd name="T2" fmla="*/ 70117 w 70117"/>
                <a:gd name="T3" fmla="*/ 16617 h 16617"/>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09" name="Google Shape;541;p45">
              <a:extLst>
                <a:ext uri="{FF2B5EF4-FFF2-40B4-BE49-F238E27FC236}">
                  <a16:creationId xmlns:a16="http://schemas.microsoft.com/office/drawing/2014/main" id="{EB2B02D7-6056-C8BC-8550-AFDFBD40817A}"/>
                </a:ext>
              </a:extLst>
            </p:cNvPr>
            <p:cNvSpPr>
              <a:spLocks noChangeArrowheads="1"/>
            </p:cNvSpPr>
            <p:nvPr/>
          </p:nvSpPr>
          <p:spPr bwMode="auto">
            <a:xfrm>
              <a:off x="311900" y="1342575"/>
              <a:ext cx="1831325" cy="458825"/>
            </a:xfrm>
            <a:custGeom>
              <a:avLst/>
              <a:gdLst>
                <a:gd name="T0" fmla="*/ 0 w 73253"/>
                <a:gd name="T1" fmla="*/ 0 h 18353"/>
                <a:gd name="T2" fmla="*/ 73253 w 73253"/>
                <a:gd name="T3" fmla="*/ 18353 h 18353"/>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0" name="Google Shape;542;p45">
              <a:extLst>
                <a:ext uri="{FF2B5EF4-FFF2-40B4-BE49-F238E27FC236}">
                  <a16:creationId xmlns:a16="http://schemas.microsoft.com/office/drawing/2014/main" id="{70625838-8E2A-30DA-FC81-A255C15246E8}"/>
                </a:ext>
              </a:extLst>
            </p:cNvPr>
            <p:cNvSpPr>
              <a:spLocks noChangeArrowheads="1"/>
            </p:cNvSpPr>
            <p:nvPr/>
          </p:nvSpPr>
          <p:spPr bwMode="auto">
            <a:xfrm>
              <a:off x="2941275" y="580175"/>
              <a:ext cx="502050" cy="271450"/>
            </a:xfrm>
            <a:custGeom>
              <a:avLst/>
              <a:gdLst>
                <a:gd name="T0" fmla="*/ 0 w 20082"/>
                <a:gd name="T1" fmla="*/ 0 h 10858"/>
                <a:gd name="T2" fmla="*/ 20082 w 20082"/>
                <a:gd name="T3" fmla="*/ 10858 h 10858"/>
              </a:gdLst>
              <a:ahLst/>
              <a:cxnLst/>
              <a:rect l="T0" t="T1" r="T2" b="T3"/>
              <a:pathLst/>
            </a:custGeom>
            <a:solidFill>
              <a:srgbClr val="BEA38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1" name="Google Shape;543;p45">
              <a:extLst>
                <a:ext uri="{FF2B5EF4-FFF2-40B4-BE49-F238E27FC236}">
                  <a16:creationId xmlns:a16="http://schemas.microsoft.com/office/drawing/2014/main" id="{0435F95E-51AA-8940-2B93-6A702F8C98B9}"/>
                </a:ext>
              </a:extLst>
            </p:cNvPr>
            <p:cNvSpPr>
              <a:spLocks noChangeArrowheads="1"/>
            </p:cNvSpPr>
            <p:nvPr/>
          </p:nvSpPr>
          <p:spPr bwMode="auto">
            <a:xfrm>
              <a:off x="2911250" y="827850"/>
              <a:ext cx="52550" cy="37550"/>
            </a:xfrm>
            <a:custGeom>
              <a:avLst/>
              <a:gdLst>
                <a:gd name="T0" fmla="*/ 0 w 2102"/>
                <a:gd name="T1" fmla="*/ 0 h 1502"/>
                <a:gd name="T2" fmla="*/ 2102 w 2102"/>
                <a:gd name="T3" fmla="*/ 1502 h 1502"/>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2" name="Google Shape;544;p45">
              <a:extLst>
                <a:ext uri="{FF2B5EF4-FFF2-40B4-BE49-F238E27FC236}">
                  <a16:creationId xmlns:a16="http://schemas.microsoft.com/office/drawing/2014/main" id="{1C96F3B3-D24C-D23A-1692-657AD3E81131}"/>
                </a:ext>
              </a:extLst>
            </p:cNvPr>
            <p:cNvSpPr>
              <a:spLocks noChangeArrowheads="1"/>
            </p:cNvSpPr>
            <p:nvPr/>
          </p:nvSpPr>
          <p:spPr bwMode="auto">
            <a:xfrm>
              <a:off x="2331675" y="1785075"/>
              <a:ext cx="1676225" cy="76500"/>
            </a:xfrm>
            <a:custGeom>
              <a:avLst/>
              <a:gdLst>
                <a:gd name="T0" fmla="*/ 0 w 67049"/>
                <a:gd name="T1" fmla="*/ 0 h 3060"/>
                <a:gd name="T2" fmla="*/ 67049 w 67049"/>
                <a:gd name="T3" fmla="*/ 3060 h 306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3" name="Google Shape;545;p45">
              <a:extLst>
                <a:ext uri="{FF2B5EF4-FFF2-40B4-BE49-F238E27FC236}">
                  <a16:creationId xmlns:a16="http://schemas.microsoft.com/office/drawing/2014/main" id="{2CFB308F-B45F-CF3D-BD93-3E6FB557E2A3}"/>
                </a:ext>
              </a:extLst>
            </p:cNvPr>
            <p:cNvSpPr>
              <a:spLocks noChangeArrowheads="1"/>
            </p:cNvSpPr>
            <p:nvPr/>
          </p:nvSpPr>
          <p:spPr bwMode="auto">
            <a:xfrm>
              <a:off x="274375" y="1785200"/>
              <a:ext cx="1682875" cy="79250"/>
            </a:xfrm>
            <a:custGeom>
              <a:avLst/>
              <a:gdLst>
                <a:gd name="T0" fmla="*/ 0 w 67315"/>
                <a:gd name="T1" fmla="*/ 0 h 3170"/>
                <a:gd name="T2" fmla="*/ 67315 w 67315"/>
                <a:gd name="T3" fmla="*/ 3170 h 317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4" name="Google Shape;546;p45">
              <a:extLst>
                <a:ext uri="{FF2B5EF4-FFF2-40B4-BE49-F238E27FC236}">
                  <a16:creationId xmlns:a16="http://schemas.microsoft.com/office/drawing/2014/main" id="{21E5DB90-86FE-B9D3-5119-38DBDAFBBC86}"/>
                </a:ext>
              </a:extLst>
            </p:cNvPr>
            <p:cNvSpPr>
              <a:spLocks noChangeArrowheads="1"/>
            </p:cNvSpPr>
            <p:nvPr/>
          </p:nvSpPr>
          <p:spPr bwMode="auto">
            <a:xfrm>
              <a:off x="1897200" y="1635925"/>
              <a:ext cx="473675" cy="203425"/>
            </a:xfrm>
            <a:custGeom>
              <a:avLst/>
              <a:gdLst>
                <a:gd name="T0" fmla="*/ 0 w 18947"/>
                <a:gd name="T1" fmla="*/ 0 h 8137"/>
                <a:gd name="T2" fmla="*/ 18947 w 18947"/>
                <a:gd name="T3" fmla="*/ 8137 h 8137"/>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5" name="Google Shape;547;p45">
              <a:extLst>
                <a:ext uri="{FF2B5EF4-FFF2-40B4-BE49-F238E27FC236}">
                  <a16:creationId xmlns:a16="http://schemas.microsoft.com/office/drawing/2014/main" id="{D263E266-CD98-7625-88F6-7EB4EF009316}"/>
                </a:ext>
              </a:extLst>
            </p:cNvPr>
            <p:cNvSpPr>
              <a:spLocks noChangeArrowheads="1"/>
            </p:cNvSpPr>
            <p:nvPr/>
          </p:nvSpPr>
          <p:spPr bwMode="auto">
            <a:xfrm>
              <a:off x="2789500" y="1386600"/>
              <a:ext cx="98425" cy="5025"/>
            </a:xfrm>
            <a:custGeom>
              <a:avLst/>
              <a:gdLst>
                <a:gd name="T0" fmla="*/ 0 w 3937"/>
                <a:gd name="T1" fmla="*/ 0 h 201"/>
                <a:gd name="T2" fmla="*/ 3937 w 3937"/>
                <a:gd name="T3" fmla="*/ 201 h 201"/>
              </a:gdLst>
              <a:ahLst/>
              <a:cxnLst/>
              <a:rect l="T0" t="T1" r="T2" b="T3"/>
              <a:pathLst/>
            </a:custGeom>
            <a:solidFill>
              <a:srgbClr val="CAC8B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6" name="Google Shape;548;p45">
              <a:extLst>
                <a:ext uri="{FF2B5EF4-FFF2-40B4-BE49-F238E27FC236}">
                  <a16:creationId xmlns:a16="http://schemas.microsoft.com/office/drawing/2014/main" id="{E4BE6C4F-7F49-DD71-0B56-298DBCF69B7E}"/>
                </a:ext>
              </a:extLst>
            </p:cNvPr>
            <p:cNvSpPr>
              <a:spLocks noChangeArrowheads="1"/>
            </p:cNvSpPr>
            <p:nvPr/>
          </p:nvSpPr>
          <p:spPr bwMode="auto">
            <a:xfrm>
              <a:off x="1591150" y="1427400"/>
              <a:ext cx="252700" cy="322800"/>
            </a:xfrm>
            <a:custGeom>
              <a:avLst/>
              <a:gdLst>
                <a:gd name="T0" fmla="*/ 0 w 10108"/>
                <a:gd name="T1" fmla="*/ 0 h 12912"/>
                <a:gd name="T2" fmla="*/ 10108 w 10108"/>
                <a:gd name="T3" fmla="*/ 12912 h 12912"/>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7" name="Google Shape;549;p45">
              <a:extLst>
                <a:ext uri="{FF2B5EF4-FFF2-40B4-BE49-F238E27FC236}">
                  <a16:creationId xmlns:a16="http://schemas.microsoft.com/office/drawing/2014/main" id="{4EE94843-1681-E241-0099-292402DA7401}"/>
                </a:ext>
              </a:extLst>
            </p:cNvPr>
            <p:cNvSpPr>
              <a:spLocks noChangeArrowheads="1"/>
            </p:cNvSpPr>
            <p:nvPr/>
          </p:nvSpPr>
          <p:spPr bwMode="auto">
            <a:xfrm>
              <a:off x="1851325" y="1660650"/>
              <a:ext cx="561250" cy="235500"/>
            </a:xfrm>
            <a:custGeom>
              <a:avLst/>
              <a:gdLst>
                <a:gd name="T0" fmla="*/ 0 w 22450"/>
                <a:gd name="T1" fmla="*/ 0 h 9420"/>
                <a:gd name="T2" fmla="*/ 22450 w 22450"/>
                <a:gd name="T3" fmla="*/ 9420 h 942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8" name="Google Shape;550;p45">
              <a:extLst>
                <a:ext uri="{FF2B5EF4-FFF2-40B4-BE49-F238E27FC236}">
                  <a16:creationId xmlns:a16="http://schemas.microsoft.com/office/drawing/2014/main" id="{C2CFAAF6-CF35-2D92-7737-51AA0C81631D}"/>
                </a:ext>
              </a:extLst>
            </p:cNvPr>
            <p:cNvSpPr>
              <a:spLocks noChangeArrowheads="1"/>
            </p:cNvSpPr>
            <p:nvPr/>
          </p:nvSpPr>
          <p:spPr bwMode="auto">
            <a:xfrm>
              <a:off x="2407550" y="1743300"/>
              <a:ext cx="974050" cy="50725"/>
            </a:xfrm>
            <a:custGeom>
              <a:avLst/>
              <a:gdLst>
                <a:gd name="T0" fmla="*/ 0 w 38962"/>
                <a:gd name="T1" fmla="*/ 0 h 2029"/>
                <a:gd name="T2" fmla="*/ 38962 w 38962"/>
                <a:gd name="T3" fmla="*/ 2029 h 2029"/>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19" name="Google Shape;551;p45">
              <a:extLst>
                <a:ext uri="{FF2B5EF4-FFF2-40B4-BE49-F238E27FC236}">
                  <a16:creationId xmlns:a16="http://schemas.microsoft.com/office/drawing/2014/main" id="{95FFDD79-4E3E-C884-BC65-18B43F16B533}"/>
                </a:ext>
              </a:extLst>
            </p:cNvPr>
            <p:cNvSpPr>
              <a:spLocks noChangeArrowheads="1"/>
            </p:cNvSpPr>
            <p:nvPr/>
          </p:nvSpPr>
          <p:spPr bwMode="auto">
            <a:xfrm>
              <a:off x="737200" y="1742675"/>
              <a:ext cx="1151675" cy="51350"/>
            </a:xfrm>
            <a:custGeom>
              <a:avLst/>
              <a:gdLst>
                <a:gd name="T0" fmla="*/ 0 w 46067"/>
                <a:gd name="T1" fmla="*/ 0 h 2054"/>
                <a:gd name="T2" fmla="*/ 46067 w 46067"/>
                <a:gd name="T3" fmla="*/ 2054 h 2054"/>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0" name="Google Shape;552;p45">
              <a:extLst>
                <a:ext uri="{FF2B5EF4-FFF2-40B4-BE49-F238E27FC236}">
                  <a16:creationId xmlns:a16="http://schemas.microsoft.com/office/drawing/2014/main" id="{FB733AB7-338D-3E58-9016-88AE9CE2B300}"/>
                </a:ext>
              </a:extLst>
            </p:cNvPr>
            <p:cNvSpPr>
              <a:spLocks noChangeArrowheads="1"/>
            </p:cNvSpPr>
            <p:nvPr/>
          </p:nvSpPr>
          <p:spPr bwMode="auto">
            <a:xfrm>
              <a:off x="1599475" y="1408275"/>
              <a:ext cx="254375" cy="58400"/>
            </a:xfrm>
            <a:custGeom>
              <a:avLst/>
              <a:gdLst>
                <a:gd name="T0" fmla="*/ 0 w 10175"/>
                <a:gd name="T1" fmla="*/ 0 h 2336"/>
                <a:gd name="T2" fmla="*/ 10175 w 10175"/>
                <a:gd name="T3" fmla="*/ 2336 h 2336"/>
              </a:gdLst>
              <a:ahLst/>
              <a:cxnLst/>
              <a:rect l="T0" t="T1" r="T2" b="T3"/>
              <a:pathLst/>
            </a:custGeom>
            <a:solidFill>
              <a:srgbClr val="986E2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1" name="Google Shape;553;p45">
              <a:extLst>
                <a:ext uri="{FF2B5EF4-FFF2-40B4-BE49-F238E27FC236}">
                  <a16:creationId xmlns:a16="http://schemas.microsoft.com/office/drawing/2014/main" id="{B24549AC-27B0-5623-4BC0-0BD9B764A75F}"/>
                </a:ext>
              </a:extLst>
            </p:cNvPr>
            <p:cNvSpPr>
              <a:spLocks noChangeArrowheads="1"/>
            </p:cNvSpPr>
            <p:nvPr/>
          </p:nvSpPr>
          <p:spPr bwMode="auto">
            <a:xfrm>
              <a:off x="2379200" y="1443025"/>
              <a:ext cx="1288450" cy="137775"/>
            </a:xfrm>
            <a:custGeom>
              <a:avLst/>
              <a:gdLst>
                <a:gd name="T0" fmla="*/ 0 w 51538"/>
                <a:gd name="T1" fmla="*/ 0 h 5511"/>
                <a:gd name="T2" fmla="*/ 51538 w 51538"/>
                <a:gd name="T3" fmla="*/ 5511 h 551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2" name="Google Shape;554;p45">
              <a:extLst>
                <a:ext uri="{FF2B5EF4-FFF2-40B4-BE49-F238E27FC236}">
                  <a16:creationId xmlns:a16="http://schemas.microsoft.com/office/drawing/2014/main" id="{6C99DB4E-4CD3-989E-52DB-638130767302}"/>
                </a:ext>
              </a:extLst>
            </p:cNvPr>
            <p:cNvSpPr>
              <a:spLocks noChangeArrowheads="1"/>
            </p:cNvSpPr>
            <p:nvPr/>
          </p:nvSpPr>
          <p:spPr bwMode="auto">
            <a:xfrm>
              <a:off x="2378375" y="1542675"/>
              <a:ext cx="803925" cy="105800"/>
            </a:xfrm>
            <a:custGeom>
              <a:avLst/>
              <a:gdLst>
                <a:gd name="T0" fmla="*/ 0 w 32157"/>
                <a:gd name="T1" fmla="*/ 0 h 4232"/>
                <a:gd name="T2" fmla="*/ 32157 w 32157"/>
                <a:gd name="T3" fmla="*/ 4232 h 423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3" name="Google Shape;555;p45">
              <a:extLst>
                <a:ext uri="{FF2B5EF4-FFF2-40B4-BE49-F238E27FC236}">
                  <a16:creationId xmlns:a16="http://schemas.microsoft.com/office/drawing/2014/main" id="{F3F09455-315C-7771-FE93-DCA907F5A848}"/>
                </a:ext>
              </a:extLst>
            </p:cNvPr>
            <p:cNvSpPr>
              <a:spLocks noChangeArrowheads="1"/>
            </p:cNvSpPr>
            <p:nvPr/>
          </p:nvSpPr>
          <p:spPr bwMode="auto">
            <a:xfrm>
              <a:off x="2468425" y="1639000"/>
              <a:ext cx="633825" cy="61175"/>
            </a:xfrm>
            <a:custGeom>
              <a:avLst/>
              <a:gdLst>
                <a:gd name="T0" fmla="*/ 0 w 25353"/>
                <a:gd name="T1" fmla="*/ 0 h 2447"/>
                <a:gd name="T2" fmla="*/ 25353 w 25353"/>
                <a:gd name="T3" fmla="*/ 2447 h 244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4" name="Google Shape;556;p45">
              <a:extLst>
                <a:ext uri="{FF2B5EF4-FFF2-40B4-BE49-F238E27FC236}">
                  <a16:creationId xmlns:a16="http://schemas.microsoft.com/office/drawing/2014/main" id="{198BEF4B-0012-BD07-7F03-A8D0971A48ED}"/>
                </a:ext>
              </a:extLst>
            </p:cNvPr>
            <p:cNvSpPr>
              <a:spLocks noChangeArrowheads="1"/>
            </p:cNvSpPr>
            <p:nvPr/>
          </p:nvSpPr>
          <p:spPr bwMode="auto">
            <a:xfrm>
              <a:off x="778900" y="1406350"/>
              <a:ext cx="867300" cy="134550"/>
            </a:xfrm>
            <a:custGeom>
              <a:avLst/>
              <a:gdLst>
                <a:gd name="T0" fmla="*/ 0 w 34692"/>
                <a:gd name="T1" fmla="*/ 0 h 5382"/>
                <a:gd name="T2" fmla="*/ 34692 w 34692"/>
                <a:gd name="T3" fmla="*/ 5382 h 538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5" name="Google Shape;557;p45">
              <a:extLst>
                <a:ext uri="{FF2B5EF4-FFF2-40B4-BE49-F238E27FC236}">
                  <a16:creationId xmlns:a16="http://schemas.microsoft.com/office/drawing/2014/main" id="{A9672591-EB44-EAF4-6C48-08E87DAC18F0}"/>
                </a:ext>
              </a:extLst>
            </p:cNvPr>
            <p:cNvSpPr>
              <a:spLocks noChangeArrowheads="1"/>
            </p:cNvSpPr>
            <p:nvPr/>
          </p:nvSpPr>
          <p:spPr bwMode="auto">
            <a:xfrm>
              <a:off x="942350" y="1591700"/>
              <a:ext cx="656850" cy="60100"/>
            </a:xfrm>
            <a:custGeom>
              <a:avLst/>
              <a:gdLst>
                <a:gd name="T0" fmla="*/ 0 w 26274"/>
                <a:gd name="T1" fmla="*/ 0 h 2404"/>
                <a:gd name="T2" fmla="*/ 26274 w 26274"/>
                <a:gd name="T3" fmla="*/ 2404 h 2404"/>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6" name="Google Shape;558;p45">
              <a:extLst>
                <a:ext uri="{FF2B5EF4-FFF2-40B4-BE49-F238E27FC236}">
                  <a16:creationId xmlns:a16="http://schemas.microsoft.com/office/drawing/2014/main" id="{9588EC9B-AB24-2CFB-89B6-44B758EBFD61}"/>
                </a:ext>
              </a:extLst>
            </p:cNvPr>
            <p:cNvSpPr>
              <a:spLocks noChangeArrowheads="1"/>
            </p:cNvSpPr>
            <p:nvPr/>
          </p:nvSpPr>
          <p:spPr bwMode="auto">
            <a:xfrm>
              <a:off x="1032400" y="1680500"/>
              <a:ext cx="567100" cy="37175"/>
            </a:xfrm>
            <a:custGeom>
              <a:avLst/>
              <a:gdLst>
                <a:gd name="T0" fmla="*/ 0 w 22684"/>
                <a:gd name="T1" fmla="*/ 0 h 1487"/>
                <a:gd name="T2" fmla="*/ 22684 w 22684"/>
                <a:gd name="T3" fmla="*/ 1487 h 148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7" name="Google Shape;559;p45">
              <a:extLst>
                <a:ext uri="{FF2B5EF4-FFF2-40B4-BE49-F238E27FC236}">
                  <a16:creationId xmlns:a16="http://schemas.microsoft.com/office/drawing/2014/main" id="{A76427CF-B919-E02D-72D7-439D1FB41F3D}"/>
                </a:ext>
              </a:extLst>
            </p:cNvPr>
            <p:cNvSpPr>
              <a:spLocks noChangeArrowheads="1"/>
            </p:cNvSpPr>
            <p:nvPr/>
          </p:nvSpPr>
          <p:spPr bwMode="auto">
            <a:xfrm>
              <a:off x="1129150" y="1514125"/>
              <a:ext cx="466175" cy="41775"/>
            </a:xfrm>
            <a:custGeom>
              <a:avLst/>
              <a:gdLst>
                <a:gd name="T0" fmla="*/ 0 w 18647"/>
                <a:gd name="T1" fmla="*/ 0 h 1671"/>
                <a:gd name="T2" fmla="*/ 18647 w 18647"/>
                <a:gd name="T3" fmla="*/ 1671 h 167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8" name="Google Shape;560;p45">
              <a:extLst>
                <a:ext uri="{FF2B5EF4-FFF2-40B4-BE49-F238E27FC236}">
                  <a16:creationId xmlns:a16="http://schemas.microsoft.com/office/drawing/2014/main" id="{87DFA6A1-AD0F-1CB3-9F0B-7E67AF93A931}"/>
                </a:ext>
              </a:extLst>
            </p:cNvPr>
            <p:cNvSpPr>
              <a:spLocks noChangeArrowheads="1"/>
            </p:cNvSpPr>
            <p:nvPr/>
          </p:nvSpPr>
          <p:spPr bwMode="auto">
            <a:xfrm>
              <a:off x="1842150" y="1444125"/>
              <a:ext cx="217675" cy="149300"/>
            </a:xfrm>
            <a:custGeom>
              <a:avLst/>
              <a:gdLst>
                <a:gd name="T0" fmla="*/ 0 w 8707"/>
                <a:gd name="T1" fmla="*/ 0 h 5972"/>
                <a:gd name="T2" fmla="*/ 8707 w 8707"/>
                <a:gd name="T3" fmla="*/ 5972 h 597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29" name="Google Shape;561;p45">
              <a:extLst>
                <a:ext uri="{FF2B5EF4-FFF2-40B4-BE49-F238E27FC236}">
                  <a16:creationId xmlns:a16="http://schemas.microsoft.com/office/drawing/2014/main" id="{601FC206-BA96-6E23-822A-55CBFAA010BF}"/>
                </a:ext>
              </a:extLst>
            </p:cNvPr>
            <p:cNvSpPr>
              <a:spLocks noChangeArrowheads="1"/>
            </p:cNvSpPr>
            <p:nvPr/>
          </p:nvSpPr>
          <p:spPr bwMode="auto">
            <a:xfrm>
              <a:off x="1655350" y="1686825"/>
              <a:ext cx="140125" cy="31700"/>
            </a:xfrm>
            <a:custGeom>
              <a:avLst/>
              <a:gdLst>
                <a:gd name="T0" fmla="*/ 0 w 5605"/>
                <a:gd name="T1" fmla="*/ 0 h 1268"/>
                <a:gd name="T2" fmla="*/ 5605 w 5605"/>
                <a:gd name="T3" fmla="*/ 1268 h 1268"/>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0" name="Google Shape;562;p45">
              <a:extLst>
                <a:ext uri="{FF2B5EF4-FFF2-40B4-BE49-F238E27FC236}">
                  <a16:creationId xmlns:a16="http://schemas.microsoft.com/office/drawing/2014/main" id="{0AD9830F-8246-06EB-1399-FC1DFF6A28A8}"/>
                </a:ext>
              </a:extLst>
            </p:cNvPr>
            <p:cNvSpPr>
              <a:spLocks noChangeArrowheads="1"/>
            </p:cNvSpPr>
            <p:nvPr/>
          </p:nvSpPr>
          <p:spPr bwMode="auto">
            <a:xfrm>
              <a:off x="1352625" y="0"/>
              <a:ext cx="2090700" cy="1606775"/>
            </a:xfrm>
            <a:custGeom>
              <a:avLst/>
              <a:gdLst>
                <a:gd name="T0" fmla="*/ 0 w 83628"/>
                <a:gd name="T1" fmla="*/ 0 h 64271"/>
                <a:gd name="T2" fmla="*/ 83628 w 83628"/>
                <a:gd name="T3" fmla="*/ 64271 h 6427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1" name="Google Shape;563;p45">
              <a:extLst>
                <a:ext uri="{FF2B5EF4-FFF2-40B4-BE49-F238E27FC236}">
                  <a16:creationId xmlns:a16="http://schemas.microsoft.com/office/drawing/2014/main" id="{700C8E36-5038-E60E-31E7-9B5426AF5141}"/>
                </a:ext>
              </a:extLst>
            </p:cNvPr>
            <p:cNvSpPr>
              <a:spLocks noChangeArrowheads="1"/>
            </p:cNvSpPr>
            <p:nvPr/>
          </p:nvSpPr>
          <p:spPr bwMode="auto">
            <a:xfrm>
              <a:off x="727200" y="608525"/>
              <a:ext cx="1384325" cy="812575"/>
            </a:xfrm>
            <a:custGeom>
              <a:avLst/>
              <a:gdLst>
                <a:gd name="T0" fmla="*/ 0 w 55373"/>
                <a:gd name="T1" fmla="*/ 0 h 32503"/>
                <a:gd name="T2" fmla="*/ 55373 w 55373"/>
                <a:gd name="T3" fmla="*/ 32503 h 32503"/>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2" name="Google Shape;564;p45">
              <a:extLst>
                <a:ext uri="{FF2B5EF4-FFF2-40B4-BE49-F238E27FC236}">
                  <a16:creationId xmlns:a16="http://schemas.microsoft.com/office/drawing/2014/main" id="{B9C12247-EE12-0E1F-0029-2AD19B6EFC5A}"/>
                </a:ext>
              </a:extLst>
            </p:cNvPr>
            <p:cNvSpPr>
              <a:spLocks noChangeArrowheads="1"/>
            </p:cNvSpPr>
            <p:nvPr/>
          </p:nvSpPr>
          <p:spPr bwMode="auto">
            <a:xfrm>
              <a:off x="447000" y="1116275"/>
              <a:ext cx="1722075" cy="527425"/>
            </a:xfrm>
            <a:custGeom>
              <a:avLst/>
              <a:gdLst>
                <a:gd name="T0" fmla="*/ 0 w 68883"/>
                <a:gd name="T1" fmla="*/ 0 h 21097"/>
                <a:gd name="T2" fmla="*/ 68883 w 68883"/>
                <a:gd name="T3" fmla="*/ 21097 h 21097"/>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3" name="Google Shape;565;p45">
              <a:extLst>
                <a:ext uri="{FF2B5EF4-FFF2-40B4-BE49-F238E27FC236}">
                  <a16:creationId xmlns:a16="http://schemas.microsoft.com/office/drawing/2014/main" id="{9BCAE85F-A1D3-737F-1E0B-EAB581BFAB70}"/>
                </a:ext>
              </a:extLst>
            </p:cNvPr>
            <p:cNvSpPr>
              <a:spLocks noChangeArrowheads="1"/>
            </p:cNvSpPr>
            <p:nvPr/>
          </p:nvSpPr>
          <p:spPr bwMode="auto">
            <a:xfrm>
              <a:off x="1128300" y="318325"/>
              <a:ext cx="1082475" cy="1322650"/>
            </a:xfrm>
            <a:custGeom>
              <a:avLst/>
              <a:gdLst>
                <a:gd name="T0" fmla="*/ 0 w 43299"/>
                <a:gd name="T1" fmla="*/ 0 h 52906"/>
                <a:gd name="T2" fmla="*/ 43299 w 43299"/>
                <a:gd name="T3" fmla="*/ 52906 h 52906"/>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4" name="Google Shape;566;p45">
              <a:extLst>
                <a:ext uri="{FF2B5EF4-FFF2-40B4-BE49-F238E27FC236}">
                  <a16:creationId xmlns:a16="http://schemas.microsoft.com/office/drawing/2014/main" id="{1726DB62-E690-6E2E-9A75-E910DA3E5A77}"/>
                </a:ext>
              </a:extLst>
            </p:cNvPr>
            <p:cNvSpPr>
              <a:spLocks noChangeArrowheads="1"/>
            </p:cNvSpPr>
            <p:nvPr/>
          </p:nvSpPr>
          <p:spPr bwMode="auto">
            <a:xfrm>
              <a:off x="2211575" y="1055200"/>
              <a:ext cx="1623700" cy="595800"/>
            </a:xfrm>
            <a:custGeom>
              <a:avLst/>
              <a:gdLst>
                <a:gd name="T0" fmla="*/ 0 w 64948"/>
                <a:gd name="T1" fmla="*/ 0 h 23832"/>
                <a:gd name="T2" fmla="*/ 64948 w 64948"/>
                <a:gd name="T3" fmla="*/ 23832 h 23832"/>
              </a:gdLst>
              <a:ahLst/>
              <a:cxnLst/>
              <a:rect l="T0" t="T1" r="T2" b="T3"/>
              <a:pathLst/>
            </a:custGeom>
            <a:solidFill>
              <a:srgbClr val="F6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5" name="Google Shape;567;p45">
              <a:extLst>
                <a:ext uri="{FF2B5EF4-FFF2-40B4-BE49-F238E27FC236}">
                  <a16:creationId xmlns:a16="http://schemas.microsoft.com/office/drawing/2014/main" id="{9E52C64C-7269-4981-8907-7A6505BDC74E}"/>
                </a:ext>
              </a:extLst>
            </p:cNvPr>
            <p:cNvSpPr>
              <a:spLocks noChangeArrowheads="1"/>
            </p:cNvSpPr>
            <p:nvPr/>
          </p:nvSpPr>
          <p:spPr bwMode="auto">
            <a:xfrm>
              <a:off x="1669525" y="1659500"/>
              <a:ext cx="103425" cy="42225"/>
            </a:xfrm>
            <a:custGeom>
              <a:avLst/>
              <a:gdLst>
                <a:gd name="T0" fmla="*/ 0 w 4137"/>
                <a:gd name="T1" fmla="*/ 0 h 1689"/>
                <a:gd name="T2" fmla="*/ 4137 w 4137"/>
                <a:gd name="T3" fmla="*/ 1689 h 1689"/>
              </a:gdLst>
              <a:ahLst/>
              <a:cxnLst/>
              <a:rect l="T0" t="T1" r="T2" b="T3"/>
              <a:pathLst/>
            </a:custGeom>
            <a:solidFill>
              <a:srgbClr val="CDB098"/>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6" name="Google Shape;568;p45">
              <a:extLst>
                <a:ext uri="{FF2B5EF4-FFF2-40B4-BE49-F238E27FC236}">
                  <a16:creationId xmlns:a16="http://schemas.microsoft.com/office/drawing/2014/main" id="{C7AA00F6-7E76-F08F-337C-61BEA531B22B}"/>
                </a:ext>
              </a:extLst>
            </p:cNvPr>
            <p:cNvSpPr>
              <a:spLocks noChangeArrowheads="1"/>
            </p:cNvSpPr>
            <p:nvPr/>
          </p:nvSpPr>
          <p:spPr bwMode="auto">
            <a:xfrm>
              <a:off x="723850" y="505125"/>
              <a:ext cx="1508600" cy="1140000"/>
            </a:xfrm>
            <a:custGeom>
              <a:avLst/>
              <a:gdLst>
                <a:gd name="T0" fmla="*/ 0 w 60344"/>
                <a:gd name="T1" fmla="*/ 0 h 45600"/>
                <a:gd name="T2" fmla="*/ 60344 w 60344"/>
                <a:gd name="T3" fmla="*/ 45600 h 45600"/>
              </a:gdLst>
              <a:ahLst/>
              <a:cxnLst/>
              <a:rect l="T0" t="T1" r="T2" b="T3"/>
              <a:pathLst/>
            </a:custGeom>
            <a:solidFill>
              <a:srgbClr val="AD968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237" name="Google Shape;569;p45">
              <a:extLst>
                <a:ext uri="{FF2B5EF4-FFF2-40B4-BE49-F238E27FC236}">
                  <a16:creationId xmlns:a16="http://schemas.microsoft.com/office/drawing/2014/main" id="{21BE06C3-B5D1-7F14-E6EE-CE500D2F6C22}"/>
                </a:ext>
              </a:extLst>
            </p:cNvPr>
            <p:cNvSpPr>
              <a:spLocks noChangeArrowheads="1"/>
            </p:cNvSpPr>
            <p:nvPr/>
          </p:nvSpPr>
          <p:spPr bwMode="auto">
            <a:xfrm>
              <a:off x="1348550" y="264975"/>
              <a:ext cx="1562725" cy="1385775"/>
            </a:xfrm>
            <a:custGeom>
              <a:avLst/>
              <a:gdLst>
                <a:gd name="T0" fmla="*/ 0 w 62509"/>
                <a:gd name="T1" fmla="*/ 0 h 55431"/>
                <a:gd name="T2" fmla="*/ 62509 w 62509"/>
                <a:gd name="T3" fmla="*/ 55431 h 55431"/>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sp>
        <p:nvSpPr>
          <p:cNvPr id="8238" name="กล่องข้อความ 5">
            <a:extLst>
              <a:ext uri="{FF2B5EF4-FFF2-40B4-BE49-F238E27FC236}">
                <a16:creationId xmlns:a16="http://schemas.microsoft.com/office/drawing/2014/main" id="{D4AA247E-EEEF-3EF8-2B55-918F9BFB792D}"/>
              </a:ext>
            </a:extLst>
          </p:cNvPr>
          <p:cNvSpPr txBox="1">
            <a:spLocks noChangeArrowheads="1"/>
          </p:cNvSpPr>
          <p:nvPr/>
        </p:nvSpPr>
        <p:spPr bwMode="auto">
          <a:xfrm>
            <a:off x="514838" y="215775"/>
            <a:ext cx="4852239" cy="4524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9600" b="1" i="0" u="none" strike="noStrike" kern="1200" cap="none" spc="0" normalizeH="0" baseline="0" noProof="0" dirty="0">
                <a:ln>
                  <a:noFill/>
                </a:ln>
                <a:solidFill>
                  <a:srgbClr val="7F694C"/>
                </a:solidFill>
                <a:effectLst/>
                <a:uLnTx/>
                <a:uFillTx/>
                <a:latin typeface="Aptos" panose="020B0004020202020204" pitchFamily="34" charset="0"/>
                <a:ea typeface="Tahoma" panose="020B0604030504040204" pitchFamily="34" charset="0"/>
                <a:cs typeface="Tahoma" panose="020B0604030504040204" pitchFamily="34" charset="0"/>
                <a:sym typeface="Arial" panose="020B0604020202020204" pitchFamily="34" charset="0"/>
              </a:rPr>
              <a:t>II. Đọc hiểu văn bản</a:t>
            </a:r>
            <a:endParaRPr kumimoji="0" lang="en-US" altLang="zh-CN" sz="9600" b="1" i="0" u="none" strike="noStrike" kern="1200" cap="none" spc="0" normalizeH="0" baseline="0" noProof="0" dirty="0">
              <a:ln>
                <a:noFill/>
              </a:ln>
              <a:solidFill>
                <a:srgbClr val="7F694C"/>
              </a:solidFill>
              <a:effectLst/>
              <a:uLnTx/>
              <a:uFillTx/>
              <a:latin typeface="Aptos" panose="020B0004020202020204" pitchFamily="34" charset="0"/>
              <a:ea typeface="Tahoma" panose="020B0604030504040204" pitchFamily="34" charset="0"/>
              <a:cs typeface="Tahoma" panose="020B060403050404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238"/>
                                        </p:tgtEl>
                                        <p:attrNameLst>
                                          <p:attrName>style.visibility</p:attrName>
                                        </p:attrNameLst>
                                      </p:cBhvr>
                                      <p:to>
                                        <p:strVal val="visible"/>
                                      </p:to>
                                    </p:set>
                                    <p:animEffect transition="in" filter="barn(inVertical)">
                                      <p:cBhvr>
                                        <p:cTn id="7" dur="500"/>
                                        <p:tgtEl>
                                          <p:spTgt spid="8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15;p3">
            <a:extLst>
              <a:ext uri="{FF2B5EF4-FFF2-40B4-BE49-F238E27FC236}">
                <a16:creationId xmlns:a16="http://schemas.microsoft.com/office/drawing/2014/main" id="{831932BA-7096-88BF-D204-3EBD374563F4}"/>
              </a:ext>
            </a:extLst>
          </p:cNvPr>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85057"/>
            <a:ext cx="5560743" cy="542005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5" name="TextBox 4">
            <a:extLst>
              <a:ext uri="{FF2B5EF4-FFF2-40B4-BE49-F238E27FC236}">
                <a16:creationId xmlns:a16="http://schemas.microsoft.com/office/drawing/2014/main" id="{BF8407DD-13A8-66AE-0360-16BC1D7CEFF9}"/>
              </a:ext>
            </a:extLst>
          </p:cNvPr>
          <p:cNvSpPr txBox="1"/>
          <p:nvPr/>
        </p:nvSpPr>
        <p:spPr>
          <a:xfrm>
            <a:off x="5765761" y="906242"/>
            <a:ext cx="5174382" cy="5309501"/>
          </a:xfrm>
          <a:prstGeom prst="rect">
            <a:avLst/>
          </a:prstGeom>
        </p:spPr>
        <p:txBody>
          <a:bodyPr vert="horz" lIns="91440" tIns="45720" rIns="91440" bIns="45720" rtlCol="0">
            <a:noAutofit/>
          </a:bodyPr>
          <a:lstStyle/>
          <a:p>
            <a:pPr indent="-228600" algn="just">
              <a:lnSpc>
                <a:spcPct val="170000"/>
              </a:lnSpc>
              <a:spcAft>
                <a:spcPts val="600"/>
              </a:spcAft>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Nhóm 1,3: </a:t>
            </a:r>
            <a:r>
              <a:rPr lang="vi-VN" sz="2000" b="1" i="0" dirty="0">
                <a:solidFill>
                  <a:srgbClr val="000000"/>
                </a:solidFill>
                <a:effectLst/>
                <a:latin typeface="Open Sans" panose="020B0606030504020204" pitchFamily="34" charset="0"/>
              </a:rPr>
              <a:t>Câu 3 (trang 24 sgk Ngữ văn 12 Tập 1):</a:t>
            </a:r>
            <a:r>
              <a:rPr lang="vi-VN" sz="2000" b="0" i="0" dirty="0">
                <a:solidFill>
                  <a:srgbClr val="000000"/>
                </a:solidFill>
                <a:effectLst/>
                <a:latin typeface="Open Sans" panose="020B0606030504020204" pitchFamily="34" charset="0"/>
              </a:rPr>
              <a:t>Nguyên nhân nào khiến ông Diều muốn đi săn? Hoạt động đi săn của ông Diểu được miêu tả như thế nào trong truyện?</a:t>
            </a:r>
            <a:endParaRPr lang="vi-VN" sz="2000" dirty="0">
              <a:latin typeface="Times New Roman" panose="02020603050405020304" pitchFamily="18" charset="0"/>
              <a:cs typeface="Times New Roman" panose="02020603050405020304" pitchFamily="18" charset="0"/>
            </a:endParaRPr>
          </a:p>
          <a:p>
            <a:pPr indent="-228600" algn="just">
              <a:lnSpc>
                <a:spcPct val="170000"/>
              </a:lnSpc>
              <a:spcAft>
                <a:spcPts val="600"/>
              </a:spcAft>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Nhóm 2,4: </a:t>
            </a:r>
            <a:r>
              <a:rPr lang="en-US" sz="2000" b="1" i="0" dirty="0" err="1">
                <a:solidFill>
                  <a:srgbClr val="000000"/>
                </a:solidFill>
                <a:effectLst/>
                <a:latin typeface="Open Sans" panose="020B0606030504020204" pitchFamily="34" charset="0"/>
              </a:rPr>
              <a:t>Câu</a:t>
            </a:r>
            <a:r>
              <a:rPr lang="en-US" sz="2000" b="1" i="0" dirty="0">
                <a:solidFill>
                  <a:srgbClr val="000000"/>
                </a:solidFill>
                <a:effectLst/>
                <a:latin typeface="Open Sans" panose="020B0606030504020204" pitchFamily="34" charset="0"/>
              </a:rPr>
              <a:t> 4 (</a:t>
            </a:r>
            <a:r>
              <a:rPr lang="en-US" sz="2000" b="1" i="0" dirty="0" err="1">
                <a:solidFill>
                  <a:srgbClr val="000000"/>
                </a:solidFill>
                <a:effectLst/>
                <a:latin typeface="Open Sans" panose="020B0606030504020204" pitchFamily="34" charset="0"/>
              </a:rPr>
              <a:t>trang</a:t>
            </a:r>
            <a:r>
              <a:rPr lang="en-US" sz="2000" b="1" i="0" dirty="0">
                <a:solidFill>
                  <a:srgbClr val="000000"/>
                </a:solidFill>
                <a:effectLst/>
                <a:latin typeface="Open Sans" panose="020B0606030504020204" pitchFamily="34" charset="0"/>
              </a:rPr>
              <a:t> 24 </a:t>
            </a:r>
            <a:r>
              <a:rPr lang="en-US" sz="2000" b="1" i="0" dirty="0" err="1">
                <a:solidFill>
                  <a:srgbClr val="000000"/>
                </a:solidFill>
                <a:effectLst/>
                <a:latin typeface="Open Sans" panose="020B0606030504020204" pitchFamily="34" charset="0"/>
              </a:rPr>
              <a:t>sgk</a:t>
            </a:r>
            <a:r>
              <a:rPr lang="en-US" sz="2000" b="1" i="0" dirty="0">
                <a:solidFill>
                  <a:srgbClr val="000000"/>
                </a:solidFill>
                <a:effectLst/>
                <a:latin typeface="Open Sans" panose="020B0606030504020204" pitchFamily="34" charset="0"/>
              </a:rPr>
              <a:t> </a:t>
            </a:r>
            <a:r>
              <a:rPr lang="en-US" sz="2000" b="1" i="0" dirty="0" err="1">
                <a:solidFill>
                  <a:srgbClr val="000000"/>
                </a:solidFill>
                <a:effectLst/>
                <a:latin typeface="Open Sans" panose="020B0606030504020204" pitchFamily="34" charset="0"/>
              </a:rPr>
              <a:t>Ngữ</a:t>
            </a:r>
            <a:r>
              <a:rPr lang="en-US" sz="2000" b="1" i="0" dirty="0">
                <a:solidFill>
                  <a:srgbClr val="000000"/>
                </a:solidFill>
                <a:effectLst/>
                <a:latin typeface="Open Sans" panose="020B0606030504020204" pitchFamily="34" charset="0"/>
              </a:rPr>
              <a:t> </a:t>
            </a:r>
            <a:r>
              <a:rPr lang="en-US" sz="2000" b="1" i="0" dirty="0" err="1">
                <a:solidFill>
                  <a:srgbClr val="000000"/>
                </a:solidFill>
                <a:effectLst/>
                <a:latin typeface="Open Sans" panose="020B0606030504020204" pitchFamily="34" charset="0"/>
              </a:rPr>
              <a:t>văn</a:t>
            </a:r>
            <a:r>
              <a:rPr lang="en-US" sz="2000" b="1" i="0" dirty="0">
                <a:solidFill>
                  <a:srgbClr val="000000"/>
                </a:solidFill>
                <a:effectLst/>
                <a:latin typeface="Open Sans" panose="020B0606030504020204" pitchFamily="34" charset="0"/>
              </a:rPr>
              <a:t> 12 </a:t>
            </a:r>
            <a:r>
              <a:rPr lang="en-US" sz="2000" b="1" i="0" dirty="0" err="1">
                <a:solidFill>
                  <a:srgbClr val="000000"/>
                </a:solidFill>
                <a:effectLst/>
                <a:latin typeface="Open Sans" panose="020B0606030504020204" pitchFamily="34" charset="0"/>
              </a:rPr>
              <a:t>Tập</a:t>
            </a:r>
            <a:r>
              <a:rPr lang="en-US" sz="2000" b="1" i="0" dirty="0">
                <a:solidFill>
                  <a:srgbClr val="000000"/>
                </a:solidFill>
                <a:effectLst/>
                <a:latin typeface="Open Sans" panose="020B0606030504020204" pitchFamily="34" charset="0"/>
              </a:rPr>
              <a:t> 1):</a:t>
            </a:r>
            <a:r>
              <a:rPr lang="en-US" sz="2000" b="0" i="0" dirty="0" err="1">
                <a:solidFill>
                  <a:srgbClr val="000000"/>
                </a:solidFill>
                <a:effectLst/>
                <a:latin typeface="Open Sans" panose="020B0606030504020204" pitchFamily="34" charset="0"/>
              </a:rPr>
              <a:t>Tìm</a:t>
            </a:r>
            <a:r>
              <a:rPr lang="en-US" sz="2000" b="0" i="0" dirty="0">
                <a:solidFill>
                  <a:srgbClr val="000000"/>
                </a:solidFill>
                <a:effectLst/>
                <a:latin typeface="Open Sans" panose="020B0606030504020204" pitchFamily="34" charset="0"/>
              </a:rPr>
              <a:t> và </a:t>
            </a:r>
            <a:r>
              <a:rPr lang="en-US" sz="2000" b="0" i="0" dirty="0" err="1">
                <a:solidFill>
                  <a:srgbClr val="000000"/>
                </a:solidFill>
                <a:effectLst/>
                <a:latin typeface="Open Sans" panose="020B0606030504020204" pitchFamily="34" charset="0"/>
              </a:rPr>
              <a:t>phân</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tích</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những</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nguyên</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nhân</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khiến</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ông</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Diểu</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đi</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đến</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quyết</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định</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phóng</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sinh</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cho</a:t>
            </a:r>
            <a:r>
              <a:rPr lang="en-US" sz="2000" b="0" i="0" dirty="0">
                <a:solidFill>
                  <a:srgbClr val="000000"/>
                </a:solidFill>
                <a:effectLst/>
                <a:latin typeface="Open Sans" panose="020B0606030504020204" pitchFamily="34" charset="0"/>
              </a:rPr>
              <a:t> con </a:t>
            </a:r>
            <a:r>
              <a:rPr lang="en-US" sz="2000" b="0" i="0" dirty="0" err="1">
                <a:solidFill>
                  <a:srgbClr val="000000"/>
                </a:solidFill>
                <a:effectLst/>
                <a:latin typeface="Open Sans" panose="020B0606030504020204" pitchFamily="34" charset="0"/>
              </a:rPr>
              <a:t>khỉ</a:t>
            </a:r>
            <a:r>
              <a:rPr lang="en-US" sz="2000" b="0" i="0" dirty="0">
                <a:solidFill>
                  <a:srgbClr val="000000"/>
                </a:solidFill>
                <a:effectLst/>
                <a:latin typeface="Open Sans" panose="020B0606030504020204" pitchFamily="34" charset="0"/>
              </a:rPr>
              <a:t> </a:t>
            </a:r>
            <a:r>
              <a:rPr lang="en-US" sz="2000" b="0" i="0" dirty="0" err="1">
                <a:solidFill>
                  <a:srgbClr val="000000"/>
                </a:solidFill>
                <a:effectLst/>
                <a:latin typeface="Open Sans" panose="020B0606030504020204" pitchFamily="34" charset="0"/>
              </a:rPr>
              <a:t>đực</a:t>
            </a:r>
            <a:r>
              <a:rPr lang="en-US" sz="2000" b="0" i="0" dirty="0">
                <a:solidFill>
                  <a:srgbClr val="000000"/>
                </a:solidFill>
                <a:effectLst/>
                <a:latin typeface="Open Sans" panose="020B0606030504020204" pitchFamily="34" charset="0"/>
              </a:rPr>
              <a:t>?</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EDE9CD-E84A-AF66-D750-B2FE5BB48B0F}"/>
              </a:ext>
            </a:extLst>
          </p:cNvPr>
          <p:cNvSpPr txBox="1"/>
          <p:nvPr/>
        </p:nvSpPr>
        <p:spPr>
          <a:xfrm>
            <a:off x="772102" y="1622486"/>
            <a:ext cx="4257099" cy="2062103"/>
          </a:xfrm>
          <a:prstGeom prst="rect">
            <a:avLst/>
          </a:prstGeom>
          <a:noFill/>
        </p:spPr>
        <p:txBody>
          <a:bodyPr wrap="square" rtlCol="0">
            <a:spAutoFit/>
          </a:bodyPr>
          <a:lstStyle/>
          <a:p>
            <a:r>
              <a:rPr lang="vi-VN" sz="3200" dirty="0">
                <a:solidFill>
                  <a:srgbClr val="00B0F0"/>
                </a:solidFill>
              </a:rPr>
              <a:t>THẢO LUẬN NHÓM </a:t>
            </a:r>
          </a:p>
          <a:p>
            <a:r>
              <a:rPr lang="vi-VN" sz="3200" dirty="0">
                <a:solidFill>
                  <a:srgbClr val="00B0F0"/>
                </a:solidFill>
              </a:rPr>
              <a:t>Thời gian: 10 phút</a:t>
            </a:r>
          </a:p>
          <a:p>
            <a:pPr marL="457200" indent="-457200">
              <a:buFont typeface="Arial" panose="020B0604020202020204" pitchFamily="34" charset="0"/>
              <a:buChar char="•"/>
            </a:pPr>
            <a:r>
              <a:rPr lang="vi-VN" sz="3200" dirty="0">
                <a:solidFill>
                  <a:srgbClr val="C00000"/>
                </a:solidFill>
              </a:rPr>
              <a:t>Thảo luận: 5 phút; </a:t>
            </a:r>
          </a:p>
          <a:p>
            <a:pPr marL="457200" indent="-457200">
              <a:buFont typeface="Arial" panose="020B0604020202020204" pitchFamily="34" charset="0"/>
              <a:buChar char="•"/>
            </a:pPr>
            <a:r>
              <a:rPr lang="vi-VN" sz="3200" dirty="0">
                <a:solidFill>
                  <a:srgbClr val="C00000"/>
                </a:solidFill>
              </a:rPr>
              <a:t>Trình bày: 5 phút;</a:t>
            </a:r>
            <a:endParaRPr lang="en-US" sz="3200" dirty="0">
              <a:solidFill>
                <a:srgbClr val="C00000"/>
              </a:solidFill>
            </a:endParaRPr>
          </a:p>
        </p:txBody>
      </p:sp>
    </p:spTree>
    <p:extLst>
      <p:ext uri="{BB962C8B-B14F-4D97-AF65-F5344CB8AC3E}">
        <p14:creationId xmlns:p14="http://schemas.microsoft.com/office/powerpoint/2010/main" val="222622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12290" name="Google Shape;15;p3">
            <a:extLst>
              <a:ext uri="{FF2B5EF4-FFF2-40B4-BE49-F238E27FC236}">
                <a16:creationId xmlns:a16="http://schemas.microsoft.com/office/drawing/2014/main" id="{075D3B1E-0ED2-1E90-6E2B-0519A54B7984}"/>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56" y="-197495"/>
            <a:ext cx="2724100" cy="298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2291" name="Google Shape;16;p3">
            <a:extLst>
              <a:ext uri="{FF2B5EF4-FFF2-40B4-BE49-F238E27FC236}">
                <a16:creationId xmlns:a16="http://schemas.microsoft.com/office/drawing/2014/main" id="{B75CCFB1-6EC2-2E78-E3BB-D82E2B183CC9}"/>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293" name="Google Shape;526;p45">
            <a:extLst>
              <a:ext uri="{FF2B5EF4-FFF2-40B4-BE49-F238E27FC236}">
                <a16:creationId xmlns:a16="http://schemas.microsoft.com/office/drawing/2014/main" id="{048E4EC7-E3DC-E074-76B6-EB78EC4F3576}"/>
              </a:ext>
            </a:extLst>
          </p:cNvPr>
          <p:cNvSpPr>
            <a:spLocks noGrp="1" noChangeArrowheads="1"/>
          </p:cNvSpPr>
          <p:nvPr>
            <p:ph type="title" idx="4294967295"/>
          </p:nvPr>
        </p:nvSpPr>
        <p:spPr bwMode="auto">
          <a:xfrm>
            <a:off x="927231" y="863600"/>
            <a:ext cx="9783632" cy="116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pPr>
              <a:buClr>
                <a:schemeClr val="accent2"/>
              </a:buClr>
            </a:pPr>
            <a:r>
              <a:rPr lang="vi-VN" altLang="en-US" sz="8000" dirty="0">
                <a:solidFill>
                  <a:schemeClr val="tx2">
                    <a:lumMod val="10000"/>
                  </a:schemeClr>
                </a:solidFill>
                <a:latin typeface="Cambria" panose="02040503050406030204" pitchFamily="18" charset="0"/>
                <a:sym typeface="Cambria" panose="02040503050406030204" pitchFamily="18" charset="0"/>
              </a:rPr>
              <a:t>1. Nhân vật ông Diểu</a:t>
            </a:r>
            <a:endParaRPr lang="en-US" altLang="en-US" dirty="0">
              <a:solidFill>
                <a:schemeClr val="tx2">
                  <a:lumMod val="10000"/>
                </a:schemeClr>
              </a:solidFill>
            </a:endParaRPr>
          </a:p>
        </p:txBody>
      </p:sp>
      <p:sp>
        <p:nvSpPr>
          <p:cNvPr id="12294" name="Google Shape;528;p45">
            <a:extLst>
              <a:ext uri="{FF2B5EF4-FFF2-40B4-BE49-F238E27FC236}">
                <a16:creationId xmlns:a16="http://schemas.microsoft.com/office/drawing/2014/main" id="{B3FD8A2A-EB26-F8D8-766B-538F16539763}"/>
              </a:ext>
            </a:extLst>
          </p:cNvPr>
          <p:cNvSpPr>
            <a:spLocks noChangeArrowheads="1"/>
          </p:cNvSpPr>
          <p:nvPr/>
        </p:nvSpPr>
        <p:spPr bwMode="auto">
          <a:xfrm>
            <a:off x="5762625" y="3140075"/>
            <a:ext cx="388938" cy="388938"/>
          </a:xfrm>
          <a:custGeom>
            <a:avLst/>
            <a:gdLst>
              <a:gd name="T0" fmla="*/ 0 w 7994"/>
              <a:gd name="T1" fmla="*/ 0 h 7994"/>
              <a:gd name="T2" fmla="*/ 7994 w 7994"/>
              <a:gd name="T3" fmla="*/ 7994 h 7994"/>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295" name="Google Shape;529;p45">
            <a:extLst>
              <a:ext uri="{FF2B5EF4-FFF2-40B4-BE49-F238E27FC236}">
                <a16:creationId xmlns:a16="http://schemas.microsoft.com/office/drawing/2014/main" id="{D625296B-9939-2B60-1CB9-C21DD5E179F2}"/>
              </a:ext>
            </a:extLst>
          </p:cNvPr>
          <p:cNvSpPr>
            <a:spLocks noChangeArrowheads="1"/>
          </p:cNvSpPr>
          <p:nvPr/>
        </p:nvSpPr>
        <p:spPr bwMode="auto">
          <a:xfrm>
            <a:off x="7769225" y="941388"/>
            <a:ext cx="469900" cy="471487"/>
          </a:xfrm>
          <a:custGeom>
            <a:avLst/>
            <a:gdLst>
              <a:gd name="T0" fmla="*/ 0 w 2931"/>
              <a:gd name="T1" fmla="*/ 0 h 2930"/>
              <a:gd name="T2" fmla="*/ 2931 w 2931"/>
              <a:gd name="T3" fmla="*/ 2930 h 2930"/>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296" name="Google Shape;530;p45">
            <a:extLst>
              <a:ext uri="{FF2B5EF4-FFF2-40B4-BE49-F238E27FC236}">
                <a16:creationId xmlns:a16="http://schemas.microsoft.com/office/drawing/2014/main" id="{A6A85F12-C997-E2A3-B998-2E87A969D8D2}"/>
              </a:ext>
            </a:extLst>
          </p:cNvPr>
          <p:cNvSpPr>
            <a:spLocks noChangeArrowheads="1"/>
          </p:cNvSpPr>
          <p:nvPr/>
        </p:nvSpPr>
        <p:spPr bwMode="auto">
          <a:xfrm>
            <a:off x="9940925" y="2097088"/>
            <a:ext cx="769938" cy="769937"/>
          </a:xfrm>
          <a:custGeom>
            <a:avLst/>
            <a:gdLst>
              <a:gd name="T0" fmla="*/ 0 w 4207"/>
              <a:gd name="T1" fmla="*/ 0 h 4207"/>
              <a:gd name="T2" fmla="*/ 4207 w 4207"/>
              <a:gd name="T3" fmla="*/ 4207 h 4207"/>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nvGrpSpPr>
          <p:cNvPr id="12297" name="Group 9">
            <a:extLst>
              <a:ext uri="{FF2B5EF4-FFF2-40B4-BE49-F238E27FC236}">
                <a16:creationId xmlns:a16="http://schemas.microsoft.com/office/drawing/2014/main" id="{B5E0CB19-4512-45DE-05F4-6742BC670991}"/>
              </a:ext>
            </a:extLst>
          </p:cNvPr>
          <p:cNvGrpSpPr>
            <a:grpSpLocks/>
          </p:cNvGrpSpPr>
          <p:nvPr/>
        </p:nvGrpSpPr>
        <p:grpSpPr bwMode="auto">
          <a:xfrm>
            <a:off x="5032375" y="2700338"/>
            <a:ext cx="6721475" cy="3294062"/>
            <a:chOff x="0" y="0"/>
            <a:chExt cx="4195525" cy="2055425"/>
          </a:xfrm>
        </p:grpSpPr>
        <p:sp>
          <p:nvSpPr>
            <p:cNvPr id="12298" name="Google Shape;532;p45">
              <a:extLst>
                <a:ext uri="{FF2B5EF4-FFF2-40B4-BE49-F238E27FC236}">
                  <a16:creationId xmlns:a16="http://schemas.microsoft.com/office/drawing/2014/main" id="{35B33166-47AE-1CC2-FA06-C799EB08A5C2}"/>
                </a:ext>
              </a:extLst>
            </p:cNvPr>
            <p:cNvSpPr>
              <a:spLocks noChangeArrowheads="1"/>
            </p:cNvSpPr>
            <p:nvPr/>
          </p:nvSpPr>
          <p:spPr bwMode="auto">
            <a:xfrm>
              <a:off x="0" y="1690150"/>
              <a:ext cx="4195525" cy="365275"/>
            </a:xfrm>
            <a:custGeom>
              <a:avLst/>
              <a:gdLst>
                <a:gd name="T0" fmla="*/ 0 w 167821"/>
                <a:gd name="T1" fmla="*/ 0 h 14611"/>
                <a:gd name="T2" fmla="*/ 167821 w 167821"/>
                <a:gd name="T3" fmla="*/ 14611 h 14611"/>
              </a:gdLst>
              <a:ahLst/>
              <a:cxnLst/>
              <a:rect l="T0" t="T1" r="T2" b="T3"/>
              <a:pathLst/>
            </a:custGeom>
            <a:solidFill>
              <a:srgbClr val="44373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299" name="Google Shape;533;p45">
              <a:extLst>
                <a:ext uri="{FF2B5EF4-FFF2-40B4-BE49-F238E27FC236}">
                  <a16:creationId xmlns:a16="http://schemas.microsoft.com/office/drawing/2014/main" id="{96B49AC1-EE77-201A-5004-ABBE62C54C59}"/>
                </a:ext>
              </a:extLst>
            </p:cNvPr>
            <p:cNvSpPr>
              <a:spLocks noChangeArrowheads="1"/>
            </p:cNvSpPr>
            <p:nvPr/>
          </p:nvSpPr>
          <p:spPr bwMode="auto">
            <a:xfrm>
              <a:off x="1429350" y="699425"/>
              <a:ext cx="117625" cy="144300"/>
            </a:xfrm>
            <a:custGeom>
              <a:avLst/>
              <a:gdLst>
                <a:gd name="T0" fmla="*/ 0 w 4705"/>
                <a:gd name="T1" fmla="*/ 0 h 5772"/>
                <a:gd name="T2" fmla="*/ 4705 w 4705"/>
                <a:gd name="T3" fmla="*/ 5772 h 5772"/>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0" name="Google Shape;534;p45">
              <a:extLst>
                <a:ext uri="{FF2B5EF4-FFF2-40B4-BE49-F238E27FC236}">
                  <a16:creationId xmlns:a16="http://schemas.microsoft.com/office/drawing/2014/main" id="{85BC57AB-AD82-E02C-A292-466A4A27B8DB}"/>
                </a:ext>
              </a:extLst>
            </p:cNvPr>
            <p:cNvSpPr>
              <a:spLocks noChangeArrowheads="1"/>
            </p:cNvSpPr>
            <p:nvPr/>
          </p:nvSpPr>
          <p:spPr bwMode="auto">
            <a:xfrm>
              <a:off x="1325950" y="329175"/>
              <a:ext cx="120100" cy="133000"/>
            </a:xfrm>
            <a:custGeom>
              <a:avLst/>
              <a:gdLst>
                <a:gd name="T0" fmla="*/ 0 w 4804"/>
                <a:gd name="T1" fmla="*/ 0 h 5320"/>
                <a:gd name="T2" fmla="*/ 4804 w 4804"/>
                <a:gd name="T3" fmla="*/ 5320 h 532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1" name="Google Shape;535;p45">
              <a:extLst>
                <a:ext uri="{FF2B5EF4-FFF2-40B4-BE49-F238E27FC236}">
                  <a16:creationId xmlns:a16="http://schemas.microsoft.com/office/drawing/2014/main" id="{81481157-3E09-36E5-B269-83674F8BC763}"/>
                </a:ext>
              </a:extLst>
            </p:cNvPr>
            <p:cNvSpPr>
              <a:spLocks noChangeArrowheads="1"/>
            </p:cNvSpPr>
            <p:nvPr/>
          </p:nvSpPr>
          <p:spPr bwMode="auto">
            <a:xfrm>
              <a:off x="1838825" y="730300"/>
              <a:ext cx="75075" cy="90900"/>
            </a:xfrm>
            <a:custGeom>
              <a:avLst/>
              <a:gdLst>
                <a:gd name="T0" fmla="*/ 0 w 3003"/>
                <a:gd name="T1" fmla="*/ 0 h 3636"/>
                <a:gd name="T2" fmla="*/ 3003 w 3003"/>
                <a:gd name="T3" fmla="*/ 3636 h 3636"/>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2" name="Google Shape;536;p45">
              <a:extLst>
                <a:ext uri="{FF2B5EF4-FFF2-40B4-BE49-F238E27FC236}">
                  <a16:creationId xmlns:a16="http://schemas.microsoft.com/office/drawing/2014/main" id="{4D1AD984-511B-A4BF-F3DF-6541DA19D7E7}"/>
                </a:ext>
              </a:extLst>
            </p:cNvPr>
            <p:cNvSpPr>
              <a:spLocks noChangeArrowheads="1"/>
            </p:cNvSpPr>
            <p:nvPr/>
          </p:nvSpPr>
          <p:spPr bwMode="auto">
            <a:xfrm>
              <a:off x="2114850" y="1186450"/>
              <a:ext cx="88425" cy="103425"/>
            </a:xfrm>
            <a:custGeom>
              <a:avLst/>
              <a:gdLst>
                <a:gd name="T0" fmla="*/ 0 w 3537"/>
                <a:gd name="T1" fmla="*/ 0 h 4137"/>
                <a:gd name="T2" fmla="*/ 3537 w 3537"/>
                <a:gd name="T3" fmla="*/ 4137 h 4137"/>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3" name="Google Shape;537;p45">
              <a:extLst>
                <a:ext uri="{FF2B5EF4-FFF2-40B4-BE49-F238E27FC236}">
                  <a16:creationId xmlns:a16="http://schemas.microsoft.com/office/drawing/2014/main" id="{74E3B508-0F0D-6415-85DB-CC43B6BBB8ED}"/>
                </a:ext>
              </a:extLst>
            </p:cNvPr>
            <p:cNvSpPr>
              <a:spLocks noChangeArrowheads="1"/>
            </p:cNvSpPr>
            <p:nvPr/>
          </p:nvSpPr>
          <p:spPr bwMode="auto">
            <a:xfrm>
              <a:off x="2651050" y="952125"/>
              <a:ext cx="90925" cy="111750"/>
            </a:xfrm>
            <a:custGeom>
              <a:avLst/>
              <a:gdLst>
                <a:gd name="T0" fmla="*/ 0 w 3637"/>
                <a:gd name="T1" fmla="*/ 0 h 4470"/>
                <a:gd name="T2" fmla="*/ 3637 w 3637"/>
                <a:gd name="T3" fmla="*/ 4470 h 447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4" name="Google Shape;538;p45">
              <a:extLst>
                <a:ext uri="{FF2B5EF4-FFF2-40B4-BE49-F238E27FC236}">
                  <a16:creationId xmlns:a16="http://schemas.microsoft.com/office/drawing/2014/main" id="{0EC4B64C-51E7-86F5-3231-16E612873C86}"/>
                </a:ext>
              </a:extLst>
            </p:cNvPr>
            <p:cNvSpPr>
              <a:spLocks noChangeArrowheads="1"/>
            </p:cNvSpPr>
            <p:nvPr/>
          </p:nvSpPr>
          <p:spPr bwMode="auto">
            <a:xfrm>
              <a:off x="1988925" y="553500"/>
              <a:ext cx="25" cy="25"/>
            </a:xfrm>
            <a:custGeom>
              <a:avLst/>
              <a:gdLst>
                <a:gd name="T0" fmla="*/ 0 w 1"/>
                <a:gd name="T1" fmla="*/ 0 h 1"/>
                <a:gd name="T2" fmla="*/ 1 w 1"/>
                <a:gd name="T3" fmla="*/ 1 h 1"/>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5" name="Google Shape;539;p45">
              <a:extLst>
                <a:ext uri="{FF2B5EF4-FFF2-40B4-BE49-F238E27FC236}">
                  <a16:creationId xmlns:a16="http://schemas.microsoft.com/office/drawing/2014/main" id="{A3BD16E1-658F-BE4B-ACEF-B7728E4742FA}"/>
                </a:ext>
              </a:extLst>
            </p:cNvPr>
            <p:cNvSpPr>
              <a:spLocks noChangeArrowheads="1"/>
            </p:cNvSpPr>
            <p:nvPr/>
          </p:nvSpPr>
          <p:spPr bwMode="auto">
            <a:xfrm>
              <a:off x="2037300" y="1198950"/>
              <a:ext cx="110925" cy="147625"/>
            </a:xfrm>
            <a:custGeom>
              <a:avLst/>
              <a:gdLst>
                <a:gd name="T0" fmla="*/ 0 w 4437"/>
                <a:gd name="T1" fmla="*/ 0 h 5905"/>
                <a:gd name="T2" fmla="*/ 4437 w 4437"/>
                <a:gd name="T3" fmla="*/ 5905 h 5905"/>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6" name="Google Shape;540;p45">
              <a:extLst>
                <a:ext uri="{FF2B5EF4-FFF2-40B4-BE49-F238E27FC236}">
                  <a16:creationId xmlns:a16="http://schemas.microsoft.com/office/drawing/2014/main" id="{421FFC93-1D23-239C-0096-A048F7F1F98F}"/>
                </a:ext>
              </a:extLst>
            </p:cNvPr>
            <p:cNvSpPr>
              <a:spLocks noChangeArrowheads="1"/>
            </p:cNvSpPr>
            <p:nvPr/>
          </p:nvSpPr>
          <p:spPr bwMode="auto">
            <a:xfrm>
              <a:off x="2217425" y="1385675"/>
              <a:ext cx="1752925" cy="415425"/>
            </a:xfrm>
            <a:custGeom>
              <a:avLst/>
              <a:gdLst>
                <a:gd name="T0" fmla="*/ 0 w 70117"/>
                <a:gd name="T1" fmla="*/ 0 h 16617"/>
                <a:gd name="T2" fmla="*/ 70117 w 70117"/>
                <a:gd name="T3" fmla="*/ 16617 h 16617"/>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7" name="Google Shape;541;p45">
              <a:extLst>
                <a:ext uri="{FF2B5EF4-FFF2-40B4-BE49-F238E27FC236}">
                  <a16:creationId xmlns:a16="http://schemas.microsoft.com/office/drawing/2014/main" id="{6EE4E812-EF4C-32A0-5907-90C10F6D618B}"/>
                </a:ext>
              </a:extLst>
            </p:cNvPr>
            <p:cNvSpPr>
              <a:spLocks noChangeArrowheads="1"/>
            </p:cNvSpPr>
            <p:nvPr/>
          </p:nvSpPr>
          <p:spPr bwMode="auto">
            <a:xfrm>
              <a:off x="311900" y="1342575"/>
              <a:ext cx="1831325" cy="458825"/>
            </a:xfrm>
            <a:custGeom>
              <a:avLst/>
              <a:gdLst>
                <a:gd name="T0" fmla="*/ 0 w 73253"/>
                <a:gd name="T1" fmla="*/ 0 h 18353"/>
                <a:gd name="T2" fmla="*/ 73253 w 73253"/>
                <a:gd name="T3" fmla="*/ 18353 h 18353"/>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8" name="Google Shape;542;p45">
              <a:extLst>
                <a:ext uri="{FF2B5EF4-FFF2-40B4-BE49-F238E27FC236}">
                  <a16:creationId xmlns:a16="http://schemas.microsoft.com/office/drawing/2014/main" id="{797AA9CA-3AA9-E4A4-0406-E161B867DC71}"/>
                </a:ext>
              </a:extLst>
            </p:cNvPr>
            <p:cNvSpPr>
              <a:spLocks noChangeArrowheads="1"/>
            </p:cNvSpPr>
            <p:nvPr/>
          </p:nvSpPr>
          <p:spPr bwMode="auto">
            <a:xfrm>
              <a:off x="2941275" y="580175"/>
              <a:ext cx="502050" cy="271450"/>
            </a:xfrm>
            <a:custGeom>
              <a:avLst/>
              <a:gdLst>
                <a:gd name="T0" fmla="*/ 0 w 20082"/>
                <a:gd name="T1" fmla="*/ 0 h 10858"/>
                <a:gd name="T2" fmla="*/ 20082 w 20082"/>
                <a:gd name="T3" fmla="*/ 10858 h 10858"/>
              </a:gdLst>
              <a:ahLst/>
              <a:cxnLst/>
              <a:rect l="T0" t="T1" r="T2" b="T3"/>
              <a:pathLst/>
            </a:custGeom>
            <a:solidFill>
              <a:srgbClr val="BEA38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09" name="Google Shape;543;p45">
              <a:extLst>
                <a:ext uri="{FF2B5EF4-FFF2-40B4-BE49-F238E27FC236}">
                  <a16:creationId xmlns:a16="http://schemas.microsoft.com/office/drawing/2014/main" id="{99B56ADE-E600-4F89-8607-1B793E5BFC16}"/>
                </a:ext>
              </a:extLst>
            </p:cNvPr>
            <p:cNvSpPr>
              <a:spLocks noChangeArrowheads="1"/>
            </p:cNvSpPr>
            <p:nvPr/>
          </p:nvSpPr>
          <p:spPr bwMode="auto">
            <a:xfrm>
              <a:off x="2911250" y="827850"/>
              <a:ext cx="52550" cy="37550"/>
            </a:xfrm>
            <a:custGeom>
              <a:avLst/>
              <a:gdLst>
                <a:gd name="T0" fmla="*/ 0 w 2102"/>
                <a:gd name="T1" fmla="*/ 0 h 1502"/>
                <a:gd name="T2" fmla="*/ 2102 w 2102"/>
                <a:gd name="T3" fmla="*/ 1502 h 1502"/>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0" name="Google Shape;544;p45">
              <a:extLst>
                <a:ext uri="{FF2B5EF4-FFF2-40B4-BE49-F238E27FC236}">
                  <a16:creationId xmlns:a16="http://schemas.microsoft.com/office/drawing/2014/main" id="{60169F9D-29B2-26A1-017F-8EE4407C89A7}"/>
                </a:ext>
              </a:extLst>
            </p:cNvPr>
            <p:cNvSpPr>
              <a:spLocks noChangeArrowheads="1"/>
            </p:cNvSpPr>
            <p:nvPr/>
          </p:nvSpPr>
          <p:spPr bwMode="auto">
            <a:xfrm>
              <a:off x="2331675" y="1785075"/>
              <a:ext cx="1676225" cy="76500"/>
            </a:xfrm>
            <a:custGeom>
              <a:avLst/>
              <a:gdLst>
                <a:gd name="T0" fmla="*/ 0 w 67049"/>
                <a:gd name="T1" fmla="*/ 0 h 3060"/>
                <a:gd name="T2" fmla="*/ 67049 w 67049"/>
                <a:gd name="T3" fmla="*/ 3060 h 306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1" name="Google Shape;545;p45">
              <a:extLst>
                <a:ext uri="{FF2B5EF4-FFF2-40B4-BE49-F238E27FC236}">
                  <a16:creationId xmlns:a16="http://schemas.microsoft.com/office/drawing/2014/main" id="{93AF02BC-920B-48EA-59C5-65F667D0BAC8}"/>
                </a:ext>
              </a:extLst>
            </p:cNvPr>
            <p:cNvSpPr>
              <a:spLocks noChangeArrowheads="1"/>
            </p:cNvSpPr>
            <p:nvPr/>
          </p:nvSpPr>
          <p:spPr bwMode="auto">
            <a:xfrm>
              <a:off x="274375" y="1785200"/>
              <a:ext cx="1682875" cy="79250"/>
            </a:xfrm>
            <a:custGeom>
              <a:avLst/>
              <a:gdLst>
                <a:gd name="T0" fmla="*/ 0 w 67315"/>
                <a:gd name="T1" fmla="*/ 0 h 3170"/>
                <a:gd name="T2" fmla="*/ 67315 w 67315"/>
                <a:gd name="T3" fmla="*/ 3170 h 317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2" name="Google Shape;546;p45">
              <a:extLst>
                <a:ext uri="{FF2B5EF4-FFF2-40B4-BE49-F238E27FC236}">
                  <a16:creationId xmlns:a16="http://schemas.microsoft.com/office/drawing/2014/main" id="{A89CE470-8960-B801-F81D-A0B94169DBC3}"/>
                </a:ext>
              </a:extLst>
            </p:cNvPr>
            <p:cNvSpPr>
              <a:spLocks noChangeArrowheads="1"/>
            </p:cNvSpPr>
            <p:nvPr/>
          </p:nvSpPr>
          <p:spPr bwMode="auto">
            <a:xfrm>
              <a:off x="1897200" y="1635925"/>
              <a:ext cx="473675" cy="203425"/>
            </a:xfrm>
            <a:custGeom>
              <a:avLst/>
              <a:gdLst>
                <a:gd name="T0" fmla="*/ 0 w 18947"/>
                <a:gd name="T1" fmla="*/ 0 h 8137"/>
                <a:gd name="T2" fmla="*/ 18947 w 18947"/>
                <a:gd name="T3" fmla="*/ 8137 h 8137"/>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3" name="Google Shape;547;p45">
              <a:extLst>
                <a:ext uri="{FF2B5EF4-FFF2-40B4-BE49-F238E27FC236}">
                  <a16:creationId xmlns:a16="http://schemas.microsoft.com/office/drawing/2014/main" id="{E68DBAE0-74DA-9118-477C-DD452D110B62}"/>
                </a:ext>
              </a:extLst>
            </p:cNvPr>
            <p:cNvSpPr>
              <a:spLocks noChangeArrowheads="1"/>
            </p:cNvSpPr>
            <p:nvPr/>
          </p:nvSpPr>
          <p:spPr bwMode="auto">
            <a:xfrm>
              <a:off x="2789500" y="1386600"/>
              <a:ext cx="98425" cy="5025"/>
            </a:xfrm>
            <a:custGeom>
              <a:avLst/>
              <a:gdLst>
                <a:gd name="T0" fmla="*/ 0 w 3937"/>
                <a:gd name="T1" fmla="*/ 0 h 201"/>
                <a:gd name="T2" fmla="*/ 3937 w 3937"/>
                <a:gd name="T3" fmla="*/ 201 h 201"/>
              </a:gdLst>
              <a:ahLst/>
              <a:cxnLst/>
              <a:rect l="T0" t="T1" r="T2" b="T3"/>
              <a:pathLst/>
            </a:custGeom>
            <a:solidFill>
              <a:srgbClr val="CAC8B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4" name="Google Shape;548;p45">
              <a:extLst>
                <a:ext uri="{FF2B5EF4-FFF2-40B4-BE49-F238E27FC236}">
                  <a16:creationId xmlns:a16="http://schemas.microsoft.com/office/drawing/2014/main" id="{83F6610A-A302-72E3-C760-3782A24788FA}"/>
                </a:ext>
              </a:extLst>
            </p:cNvPr>
            <p:cNvSpPr>
              <a:spLocks noChangeArrowheads="1"/>
            </p:cNvSpPr>
            <p:nvPr/>
          </p:nvSpPr>
          <p:spPr bwMode="auto">
            <a:xfrm>
              <a:off x="1591150" y="1427400"/>
              <a:ext cx="252700" cy="322800"/>
            </a:xfrm>
            <a:custGeom>
              <a:avLst/>
              <a:gdLst>
                <a:gd name="T0" fmla="*/ 0 w 10108"/>
                <a:gd name="T1" fmla="*/ 0 h 12912"/>
                <a:gd name="T2" fmla="*/ 10108 w 10108"/>
                <a:gd name="T3" fmla="*/ 12912 h 12912"/>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5" name="Google Shape;549;p45">
              <a:extLst>
                <a:ext uri="{FF2B5EF4-FFF2-40B4-BE49-F238E27FC236}">
                  <a16:creationId xmlns:a16="http://schemas.microsoft.com/office/drawing/2014/main" id="{6A80AA87-504F-2BBF-E85D-87898C4CB805}"/>
                </a:ext>
              </a:extLst>
            </p:cNvPr>
            <p:cNvSpPr>
              <a:spLocks noChangeArrowheads="1"/>
            </p:cNvSpPr>
            <p:nvPr/>
          </p:nvSpPr>
          <p:spPr bwMode="auto">
            <a:xfrm>
              <a:off x="1851325" y="1660650"/>
              <a:ext cx="561250" cy="235500"/>
            </a:xfrm>
            <a:custGeom>
              <a:avLst/>
              <a:gdLst>
                <a:gd name="T0" fmla="*/ 0 w 22450"/>
                <a:gd name="T1" fmla="*/ 0 h 9420"/>
                <a:gd name="T2" fmla="*/ 22450 w 22450"/>
                <a:gd name="T3" fmla="*/ 9420 h 942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6" name="Google Shape;550;p45">
              <a:extLst>
                <a:ext uri="{FF2B5EF4-FFF2-40B4-BE49-F238E27FC236}">
                  <a16:creationId xmlns:a16="http://schemas.microsoft.com/office/drawing/2014/main" id="{6CE78FB3-7A3C-891C-3C4D-855BA83F4B68}"/>
                </a:ext>
              </a:extLst>
            </p:cNvPr>
            <p:cNvSpPr>
              <a:spLocks noChangeArrowheads="1"/>
            </p:cNvSpPr>
            <p:nvPr/>
          </p:nvSpPr>
          <p:spPr bwMode="auto">
            <a:xfrm>
              <a:off x="2407550" y="1743300"/>
              <a:ext cx="974050" cy="50725"/>
            </a:xfrm>
            <a:custGeom>
              <a:avLst/>
              <a:gdLst>
                <a:gd name="T0" fmla="*/ 0 w 38962"/>
                <a:gd name="T1" fmla="*/ 0 h 2029"/>
                <a:gd name="T2" fmla="*/ 38962 w 38962"/>
                <a:gd name="T3" fmla="*/ 2029 h 2029"/>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7" name="Google Shape;551;p45">
              <a:extLst>
                <a:ext uri="{FF2B5EF4-FFF2-40B4-BE49-F238E27FC236}">
                  <a16:creationId xmlns:a16="http://schemas.microsoft.com/office/drawing/2014/main" id="{ABF4544E-8565-7123-B306-5C9A31FDBA2D}"/>
                </a:ext>
              </a:extLst>
            </p:cNvPr>
            <p:cNvSpPr>
              <a:spLocks noChangeArrowheads="1"/>
            </p:cNvSpPr>
            <p:nvPr/>
          </p:nvSpPr>
          <p:spPr bwMode="auto">
            <a:xfrm>
              <a:off x="737200" y="1742675"/>
              <a:ext cx="1151675" cy="51350"/>
            </a:xfrm>
            <a:custGeom>
              <a:avLst/>
              <a:gdLst>
                <a:gd name="T0" fmla="*/ 0 w 46067"/>
                <a:gd name="T1" fmla="*/ 0 h 2054"/>
                <a:gd name="T2" fmla="*/ 46067 w 46067"/>
                <a:gd name="T3" fmla="*/ 2054 h 2054"/>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8" name="Google Shape;552;p45">
              <a:extLst>
                <a:ext uri="{FF2B5EF4-FFF2-40B4-BE49-F238E27FC236}">
                  <a16:creationId xmlns:a16="http://schemas.microsoft.com/office/drawing/2014/main" id="{AC6BE17E-86D6-E297-87BA-A8285868F057}"/>
                </a:ext>
              </a:extLst>
            </p:cNvPr>
            <p:cNvSpPr>
              <a:spLocks noChangeArrowheads="1"/>
            </p:cNvSpPr>
            <p:nvPr/>
          </p:nvSpPr>
          <p:spPr bwMode="auto">
            <a:xfrm>
              <a:off x="1599475" y="1408275"/>
              <a:ext cx="254375" cy="58400"/>
            </a:xfrm>
            <a:custGeom>
              <a:avLst/>
              <a:gdLst>
                <a:gd name="T0" fmla="*/ 0 w 10175"/>
                <a:gd name="T1" fmla="*/ 0 h 2336"/>
                <a:gd name="T2" fmla="*/ 10175 w 10175"/>
                <a:gd name="T3" fmla="*/ 2336 h 2336"/>
              </a:gdLst>
              <a:ahLst/>
              <a:cxnLst/>
              <a:rect l="T0" t="T1" r="T2" b="T3"/>
              <a:pathLst/>
            </a:custGeom>
            <a:solidFill>
              <a:srgbClr val="986E2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19" name="Google Shape;553;p45">
              <a:extLst>
                <a:ext uri="{FF2B5EF4-FFF2-40B4-BE49-F238E27FC236}">
                  <a16:creationId xmlns:a16="http://schemas.microsoft.com/office/drawing/2014/main" id="{404470DE-967E-4A77-6A05-92FA5FBB6883}"/>
                </a:ext>
              </a:extLst>
            </p:cNvPr>
            <p:cNvSpPr>
              <a:spLocks noChangeArrowheads="1"/>
            </p:cNvSpPr>
            <p:nvPr/>
          </p:nvSpPr>
          <p:spPr bwMode="auto">
            <a:xfrm>
              <a:off x="2379200" y="1443025"/>
              <a:ext cx="1288450" cy="137775"/>
            </a:xfrm>
            <a:custGeom>
              <a:avLst/>
              <a:gdLst>
                <a:gd name="T0" fmla="*/ 0 w 51538"/>
                <a:gd name="T1" fmla="*/ 0 h 5511"/>
                <a:gd name="T2" fmla="*/ 51538 w 51538"/>
                <a:gd name="T3" fmla="*/ 5511 h 551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0" name="Google Shape;554;p45">
              <a:extLst>
                <a:ext uri="{FF2B5EF4-FFF2-40B4-BE49-F238E27FC236}">
                  <a16:creationId xmlns:a16="http://schemas.microsoft.com/office/drawing/2014/main" id="{75767475-D043-993F-C21D-599A9F286F3F}"/>
                </a:ext>
              </a:extLst>
            </p:cNvPr>
            <p:cNvSpPr>
              <a:spLocks noChangeArrowheads="1"/>
            </p:cNvSpPr>
            <p:nvPr/>
          </p:nvSpPr>
          <p:spPr bwMode="auto">
            <a:xfrm>
              <a:off x="2378375" y="1542675"/>
              <a:ext cx="803925" cy="105800"/>
            </a:xfrm>
            <a:custGeom>
              <a:avLst/>
              <a:gdLst>
                <a:gd name="T0" fmla="*/ 0 w 32157"/>
                <a:gd name="T1" fmla="*/ 0 h 4232"/>
                <a:gd name="T2" fmla="*/ 32157 w 32157"/>
                <a:gd name="T3" fmla="*/ 4232 h 423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1" name="Google Shape;555;p45">
              <a:extLst>
                <a:ext uri="{FF2B5EF4-FFF2-40B4-BE49-F238E27FC236}">
                  <a16:creationId xmlns:a16="http://schemas.microsoft.com/office/drawing/2014/main" id="{8650FC32-DD43-A511-9A04-66FBAB22C1C4}"/>
                </a:ext>
              </a:extLst>
            </p:cNvPr>
            <p:cNvSpPr>
              <a:spLocks noChangeArrowheads="1"/>
            </p:cNvSpPr>
            <p:nvPr/>
          </p:nvSpPr>
          <p:spPr bwMode="auto">
            <a:xfrm>
              <a:off x="2468425" y="1639000"/>
              <a:ext cx="633825" cy="61175"/>
            </a:xfrm>
            <a:custGeom>
              <a:avLst/>
              <a:gdLst>
                <a:gd name="T0" fmla="*/ 0 w 25353"/>
                <a:gd name="T1" fmla="*/ 0 h 2447"/>
                <a:gd name="T2" fmla="*/ 25353 w 25353"/>
                <a:gd name="T3" fmla="*/ 2447 h 244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2" name="Google Shape;556;p45">
              <a:extLst>
                <a:ext uri="{FF2B5EF4-FFF2-40B4-BE49-F238E27FC236}">
                  <a16:creationId xmlns:a16="http://schemas.microsoft.com/office/drawing/2014/main" id="{02FB9176-D148-44EF-50F2-25D3811435E6}"/>
                </a:ext>
              </a:extLst>
            </p:cNvPr>
            <p:cNvSpPr>
              <a:spLocks noChangeArrowheads="1"/>
            </p:cNvSpPr>
            <p:nvPr/>
          </p:nvSpPr>
          <p:spPr bwMode="auto">
            <a:xfrm>
              <a:off x="778900" y="1406350"/>
              <a:ext cx="867300" cy="134550"/>
            </a:xfrm>
            <a:custGeom>
              <a:avLst/>
              <a:gdLst>
                <a:gd name="T0" fmla="*/ 0 w 34692"/>
                <a:gd name="T1" fmla="*/ 0 h 5382"/>
                <a:gd name="T2" fmla="*/ 34692 w 34692"/>
                <a:gd name="T3" fmla="*/ 5382 h 538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3" name="Google Shape;557;p45">
              <a:extLst>
                <a:ext uri="{FF2B5EF4-FFF2-40B4-BE49-F238E27FC236}">
                  <a16:creationId xmlns:a16="http://schemas.microsoft.com/office/drawing/2014/main" id="{CDE7FF90-2A7B-E226-B450-56EE0FB7B1F7}"/>
                </a:ext>
              </a:extLst>
            </p:cNvPr>
            <p:cNvSpPr>
              <a:spLocks noChangeArrowheads="1"/>
            </p:cNvSpPr>
            <p:nvPr/>
          </p:nvSpPr>
          <p:spPr bwMode="auto">
            <a:xfrm>
              <a:off x="942350" y="1591700"/>
              <a:ext cx="656850" cy="60100"/>
            </a:xfrm>
            <a:custGeom>
              <a:avLst/>
              <a:gdLst>
                <a:gd name="T0" fmla="*/ 0 w 26274"/>
                <a:gd name="T1" fmla="*/ 0 h 2404"/>
                <a:gd name="T2" fmla="*/ 26274 w 26274"/>
                <a:gd name="T3" fmla="*/ 2404 h 2404"/>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4" name="Google Shape;558;p45">
              <a:extLst>
                <a:ext uri="{FF2B5EF4-FFF2-40B4-BE49-F238E27FC236}">
                  <a16:creationId xmlns:a16="http://schemas.microsoft.com/office/drawing/2014/main" id="{5A5428D5-7521-D78C-6E06-4AEDAE945E7C}"/>
                </a:ext>
              </a:extLst>
            </p:cNvPr>
            <p:cNvSpPr>
              <a:spLocks noChangeArrowheads="1"/>
            </p:cNvSpPr>
            <p:nvPr/>
          </p:nvSpPr>
          <p:spPr bwMode="auto">
            <a:xfrm>
              <a:off x="1032400" y="1680500"/>
              <a:ext cx="567100" cy="37175"/>
            </a:xfrm>
            <a:custGeom>
              <a:avLst/>
              <a:gdLst>
                <a:gd name="T0" fmla="*/ 0 w 22684"/>
                <a:gd name="T1" fmla="*/ 0 h 1487"/>
                <a:gd name="T2" fmla="*/ 22684 w 22684"/>
                <a:gd name="T3" fmla="*/ 1487 h 148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5" name="Google Shape;559;p45">
              <a:extLst>
                <a:ext uri="{FF2B5EF4-FFF2-40B4-BE49-F238E27FC236}">
                  <a16:creationId xmlns:a16="http://schemas.microsoft.com/office/drawing/2014/main" id="{220486A0-79C1-CC3D-AEF7-A06FF0E1301B}"/>
                </a:ext>
              </a:extLst>
            </p:cNvPr>
            <p:cNvSpPr>
              <a:spLocks noChangeArrowheads="1"/>
            </p:cNvSpPr>
            <p:nvPr/>
          </p:nvSpPr>
          <p:spPr bwMode="auto">
            <a:xfrm>
              <a:off x="1129150" y="1514125"/>
              <a:ext cx="466175" cy="41775"/>
            </a:xfrm>
            <a:custGeom>
              <a:avLst/>
              <a:gdLst>
                <a:gd name="T0" fmla="*/ 0 w 18647"/>
                <a:gd name="T1" fmla="*/ 0 h 1671"/>
                <a:gd name="T2" fmla="*/ 18647 w 18647"/>
                <a:gd name="T3" fmla="*/ 1671 h 167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6" name="Google Shape;560;p45">
              <a:extLst>
                <a:ext uri="{FF2B5EF4-FFF2-40B4-BE49-F238E27FC236}">
                  <a16:creationId xmlns:a16="http://schemas.microsoft.com/office/drawing/2014/main" id="{D03D381D-8603-2EDA-F84F-E93BA432B790}"/>
                </a:ext>
              </a:extLst>
            </p:cNvPr>
            <p:cNvSpPr>
              <a:spLocks noChangeArrowheads="1"/>
            </p:cNvSpPr>
            <p:nvPr/>
          </p:nvSpPr>
          <p:spPr bwMode="auto">
            <a:xfrm>
              <a:off x="1842150" y="1444125"/>
              <a:ext cx="217675" cy="149300"/>
            </a:xfrm>
            <a:custGeom>
              <a:avLst/>
              <a:gdLst>
                <a:gd name="T0" fmla="*/ 0 w 8707"/>
                <a:gd name="T1" fmla="*/ 0 h 5972"/>
                <a:gd name="T2" fmla="*/ 8707 w 8707"/>
                <a:gd name="T3" fmla="*/ 5972 h 597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7" name="Google Shape;561;p45">
              <a:extLst>
                <a:ext uri="{FF2B5EF4-FFF2-40B4-BE49-F238E27FC236}">
                  <a16:creationId xmlns:a16="http://schemas.microsoft.com/office/drawing/2014/main" id="{776B699E-497A-FC7E-3661-EFDCEE4E78A8}"/>
                </a:ext>
              </a:extLst>
            </p:cNvPr>
            <p:cNvSpPr>
              <a:spLocks noChangeArrowheads="1"/>
            </p:cNvSpPr>
            <p:nvPr/>
          </p:nvSpPr>
          <p:spPr bwMode="auto">
            <a:xfrm>
              <a:off x="1655350" y="1686825"/>
              <a:ext cx="140125" cy="31700"/>
            </a:xfrm>
            <a:custGeom>
              <a:avLst/>
              <a:gdLst>
                <a:gd name="T0" fmla="*/ 0 w 5605"/>
                <a:gd name="T1" fmla="*/ 0 h 1268"/>
                <a:gd name="T2" fmla="*/ 5605 w 5605"/>
                <a:gd name="T3" fmla="*/ 1268 h 1268"/>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8" name="Google Shape;562;p45">
              <a:extLst>
                <a:ext uri="{FF2B5EF4-FFF2-40B4-BE49-F238E27FC236}">
                  <a16:creationId xmlns:a16="http://schemas.microsoft.com/office/drawing/2014/main" id="{AC1D76B3-F4EF-0713-4C5B-1E7B876932D7}"/>
                </a:ext>
              </a:extLst>
            </p:cNvPr>
            <p:cNvSpPr>
              <a:spLocks noChangeArrowheads="1"/>
            </p:cNvSpPr>
            <p:nvPr/>
          </p:nvSpPr>
          <p:spPr bwMode="auto">
            <a:xfrm>
              <a:off x="1352625" y="0"/>
              <a:ext cx="2090700" cy="1606775"/>
            </a:xfrm>
            <a:custGeom>
              <a:avLst/>
              <a:gdLst>
                <a:gd name="T0" fmla="*/ 0 w 83628"/>
                <a:gd name="T1" fmla="*/ 0 h 64271"/>
                <a:gd name="T2" fmla="*/ 83628 w 83628"/>
                <a:gd name="T3" fmla="*/ 64271 h 6427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29" name="Google Shape;563;p45">
              <a:extLst>
                <a:ext uri="{FF2B5EF4-FFF2-40B4-BE49-F238E27FC236}">
                  <a16:creationId xmlns:a16="http://schemas.microsoft.com/office/drawing/2014/main" id="{BF361AF4-106E-6FA0-AA34-CC794E0EC340}"/>
                </a:ext>
              </a:extLst>
            </p:cNvPr>
            <p:cNvSpPr>
              <a:spLocks noChangeArrowheads="1"/>
            </p:cNvSpPr>
            <p:nvPr/>
          </p:nvSpPr>
          <p:spPr bwMode="auto">
            <a:xfrm>
              <a:off x="727200" y="608525"/>
              <a:ext cx="1384325" cy="812575"/>
            </a:xfrm>
            <a:custGeom>
              <a:avLst/>
              <a:gdLst>
                <a:gd name="T0" fmla="*/ 0 w 55373"/>
                <a:gd name="T1" fmla="*/ 0 h 32503"/>
                <a:gd name="T2" fmla="*/ 55373 w 55373"/>
                <a:gd name="T3" fmla="*/ 32503 h 32503"/>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30" name="Google Shape;564;p45">
              <a:extLst>
                <a:ext uri="{FF2B5EF4-FFF2-40B4-BE49-F238E27FC236}">
                  <a16:creationId xmlns:a16="http://schemas.microsoft.com/office/drawing/2014/main" id="{AEB6FFCD-507C-D241-E9CD-1B5454734B87}"/>
                </a:ext>
              </a:extLst>
            </p:cNvPr>
            <p:cNvSpPr>
              <a:spLocks noChangeArrowheads="1"/>
            </p:cNvSpPr>
            <p:nvPr/>
          </p:nvSpPr>
          <p:spPr bwMode="auto">
            <a:xfrm>
              <a:off x="447000" y="1116275"/>
              <a:ext cx="1722075" cy="527425"/>
            </a:xfrm>
            <a:custGeom>
              <a:avLst/>
              <a:gdLst>
                <a:gd name="T0" fmla="*/ 0 w 68883"/>
                <a:gd name="T1" fmla="*/ 0 h 21097"/>
                <a:gd name="T2" fmla="*/ 68883 w 68883"/>
                <a:gd name="T3" fmla="*/ 21097 h 21097"/>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31" name="Google Shape;565;p45">
              <a:extLst>
                <a:ext uri="{FF2B5EF4-FFF2-40B4-BE49-F238E27FC236}">
                  <a16:creationId xmlns:a16="http://schemas.microsoft.com/office/drawing/2014/main" id="{BAC1C410-8F3A-0144-19ED-B6045D609411}"/>
                </a:ext>
              </a:extLst>
            </p:cNvPr>
            <p:cNvSpPr>
              <a:spLocks noChangeArrowheads="1"/>
            </p:cNvSpPr>
            <p:nvPr/>
          </p:nvSpPr>
          <p:spPr bwMode="auto">
            <a:xfrm>
              <a:off x="1128300" y="318325"/>
              <a:ext cx="1082475" cy="1322650"/>
            </a:xfrm>
            <a:custGeom>
              <a:avLst/>
              <a:gdLst>
                <a:gd name="T0" fmla="*/ 0 w 43299"/>
                <a:gd name="T1" fmla="*/ 0 h 52906"/>
                <a:gd name="T2" fmla="*/ 43299 w 43299"/>
                <a:gd name="T3" fmla="*/ 52906 h 52906"/>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32" name="Google Shape;566;p45">
              <a:extLst>
                <a:ext uri="{FF2B5EF4-FFF2-40B4-BE49-F238E27FC236}">
                  <a16:creationId xmlns:a16="http://schemas.microsoft.com/office/drawing/2014/main" id="{31175B4B-E144-2853-DF19-0B431DB0770D}"/>
                </a:ext>
              </a:extLst>
            </p:cNvPr>
            <p:cNvSpPr>
              <a:spLocks noChangeArrowheads="1"/>
            </p:cNvSpPr>
            <p:nvPr/>
          </p:nvSpPr>
          <p:spPr bwMode="auto">
            <a:xfrm>
              <a:off x="2211575" y="1055200"/>
              <a:ext cx="1623700" cy="595800"/>
            </a:xfrm>
            <a:custGeom>
              <a:avLst/>
              <a:gdLst>
                <a:gd name="T0" fmla="*/ 0 w 64948"/>
                <a:gd name="T1" fmla="*/ 0 h 23832"/>
                <a:gd name="T2" fmla="*/ 64948 w 64948"/>
                <a:gd name="T3" fmla="*/ 23832 h 23832"/>
              </a:gdLst>
              <a:ahLst/>
              <a:cxnLst/>
              <a:rect l="T0" t="T1" r="T2" b="T3"/>
              <a:pathLst/>
            </a:custGeom>
            <a:solidFill>
              <a:srgbClr val="F6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33" name="Google Shape;567;p45">
              <a:extLst>
                <a:ext uri="{FF2B5EF4-FFF2-40B4-BE49-F238E27FC236}">
                  <a16:creationId xmlns:a16="http://schemas.microsoft.com/office/drawing/2014/main" id="{8B9DC85D-C290-C88D-AEA1-78C5AE818628}"/>
                </a:ext>
              </a:extLst>
            </p:cNvPr>
            <p:cNvSpPr>
              <a:spLocks noChangeArrowheads="1"/>
            </p:cNvSpPr>
            <p:nvPr/>
          </p:nvSpPr>
          <p:spPr bwMode="auto">
            <a:xfrm>
              <a:off x="1669525" y="1659500"/>
              <a:ext cx="103425" cy="42225"/>
            </a:xfrm>
            <a:custGeom>
              <a:avLst/>
              <a:gdLst>
                <a:gd name="T0" fmla="*/ 0 w 4137"/>
                <a:gd name="T1" fmla="*/ 0 h 1689"/>
                <a:gd name="T2" fmla="*/ 4137 w 4137"/>
                <a:gd name="T3" fmla="*/ 1689 h 1689"/>
              </a:gdLst>
              <a:ahLst/>
              <a:cxnLst/>
              <a:rect l="T0" t="T1" r="T2" b="T3"/>
              <a:pathLst/>
            </a:custGeom>
            <a:solidFill>
              <a:srgbClr val="CDB098"/>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34" name="Google Shape;568;p45">
              <a:extLst>
                <a:ext uri="{FF2B5EF4-FFF2-40B4-BE49-F238E27FC236}">
                  <a16:creationId xmlns:a16="http://schemas.microsoft.com/office/drawing/2014/main" id="{5FFAE1C9-837F-2F9F-76EA-4A5C7B5F2C77}"/>
                </a:ext>
              </a:extLst>
            </p:cNvPr>
            <p:cNvSpPr>
              <a:spLocks noChangeArrowheads="1"/>
            </p:cNvSpPr>
            <p:nvPr/>
          </p:nvSpPr>
          <p:spPr bwMode="auto">
            <a:xfrm>
              <a:off x="723850" y="505125"/>
              <a:ext cx="1508600" cy="1140000"/>
            </a:xfrm>
            <a:custGeom>
              <a:avLst/>
              <a:gdLst>
                <a:gd name="T0" fmla="*/ 0 w 60344"/>
                <a:gd name="T1" fmla="*/ 0 h 45600"/>
                <a:gd name="T2" fmla="*/ 60344 w 60344"/>
                <a:gd name="T3" fmla="*/ 45600 h 45600"/>
              </a:gdLst>
              <a:ahLst/>
              <a:cxnLst/>
              <a:rect l="T0" t="T1" r="T2" b="T3"/>
              <a:pathLst/>
            </a:custGeom>
            <a:solidFill>
              <a:srgbClr val="AD968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335" name="Google Shape;569;p45">
              <a:extLst>
                <a:ext uri="{FF2B5EF4-FFF2-40B4-BE49-F238E27FC236}">
                  <a16:creationId xmlns:a16="http://schemas.microsoft.com/office/drawing/2014/main" id="{0A053A39-D060-959F-5FCA-257A4406D0B4}"/>
                </a:ext>
              </a:extLst>
            </p:cNvPr>
            <p:cNvSpPr>
              <a:spLocks noChangeArrowheads="1"/>
            </p:cNvSpPr>
            <p:nvPr/>
          </p:nvSpPr>
          <p:spPr bwMode="auto">
            <a:xfrm>
              <a:off x="1348550" y="264975"/>
              <a:ext cx="1562725" cy="1385775"/>
            </a:xfrm>
            <a:custGeom>
              <a:avLst/>
              <a:gdLst>
                <a:gd name="T0" fmla="*/ 0 w 62509"/>
                <a:gd name="T1" fmla="*/ 0 h 55431"/>
                <a:gd name="T2" fmla="*/ 62509 w 62509"/>
                <a:gd name="T3" fmla="*/ 55431 h 55431"/>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pic>
        <p:nvPicPr>
          <p:cNvPr id="3" name="Picture 2">
            <a:extLst>
              <a:ext uri="{FF2B5EF4-FFF2-40B4-BE49-F238E27FC236}">
                <a16:creationId xmlns:a16="http://schemas.microsoft.com/office/drawing/2014/main" id="{01C951AA-0126-9A7E-407A-A876595BAB13}"/>
              </a:ext>
            </a:extLst>
          </p:cNvPr>
          <p:cNvPicPr>
            <a:picLocks noChangeAspect="1"/>
          </p:cNvPicPr>
          <p:nvPr/>
        </p:nvPicPr>
        <p:blipFill>
          <a:blip r:embed="rId4"/>
          <a:stretch>
            <a:fillRect/>
          </a:stretch>
        </p:blipFill>
        <p:spPr>
          <a:xfrm>
            <a:off x="1214694" y="2869197"/>
            <a:ext cx="4434345" cy="3505200"/>
          </a:xfrm>
          <a:prstGeom prst="rect">
            <a:avLst/>
          </a:prstGeom>
        </p:spPr>
      </p:pic>
      <p:sp>
        <p:nvSpPr>
          <p:cNvPr id="4" name="Arrow: Right 3">
            <a:extLst>
              <a:ext uri="{FF2B5EF4-FFF2-40B4-BE49-F238E27FC236}">
                <a16:creationId xmlns:a16="http://schemas.microsoft.com/office/drawing/2014/main" id="{58C5AA6B-8048-D31C-C678-60F03BE62D81}"/>
              </a:ext>
            </a:extLst>
          </p:cNvPr>
          <p:cNvSpPr/>
          <p:nvPr/>
        </p:nvSpPr>
        <p:spPr bwMode="auto">
          <a:xfrm>
            <a:off x="6263852" y="2708986"/>
            <a:ext cx="4713454" cy="1276246"/>
          </a:xfrm>
          <a:prstGeom prst="rightArrow">
            <a:avLst/>
          </a:prstGeom>
          <a:solidFill>
            <a:schemeClr val="tx2">
              <a:lumMod val="25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vi-VN" sz="2800" dirty="0">
                <a:solidFill>
                  <a:schemeClr val="bg1"/>
                </a:solidFill>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1</a:t>
            </a:r>
            <a:r>
              <a:rPr kumimoji="0" lang="vi-VN" sz="28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.1. Bắn khỉ đực</a:t>
            </a:r>
            <a:endParaRPr kumimoji="0" lang="en-US" sz="28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5" name="Arrow: Left 4">
            <a:extLst>
              <a:ext uri="{FF2B5EF4-FFF2-40B4-BE49-F238E27FC236}">
                <a16:creationId xmlns:a16="http://schemas.microsoft.com/office/drawing/2014/main" id="{35B625B1-318C-2CA8-E82B-C58197D5653E}"/>
              </a:ext>
            </a:extLst>
          </p:cNvPr>
          <p:cNvSpPr/>
          <p:nvPr/>
        </p:nvSpPr>
        <p:spPr bwMode="auto">
          <a:xfrm>
            <a:off x="5748495" y="4685804"/>
            <a:ext cx="5453759" cy="1405371"/>
          </a:xfrm>
          <a:prstGeom prst="left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vi-VN" sz="2400" dirty="0">
                <a:solidFill>
                  <a:schemeClr val="bg1"/>
                </a:solidFill>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1</a:t>
            </a:r>
            <a:r>
              <a:rPr kumimoji="0" lang="vi-VN" sz="24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.2. Phóng sinh khỉ đực</a:t>
            </a:r>
            <a:endParaRPr kumimoji="0" lang="en-US" sz="24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6" name="Oval 5">
            <a:extLst>
              <a:ext uri="{FF2B5EF4-FFF2-40B4-BE49-F238E27FC236}">
                <a16:creationId xmlns:a16="http://schemas.microsoft.com/office/drawing/2014/main" id="{7D040562-1BC4-9B18-A44A-AE52910F7B9A}"/>
              </a:ext>
            </a:extLst>
          </p:cNvPr>
          <p:cNvSpPr/>
          <p:nvPr/>
        </p:nvSpPr>
        <p:spPr bwMode="auto">
          <a:xfrm>
            <a:off x="9188978" y="2636130"/>
            <a:ext cx="1388064" cy="1311086"/>
          </a:xfrm>
          <a:prstGeom prst="ellipse">
            <a:avLst/>
          </a:prstGeom>
          <a:solidFill>
            <a:schemeClr val="accent6">
              <a:lumMod val="20000"/>
              <a:lumOff val="80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Người đi săn</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 name="Oval 6">
            <a:extLst>
              <a:ext uri="{FF2B5EF4-FFF2-40B4-BE49-F238E27FC236}">
                <a16:creationId xmlns:a16="http://schemas.microsoft.com/office/drawing/2014/main" id="{1DA6D195-1C3C-B9FC-7805-4BA60CA330B4}"/>
              </a:ext>
            </a:extLst>
          </p:cNvPr>
          <p:cNvSpPr/>
          <p:nvPr/>
        </p:nvSpPr>
        <p:spPr bwMode="auto">
          <a:xfrm>
            <a:off x="6293827" y="4693315"/>
            <a:ext cx="1388064" cy="1311086"/>
          </a:xfrm>
          <a:prstGeom prst="ellipse">
            <a:avLst/>
          </a:prstGeom>
          <a:solidFill>
            <a:schemeClr val="accent6">
              <a:lumMod val="20000"/>
              <a:lumOff val="80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Người phóng sinh</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2293"/>
                                        </p:tgtEl>
                                        <p:attrNameLst>
                                          <p:attrName>style.visibility</p:attrName>
                                        </p:attrNameLst>
                                      </p:cBhvr>
                                      <p:to>
                                        <p:strVal val="visible"/>
                                      </p:to>
                                    </p:set>
                                    <p:animEffect>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utoUpdateAnimBg="0"/>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BF20135-354F-B13A-46B7-4F6CA3C45969}"/>
              </a:ext>
            </a:extLst>
          </p:cNvPr>
          <p:cNvSpPr/>
          <p:nvPr/>
        </p:nvSpPr>
        <p:spPr bwMode="auto">
          <a:xfrm>
            <a:off x="45690" y="730795"/>
            <a:ext cx="5721588" cy="5660571"/>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087B8C7E-097A-923D-DCDC-6AD534FA7FAE}"/>
              </a:ext>
            </a:extLst>
          </p:cNvPr>
          <p:cNvSpPr txBox="1"/>
          <p:nvPr/>
        </p:nvSpPr>
        <p:spPr>
          <a:xfrm>
            <a:off x="5105400" y="0"/>
            <a:ext cx="2394857" cy="400110"/>
          </a:xfrm>
          <a:prstGeom prst="rect">
            <a:avLst/>
          </a:prstGeom>
          <a:noFill/>
        </p:spPr>
        <p:txBody>
          <a:bodyPr wrap="square">
            <a:spAutoFit/>
          </a:bodyPr>
          <a:lstStyle/>
          <a:p>
            <a:r>
              <a:rPr lang="vi-VN" altLang="en-US" sz="2000" b="1" dirty="0">
                <a:solidFill>
                  <a:srgbClr val="00B0F0"/>
                </a:solidFill>
                <a:latin typeface="Cambria" panose="02040503050406030204" pitchFamily="18" charset="0"/>
                <a:sym typeface="Cambria" panose="02040503050406030204" pitchFamily="18" charset="0"/>
              </a:rPr>
              <a:t>MUỐI CỦA RỪNG</a:t>
            </a:r>
            <a:endParaRPr lang="en-US" sz="2000" b="1" dirty="0">
              <a:solidFill>
                <a:srgbClr val="00B0F0"/>
              </a:solidFill>
            </a:endParaRPr>
          </a:p>
        </p:txBody>
      </p:sp>
      <p:sp>
        <p:nvSpPr>
          <p:cNvPr id="7" name="TextBox 6">
            <a:extLst>
              <a:ext uri="{FF2B5EF4-FFF2-40B4-BE49-F238E27FC236}">
                <a16:creationId xmlns:a16="http://schemas.microsoft.com/office/drawing/2014/main" id="{D4DE414B-4301-43DA-9419-EA520AA45210}"/>
              </a:ext>
            </a:extLst>
          </p:cNvPr>
          <p:cNvSpPr txBox="1"/>
          <p:nvPr/>
        </p:nvSpPr>
        <p:spPr>
          <a:xfrm>
            <a:off x="1594755" y="97973"/>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Đọc hiểu</a:t>
            </a:r>
            <a:endParaRPr lang="en-US" sz="2000" b="1" dirty="0"/>
          </a:p>
        </p:txBody>
      </p:sp>
      <p:sp>
        <p:nvSpPr>
          <p:cNvPr id="8" name="TextBox 7">
            <a:extLst>
              <a:ext uri="{FF2B5EF4-FFF2-40B4-BE49-F238E27FC236}">
                <a16:creationId xmlns:a16="http://schemas.microsoft.com/office/drawing/2014/main" id="{D62F2653-DD96-9A3D-136B-E5FA0D491535}"/>
              </a:ext>
            </a:extLst>
          </p:cNvPr>
          <p:cNvSpPr txBox="1"/>
          <p:nvPr/>
        </p:nvSpPr>
        <p:spPr>
          <a:xfrm>
            <a:off x="7228115" y="298028"/>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Nguyễn Huy Thiệp</a:t>
            </a:r>
            <a:endParaRPr lang="en-US" sz="2000" b="1" dirty="0"/>
          </a:p>
        </p:txBody>
      </p:sp>
      <p:sp>
        <p:nvSpPr>
          <p:cNvPr id="9" name="TextBox 8">
            <a:extLst>
              <a:ext uri="{FF2B5EF4-FFF2-40B4-BE49-F238E27FC236}">
                <a16:creationId xmlns:a16="http://schemas.microsoft.com/office/drawing/2014/main" id="{D67CA389-2F57-5A7C-1139-6CCFEB7A59B7}"/>
              </a:ext>
            </a:extLst>
          </p:cNvPr>
          <p:cNvSpPr txBox="1"/>
          <p:nvPr/>
        </p:nvSpPr>
        <p:spPr>
          <a:xfrm>
            <a:off x="326570" y="978828"/>
            <a:ext cx="4452257" cy="923330"/>
          </a:xfrm>
          <a:prstGeom prst="rect">
            <a:avLst/>
          </a:prstGeom>
          <a:noFill/>
        </p:spPr>
        <p:txBody>
          <a:bodyPr wrap="square" rtlCol="0">
            <a:spAutoFit/>
          </a:bodyPr>
          <a:lstStyle/>
          <a:p>
            <a:r>
              <a:rPr lang="vi-VN" b="1" dirty="0">
                <a:solidFill>
                  <a:srgbClr val="00B0F0"/>
                </a:solidFill>
              </a:rPr>
              <a:t>II. Đọc hiểu văn bản</a:t>
            </a:r>
          </a:p>
          <a:p>
            <a:r>
              <a:rPr lang="vi-VN" b="1" dirty="0"/>
              <a:t>1. Nhân vật ông Diểu</a:t>
            </a:r>
          </a:p>
          <a:p>
            <a:r>
              <a:rPr lang="vi-VN" b="1" dirty="0"/>
              <a:t>1.1. Người đi săn</a:t>
            </a:r>
          </a:p>
        </p:txBody>
      </p:sp>
      <p:sp>
        <p:nvSpPr>
          <p:cNvPr id="10" name="TextBox 9">
            <a:extLst>
              <a:ext uri="{FF2B5EF4-FFF2-40B4-BE49-F238E27FC236}">
                <a16:creationId xmlns:a16="http://schemas.microsoft.com/office/drawing/2014/main" id="{E0020C6F-32DA-1E3B-828C-8D6B1666C222}"/>
              </a:ext>
            </a:extLst>
          </p:cNvPr>
          <p:cNvSpPr txBox="1"/>
          <p:nvPr/>
        </p:nvSpPr>
        <p:spPr>
          <a:xfrm>
            <a:off x="172020" y="2116753"/>
            <a:ext cx="2340425" cy="369332"/>
          </a:xfrm>
          <a:prstGeom prst="rect">
            <a:avLst/>
          </a:prstGeom>
          <a:noFill/>
        </p:spPr>
        <p:txBody>
          <a:bodyPr wrap="square" rtlCol="0">
            <a:spAutoFit/>
          </a:bodyPr>
          <a:lstStyle/>
          <a:p>
            <a:pPr marL="285750" indent="-285750">
              <a:buFont typeface="Wingdings" panose="05000000000000000000" pitchFamily="2" charset="2"/>
              <a:buChar char="§"/>
            </a:pPr>
            <a:r>
              <a:rPr lang="vi-VN" dirty="0"/>
              <a:t>Nguyên nhân</a:t>
            </a:r>
          </a:p>
        </p:txBody>
      </p:sp>
      <p:sp>
        <p:nvSpPr>
          <p:cNvPr id="12" name="Rectangle 9">
            <a:extLst>
              <a:ext uri="{FF2B5EF4-FFF2-40B4-BE49-F238E27FC236}">
                <a16:creationId xmlns:a16="http://schemas.microsoft.com/office/drawing/2014/main" id="{D0365D2C-F9BA-4163-E58D-2C75720B1302}"/>
              </a:ext>
            </a:extLst>
          </p:cNvPr>
          <p:cNvSpPr>
            <a:spLocks noChangeArrowheads="1"/>
          </p:cNvSpPr>
          <p:nvPr/>
        </p:nvSpPr>
        <p:spPr bwMode="auto">
          <a:xfrm>
            <a:off x="6170051" y="1155427"/>
            <a:ext cx="8004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i="1" u="none" strike="noStrike" kern="1200" cap="none" spc="0" normalizeH="0" baseline="0" noProof="0" dirty="0">
                <a:ln>
                  <a:noFill/>
                </a:ln>
                <a:solidFill>
                  <a:srgbClr val="C00000"/>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Sau tết Nguyên Đán là lúc thích nhất ở rừng;</a:t>
            </a:r>
            <a:endParaRPr kumimoji="0" lang="en-US" altLang="en-US" i="1" u="none" strike="noStrike" kern="1200" cap="none" spc="0" normalizeH="0" baseline="0" noProof="0" dirty="0">
              <a:ln>
                <a:noFill/>
              </a:ln>
              <a:solidFill>
                <a:srgbClr val="C00000"/>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endParaRPr>
          </a:p>
        </p:txBody>
      </p:sp>
      <p:sp>
        <p:nvSpPr>
          <p:cNvPr id="13" name="Rectangle 9">
            <a:extLst>
              <a:ext uri="{FF2B5EF4-FFF2-40B4-BE49-F238E27FC236}">
                <a16:creationId xmlns:a16="http://schemas.microsoft.com/office/drawing/2014/main" id="{822698E4-048A-F9D5-28F0-383675A04DDB}"/>
              </a:ext>
            </a:extLst>
          </p:cNvPr>
          <p:cNvSpPr>
            <a:spLocks noChangeArrowheads="1"/>
          </p:cNvSpPr>
          <p:nvPr/>
        </p:nvSpPr>
        <p:spPr bwMode="auto">
          <a:xfrm>
            <a:off x="6213594" y="1890135"/>
            <a:ext cx="5249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i="1" u="none" strike="noStrike" kern="1200" cap="none" spc="0" normalizeH="0" baseline="0" noProof="0" dirty="0">
                <a:ln>
                  <a:noFill/>
                </a:ln>
                <a:solidFill>
                  <a:srgbClr val="C00000"/>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Ở cái tuổi 60, đi săn trong rừng vao 1 ngày xuân kể cũng đáng sống…</a:t>
            </a:r>
            <a:endParaRPr kumimoji="0" lang="en-US" altLang="en-US" i="1" u="none" strike="noStrike" kern="1200" cap="none" spc="0" normalizeH="0" baseline="0" noProof="0" dirty="0">
              <a:ln>
                <a:noFill/>
              </a:ln>
              <a:solidFill>
                <a:srgbClr val="C00000"/>
              </a:solidFill>
              <a:effectLst/>
              <a:highlight>
                <a:srgbClr val="FFFF00"/>
              </a:highligh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endParaRPr>
          </a:p>
        </p:txBody>
      </p:sp>
      <p:sp>
        <p:nvSpPr>
          <p:cNvPr id="14" name="Rectangle 9">
            <a:extLst>
              <a:ext uri="{FF2B5EF4-FFF2-40B4-BE49-F238E27FC236}">
                <a16:creationId xmlns:a16="http://schemas.microsoft.com/office/drawing/2014/main" id="{9F2C81C3-6C11-5B39-2E08-E9D7A206EC69}"/>
              </a:ext>
            </a:extLst>
          </p:cNvPr>
          <p:cNvSpPr>
            <a:spLocks noChangeArrowheads="1"/>
          </p:cNvSpPr>
          <p:nvPr/>
        </p:nvSpPr>
        <p:spPr bwMode="auto">
          <a:xfrm>
            <a:off x="6213594" y="1520803"/>
            <a:ext cx="5651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i="1" u="none" strike="noStrike" kern="1200" cap="none" spc="0" normalizeH="0" baseline="0" noProof="0" dirty="0">
                <a:ln>
                  <a:noFill/>
                </a:ln>
                <a:solidFill>
                  <a:srgbClr val="C00000"/>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Được con trai ở nước ngoài tặng khẩu súng 2 nòng;</a:t>
            </a:r>
            <a:endParaRPr kumimoji="0" lang="en-US" altLang="en-US" i="1" u="none" strike="noStrike" kern="1200" cap="none" spc="0" normalizeH="0" baseline="0" noProof="0" dirty="0">
              <a:ln>
                <a:noFill/>
              </a:ln>
              <a:solidFill>
                <a:srgbClr val="C00000"/>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endParaRPr>
          </a:p>
        </p:txBody>
      </p:sp>
      <p:pic>
        <p:nvPicPr>
          <p:cNvPr id="15" name="Picture 14">
            <a:extLst>
              <a:ext uri="{FF2B5EF4-FFF2-40B4-BE49-F238E27FC236}">
                <a16:creationId xmlns:a16="http://schemas.microsoft.com/office/drawing/2014/main" id="{4A21CCF8-0964-B32E-70D9-9E93B674AAE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7500257" y="4164305"/>
            <a:ext cx="3806792" cy="2519523"/>
          </a:xfrm>
          <a:prstGeom prst="rect">
            <a:avLst/>
          </a:prstGeom>
          <a:ln>
            <a:noFill/>
          </a:ln>
          <a:effectLst>
            <a:softEdge rad="112500"/>
          </a:effectLst>
        </p:spPr>
      </p:pic>
      <p:sp>
        <p:nvSpPr>
          <p:cNvPr id="16" name="TextBox 15">
            <a:extLst>
              <a:ext uri="{FF2B5EF4-FFF2-40B4-BE49-F238E27FC236}">
                <a16:creationId xmlns:a16="http://schemas.microsoft.com/office/drawing/2014/main" id="{F578D104-83A6-DE2A-FDCC-1363D6850565}"/>
              </a:ext>
            </a:extLst>
          </p:cNvPr>
          <p:cNvSpPr txBox="1"/>
          <p:nvPr/>
        </p:nvSpPr>
        <p:spPr>
          <a:xfrm>
            <a:off x="517070" y="2407757"/>
            <a:ext cx="4724401"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Được con trai tặng khẩu súng săn 2 nòng</a:t>
            </a:r>
          </a:p>
        </p:txBody>
      </p:sp>
      <p:sp>
        <p:nvSpPr>
          <p:cNvPr id="17" name="TextBox 16">
            <a:extLst>
              <a:ext uri="{FF2B5EF4-FFF2-40B4-BE49-F238E27FC236}">
                <a16:creationId xmlns:a16="http://schemas.microsoft.com/office/drawing/2014/main" id="{4CE6E009-30E6-ADFB-E43F-237494055317}"/>
              </a:ext>
            </a:extLst>
          </p:cNvPr>
          <p:cNvSpPr txBox="1"/>
          <p:nvPr/>
        </p:nvSpPr>
        <p:spPr>
          <a:xfrm>
            <a:off x="517070" y="2745131"/>
            <a:ext cx="3102429"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Đi săn như một thú vui</a:t>
            </a:r>
          </a:p>
        </p:txBody>
      </p:sp>
      <p:sp>
        <p:nvSpPr>
          <p:cNvPr id="18" name="TextBox 17">
            <a:extLst>
              <a:ext uri="{FF2B5EF4-FFF2-40B4-BE49-F238E27FC236}">
                <a16:creationId xmlns:a16="http://schemas.microsoft.com/office/drawing/2014/main" id="{66E9568A-6E25-EF0C-3B75-8B98E01930C7}"/>
              </a:ext>
            </a:extLst>
          </p:cNvPr>
          <p:cNvSpPr txBox="1"/>
          <p:nvPr/>
        </p:nvSpPr>
        <p:spPr>
          <a:xfrm>
            <a:off x="172020" y="3163156"/>
            <a:ext cx="3289637" cy="369332"/>
          </a:xfrm>
          <a:prstGeom prst="rect">
            <a:avLst/>
          </a:prstGeom>
          <a:noFill/>
        </p:spPr>
        <p:txBody>
          <a:bodyPr wrap="square" rtlCol="0">
            <a:spAutoFit/>
          </a:bodyPr>
          <a:lstStyle/>
          <a:p>
            <a:pPr marL="285750" indent="-285750">
              <a:buFont typeface="Wingdings" panose="05000000000000000000" pitchFamily="2" charset="2"/>
              <a:buChar char="§"/>
            </a:pPr>
            <a:r>
              <a:rPr lang="vi-VN" dirty="0"/>
              <a:t>Hành động, tâm trạng:</a:t>
            </a:r>
          </a:p>
        </p:txBody>
      </p:sp>
      <p:sp>
        <p:nvSpPr>
          <p:cNvPr id="19" name="TextBox 18">
            <a:extLst>
              <a:ext uri="{FF2B5EF4-FFF2-40B4-BE49-F238E27FC236}">
                <a16:creationId xmlns:a16="http://schemas.microsoft.com/office/drawing/2014/main" id="{C45C24E0-0D75-EC54-0C68-6853FE9C1C7C}"/>
              </a:ext>
            </a:extLst>
          </p:cNvPr>
          <p:cNvSpPr txBox="1"/>
          <p:nvPr/>
        </p:nvSpPr>
        <p:spPr>
          <a:xfrm>
            <a:off x="587822" y="3558872"/>
            <a:ext cx="4724401"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Trang bị kĩ lưỡng</a:t>
            </a:r>
          </a:p>
        </p:txBody>
      </p:sp>
      <p:sp>
        <p:nvSpPr>
          <p:cNvPr id="20" name="TextBox 19">
            <a:extLst>
              <a:ext uri="{FF2B5EF4-FFF2-40B4-BE49-F238E27FC236}">
                <a16:creationId xmlns:a16="http://schemas.microsoft.com/office/drawing/2014/main" id="{541FB91B-4443-434D-15CD-598E4613B8B1}"/>
              </a:ext>
            </a:extLst>
          </p:cNvPr>
          <p:cNvSpPr txBox="1"/>
          <p:nvPr/>
        </p:nvSpPr>
        <p:spPr>
          <a:xfrm>
            <a:off x="587822" y="3896246"/>
            <a:ext cx="3712035" cy="369332"/>
          </a:xfrm>
          <a:prstGeom prst="rect">
            <a:avLst/>
          </a:prstGeom>
          <a:noFill/>
        </p:spPr>
        <p:txBody>
          <a:bodyPr wrap="square" rtlCol="0">
            <a:spAutoFit/>
          </a:bodyPr>
          <a:lstStyle/>
          <a:p>
            <a:pPr marL="285750" indent="-285750">
              <a:buFont typeface="Courier New" panose="02070309020205020404" pitchFamily="49" charset="0"/>
              <a:buChar char="o"/>
            </a:pPr>
            <a:r>
              <a:rPr lang="vi-VN">
                <a:solidFill>
                  <a:srgbClr val="00B050"/>
                </a:solidFill>
              </a:rPr>
              <a:t>Lựa chọn con mồi xứng đáng</a:t>
            </a:r>
            <a:endParaRPr lang="vi-VN" dirty="0">
              <a:solidFill>
                <a:srgbClr val="00B050"/>
              </a:solidFill>
            </a:endParaRPr>
          </a:p>
        </p:txBody>
      </p:sp>
      <p:sp>
        <p:nvSpPr>
          <p:cNvPr id="21" name="TextBox 20">
            <a:extLst>
              <a:ext uri="{FF2B5EF4-FFF2-40B4-BE49-F238E27FC236}">
                <a16:creationId xmlns:a16="http://schemas.microsoft.com/office/drawing/2014/main" id="{5E21548C-BA62-3C8C-1817-2CE152767B92}"/>
              </a:ext>
            </a:extLst>
          </p:cNvPr>
          <p:cNvSpPr txBox="1"/>
          <p:nvPr/>
        </p:nvSpPr>
        <p:spPr>
          <a:xfrm>
            <a:off x="587820" y="4353446"/>
            <a:ext cx="3712035"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Kiên trì, can đảm theo con mồi</a:t>
            </a:r>
          </a:p>
        </p:txBody>
      </p:sp>
      <p:sp>
        <p:nvSpPr>
          <p:cNvPr id="22" name="TextBox 21">
            <a:extLst>
              <a:ext uri="{FF2B5EF4-FFF2-40B4-BE49-F238E27FC236}">
                <a16:creationId xmlns:a16="http://schemas.microsoft.com/office/drawing/2014/main" id="{538F3706-695D-135A-6FA0-E2ADE7DD1EC3}"/>
              </a:ext>
            </a:extLst>
          </p:cNvPr>
          <p:cNvSpPr txBox="1"/>
          <p:nvPr/>
        </p:nvSpPr>
        <p:spPr>
          <a:xfrm>
            <a:off x="587820" y="4749162"/>
            <a:ext cx="3712035"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Tự hào về chiến lợi phẩm</a:t>
            </a:r>
          </a:p>
        </p:txBody>
      </p:sp>
      <p:sp>
        <p:nvSpPr>
          <p:cNvPr id="23" name="TextBox 22">
            <a:extLst>
              <a:ext uri="{FF2B5EF4-FFF2-40B4-BE49-F238E27FC236}">
                <a16:creationId xmlns:a16="http://schemas.microsoft.com/office/drawing/2014/main" id="{73E8DABF-F610-9F30-6656-BA3F380141F1}"/>
              </a:ext>
            </a:extLst>
          </p:cNvPr>
          <p:cNvSpPr txBox="1"/>
          <p:nvPr/>
        </p:nvSpPr>
        <p:spPr>
          <a:xfrm>
            <a:off x="884951" y="5247098"/>
            <a:ext cx="4220449" cy="707886"/>
          </a:xfrm>
          <a:prstGeom prst="rect">
            <a:avLst/>
          </a:prstGeom>
          <a:noFill/>
        </p:spPr>
        <p:txBody>
          <a:bodyPr wrap="square" rtlCol="0">
            <a:spAutoFit/>
          </a:bodyPr>
          <a:lstStyle/>
          <a:p>
            <a:pPr marL="285750" indent="-285750">
              <a:buFont typeface="Wingdings" panose="05000000000000000000" pitchFamily="2" charset="2"/>
              <a:buChar char="Ø"/>
            </a:pPr>
            <a:r>
              <a:rPr lang="vi-VN" sz="2000" dirty="0">
                <a:solidFill>
                  <a:srgbClr val="C00000"/>
                </a:solidFill>
                <a:sym typeface="Wingdings" panose="05000000000000000000" pitchFamily="2" charset="2"/>
              </a:rPr>
              <a:t>Là hành vi xâm lấn thiên nhiên; thú vui tàn ác, vô nhân tính.</a:t>
            </a:r>
            <a:endParaRPr lang="vi-VN" sz="2000" dirty="0">
              <a:solidFill>
                <a:srgbClr val="C00000"/>
              </a:solidFill>
            </a:endParaRPr>
          </a:p>
        </p:txBody>
      </p:sp>
      <p:sp>
        <p:nvSpPr>
          <p:cNvPr id="24" name="Rectangle 9">
            <a:extLst>
              <a:ext uri="{FF2B5EF4-FFF2-40B4-BE49-F238E27FC236}">
                <a16:creationId xmlns:a16="http://schemas.microsoft.com/office/drawing/2014/main" id="{CE275780-08AD-30D2-876F-1110F487D995}"/>
              </a:ext>
            </a:extLst>
          </p:cNvPr>
          <p:cNvSpPr>
            <a:spLocks noChangeArrowheads="1"/>
          </p:cNvSpPr>
          <p:nvPr/>
        </p:nvSpPr>
        <p:spPr bwMode="auto">
          <a:xfrm>
            <a:off x="6213594" y="2558190"/>
            <a:ext cx="5651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0" indent="-342900" algn="just" eaLnBrk="0" fontAlgn="base" hangingPunct="0">
              <a:spcBef>
                <a:spcPct val="0"/>
              </a:spcBef>
              <a:spcAft>
                <a:spcPct val="0"/>
              </a:spcAft>
              <a:buFont typeface="Arial" panose="020B0604020202020204" pitchFamily="34" charset="0"/>
              <a:buChar char="•"/>
              <a:defRPr/>
            </a:pPr>
            <a:r>
              <a:rPr lang="vi-VN" altLang="en-US" sz="1600" i="1" dirty="0">
                <a:solidFill>
                  <a:schemeClr val="tx2">
                    <a:lumMod val="10000"/>
                  </a:schemeClr>
                </a:solidFill>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Trang phục đi săn: “ nai nịt, mặc quần áo ấm, đội mũ lông và dận đội giày cao cổ”, “ mang theo cả nắm xôi nếp”</a:t>
            </a:r>
            <a:endParaRPr kumimoji="0" lang="en-US" altLang="en-US" sz="1600" i="1" u="none" strike="noStrike" kern="1200" cap="none" spc="0" normalizeH="0" baseline="0" noProof="0" dirty="0">
              <a:ln>
                <a:noFill/>
              </a:ln>
              <a:solidFill>
                <a:schemeClr val="tx2">
                  <a:lumMod val="10000"/>
                </a:schemeClr>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endParaRPr>
          </a:p>
        </p:txBody>
      </p:sp>
      <p:sp>
        <p:nvSpPr>
          <p:cNvPr id="25" name="Rectangle 9">
            <a:extLst>
              <a:ext uri="{FF2B5EF4-FFF2-40B4-BE49-F238E27FC236}">
                <a16:creationId xmlns:a16="http://schemas.microsoft.com/office/drawing/2014/main" id="{7C71A8DA-C126-6C6D-3906-472AC511F779}"/>
              </a:ext>
            </a:extLst>
          </p:cNvPr>
          <p:cNvSpPr>
            <a:spLocks noChangeArrowheads="1"/>
          </p:cNvSpPr>
          <p:nvPr/>
        </p:nvSpPr>
        <p:spPr bwMode="auto">
          <a:xfrm>
            <a:off x="6213594" y="3240100"/>
            <a:ext cx="56518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0" indent="-342900" algn="just" eaLnBrk="0" fontAlgn="base" hangingPunct="0">
              <a:spcBef>
                <a:spcPct val="0"/>
              </a:spcBef>
              <a:spcAft>
                <a:spcPct val="0"/>
              </a:spcAft>
              <a:buFont typeface="Arial" panose="020B0604020202020204" pitchFamily="34" charset="0"/>
              <a:buChar char="•"/>
              <a:defRPr/>
            </a:pPr>
            <a:r>
              <a:rPr lang="vi-VN" altLang="en-US" sz="1600" i="1" dirty="0">
                <a:solidFill>
                  <a:schemeClr val="tx2">
                    <a:lumMod val="10000"/>
                  </a:schemeClr>
                </a:solidFill>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“Ông đi men theo suối cạn, cứ thế ngược lên mó nước đầu </a:t>
            </a:r>
            <a:r>
              <a:rPr lang="vi-VN" altLang="en-US" sz="1600" i="1">
                <a:solidFill>
                  <a:schemeClr val="tx2">
                    <a:lumMod val="10000"/>
                  </a:schemeClr>
                </a:solidFill>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nguồn”</a:t>
            </a:r>
            <a:r>
              <a:rPr lang="vi-VN" altLang="en-US" sz="1600" i="1">
                <a:solidFill>
                  <a:srgbClr val="C00000"/>
                </a:solidFill>
                <a:highlight>
                  <a:srgbClr val="FFFF00"/>
                </a:highlight>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rPr>
              <a:t> tr.20-21</a:t>
            </a:r>
            <a:endParaRPr kumimoji="0" lang="en-US" altLang="en-US" sz="1600" i="1" u="none" strike="noStrike" kern="1200" cap="none" spc="0" normalizeH="0" baseline="0" noProof="0" dirty="0">
              <a:ln>
                <a:noFill/>
              </a:ln>
              <a:solidFill>
                <a:schemeClr val="tx2">
                  <a:lumMod val="10000"/>
                </a:schemeClr>
              </a:solidFill>
              <a:effectLst/>
              <a:uLnTx/>
              <a:uFillTx/>
              <a:latin typeface="Cambria" panose="02040503050406030204" pitchFamily="18" charset="0"/>
              <a:ea typeface="SimSun" panose="02010600030101010101" pitchFamily="2" charset="-122"/>
              <a:cs typeface="Arial" panose="020B0604020202020204" pitchFamily="34" charset="0"/>
              <a:sym typeface="Cambria" panose="02040503050406030204" pitchFamily="18" charset="0"/>
            </a:endParaRPr>
          </a:p>
        </p:txBody>
      </p:sp>
    </p:spTree>
    <p:extLst>
      <p:ext uri="{BB962C8B-B14F-4D97-AF65-F5344CB8AC3E}">
        <p14:creationId xmlns:p14="http://schemas.microsoft.com/office/powerpoint/2010/main" val="8932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0.70"/>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0.70"/>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p:cBhvr>
                                        <p:cTn id="45" dur="10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1000" fill="hold"/>
                                        <p:tgtEl>
                                          <p:spTgt spid="25"/>
                                        </p:tgtEl>
                                        <p:attrNameLst>
                                          <p:attrName>ppt_w</p:attrName>
                                        </p:attrNameLst>
                                      </p:cBhvr>
                                      <p:tavLst>
                                        <p:tav tm="0">
                                          <p:val>
                                            <p:strVal val="#ppt_w*0.70"/>
                                          </p:val>
                                        </p:tav>
                                        <p:tav tm="100000">
                                          <p:val>
                                            <p:strVal val="#ppt_w"/>
                                          </p:val>
                                        </p:tav>
                                      </p:tavLst>
                                    </p:anim>
                                    <p:anim calcmode="lin" valueType="num">
                                      <p:cBhvr>
                                        <p:cTn id="51" dur="1000" fill="hold"/>
                                        <p:tgtEl>
                                          <p:spTgt spid="25"/>
                                        </p:tgtEl>
                                        <p:attrNameLst>
                                          <p:attrName>ppt_h</p:attrName>
                                        </p:attrNameLst>
                                      </p:cBhvr>
                                      <p:tavLst>
                                        <p:tav tm="0">
                                          <p:val>
                                            <p:strVal val="#ppt_h"/>
                                          </p:val>
                                        </p:tav>
                                        <p:tav tm="100000">
                                          <p:val>
                                            <p:strVal val="#ppt_h"/>
                                          </p:val>
                                        </p:tav>
                                      </p:tavLst>
                                    </p:anim>
                                    <p:animEffect>
                                      <p:cBhvr>
                                        <p:cTn id="52" dur="1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utoUpdateAnimBg="0"/>
      <p:bldP spid="13" grpId="0" bldLvl="0" autoUpdateAnimBg="0"/>
      <p:bldP spid="14" grpId="0" bldLvl="0" autoUpdateAnimBg="0"/>
      <p:bldP spid="16" grpId="0"/>
      <p:bldP spid="18" grpId="0"/>
      <p:bldP spid="19" grpId="0"/>
      <p:bldP spid="20" grpId="0"/>
      <p:bldP spid="21" grpId="0"/>
      <p:bldP spid="22" grpId="0"/>
      <p:bldP spid="23" grpId="0"/>
      <p:bldP spid="24" grpId="0" bldLvl="0" autoUpdateAnimBg="0"/>
      <p:bldP spid="25"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4098" name="Google Shape;46;p8">
            <a:extLst>
              <a:ext uri="{FF2B5EF4-FFF2-40B4-BE49-F238E27FC236}">
                <a16:creationId xmlns:a16="http://schemas.microsoft.com/office/drawing/2014/main" id="{D9DFD242-70B3-67BD-9480-1642415DC3E6}"/>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1543050"/>
            <a:ext cx="90551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4099" name="Google Shape;47;p8">
            <a:extLst>
              <a:ext uri="{FF2B5EF4-FFF2-40B4-BE49-F238E27FC236}">
                <a16:creationId xmlns:a16="http://schemas.microsoft.com/office/drawing/2014/main" id="{88FB66F9-43EB-33D3-856A-00743838294D}"/>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4100" name="Google Shape;823;p54">
            <a:extLst>
              <a:ext uri="{FF2B5EF4-FFF2-40B4-BE49-F238E27FC236}">
                <a16:creationId xmlns:a16="http://schemas.microsoft.com/office/drawing/2014/main" id="{E26C99F3-257E-322A-C0C5-F82B65021172}"/>
              </a:ext>
            </a:extLst>
          </p:cNvPr>
          <p:cNvSpPr>
            <a:spLocks noGrp="1" noChangeArrowheads="1"/>
          </p:cNvSpPr>
          <p:nvPr>
            <p:ph type="title" idx="4294967295"/>
          </p:nvPr>
        </p:nvSpPr>
        <p:spPr>
          <a:xfrm>
            <a:off x="2974975" y="1739900"/>
            <a:ext cx="6242050" cy="3378200"/>
          </a:xfrm>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pPr algn="ctr"/>
            <a:r>
              <a:rPr lang="en-US" altLang="en-US" sz="6600">
                <a:latin typeface="Cambria" panose="02040503050406030204" pitchFamily="18" charset="0"/>
                <a:sym typeface="Cambria" panose="02040503050406030204" pitchFamily="18" charset="0"/>
              </a:rPr>
              <a:t>HOẠT ĐỘNG KHỞI ĐỘNG</a:t>
            </a:r>
            <a:endParaRPr lang="en-US"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ldLvl="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13314" name="Google Shape;100;p16">
            <a:extLst>
              <a:ext uri="{FF2B5EF4-FFF2-40B4-BE49-F238E27FC236}">
                <a16:creationId xmlns:a16="http://schemas.microsoft.com/office/drawing/2014/main" id="{8E0A7A30-137C-9B3F-D194-D05B546EF0EF}"/>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45335" y="-983015"/>
            <a:ext cx="27463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5" name="Google Shape;108;p16">
            <a:extLst>
              <a:ext uri="{FF2B5EF4-FFF2-40B4-BE49-F238E27FC236}">
                <a16:creationId xmlns:a16="http://schemas.microsoft.com/office/drawing/2014/main" id="{00A4E331-2CD5-042F-AE5E-D6778B4A378B}"/>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nvGrpSpPr>
          <p:cNvPr id="13317" name="Group 5">
            <a:extLst>
              <a:ext uri="{FF2B5EF4-FFF2-40B4-BE49-F238E27FC236}">
                <a16:creationId xmlns:a16="http://schemas.microsoft.com/office/drawing/2014/main" id="{E4E4F437-E6E8-039C-C5B9-11B5763ED5A3}"/>
              </a:ext>
            </a:extLst>
          </p:cNvPr>
          <p:cNvGrpSpPr>
            <a:grpSpLocks/>
          </p:cNvGrpSpPr>
          <p:nvPr/>
        </p:nvGrpSpPr>
        <p:grpSpPr bwMode="auto">
          <a:xfrm>
            <a:off x="339725" y="2009775"/>
            <a:ext cx="11572875" cy="4525963"/>
            <a:chOff x="0" y="0"/>
            <a:chExt cx="5536949" cy="4144341"/>
          </a:xfrm>
        </p:grpSpPr>
        <p:sp>
          <p:nvSpPr>
            <p:cNvPr id="13318" name="Google Shape;618;p52">
              <a:extLst>
                <a:ext uri="{FF2B5EF4-FFF2-40B4-BE49-F238E27FC236}">
                  <a16:creationId xmlns:a16="http://schemas.microsoft.com/office/drawing/2014/main" id="{217357BF-9BFA-063E-4C64-C8B86CCA4C67}"/>
                </a:ext>
              </a:extLst>
            </p:cNvPr>
            <p:cNvSpPr>
              <a:spLocks noChangeArrowheads="1"/>
            </p:cNvSpPr>
            <p:nvPr/>
          </p:nvSpPr>
          <p:spPr bwMode="auto">
            <a:xfrm>
              <a:off x="0" y="0"/>
              <a:ext cx="5536949" cy="4144341"/>
            </a:xfrm>
            <a:custGeom>
              <a:avLst/>
              <a:gdLst>
                <a:gd name="T0" fmla="*/ 0 w 93101"/>
                <a:gd name="T1" fmla="*/ 0 h 69685"/>
                <a:gd name="T2" fmla="*/ 93101 w 93101"/>
                <a:gd name="T3" fmla="*/ 69685 h 69685"/>
              </a:gdLst>
              <a:ahLst/>
              <a:cxnLst/>
              <a:rect l="T0" t="T1" r="T2" b="T3"/>
              <a:pathLst/>
            </a:custGeom>
            <a:solidFill>
              <a:srgbClr val="F6F5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319" name="Google Shape;619;p52">
              <a:extLst>
                <a:ext uri="{FF2B5EF4-FFF2-40B4-BE49-F238E27FC236}">
                  <a16:creationId xmlns:a16="http://schemas.microsoft.com/office/drawing/2014/main" id="{D2B7E3CE-C3BB-11EE-FB5E-9E51A81FCB61}"/>
                </a:ext>
              </a:extLst>
            </p:cNvPr>
            <p:cNvSpPr>
              <a:spLocks noChangeArrowheads="1"/>
            </p:cNvSpPr>
            <p:nvPr/>
          </p:nvSpPr>
          <p:spPr bwMode="auto">
            <a:xfrm>
              <a:off x="109131" y="107168"/>
              <a:ext cx="5342534" cy="3928040"/>
            </a:xfrm>
            <a:custGeom>
              <a:avLst/>
              <a:gdLst>
                <a:gd name="T0" fmla="*/ 0 w 89832"/>
                <a:gd name="T1" fmla="*/ 0 h 66048"/>
                <a:gd name="T2" fmla="*/ 89832 w 89832"/>
                <a:gd name="T3" fmla="*/ 66048 h 66048"/>
              </a:gdLst>
              <a:ahLst/>
              <a:cxnLst/>
              <a:rect l="T0" t="T1" r="T2" b="T3"/>
              <a:pathLst/>
            </a:custGeom>
            <a:solidFill>
              <a:srgbClr val="7F694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grpSp>
        <p:nvGrpSpPr>
          <p:cNvPr id="13321" name="Group 9">
            <a:extLst>
              <a:ext uri="{FF2B5EF4-FFF2-40B4-BE49-F238E27FC236}">
                <a16:creationId xmlns:a16="http://schemas.microsoft.com/office/drawing/2014/main" id="{29A2977D-8ACF-6899-4970-1C010E445D2A}"/>
              </a:ext>
            </a:extLst>
          </p:cNvPr>
          <p:cNvGrpSpPr>
            <a:grpSpLocks/>
          </p:cNvGrpSpPr>
          <p:nvPr/>
        </p:nvGrpSpPr>
        <p:grpSpPr bwMode="auto">
          <a:xfrm rot="1625871">
            <a:off x="10756900" y="962025"/>
            <a:ext cx="1003300" cy="1131888"/>
            <a:chOff x="0" y="0"/>
            <a:chExt cx="2777725" cy="3138700"/>
          </a:xfrm>
        </p:grpSpPr>
        <p:sp>
          <p:nvSpPr>
            <p:cNvPr id="13322" name="Google Shape;17182;p30">
              <a:extLst>
                <a:ext uri="{FF2B5EF4-FFF2-40B4-BE49-F238E27FC236}">
                  <a16:creationId xmlns:a16="http://schemas.microsoft.com/office/drawing/2014/main" id="{07E933D3-ACC5-920A-BED3-6C62E6097F5E}"/>
                </a:ext>
              </a:extLst>
            </p:cNvPr>
            <p:cNvSpPr>
              <a:spLocks noChangeArrowheads="1"/>
            </p:cNvSpPr>
            <p:nvPr/>
          </p:nvSpPr>
          <p:spPr bwMode="auto">
            <a:xfrm>
              <a:off x="0" y="97750"/>
              <a:ext cx="354250" cy="512875"/>
            </a:xfrm>
            <a:custGeom>
              <a:avLst/>
              <a:gdLst>
                <a:gd name="T0" fmla="*/ 0 w 14170"/>
                <a:gd name="T1" fmla="*/ 0 h 20515"/>
                <a:gd name="T2" fmla="*/ 14170 w 14170"/>
                <a:gd name="T3" fmla="*/ 20515 h 20515"/>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323" name="Google Shape;17183;p30">
              <a:extLst>
                <a:ext uri="{FF2B5EF4-FFF2-40B4-BE49-F238E27FC236}">
                  <a16:creationId xmlns:a16="http://schemas.microsoft.com/office/drawing/2014/main" id="{95024DF5-7B63-6E7E-B27B-77B432CD7EFA}"/>
                </a:ext>
              </a:extLst>
            </p:cNvPr>
            <p:cNvSpPr>
              <a:spLocks noChangeArrowheads="1"/>
            </p:cNvSpPr>
            <p:nvPr/>
          </p:nvSpPr>
          <p:spPr bwMode="auto">
            <a:xfrm>
              <a:off x="108650" y="457900"/>
              <a:ext cx="76225" cy="74450"/>
            </a:xfrm>
            <a:custGeom>
              <a:avLst/>
              <a:gdLst>
                <a:gd name="T0" fmla="*/ 0 w 3049"/>
                <a:gd name="T1" fmla="*/ 0 h 2978"/>
                <a:gd name="T2" fmla="*/ 3049 w 3049"/>
                <a:gd name="T3" fmla="*/ 2978 h 2978"/>
              </a:gdLst>
              <a:ahLst/>
              <a:cxnLst/>
              <a:rect l="T0" t="T1" r="T2" b="T3"/>
              <a:pathLst/>
            </a:custGeom>
            <a:solidFill>
              <a:srgbClr val="6E4B36"/>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324" name="Google Shape;17184;p30">
              <a:extLst>
                <a:ext uri="{FF2B5EF4-FFF2-40B4-BE49-F238E27FC236}">
                  <a16:creationId xmlns:a16="http://schemas.microsoft.com/office/drawing/2014/main" id="{FB39F9A9-C1C8-19BB-0CD0-97D0B94A484D}"/>
                </a:ext>
              </a:extLst>
            </p:cNvPr>
            <p:cNvSpPr>
              <a:spLocks noChangeArrowheads="1"/>
            </p:cNvSpPr>
            <p:nvPr/>
          </p:nvSpPr>
          <p:spPr bwMode="auto">
            <a:xfrm>
              <a:off x="109550" y="417425"/>
              <a:ext cx="238725" cy="193050"/>
            </a:xfrm>
            <a:custGeom>
              <a:avLst/>
              <a:gdLst>
                <a:gd name="T0" fmla="*/ 0 w 9549"/>
                <a:gd name="T1" fmla="*/ 0 h 7722"/>
                <a:gd name="T2" fmla="*/ 9549 w 9549"/>
                <a:gd name="T3" fmla="*/ 7722 h 7722"/>
              </a:gdLst>
              <a:ahLst/>
              <a:cxnLst/>
              <a:rect l="T0" t="T1" r="T2" b="T3"/>
              <a:pathLst/>
            </a:custGeom>
            <a:solidFill>
              <a:srgbClr val="CFBA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325" name="Google Shape;17185;p30">
              <a:extLst>
                <a:ext uri="{FF2B5EF4-FFF2-40B4-BE49-F238E27FC236}">
                  <a16:creationId xmlns:a16="http://schemas.microsoft.com/office/drawing/2014/main" id="{C6BA95FF-A6AA-6DFD-7ADB-0DF03CC4FC14}"/>
                </a:ext>
              </a:extLst>
            </p:cNvPr>
            <p:cNvSpPr>
              <a:spLocks noChangeArrowheads="1"/>
            </p:cNvSpPr>
            <p:nvPr/>
          </p:nvSpPr>
          <p:spPr bwMode="auto">
            <a:xfrm>
              <a:off x="71450" y="0"/>
              <a:ext cx="2550625" cy="3130300"/>
            </a:xfrm>
            <a:custGeom>
              <a:avLst/>
              <a:gdLst>
                <a:gd name="T0" fmla="*/ 0 w 102025"/>
                <a:gd name="T1" fmla="*/ 0 h 125212"/>
                <a:gd name="T2" fmla="*/ 102025 w 102025"/>
                <a:gd name="T3" fmla="*/ 125212 h 125212"/>
              </a:gdLst>
              <a:ahLst/>
              <a:cxnLst/>
              <a:rect l="T0" t="T1" r="T2" b="T3"/>
              <a:pathLst/>
            </a:custGeom>
            <a:solidFill>
              <a:srgbClr val="D8D0B7"/>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326" name="Google Shape;17186;p30">
              <a:extLst>
                <a:ext uri="{FF2B5EF4-FFF2-40B4-BE49-F238E27FC236}">
                  <a16:creationId xmlns:a16="http://schemas.microsoft.com/office/drawing/2014/main" id="{A3024A76-211B-B1D6-94DA-79F043BB249F}"/>
                </a:ext>
              </a:extLst>
            </p:cNvPr>
            <p:cNvSpPr>
              <a:spLocks noChangeArrowheads="1"/>
            </p:cNvSpPr>
            <p:nvPr/>
          </p:nvSpPr>
          <p:spPr bwMode="auto">
            <a:xfrm>
              <a:off x="943275" y="2611925"/>
              <a:ext cx="352750" cy="354650"/>
            </a:xfrm>
            <a:custGeom>
              <a:avLst/>
              <a:gdLst>
                <a:gd name="T0" fmla="*/ 0 w 14110"/>
                <a:gd name="T1" fmla="*/ 0 h 14186"/>
                <a:gd name="T2" fmla="*/ 14110 w 14110"/>
                <a:gd name="T3" fmla="*/ 14186 h 14186"/>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327" name="Google Shape;17187;p30">
              <a:extLst>
                <a:ext uri="{FF2B5EF4-FFF2-40B4-BE49-F238E27FC236}">
                  <a16:creationId xmlns:a16="http://schemas.microsoft.com/office/drawing/2014/main" id="{EE2A6821-DC25-F07B-628C-D9C669A3B7AA}"/>
                </a:ext>
              </a:extLst>
            </p:cNvPr>
            <p:cNvSpPr>
              <a:spLocks noChangeArrowheads="1"/>
            </p:cNvSpPr>
            <p:nvPr/>
          </p:nvSpPr>
          <p:spPr bwMode="auto">
            <a:xfrm>
              <a:off x="795350" y="2370800"/>
              <a:ext cx="1982375" cy="767900"/>
            </a:xfrm>
            <a:custGeom>
              <a:avLst/>
              <a:gdLst>
                <a:gd name="T0" fmla="*/ 0 w 79295"/>
                <a:gd name="T1" fmla="*/ 0 h 30716"/>
                <a:gd name="T2" fmla="*/ 79295 w 79295"/>
                <a:gd name="T3" fmla="*/ 30716 h 30716"/>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91425" tIns="91425" rIns="91425" bIns="91425" anchor="ct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sp>
        <p:nvSpPr>
          <p:cNvPr id="4" name="Rectangle: Rounded Corners 3">
            <a:extLst>
              <a:ext uri="{FF2B5EF4-FFF2-40B4-BE49-F238E27FC236}">
                <a16:creationId xmlns:a16="http://schemas.microsoft.com/office/drawing/2014/main" id="{7034F0C6-AD2E-6A43-D28C-F4DCD1A68122}"/>
              </a:ext>
            </a:extLst>
          </p:cNvPr>
          <p:cNvSpPr/>
          <p:nvPr/>
        </p:nvSpPr>
        <p:spPr bwMode="auto">
          <a:xfrm>
            <a:off x="160607" y="900923"/>
            <a:ext cx="6297214" cy="5957077"/>
          </a:xfrm>
          <a:prstGeom prst="round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FF311AE1-5892-1E20-950B-1FDE0A8E56F7}"/>
              </a:ext>
            </a:extLst>
          </p:cNvPr>
          <p:cNvSpPr txBox="1"/>
          <p:nvPr/>
        </p:nvSpPr>
        <p:spPr>
          <a:xfrm>
            <a:off x="655292" y="1140614"/>
            <a:ext cx="4452257" cy="923330"/>
          </a:xfrm>
          <a:prstGeom prst="rect">
            <a:avLst/>
          </a:prstGeom>
          <a:noFill/>
        </p:spPr>
        <p:txBody>
          <a:bodyPr wrap="square" rtlCol="0">
            <a:spAutoFit/>
          </a:bodyPr>
          <a:lstStyle/>
          <a:p>
            <a:r>
              <a:rPr lang="vi-VN" b="1" dirty="0">
                <a:solidFill>
                  <a:srgbClr val="00B0F0"/>
                </a:solidFill>
              </a:rPr>
              <a:t>II. Đọc hiểu văn bản</a:t>
            </a:r>
          </a:p>
          <a:p>
            <a:r>
              <a:rPr lang="vi-VN" b="1" dirty="0"/>
              <a:t>1. Nhân vật ông Diểu</a:t>
            </a:r>
          </a:p>
          <a:p>
            <a:r>
              <a:rPr lang="vi-VN" b="1" dirty="0"/>
              <a:t>1.2. Người phóng sinh</a:t>
            </a:r>
          </a:p>
        </p:txBody>
      </p:sp>
      <p:sp>
        <p:nvSpPr>
          <p:cNvPr id="7" name="TextBox 6">
            <a:extLst>
              <a:ext uri="{FF2B5EF4-FFF2-40B4-BE49-F238E27FC236}">
                <a16:creationId xmlns:a16="http://schemas.microsoft.com/office/drawing/2014/main" id="{6599F26A-9C13-B889-8EEC-81290A4DEFF3}"/>
              </a:ext>
            </a:extLst>
          </p:cNvPr>
          <p:cNvSpPr txBox="1"/>
          <p:nvPr/>
        </p:nvSpPr>
        <p:spPr>
          <a:xfrm>
            <a:off x="975347" y="2061157"/>
            <a:ext cx="2340425" cy="369332"/>
          </a:xfrm>
          <a:prstGeom prst="rect">
            <a:avLst/>
          </a:prstGeom>
          <a:noFill/>
        </p:spPr>
        <p:txBody>
          <a:bodyPr wrap="square" rtlCol="0">
            <a:spAutoFit/>
          </a:bodyPr>
          <a:lstStyle/>
          <a:p>
            <a:pPr marL="285750" indent="-285750">
              <a:buFont typeface="Wingdings" panose="05000000000000000000" pitchFamily="2" charset="2"/>
              <a:buChar char="§"/>
            </a:pPr>
            <a:r>
              <a:rPr lang="vi-VN" dirty="0"/>
              <a:t>Nguyên nhân</a:t>
            </a:r>
          </a:p>
        </p:txBody>
      </p:sp>
      <p:sp>
        <p:nvSpPr>
          <p:cNvPr id="8" name="TextBox 7">
            <a:extLst>
              <a:ext uri="{FF2B5EF4-FFF2-40B4-BE49-F238E27FC236}">
                <a16:creationId xmlns:a16="http://schemas.microsoft.com/office/drawing/2014/main" id="{E9FF3895-F9BD-7ABB-AC50-94AA4A548B20}"/>
              </a:ext>
            </a:extLst>
          </p:cNvPr>
          <p:cNvSpPr txBox="1"/>
          <p:nvPr/>
        </p:nvSpPr>
        <p:spPr>
          <a:xfrm>
            <a:off x="567542" y="2460826"/>
            <a:ext cx="4724401"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Phản ứng của gia đình khỉ</a:t>
            </a:r>
          </a:p>
        </p:txBody>
      </p:sp>
      <p:sp>
        <p:nvSpPr>
          <p:cNvPr id="9" name="TextBox 8">
            <a:extLst>
              <a:ext uri="{FF2B5EF4-FFF2-40B4-BE49-F238E27FC236}">
                <a16:creationId xmlns:a16="http://schemas.microsoft.com/office/drawing/2014/main" id="{2E1A69E8-D105-5328-6978-38B57491AA12}"/>
              </a:ext>
            </a:extLst>
          </p:cNvPr>
          <p:cNvSpPr txBox="1"/>
          <p:nvPr/>
        </p:nvSpPr>
        <p:spPr>
          <a:xfrm>
            <a:off x="545317" y="2906358"/>
            <a:ext cx="6012208" cy="369332"/>
          </a:xfrm>
          <a:prstGeom prst="rect">
            <a:avLst/>
          </a:prstGeom>
          <a:noFill/>
        </p:spPr>
        <p:txBody>
          <a:bodyPr wrap="square" rtlCol="0">
            <a:spAutoFit/>
          </a:bodyPr>
          <a:lstStyle/>
          <a:p>
            <a:pPr marL="285750" indent="-285750">
              <a:buFont typeface="Courier New" panose="02070309020205020404" pitchFamily="49" charset="0"/>
              <a:buChar char="o"/>
            </a:pPr>
            <a:r>
              <a:rPr lang="vi-VN">
                <a:solidFill>
                  <a:srgbClr val="00B050"/>
                </a:solidFill>
              </a:rPr>
              <a:t>Khả năng tự nhận thức và phán xét của ông Diểu</a:t>
            </a:r>
            <a:endParaRPr lang="vi-VN" dirty="0">
              <a:solidFill>
                <a:srgbClr val="00B050"/>
              </a:solidFill>
            </a:endParaRPr>
          </a:p>
        </p:txBody>
      </p:sp>
      <p:sp>
        <p:nvSpPr>
          <p:cNvPr id="10" name="TextBox 9">
            <a:extLst>
              <a:ext uri="{FF2B5EF4-FFF2-40B4-BE49-F238E27FC236}">
                <a16:creationId xmlns:a16="http://schemas.microsoft.com/office/drawing/2014/main" id="{A1CBB162-4578-05E7-9AA7-CBCAFF9E1015}"/>
              </a:ext>
            </a:extLst>
          </p:cNvPr>
          <p:cNvSpPr txBox="1"/>
          <p:nvPr/>
        </p:nvSpPr>
        <p:spPr>
          <a:xfrm>
            <a:off x="975347" y="3313787"/>
            <a:ext cx="3289637" cy="369332"/>
          </a:xfrm>
          <a:prstGeom prst="rect">
            <a:avLst/>
          </a:prstGeom>
          <a:noFill/>
        </p:spPr>
        <p:txBody>
          <a:bodyPr wrap="square" rtlCol="0">
            <a:spAutoFit/>
          </a:bodyPr>
          <a:lstStyle/>
          <a:p>
            <a:pPr marL="285750" indent="-285750">
              <a:buFont typeface="Wingdings" panose="05000000000000000000" pitchFamily="2" charset="2"/>
              <a:buChar char="§"/>
            </a:pPr>
            <a:r>
              <a:rPr lang="vi-VN" dirty="0"/>
              <a:t>Hành động, tâm trạng:</a:t>
            </a:r>
          </a:p>
        </p:txBody>
      </p:sp>
      <p:sp>
        <p:nvSpPr>
          <p:cNvPr id="11" name="TextBox 10">
            <a:extLst>
              <a:ext uri="{FF2B5EF4-FFF2-40B4-BE49-F238E27FC236}">
                <a16:creationId xmlns:a16="http://schemas.microsoft.com/office/drawing/2014/main" id="{592E73BF-0589-DD00-F648-D64F3504B1E9}"/>
              </a:ext>
            </a:extLst>
          </p:cNvPr>
          <p:cNvSpPr txBox="1"/>
          <p:nvPr/>
        </p:nvSpPr>
        <p:spPr>
          <a:xfrm>
            <a:off x="567542" y="3646008"/>
            <a:ext cx="4724401"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Sợ hãi khi bắn khỉ đực</a:t>
            </a:r>
          </a:p>
        </p:txBody>
      </p:sp>
      <p:sp>
        <p:nvSpPr>
          <p:cNvPr id="12" name="TextBox 11">
            <a:extLst>
              <a:ext uri="{FF2B5EF4-FFF2-40B4-BE49-F238E27FC236}">
                <a16:creationId xmlns:a16="http://schemas.microsoft.com/office/drawing/2014/main" id="{1E305FB6-BCC1-A76B-0480-146FB0509E5D}"/>
              </a:ext>
            </a:extLst>
          </p:cNvPr>
          <p:cNvSpPr txBox="1"/>
          <p:nvPr/>
        </p:nvSpPr>
        <p:spPr>
          <a:xfrm>
            <a:off x="567542" y="4015340"/>
            <a:ext cx="4724401"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Kinh hoàng trước cái chết của khỉ con</a:t>
            </a:r>
          </a:p>
        </p:txBody>
      </p:sp>
      <p:sp>
        <p:nvSpPr>
          <p:cNvPr id="13" name="TextBox 12">
            <a:extLst>
              <a:ext uri="{FF2B5EF4-FFF2-40B4-BE49-F238E27FC236}">
                <a16:creationId xmlns:a16="http://schemas.microsoft.com/office/drawing/2014/main" id="{24A700C3-E1B0-C7F6-1BFB-2329AA67C25A}"/>
              </a:ext>
            </a:extLst>
          </p:cNvPr>
          <p:cNvSpPr txBox="1"/>
          <p:nvPr/>
        </p:nvSpPr>
        <p:spPr>
          <a:xfrm>
            <a:off x="556199" y="4460872"/>
            <a:ext cx="6129719"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Đau lòng áy náy trước ánh mắt cầu khẩn của khỉ đực</a:t>
            </a:r>
          </a:p>
        </p:txBody>
      </p:sp>
      <p:sp>
        <p:nvSpPr>
          <p:cNvPr id="14" name="TextBox 13">
            <a:extLst>
              <a:ext uri="{FF2B5EF4-FFF2-40B4-BE49-F238E27FC236}">
                <a16:creationId xmlns:a16="http://schemas.microsoft.com/office/drawing/2014/main" id="{77DE18D6-0036-321E-0780-395F84E62DF0}"/>
              </a:ext>
            </a:extLst>
          </p:cNvPr>
          <p:cNvSpPr txBox="1"/>
          <p:nvPr/>
        </p:nvSpPr>
        <p:spPr>
          <a:xfrm>
            <a:off x="567542" y="4868107"/>
            <a:ext cx="6202654"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Cảm thấy bị ăn vạ, bị theo dõi bởi khỉ cái</a:t>
            </a:r>
          </a:p>
        </p:txBody>
      </p:sp>
      <p:sp>
        <p:nvSpPr>
          <p:cNvPr id="15" name="TextBox 14">
            <a:extLst>
              <a:ext uri="{FF2B5EF4-FFF2-40B4-BE49-F238E27FC236}">
                <a16:creationId xmlns:a16="http://schemas.microsoft.com/office/drawing/2014/main" id="{3612BE02-DB9A-1EA2-AF99-62EE593B895F}"/>
              </a:ext>
            </a:extLst>
          </p:cNvPr>
          <p:cNvSpPr txBox="1"/>
          <p:nvPr/>
        </p:nvSpPr>
        <p:spPr>
          <a:xfrm>
            <a:off x="853619" y="6366241"/>
            <a:ext cx="4924305" cy="369332"/>
          </a:xfrm>
          <a:prstGeom prst="rect">
            <a:avLst/>
          </a:prstGeom>
          <a:noFill/>
        </p:spPr>
        <p:txBody>
          <a:bodyPr wrap="square" rtlCol="0">
            <a:spAutoFit/>
          </a:bodyPr>
          <a:lstStyle/>
          <a:p>
            <a:pPr marL="285750" indent="-285750">
              <a:buFont typeface="Wingdings" panose="05000000000000000000" pitchFamily="2" charset="2"/>
              <a:buChar char="Ø"/>
            </a:pPr>
            <a:r>
              <a:rPr lang="vi-VN" dirty="0">
                <a:solidFill>
                  <a:srgbClr val="C00000"/>
                </a:solidFill>
                <a:sym typeface="Wingdings" panose="05000000000000000000" pitchFamily="2" charset="2"/>
              </a:rPr>
              <a:t>Là hành vi phục thiện, trở về với nhân tính.</a:t>
            </a:r>
            <a:endParaRPr lang="vi-VN" dirty="0">
              <a:solidFill>
                <a:srgbClr val="C00000"/>
              </a:solidFill>
            </a:endParaRPr>
          </a:p>
        </p:txBody>
      </p:sp>
      <p:sp>
        <p:nvSpPr>
          <p:cNvPr id="16" name="TextBox 15">
            <a:extLst>
              <a:ext uri="{FF2B5EF4-FFF2-40B4-BE49-F238E27FC236}">
                <a16:creationId xmlns:a16="http://schemas.microsoft.com/office/drawing/2014/main" id="{7DA9A8F0-FE02-ADA3-6E78-A8ACD40846CD}"/>
              </a:ext>
            </a:extLst>
          </p:cNvPr>
          <p:cNvSpPr txBox="1"/>
          <p:nvPr/>
        </p:nvSpPr>
        <p:spPr>
          <a:xfrm>
            <a:off x="5105400" y="0"/>
            <a:ext cx="2394857" cy="400110"/>
          </a:xfrm>
          <a:prstGeom prst="rect">
            <a:avLst/>
          </a:prstGeom>
          <a:noFill/>
        </p:spPr>
        <p:txBody>
          <a:bodyPr wrap="square">
            <a:spAutoFit/>
          </a:bodyPr>
          <a:lstStyle/>
          <a:p>
            <a:r>
              <a:rPr lang="vi-VN" altLang="en-US" sz="2000" b="1" dirty="0">
                <a:solidFill>
                  <a:srgbClr val="00B0F0"/>
                </a:solidFill>
                <a:latin typeface="Cambria" panose="02040503050406030204" pitchFamily="18" charset="0"/>
                <a:sym typeface="Cambria" panose="02040503050406030204" pitchFamily="18" charset="0"/>
              </a:rPr>
              <a:t>MUỐI CỦA RỪNG</a:t>
            </a:r>
            <a:endParaRPr lang="en-US" sz="2000" b="1" dirty="0">
              <a:solidFill>
                <a:srgbClr val="00B0F0"/>
              </a:solidFill>
            </a:endParaRPr>
          </a:p>
        </p:txBody>
      </p:sp>
      <p:sp>
        <p:nvSpPr>
          <p:cNvPr id="17" name="TextBox 16">
            <a:extLst>
              <a:ext uri="{FF2B5EF4-FFF2-40B4-BE49-F238E27FC236}">
                <a16:creationId xmlns:a16="http://schemas.microsoft.com/office/drawing/2014/main" id="{8552237E-97A5-6395-7ECC-88CB51F18490}"/>
              </a:ext>
            </a:extLst>
          </p:cNvPr>
          <p:cNvSpPr txBox="1"/>
          <p:nvPr/>
        </p:nvSpPr>
        <p:spPr>
          <a:xfrm>
            <a:off x="1594755" y="97973"/>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Đọc hiểu</a:t>
            </a:r>
            <a:endParaRPr lang="en-US" sz="2000" b="1" dirty="0"/>
          </a:p>
        </p:txBody>
      </p:sp>
      <p:sp>
        <p:nvSpPr>
          <p:cNvPr id="18" name="TextBox 17">
            <a:extLst>
              <a:ext uri="{FF2B5EF4-FFF2-40B4-BE49-F238E27FC236}">
                <a16:creationId xmlns:a16="http://schemas.microsoft.com/office/drawing/2014/main" id="{D0581025-C243-AB79-F8D9-122EE93CE60D}"/>
              </a:ext>
            </a:extLst>
          </p:cNvPr>
          <p:cNvSpPr txBox="1"/>
          <p:nvPr/>
        </p:nvSpPr>
        <p:spPr>
          <a:xfrm>
            <a:off x="7228115" y="298028"/>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Nguyễn Huy Thiệp</a:t>
            </a:r>
            <a:endParaRPr lang="en-US" sz="2000" b="1" dirty="0"/>
          </a:p>
        </p:txBody>
      </p:sp>
      <p:sp>
        <p:nvSpPr>
          <p:cNvPr id="20" name="TextBox 19">
            <a:extLst>
              <a:ext uri="{FF2B5EF4-FFF2-40B4-BE49-F238E27FC236}">
                <a16:creationId xmlns:a16="http://schemas.microsoft.com/office/drawing/2014/main" id="{898842D1-B931-FAD2-AAE5-0CD878113712}"/>
              </a:ext>
            </a:extLst>
          </p:cNvPr>
          <p:cNvSpPr txBox="1"/>
          <p:nvPr/>
        </p:nvSpPr>
        <p:spPr>
          <a:xfrm>
            <a:off x="6854503" y="761005"/>
            <a:ext cx="5176890" cy="1200329"/>
          </a:xfrm>
          <a:prstGeom prst="rect">
            <a:avLst/>
          </a:prstGeom>
          <a:noFill/>
        </p:spPr>
        <p:txBody>
          <a:bodyPr wrap="square">
            <a:spAutoFit/>
          </a:bodyPr>
          <a:lstStyle/>
          <a:p>
            <a:pPr algn="just"/>
            <a:r>
              <a:rPr lang="vi-VN" b="0" i="1" dirty="0">
                <a:effectLst/>
                <a:latin typeface="Roboto" panose="02000000000000000000" pitchFamily="2" charset="0"/>
              </a:rPr>
              <a:t>Ông Diểu bóp cò…Sự hỗn loạn của cả đàn khỉ khiến </a:t>
            </a:r>
            <a:r>
              <a:rPr lang="vi-VN" b="0" i="1" dirty="0">
                <a:effectLst/>
                <a:highlight>
                  <a:srgbClr val="FFFF00"/>
                </a:highlight>
                <a:latin typeface="Roboto" panose="02000000000000000000" pitchFamily="2" charset="0"/>
              </a:rPr>
              <a:t>cho ông Diểu sợ hãi run lên</a:t>
            </a:r>
            <a:r>
              <a:rPr lang="vi-VN" b="0" i="1" dirty="0">
                <a:effectLst/>
                <a:latin typeface="Roboto" panose="02000000000000000000" pitchFamily="2" charset="0"/>
              </a:rPr>
              <a:t>. Ông vừa làm điều ác. Chân tay ông rủn ra, giống cảm giác như người vừa mới làm xong việc nặng. </a:t>
            </a:r>
            <a:endParaRPr lang="en-US" i="1" dirty="0"/>
          </a:p>
        </p:txBody>
      </p:sp>
      <p:sp>
        <p:nvSpPr>
          <p:cNvPr id="22" name="TextBox 21">
            <a:extLst>
              <a:ext uri="{FF2B5EF4-FFF2-40B4-BE49-F238E27FC236}">
                <a16:creationId xmlns:a16="http://schemas.microsoft.com/office/drawing/2014/main" id="{6F1A3655-8DF8-7190-5838-65746E8728F2}"/>
              </a:ext>
            </a:extLst>
          </p:cNvPr>
          <p:cNvSpPr txBox="1"/>
          <p:nvPr/>
        </p:nvSpPr>
        <p:spPr>
          <a:xfrm>
            <a:off x="6910753" y="2192946"/>
            <a:ext cx="5064390" cy="1200329"/>
          </a:xfrm>
          <a:prstGeom prst="rect">
            <a:avLst/>
          </a:prstGeom>
          <a:noFill/>
        </p:spPr>
        <p:txBody>
          <a:bodyPr wrap="square">
            <a:spAutoFit/>
          </a:bodyPr>
          <a:lstStyle/>
          <a:p>
            <a:pPr algn="just"/>
            <a:r>
              <a:rPr lang="vi-VN" b="0" i="1" dirty="0">
                <a:effectLst/>
                <a:highlight>
                  <a:srgbClr val="FFFF00"/>
                </a:highlight>
                <a:latin typeface="Roboto" panose="02000000000000000000" pitchFamily="2" charset="0"/>
              </a:rPr>
              <a:t>Ông Diểu tái mặt, mồ hôi toát ra như tắm</a:t>
            </a:r>
            <a:r>
              <a:rPr lang="vi-VN" b="0" i="1" dirty="0">
                <a:effectLst/>
                <a:latin typeface="Roboto" panose="02000000000000000000" pitchFamily="2" charset="0"/>
              </a:rPr>
              <a:t>. Ông đứng trên miệng vực nhìn xuống rùng mình. Từ dưới sâu hun hút vang lên tiếng rú thê thảm của con khỉ nhỏ...Ông Diểu lùi lại kinh hoàng. </a:t>
            </a:r>
            <a:endParaRPr lang="en-US" i="1" dirty="0"/>
          </a:p>
        </p:txBody>
      </p:sp>
      <p:sp>
        <p:nvSpPr>
          <p:cNvPr id="23" name="TextBox 22">
            <a:extLst>
              <a:ext uri="{FF2B5EF4-FFF2-40B4-BE49-F238E27FC236}">
                <a16:creationId xmlns:a16="http://schemas.microsoft.com/office/drawing/2014/main" id="{1C7D08CB-F609-7747-2105-97DA501EB598}"/>
              </a:ext>
            </a:extLst>
          </p:cNvPr>
          <p:cNvSpPr txBox="1"/>
          <p:nvPr/>
        </p:nvSpPr>
        <p:spPr>
          <a:xfrm>
            <a:off x="567542" y="5226686"/>
            <a:ext cx="6202654" cy="646331"/>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Thức tỉnh về sự bình đẳng của sinh mệnh giữa các giống loài;</a:t>
            </a:r>
          </a:p>
        </p:txBody>
      </p:sp>
      <p:sp>
        <p:nvSpPr>
          <p:cNvPr id="24" name="TextBox 23">
            <a:extLst>
              <a:ext uri="{FF2B5EF4-FFF2-40B4-BE49-F238E27FC236}">
                <a16:creationId xmlns:a16="http://schemas.microsoft.com/office/drawing/2014/main" id="{1FE53227-3CF4-70A6-F97E-BDCE6BD636A6}"/>
              </a:ext>
            </a:extLst>
          </p:cNvPr>
          <p:cNvSpPr txBox="1"/>
          <p:nvPr/>
        </p:nvSpPr>
        <p:spPr>
          <a:xfrm>
            <a:off x="584702" y="5881509"/>
            <a:ext cx="6202654" cy="369332"/>
          </a:xfrm>
          <a:prstGeom prst="rect">
            <a:avLst/>
          </a:prstGeom>
          <a:noFill/>
        </p:spPr>
        <p:txBody>
          <a:bodyPr wrap="square" rtlCol="0">
            <a:spAutoFit/>
          </a:bodyPr>
          <a:lstStyle/>
          <a:p>
            <a:pPr marL="285750" indent="-285750">
              <a:buFont typeface="Courier New" panose="02070309020205020404" pitchFamily="49" charset="0"/>
              <a:buChar char="o"/>
            </a:pPr>
            <a:r>
              <a:rPr lang="vi-VN" dirty="0">
                <a:solidFill>
                  <a:srgbClr val="00B050"/>
                </a:solidFill>
              </a:rPr>
              <a:t>Phóng sinh cho khỉ đực</a:t>
            </a:r>
          </a:p>
        </p:txBody>
      </p:sp>
      <p:sp>
        <p:nvSpPr>
          <p:cNvPr id="26" name="TextBox 25">
            <a:extLst>
              <a:ext uri="{FF2B5EF4-FFF2-40B4-BE49-F238E27FC236}">
                <a16:creationId xmlns:a16="http://schemas.microsoft.com/office/drawing/2014/main" id="{CB8F6204-B1F3-A555-AFBB-056E826186F5}"/>
              </a:ext>
            </a:extLst>
          </p:cNvPr>
          <p:cNvSpPr txBox="1"/>
          <p:nvPr/>
        </p:nvSpPr>
        <p:spPr>
          <a:xfrm>
            <a:off x="6854502" y="3609260"/>
            <a:ext cx="5080659" cy="1200329"/>
          </a:xfrm>
          <a:prstGeom prst="rect">
            <a:avLst/>
          </a:prstGeom>
          <a:noFill/>
        </p:spPr>
        <p:txBody>
          <a:bodyPr wrap="square">
            <a:spAutoFit/>
          </a:bodyPr>
          <a:lstStyle/>
          <a:p>
            <a:pPr algn="just"/>
            <a:r>
              <a:rPr lang="vi-VN" b="0" i="1" dirty="0">
                <a:solidFill>
                  <a:srgbClr val="252525"/>
                </a:solidFill>
                <a:effectLst/>
                <a:latin typeface="Roboto" panose="02000000000000000000" pitchFamily="2" charset="0"/>
              </a:rPr>
              <a:t>Ông Diểu thấy buồn tê tái đến tận đáy lòng. Ông nhìn cả hai con khỉ và thấy cay cay sống mũi. </a:t>
            </a:r>
            <a:r>
              <a:rPr lang="vi-VN" b="0" i="1" dirty="0">
                <a:solidFill>
                  <a:srgbClr val="252525"/>
                </a:solidFill>
                <a:effectLst/>
                <a:highlight>
                  <a:srgbClr val="FFFF00"/>
                </a:highlight>
                <a:latin typeface="Roboto" panose="02000000000000000000" pitchFamily="2" charset="0"/>
              </a:rPr>
              <a:t>Hóa ra ở đời, trách nhiệm đè lên lưng mỗi sinh vật quả thật nặng nề. “Thôi tao phóng sinh cho mày!</a:t>
            </a:r>
            <a:endParaRPr lang="en-US" i="1" dirty="0"/>
          </a:p>
        </p:txBody>
      </p:sp>
    </p:spTree>
    <p:extLst>
      <p:ext uri="{BB962C8B-B14F-4D97-AF65-F5344CB8AC3E}">
        <p14:creationId xmlns:p14="http://schemas.microsoft.com/office/powerpoint/2010/main" val="2332735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p:cBhvr>
                                        <p:cTn id="12" dur="500"/>
                                        <p:tgtEl>
                                          <p:spTgt spid="133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barn(inVertical)">
                                      <p:cBhvr>
                                        <p:cTn id="62" dur="500"/>
                                        <p:tgtEl>
                                          <p:spTgt spid="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20" grpId="0"/>
      <p:bldP spid="22"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6F0185-3C2C-5674-AD18-81EC55A01BA8}"/>
              </a:ext>
            </a:extLst>
          </p:cNvPr>
          <p:cNvSpPr txBox="1"/>
          <p:nvPr/>
        </p:nvSpPr>
        <p:spPr>
          <a:xfrm>
            <a:off x="4664527" y="14699"/>
            <a:ext cx="2394857" cy="400110"/>
          </a:xfrm>
          <a:prstGeom prst="rect">
            <a:avLst/>
          </a:prstGeom>
          <a:noFill/>
        </p:spPr>
        <p:txBody>
          <a:bodyPr wrap="square">
            <a:spAutoFit/>
          </a:bodyPr>
          <a:lstStyle/>
          <a:p>
            <a:r>
              <a:rPr lang="vi-VN" altLang="en-US" sz="2000" b="1" dirty="0">
                <a:solidFill>
                  <a:srgbClr val="00B0F0"/>
                </a:solidFill>
                <a:latin typeface="Cambria" panose="02040503050406030204" pitchFamily="18" charset="0"/>
                <a:sym typeface="Cambria" panose="02040503050406030204" pitchFamily="18" charset="0"/>
              </a:rPr>
              <a:t>MUỐI CỦA RỪNG</a:t>
            </a:r>
            <a:endParaRPr lang="en-US" sz="2000" b="1" dirty="0">
              <a:solidFill>
                <a:srgbClr val="00B0F0"/>
              </a:solidFill>
            </a:endParaRPr>
          </a:p>
        </p:txBody>
      </p:sp>
      <p:sp>
        <p:nvSpPr>
          <p:cNvPr id="5" name="TextBox 4">
            <a:extLst>
              <a:ext uri="{FF2B5EF4-FFF2-40B4-BE49-F238E27FC236}">
                <a16:creationId xmlns:a16="http://schemas.microsoft.com/office/drawing/2014/main" id="{7BA0C841-DF0D-3596-7330-A305E4A3F2F2}"/>
              </a:ext>
            </a:extLst>
          </p:cNvPr>
          <p:cNvSpPr txBox="1"/>
          <p:nvPr/>
        </p:nvSpPr>
        <p:spPr>
          <a:xfrm>
            <a:off x="816427" y="127366"/>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Đọc hiểu</a:t>
            </a:r>
            <a:endParaRPr lang="en-US" sz="2000" b="1" dirty="0"/>
          </a:p>
        </p:txBody>
      </p:sp>
      <p:sp>
        <p:nvSpPr>
          <p:cNvPr id="6" name="TextBox 5">
            <a:extLst>
              <a:ext uri="{FF2B5EF4-FFF2-40B4-BE49-F238E27FC236}">
                <a16:creationId xmlns:a16="http://schemas.microsoft.com/office/drawing/2014/main" id="{6C80AF6F-7475-577B-0B41-8CD454022732}"/>
              </a:ext>
            </a:extLst>
          </p:cNvPr>
          <p:cNvSpPr txBox="1"/>
          <p:nvPr/>
        </p:nvSpPr>
        <p:spPr>
          <a:xfrm>
            <a:off x="7271657" y="127366"/>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Nguyễn Huy Thiệp</a:t>
            </a:r>
            <a:endParaRPr lang="en-US" sz="2000" b="1" dirty="0"/>
          </a:p>
        </p:txBody>
      </p:sp>
      <p:sp>
        <p:nvSpPr>
          <p:cNvPr id="7" name="Arrow: Right 6">
            <a:extLst>
              <a:ext uri="{FF2B5EF4-FFF2-40B4-BE49-F238E27FC236}">
                <a16:creationId xmlns:a16="http://schemas.microsoft.com/office/drawing/2014/main" id="{AE2195FB-6A01-0F94-633C-395684A79EC3}"/>
              </a:ext>
            </a:extLst>
          </p:cNvPr>
          <p:cNvSpPr/>
          <p:nvPr/>
        </p:nvSpPr>
        <p:spPr bwMode="auto">
          <a:xfrm>
            <a:off x="3396342" y="625449"/>
            <a:ext cx="4931229" cy="779053"/>
          </a:xfrm>
          <a:prstGeom prst="rightArrow">
            <a:avLst/>
          </a:prstGeom>
          <a:solidFill>
            <a:srgbClr val="00B0F0"/>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HÀNH TRÌNH ĐI SĂN</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8" name="Rectangle: Rounded Corners 7">
            <a:extLst>
              <a:ext uri="{FF2B5EF4-FFF2-40B4-BE49-F238E27FC236}">
                <a16:creationId xmlns:a16="http://schemas.microsoft.com/office/drawing/2014/main" id="{7385AE77-A16F-838C-B3EF-4E4A703215ED}"/>
              </a:ext>
            </a:extLst>
          </p:cNvPr>
          <p:cNvSpPr/>
          <p:nvPr/>
        </p:nvSpPr>
        <p:spPr bwMode="auto">
          <a:xfrm>
            <a:off x="2002970" y="1473685"/>
            <a:ext cx="3276601" cy="1013220"/>
          </a:xfrm>
          <a:prstGeom prst="roundRect">
            <a:avLst/>
          </a:prstGeom>
          <a:solidFill>
            <a:schemeClr val="bg2">
              <a:lumMod val="60000"/>
              <a:lumOff val="40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SĂN THÚ</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9" name="Rectangle: Rounded Corners 8">
            <a:extLst>
              <a:ext uri="{FF2B5EF4-FFF2-40B4-BE49-F238E27FC236}">
                <a16:creationId xmlns:a16="http://schemas.microsoft.com/office/drawing/2014/main" id="{7D32F527-C381-E21F-40A8-34B061E38F18}"/>
              </a:ext>
            </a:extLst>
          </p:cNvPr>
          <p:cNvSpPr/>
          <p:nvPr/>
        </p:nvSpPr>
        <p:spPr bwMode="auto">
          <a:xfrm>
            <a:off x="2002969" y="2645229"/>
            <a:ext cx="3276601" cy="1013220"/>
          </a:xfrm>
          <a:prstGeom prst="roundRect">
            <a:avLst/>
          </a:prstGeom>
          <a:solidFill>
            <a:schemeClr val="bg2">
              <a:lumMod val="40000"/>
              <a:lumOff val="60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TÀN HẠI THIÊN NHIÊN</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 name="Rectangle: Rounded Corners 9">
            <a:extLst>
              <a:ext uri="{FF2B5EF4-FFF2-40B4-BE49-F238E27FC236}">
                <a16:creationId xmlns:a16="http://schemas.microsoft.com/office/drawing/2014/main" id="{B1EAC68E-1E04-5BC4-181C-D67151749937}"/>
              </a:ext>
            </a:extLst>
          </p:cNvPr>
          <p:cNvSpPr/>
          <p:nvPr/>
        </p:nvSpPr>
        <p:spPr bwMode="auto">
          <a:xfrm>
            <a:off x="2002968" y="3816773"/>
            <a:ext cx="3276601" cy="1013220"/>
          </a:xfrm>
          <a:prstGeom prst="roundRect">
            <a:avLst/>
          </a:prstGeom>
          <a:solidFill>
            <a:schemeClr val="tx1">
              <a:lumMod val="65000"/>
              <a:lumOff val="35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6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ÁC</a:t>
            </a:r>
            <a:endParaRPr kumimoji="0" lang="en-US" sz="36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1" name="Rectangle: Rounded Corners 10">
            <a:extLst>
              <a:ext uri="{FF2B5EF4-FFF2-40B4-BE49-F238E27FC236}">
                <a16:creationId xmlns:a16="http://schemas.microsoft.com/office/drawing/2014/main" id="{C3179D66-BEEA-B814-0839-F49E7704944B}"/>
              </a:ext>
            </a:extLst>
          </p:cNvPr>
          <p:cNvSpPr/>
          <p:nvPr/>
        </p:nvSpPr>
        <p:spPr bwMode="auto">
          <a:xfrm>
            <a:off x="7271658" y="1473685"/>
            <a:ext cx="3374571" cy="881743"/>
          </a:xfrm>
          <a:prstGeom prst="roundRect">
            <a:avLst/>
          </a:prstGeom>
          <a:solidFill>
            <a:schemeClr val="accent1">
              <a:lumMod val="20000"/>
              <a:lumOff val="80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PHÓNG SINH</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2" name="Rectangle: Rounded Corners 11">
            <a:extLst>
              <a:ext uri="{FF2B5EF4-FFF2-40B4-BE49-F238E27FC236}">
                <a16:creationId xmlns:a16="http://schemas.microsoft.com/office/drawing/2014/main" id="{87D95B81-A738-FE1D-25B7-44551AE52F0E}"/>
              </a:ext>
            </a:extLst>
          </p:cNvPr>
          <p:cNvSpPr/>
          <p:nvPr/>
        </p:nvSpPr>
        <p:spPr bwMode="auto">
          <a:xfrm>
            <a:off x="7271657" y="2645229"/>
            <a:ext cx="3374571" cy="881743"/>
          </a:xfrm>
          <a:prstGeom prst="roundRect">
            <a:avLst/>
          </a:prstGeom>
          <a:solidFill>
            <a:schemeClr val="accent1">
              <a:lumMod val="75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vi-VN"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TÔN TRỌNG THIÊN NHIÊN</a:t>
            </a: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3" name="Rectangle: Rounded Corners 12">
            <a:extLst>
              <a:ext uri="{FF2B5EF4-FFF2-40B4-BE49-F238E27FC236}">
                <a16:creationId xmlns:a16="http://schemas.microsoft.com/office/drawing/2014/main" id="{E0B35F86-2CCB-BCB2-118C-07CE3CC3CEBB}"/>
              </a:ext>
            </a:extLst>
          </p:cNvPr>
          <p:cNvSpPr/>
          <p:nvPr/>
        </p:nvSpPr>
        <p:spPr bwMode="auto">
          <a:xfrm>
            <a:off x="7271656" y="3816773"/>
            <a:ext cx="3374571" cy="881743"/>
          </a:xfrm>
          <a:prstGeom prst="roundRect">
            <a:avLst/>
          </a:prstGeom>
          <a:solidFill>
            <a:schemeClr val="bg2">
              <a:lumMod val="60000"/>
              <a:lumOff val="40000"/>
            </a:schemeClr>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2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THIỆN</a:t>
            </a:r>
            <a:endParaRPr kumimoji="0" lang="en-US" sz="32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4" name="Arrow: Right 13">
            <a:extLst>
              <a:ext uri="{FF2B5EF4-FFF2-40B4-BE49-F238E27FC236}">
                <a16:creationId xmlns:a16="http://schemas.microsoft.com/office/drawing/2014/main" id="{BE641452-EBF8-9562-CE33-704BB7C9FDB2}"/>
              </a:ext>
            </a:extLst>
          </p:cNvPr>
          <p:cNvSpPr/>
          <p:nvPr/>
        </p:nvSpPr>
        <p:spPr bwMode="auto">
          <a:xfrm>
            <a:off x="3314696" y="4912541"/>
            <a:ext cx="6166760" cy="972092"/>
          </a:xfrm>
          <a:prstGeom prst="rightArrow">
            <a:avLst/>
          </a:prstGeom>
          <a:solidFill>
            <a:srgbClr val="00B050"/>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HÀNH TRÌNH PHẢN TƯ</a:t>
            </a:r>
            <a:endParaRPr kumimoji="0" lang="en-US" sz="2000" b="0" i="0" u="none" strike="noStrike" cap="none" normalizeH="0" baseline="0" dirty="0">
              <a:ln>
                <a:noFill/>
              </a:ln>
              <a:solidFill>
                <a:schemeClr val="bg1"/>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5" name="Arrow: Right 14">
            <a:extLst>
              <a:ext uri="{FF2B5EF4-FFF2-40B4-BE49-F238E27FC236}">
                <a16:creationId xmlns:a16="http://schemas.microsoft.com/office/drawing/2014/main" id="{39A1B2AD-6444-E6FA-1CD2-A001B2EAB07B}"/>
              </a:ext>
            </a:extLst>
          </p:cNvPr>
          <p:cNvSpPr/>
          <p:nvPr/>
        </p:nvSpPr>
        <p:spPr bwMode="auto">
          <a:xfrm>
            <a:off x="3211284" y="5844780"/>
            <a:ext cx="6270172" cy="1013220"/>
          </a:xfrm>
          <a:prstGeom prst="rightArrow">
            <a:avLst/>
          </a:prstGeom>
          <a:solidFill>
            <a:srgbClr val="FFFF00"/>
          </a:solidFill>
          <a:ln>
            <a:noFill/>
          </a:ln>
          <a:effectLst/>
        </p:spPr>
        <p:txBody>
          <a:bodyPr vert="horz" wrap="square" lIns="121900" tIns="121900" rIns="121900" bIns="1219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dirty="0">
                <a:ln>
                  <a:noFill/>
                </a:ln>
                <a:solidFill>
                  <a:srgbClr val="C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HÀNH TRÌNH PHỤC THIỆN</a:t>
            </a:r>
            <a:endParaRPr kumimoji="0" lang="en-US" sz="2400" b="1" i="0" u="none" strike="noStrike" cap="none" normalizeH="0" baseline="0" dirty="0">
              <a:ln>
                <a:noFill/>
              </a:ln>
              <a:solidFill>
                <a:srgbClr val="C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6" name="Arrow: Down 15">
            <a:extLst>
              <a:ext uri="{FF2B5EF4-FFF2-40B4-BE49-F238E27FC236}">
                <a16:creationId xmlns:a16="http://schemas.microsoft.com/office/drawing/2014/main" id="{3FBFE429-1FCD-BC1E-8A07-D6CEFB988343}"/>
              </a:ext>
            </a:extLst>
          </p:cNvPr>
          <p:cNvSpPr/>
          <p:nvPr/>
        </p:nvSpPr>
        <p:spPr bwMode="auto">
          <a:xfrm>
            <a:off x="3412663" y="2321809"/>
            <a:ext cx="234045" cy="540777"/>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7" name="Arrow: Down 16">
            <a:extLst>
              <a:ext uri="{FF2B5EF4-FFF2-40B4-BE49-F238E27FC236}">
                <a16:creationId xmlns:a16="http://schemas.microsoft.com/office/drawing/2014/main" id="{8526ABE1-C82B-D412-2C67-DAD02767086F}"/>
              </a:ext>
            </a:extLst>
          </p:cNvPr>
          <p:cNvSpPr/>
          <p:nvPr/>
        </p:nvSpPr>
        <p:spPr bwMode="auto">
          <a:xfrm>
            <a:off x="3475263" y="3554191"/>
            <a:ext cx="234045" cy="540777"/>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8" name="Arrow: Down 17">
            <a:extLst>
              <a:ext uri="{FF2B5EF4-FFF2-40B4-BE49-F238E27FC236}">
                <a16:creationId xmlns:a16="http://schemas.microsoft.com/office/drawing/2014/main" id="{26BDC1E5-2765-3CDF-5964-C3A10A14C8D3}"/>
              </a:ext>
            </a:extLst>
          </p:cNvPr>
          <p:cNvSpPr/>
          <p:nvPr/>
        </p:nvSpPr>
        <p:spPr bwMode="auto">
          <a:xfrm>
            <a:off x="8841918" y="2249295"/>
            <a:ext cx="234045" cy="540777"/>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9" name="Arrow: Down 18">
            <a:extLst>
              <a:ext uri="{FF2B5EF4-FFF2-40B4-BE49-F238E27FC236}">
                <a16:creationId xmlns:a16="http://schemas.microsoft.com/office/drawing/2014/main" id="{4457E1C4-4D58-93E0-D9E7-4434779BC835}"/>
              </a:ext>
            </a:extLst>
          </p:cNvPr>
          <p:cNvSpPr/>
          <p:nvPr/>
        </p:nvSpPr>
        <p:spPr bwMode="auto">
          <a:xfrm>
            <a:off x="8841918" y="3425009"/>
            <a:ext cx="234045" cy="540777"/>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0" name="Arrow: Down 19">
            <a:extLst>
              <a:ext uri="{FF2B5EF4-FFF2-40B4-BE49-F238E27FC236}">
                <a16:creationId xmlns:a16="http://schemas.microsoft.com/office/drawing/2014/main" id="{1BEB875E-7A72-6980-EC74-26ED32E9458E}"/>
              </a:ext>
            </a:extLst>
          </p:cNvPr>
          <p:cNvSpPr/>
          <p:nvPr/>
        </p:nvSpPr>
        <p:spPr bwMode="auto">
          <a:xfrm>
            <a:off x="6096000" y="5696792"/>
            <a:ext cx="357868" cy="540777"/>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1" name="Arrow: Down 20">
            <a:extLst>
              <a:ext uri="{FF2B5EF4-FFF2-40B4-BE49-F238E27FC236}">
                <a16:creationId xmlns:a16="http://schemas.microsoft.com/office/drawing/2014/main" id="{2118E7CE-E9A7-69B4-9822-B773FA68C653}"/>
              </a:ext>
            </a:extLst>
          </p:cNvPr>
          <p:cNvSpPr/>
          <p:nvPr/>
        </p:nvSpPr>
        <p:spPr bwMode="auto">
          <a:xfrm rot="16200000">
            <a:off x="5876442" y="2548740"/>
            <a:ext cx="881743" cy="1364406"/>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22" name="Arrow: Down 21">
            <a:extLst>
              <a:ext uri="{FF2B5EF4-FFF2-40B4-BE49-F238E27FC236}">
                <a16:creationId xmlns:a16="http://schemas.microsoft.com/office/drawing/2014/main" id="{E173C48F-89F8-F597-FE3F-58CAC4528868}"/>
              </a:ext>
            </a:extLst>
          </p:cNvPr>
          <p:cNvSpPr/>
          <p:nvPr/>
        </p:nvSpPr>
        <p:spPr bwMode="auto">
          <a:xfrm>
            <a:off x="6018439" y="4592350"/>
            <a:ext cx="481693" cy="540777"/>
          </a:xfrm>
          <a:prstGeom prst="downArrow">
            <a:avLst/>
          </a:prstGeom>
          <a:solidFill>
            <a:srgbClr val="92D050"/>
          </a:solidFill>
          <a:ln>
            <a:noFill/>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473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9943A66-A475-4B76-FC54-1C139CA2EE5A}"/>
              </a:ext>
            </a:extLst>
          </p:cNvPr>
          <p:cNvSpPr/>
          <p:nvPr/>
        </p:nvSpPr>
        <p:spPr>
          <a:xfrm>
            <a:off x="9296400" y="0"/>
            <a:ext cx="3259729" cy="2601686"/>
          </a:xfrm>
          <a:prstGeom prst="ellipse">
            <a:avLst/>
          </a:prstGeom>
          <a:solidFill>
            <a:schemeClr val="accent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rPr>
              <a:t>Anh/chị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Arial"/>
              </a:rPr>
              <a:t>hãy</a:t>
            </a:r>
            <a:r>
              <a:rPr kumimoji="0" lang="en-US" sz="2800" b="0" i="0" u="none" strike="noStrike" kern="1200" cap="none" spc="0" normalizeH="0" baseline="0" noProof="0" dirty="0">
                <a:ln>
                  <a:noFill/>
                </a:ln>
                <a:solidFill>
                  <a:prstClr val="black"/>
                </a:solidFill>
                <a:effectLst/>
                <a:uLnTx/>
                <a:uFillTx/>
                <a:latin typeface="Arial"/>
                <a:ea typeface="+mn-ea"/>
                <a:cs typeface="Arial"/>
              </a:rPr>
              <a:t> </a:t>
            </a:r>
            <a:r>
              <a:rPr kumimoji="0" lang="en-US" sz="2800" b="0" i="0" u="none" strike="noStrike" kern="1200" cap="none" spc="0" normalizeH="0" baseline="0" noProof="0" dirty="0" err="1">
                <a:ln>
                  <a:noFill/>
                </a:ln>
                <a:solidFill>
                  <a:prstClr val="black"/>
                </a:solidFill>
                <a:effectLst/>
                <a:uLnTx/>
                <a:uFillTx/>
                <a:latin typeface="Arial"/>
                <a:ea typeface="+mn-ea"/>
                <a:cs typeface="Arial"/>
              </a:rPr>
              <a:t>xác</a:t>
            </a:r>
            <a:r>
              <a:rPr kumimoji="0" lang="en-US" sz="2800" b="0" i="0" u="none" strike="noStrike" kern="1200" cap="none" spc="0" normalizeH="0" baseline="0" noProof="0" dirty="0">
                <a:ln>
                  <a:noFill/>
                </a:ln>
                <a:solidFill>
                  <a:prstClr val="black"/>
                </a:solidFill>
                <a:effectLst/>
                <a:uLnTx/>
                <a:uFillTx/>
                <a:latin typeface="Arial"/>
                <a:ea typeface="+mn-ea"/>
                <a:cs typeface="Arial"/>
              </a:rPr>
              <a:t> định ngôi kể, điểm nhìn trong VB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rPr>
              <a:t> </a:t>
            </a:r>
          </a:p>
        </p:txBody>
      </p:sp>
      <p:sp>
        <p:nvSpPr>
          <p:cNvPr id="3" name="Rectangle: Rounded Corners 2">
            <a:extLst>
              <a:ext uri="{FF2B5EF4-FFF2-40B4-BE49-F238E27FC236}">
                <a16:creationId xmlns:a16="http://schemas.microsoft.com/office/drawing/2014/main" id="{D18D24E7-C80A-9B76-F646-FBB642343894}"/>
              </a:ext>
            </a:extLst>
          </p:cNvPr>
          <p:cNvSpPr/>
          <p:nvPr/>
        </p:nvSpPr>
        <p:spPr bwMode="auto">
          <a:xfrm>
            <a:off x="149062" y="863144"/>
            <a:ext cx="5728564" cy="5889171"/>
          </a:xfrm>
          <a:prstGeom prst="roundRect">
            <a:avLst>
              <a:gd name="adj" fmla="val 8686"/>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4" name="กล่องข้อความ 5">
            <a:extLst>
              <a:ext uri="{FF2B5EF4-FFF2-40B4-BE49-F238E27FC236}">
                <a16:creationId xmlns:a16="http://schemas.microsoft.com/office/drawing/2014/main" id="{09764BCD-0680-5C2E-B6B0-E235D15EED5B}"/>
              </a:ext>
            </a:extLst>
          </p:cNvPr>
          <p:cNvSpPr txBox="1">
            <a:spLocks noChangeArrowheads="1"/>
          </p:cNvSpPr>
          <p:nvPr/>
        </p:nvSpPr>
        <p:spPr bwMode="auto">
          <a:xfrm>
            <a:off x="489857" y="1413430"/>
            <a:ext cx="403036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vi-VN" altLang="zh-CN" b="1" dirty="0">
                <a:solidFill>
                  <a:srgbClr val="E0DAC8">
                    <a:lumMod val="10000"/>
                  </a:srgbClr>
                </a:solidFill>
                <a:latin typeface="Times New Roman" panose="02020603050405020304" pitchFamily="18" charset="0"/>
                <a:ea typeface="SimSun" panose="02010600030101010101" pitchFamily="2" charset="-122"/>
              </a:rPr>
              <a:t>2</a:t>
            </a:r>
            <a:r>
              <a:rPr kumimoji="0" lang="vi-VN"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rPr>
              <a:t>. Nghệ thuật trần thuật</a:t>
            </a:r>
            <a:endParaRPr kumimoji="0" lang="en-US"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5" name="กล่องข้อความ 5">
            <a:extLst>
              <a:ext uri="{FF2B5EF4-FFF2-40B4-BE49-F238E27FC236}">
                <a16:creationId xmlns:a16="http://schemas.microsoft.com/office/drawing/2014/main" id="{34AD40F8-C3E9-6C21-FA2C-8B957BE97E73}"/>
              </a:ext>
            </a:extLst>
          </p:cNvPr>
          <p:cNvSpPr txBox="1">
            <a:spLocks noChangeArrowheads="1"/>
          </p:cNvSpPr>
          <p:nvPr/>
        </p:nvSpPr>
        <p:spPr bwMode="auto">
          <a:xfrm>
            <a:off x="347697" y="1003644"/>
            <a:ext cx="4474459"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zh-CN" sz="2400" b="1" i="0" u="none" strike="noStrike" kern="1200" cap="none" spc="0" normalizeH="0" baseline="0" noProof="0" dirty="0">
                <a:ln>
                  <a:noFill/>
                </a:ln>
                <a:solidFill>
                  <a:srgbClr val="7F694C"/>
                </a:solidFill>
                <a:effectLst/>
                <a:uLnTx/>
                <a:uFillTx/>
                <a:latin typeface="Aptos" panose="020B0004020202020204" pitchFamily="34" charset="0"/>
                <a:ea typeface="Tahoma" panose="020B0604030504040204" pitchFamily="34" charset="0"/>
                <a:cs typeface="Tahoma" panose="020B0604030504040204" pitchFamily="34" charset="0"/>
                <a:sym typeface="Arial" panose="020B0604020202020204" pitchFamily="34" charset="0"/>
              </a:rPr>
              <a:t>II. Đọc hiểu văn bản</a:t>
            </a:r>
            <a:endParaRPr kumimoji="0" lang="en-US" altLang="zh-CN" sz="2400" b="1" i="0" u="none" strike="noStrike" kern="1200" cap="none" spc="0" normalizeH="0" baseline="0" noProof="0" dirty="0">
              <a:ln>
                <a:noFill/>
              </a:ln>
              <a:solidFill>
                <a:srgbClr val="7F694C"/>
              </a:solidFill>
              <a:effectLst/>
              <a:uLnTx/>
              <a:uFillTx/>
              <a:latin typeface="Aptos" panose="020B0004020202020204" pitchFamily="34" charset="0"/>
              <a:ea typeface="Tahoma" panose="020B0604030504040204" pitchFamily="34" charset="0"/>
              <a:cs typeface="Tahoma" panose="020B0604030504040204" pitchFamily="34" charset="0"/>
              <a:sym typeface="Arial" panose="020B0604020202020204" pitchFamily="34" charset="0"/>
            </a:endParaRPr>
          </a:p>
        </p:txBody>
      </p:sp>
      <p:sp>
        <p:nvSpPr>
          <p:cNvPr id="16" name="กล่องข้อความ 5">
            <a:extLst>
              <a:ext uri="{FF2B5EF4-FFF2-40B4-BE49-F238E27FC236}">
                <a16:creationId xmlns:a16="http://schemas.microsoft.com/office/drawing/2014/main" id="{F6E6D1D3-241F-925F-C8DE-64A6229D03E3}"/>
              </a:ext>
            </a:extLst>
          </p:cNvPr>
          <p:cNvSpPr txBox="1">
            <a:spLocks noChangeArrowheads="1"/>
          </p:cNvSpPr>
          <p:nvPr/>
        </p:nvSpPr>
        <p:spPr bwMode="auto">
          <a:xfrm>
            <a:off x="565363" y="1776396"/>
            <a:ext cx="403036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vi-VN" altLang="zh-CN" b="1" noProof="0" dirty="0">
                <a:solidFill>
                  <a:srgbClr val="E0DAC8">
                    <a:lumMod val="10000"/>
                  </a:srgbClr>
                </a:solidFill>
                <a:latin typeface="Times New Roman" panose="02020603050405020304" pitchFamily="18" charset="0"/>
                <a:ea typeface="SimSun" panose="02010600030101010101" pitchFamily="2" charset="-122"/>
              </a:rPr>
              <a:t>2</a:t>
            </a:r>
            <a:r>
              <a:rPr kumimoji="0" lang="vi-VN"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rPr>
              <a:t>.1. </a:t>
            </a:r>
            <a:r>
              <a:rPr lang="vi-VN" altLang="zh-CN" b="1" dirty="0">
                <a:solidFill>
                  <a:srgbClr val="E0DAC8">
                    <a:lumMod val="10000"/>
                  </a:srgbClr>
                </a:solidFill>
                <a:latin typeface="Times New Roman" panose="02020603050405020304" pitchFamily="18" charset="0"/>
                <a:ea typeface="SimSun" panose="02010600030101010101" pitchFamily="2" charset="-122"/>
              </a:rPr>
              <a:t>N</a:t>
            </a:r>
            <a:r>
              <a:rPr kumimoji="0" lang="vi-VN"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rPr>
              <a:t>gôi kể, điểm nhìn</a:t>
            </a:r>
            <a:endParaRPr kumimoji="0" lang="en-US"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7" name="กล่องข้อความ 5">
            <a:extLst>
              <a:ext uri="{FF2B5EF4-FFF2-40B4-BE49-F238E27FC236}">
                <a16:creationId xmlns:a16="http://schemas.microsoft.com/office/drawing/2014/main" id="{022A2347-ECDC-8B6A-6080-77D40FE091A4}"/>
              </a:ext>
            </a:extLst>
          </p:cNvPr>
          <p:cNvSpPr txBox="1">
            <a:spLocks noChangeArrowheads="1"/>
          </p:cNvSpPr>
          <p:nvPr/>
        </p:nvSpPr>
        <p:spPr bwMode="auto">
          <a:xfrm>
            <a:off x="554178" y="2231097"/>
            <a:ext cx="403036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Ngôi kể thứ 3</a:t>
            </a:r>
            <a:endParaRPr kumimoji="0" lang="en-US"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8" name="กล่องข้อความ 5">
            <a:extLst>
              <a:ext uri="{FF2B5EF4-FFF2-40B4-BE49-F238E27FC236}">
                <a16:creationId xmlns:a16="http://schemas.microsoft.com/office/drawing/2014/main" id="{0304C23C-A520-E8ED-B6A5-8FD8B15407E4}"/>
              </a:ext>
            </a:extLst>
          </p:cNvPr>
          <p:cNvSpPr txBox="1">
            <a:spLocks noChangeArrowheads="1"/>
          </p:cNvSpPr>
          <p:nvPr/>
        </p:nvSpPr>
        <p:spPr bwMode="auto">
          <a:xfrm>
            <a:off x="489856" y="2875494"/>
            <a:ext cx="5225143"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lvl="0" indent="-285750" algn="just" fontAlgn="base">
              <a:spcBef>
                <a:spcPct val="0"/>
              </a:spcBef>
              <a:spcAft>
                <a:spcPct val="0"/>
              </a:spcAft>
              <a:buFont typeface="Courier New" panose="02070309020205020404" pitchFamily="49" charset="0"/>
              <a:buChar char="o"/>
              <a:defRPr/>
            </a:pP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Điểm nhìn của người kể chuyện ngôi thứ 3: nhiều chỗ được dịch chuyển từ bên ngoài </a:t>
            </a:r>
            <a:r>
              <a:rPr lang="en-US" altLang="zh-CN" sz="2400" dirty="0">
                <a:solidFill>
                  <a:srgbClr val="00B050"/>
                </a:solidFill>
                <a:latin typeface="Times New Roman" panose="02020603050405020304" pitchFamily="18" charset="0"/>
                <a:ea typeface="SimSun" panose="02010600030101010101" pitchFamily="2" charset="-122"/>
              </a:rPr>
              <a:t>(</a:t>
            </a:r>
            <a:r>
              <a:rPr lang="vi-VN" altLang="zh-CN" sz="2400" dirty="0">
                <a:solidFill>
                  <a:srgbClr val="00B050"/>
                </a:solidFill>
                <a:latin typeface="Times New Roman" panose="02020603050405020304" pitchFamily="18" charset="0"/>
                <a:ea typeface="SimSun" panose="02010600030101010101" pitchFamily="2" charset="-122"/>
              </a:rPr>
              <a:t>người kể chuyện</a:t>
            </a:r>
            <a:r>
              <a:rPr lang="en-US" altLang="zh-CN" sz="2400" dirty="0">
                <a:solidFill>
                  <a:srgbClr val="00B050"/>
                </a:solidFill>
                <a:latin typeface="Times New Roman" panose="02020603050405020304" pitchFamily="18" charset="0"/>
                <a:ea typeface="SimSun" panose="02010600030101010101" pitchFamily="2" charset="-122"/>
              </a:rPr>
              <a:t>)</a:t>
            </a:r>
            <a:r>
              <a:rPr lang="vi-VN" altLang="zh-CN" sz="2400" dirty="0">
                <a:solidFill>
                  <a:srgbClr val="00B050"/>
                </a:solidFill>
                <a:latin typeface="Times New Roman" panose="02020603050405020304" pitchFamily="18" charset="0"/>
                <a:ea typeface="SimSun" panose="02010600030101010101" pitchFamily="2" charset="-122"/>
              </a:rPr>
              <a:t> vào </a:t>
            </a: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bên trong </a:t>
            </a:r>
            <a:r>
              <a:rPr kumimoji="0" lang="en-US"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a:t>
            </a: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nhâ</a:t>
            </a:r>
            <a:r>
              <a:rPr kumimoji="0" lang="en-US"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n</a:t>
            </a:r>
            <a:r>
              <a:rPr kumimoji="0" lang="en-US" altLang="zh-CN" sz="2400" i="0" u="none" strike="noStrike" kern="1200" cap="none" spc="0" normalizeH="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 </a:t>
            </a:r>
            <a:r>
              <a:rPr kumimoji="0" lang="vi-VN" altLang="zh-CN" sz="2400" i="0" u="none" strike="noStrike" kern="1200" cap="none" spc="0" normalizeH="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vậ</a:t>
            </a:r>
            <a:r>
              <a:rPr kumimoji="0" lang="en-US" altLang="zh-CN" sz="2400" i="0" u="none" strike="noStrike" kern="1200" cap="none" spc="0" normalizeH="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t)</a:t>
            </a: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 </a:t>
            </a:r>
            <a:endParaRPr kumimoji="0" lang="en-US"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9" name="TextBox 18">
            <a:extLst>
              <a:ext uri="{FF2B5EF4-FFF2-40B4-BE49-F238E27FC236}">
                <a16:creationId xmlns:a16="http://schemas.microsoft.com/office/drawing/2014/main" id="{D707B4EF-F5DC-2C56-7533-823F4024E7C4}"/>
              </a:ext>
            </a:extLst>
          </p:cNvPr>
          <p:cNvSpPr txBox="1"/>
          <p:nvPr/>
        </p:nvSpPr>
        <p:spPr>
          <a:xfrm>
            <a:off x="4664527" y="14699"/>
            <a:ext cx="2394857" cy="400110"/>
          </a:xfrm>
          <a:prstGeom prst="rect">
            <a:avLst/>
          </a:prstGeom>
          <a:noFill/>
        </p:spPr>
        <p:txBody>
          <a:bodyPr wrap="square">
            <a:spAutoFit/>
          </a:bodyPr>
          <a:lstStyle/>
          <a:p>
            <a:r>
              <a:rPr lang="vi-VN" altLang="en-US" sz="2000" b="1" dirty="0">
                <a:solidFill>
                  <a:srgbClr val="00B0F0"/>
                </a:solidFill>
                <a:latin typeface="Cambria" panose="02040503050406030204" pitchFamily="18" charset="0"/>
                <a:sym typeface="Cambria" panose="02040503050406030204" pitchFamily="18" charset="0"/>
              </a:rPr>
              <a:t>MUỐI CỦA RỪNG</a:t>
            </a:r>
            <a:endParaRPr lang="en-US" sz="2000" b="1" dirty="0">
              <a:solidFill>
                <a:srgbClr val="00B0F0"/>
              </a:solidFill>
            </a:endParaRPr>
          </a:p>
        </p:txBody>
      </p:sp>
      <p:sp>
        <p:nvSpPr>
          <p:cNvPr id="20" name="TextBox 19">
            <a:extLst>
              <a:ext uri="{FF2B5EF4-FFF2-40B4-BE49-F238E27FC236}">
                <a16:creationId xmlns:a16="http://schemas.microsoft.com/office/drawing/2014/main" id="{72B22848-FB6C-6B86-F6F8-8226B30FC219}"/>
              </a:ext>
            </a:extLst>
          </p:cNvPr>
          <p:cNvSpPr txBox="1"/>
          <p:nvPr/>
        </p:nvSpPr>
        <p:spPr>
          <a:xfrm>
            <a:off x="816427" y="127366"/>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Đọc hiểu</a:t>
            </a:r>
            <a:endParaRPr lang="en-US" sz="2000" b="1" dirty="0"/>
          </a:p>
        </p:txBody>
      </p:sp>
      <p:sp>
        <p:nvSpPr>
          <p:cNvPr id="21" name="TextBox 20">
            <a:extLst>
              <a:ext uri="{FF2B5EF4-FFF2-40B4-BE49-F238E27FC236}">
                <a16:creationId xmlns:a16="http://schemas.microsoft.com/office/drawing/2014/main" id="{BA812099-434E-29FE-6B9E-6E7188745B09}"/>
              </a:ext>
            </a:extLst>
          </p:cNvPr>
          <p:cNvSpPr txBox="1"/>
          <p:nvPr/>
        </p:nvSpPr>
        <p:spPr>
          <a:xfrm>
            <a:off x="7271657" y="127366"/>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Nguyễn Huy Thiệp</a:t>
            </a:r>
            <a:endParaRPr lang="en-US" sz="2000" b="1" dirty="0"/>
          </a:p>
        </p:txBody>
      </p:sp>
      <p:sp>
        <p:nvSpPr>
          <p:cNvPr id="22" name="TextBox 21">
            <a:extLst>
              <a:ext uri="{FF2B5EF4-FFF2-40B4-BE49-F238E27FC236}">
                <a16:creationId xmlns:a16="http://schemas.microsoft.com/office/drawing/2014/main" id="{05553768-F195-B35D-4C0D-DB73B4BFBBCC}"/>
              </a:ext>
            </a:extLst>
          </p:cNvPr>
          <p:cNvSpPr txBox="1"/>
          <p:nvPr/>
        </p:nvSpPr>
        <p:spPr>
          <a:xfrm>
            <a:off x="247692" y="4806251"/>
            <a:ext cx="5467307" cy="156966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0" i="0" u="none" strike="noStrike" kern="1200" cap="none" spc="0" normalizeH="0" baseline="0" noProof="0" dirty="0">
                <a:ln>
                  <a:noFill/>
                </a:ln>
                <a:solidFill>
                  <a:srgbClr val="C00000"/>
                </a:solidFill>
                <a:effectLst/>
                <a:uLnTx/>
                <a:uFillTx/>
                <a:latin typeface="Arial"/>
                <a:ea typeface="+mn-ea"/>
                <a:cs typeface="Arial"/>
              </a:rPr>
              <a:t>Thể hiện được nhiều khía cạnh nội tâm, hành động, suy nghĩ của nhân vật và</a:t>
            </a:r>
            <a:r>
              <a:rPr kumimoji="0" lang="vi-VN" sz="2400" b="0" i="0" u="none" strike="noStrike" kern="1200" cap="none" spc="0" normalizeH="0" noProof="0" dirty="0">
                <a:ln>
                  <a:noFill/>
                </a:ln>
                <a:solidFill>
                  <a:srgbClr val="C00000"/>
                </a:solidFill>
                <a:effectLst/>
                <a:uLnTx/>
                <a:uFillTx/>
                <a:latin typeface="Arial"/>
                <a:ea typeface="+mn-ea"/>
                <a:cs typeface="Arial"/>
              </a:rPr>
              <a:t> cách</a:t>
            </a:r>
            <a:r>
              <a:rPr kumimoji="0" lang="vi-VN" sz="2400" b="0" i="0" u="none" strike="noStrike" kern="1200" cap="none" spc="0" normalizeH="0" baseline="0" noProof="0" dirty="0">
                <a:ln>
                  <a:noFill/>
                </a:ln>
                <a:solidFill>
                  <a:srgbClr val="C00000"/>
                </a:solidFill>
                <a:effectLst/>
                <a:uLnTx/>
                <a:uFillTx/>
                <a:latin typeface="Arial"/>
                <a:ea typeface="+mn-ea"/>
                <a:cs typeface="Arial"/>
              </a:rPr>
              <a:t> nhìn nhận về thế giới xung quanh.</a:t>
            </a:r>
          </a:p>
        </p:txBody>
      </p:sp>
      <p:sp>
        <p:nvSpPr>
          <p:cNvPr id="24" name="TextBox 23">
            <a:extLst>
              <a:ext uri="{FF2B5EF4-FFF2-40B4-BE49-F238E27FC236}">
                <a16:creationId xmlns:a16="http://schemas.microsoft.com/office/drawing/2014/main" id="{3933CBCC-BA8D-CA2C-EA8A-75143514CC27}"/>
              </a:ext>
            </a:extLst>
          </p:cNvPr>
          <p:cNvSpPr txBox="1"/>
          <p:nvPr/>
        </p:nvSpPr>
        <p:spPr>
          <a:xfrm>
            <a:off x="6909707" y="4579480"/>
            <a:ext cx="4773385" cy="2031325"/>
          </a:xfrm>
          <a:prstGeom prst="rect">
            <a:avLst/>
          </a:prstGeom>
          <a:noFill/>
        </p:spPr>
        <p:txBody>
          <a:bodyPr wrap="square">
            <a:spAutoFit/>
          </a:bodyPr>
          <a:lstStyle/>
          <a:p>
            <a:pPr algn="just"/>
            <a:r>
              <a:rPr lang="vi-VN" b="1">
                <a:solidFill>
                  <a:srgbClr val="C00000"/>
                </a:solidFill>
                <a:latin typeface="Roboto" panose="02000000000000000000" pitchFamily="2" charset="0"/>
              </a:rPr>
              <a:t>Điểm nhìn b</a:t>
            </a:r>
            <a:r>
              <a:rPr lang="vi-VN" b="1">
                <a:solidFill>
                  <a:srgbClr val="C00000"/>
                </a:solidFill>
                <a:effectLst/>
                <a:latin typeface="Roboto" panose="02000000000000000000" pitchFamily="2" charset="0"/>
              </a:rPr>
              <a:t>ên trong</a:t>
            </a:r>
          </a:p>
          <a:p>
            <a:pPr algn="just"/>
            <a:r>
              <a:rPr lang="vi-VN" b="0" i="1" dirty="0">
                <a:solidFill>
                  <a:srgbClr val="00B0F0"/>
                </a:solidFill>
                <a:effectLst/>
                <a:latin typeface="Roboto" panose="02000000000000000000" pitchFamily="2" charset="0"/>
              </a:rPr>
              <a:t>Ông Diểu tái mặt, mồ hôi toát ra như tắm. Ông đứng trên miệng vực nhìn xuống rùng mình. Từ dưới sâu hun hút vang lên tiếng rú thê thảm của con khỉ nhỏ. Trong ký ức của ông chưa hề có tiếng rú nào tương tự thế này. Ông Diểu lùi lại kinh hoàng. </a:t>
            </a:r>
            <a:endParaRPr lang="en-US" i="1" dirty="0">
              <a:solidFill>
                <a:srgbClr val="00B0F0"/>
              </a:solidFill>
            </a:endParaRPr>
          </a:p>
        </p:txBody>
      </p:sp>
      <p:sp>
        <p:nvSpPr>
          <p:cNvPr id="26" name="TextBox 25">
            <a:extLst>
              <a:ext uri="{FF2B5EF4-FFF2-40B4-BE49-F238E27FC236}">
                <a16:creationId xmlns:a16="http://schemas.microsoft.com/office/drawing/2014/main" id="{D3BAEAB9-C0C9-73B2-6AA7-989E3E47EBCC}"/>
              </a:ext>
            </a:extLst>
          </p:cNvPr>
          <p:cNvSpPr txBox="1"/>
          <p:nvPr/>
        </p:nvSpPr>
        <p:spPr>
          <a:xfrm>
            <a:off x="6293926" y="2392603"/>
            <a:ext cx="4901367" cy="1754326"/>
          </a:xfrm>
          <a:prstGeom prst="rect">
            <a:avLst/>
          </a:prstGeom>
          <a:noFill/>
        </p:spPr>
        <p:txBody>
          <a:bodyPr wrap="square">
            <a:spAutoFit/>
          </a:bodyPr>
          <a:lstStyle/>
          <a:p>
            <a:pPr algn="just"/>
            <a:r>
              <a:rPr lang="vi-VN" b="1" dirty="0">
                <a:solidFill>
                  <a:srgbClr val="C00000"/>
                </a:solidFill>
                <a:latin typeface="Roboto" panose="02000000000000000000" pitchFamily="2" charset="0"/>
              </a:rPr>
              <a:t>Điểm nhìn b</a:t>
            </a:r>
            <a:r>
              <a:rPr lang="vi-VN" b="1" dirty="0">
                <a:solidFill>
                  <a:srgbClr val="C00000"/>
                </a:solidFill>
                <a:effectLst/>
                <a:latin typeface="Roboto" panose="02000000000000000000" pitchFamily="2" charset="0"/>
              </a:rPr>
              <a:t>ên ngoài</a:t>
            </a:r>
          </a:p>
          <a:p>
            <a:pPr algn="just"/>
            <a:r>
              <a:rPr lang="vi-VN" i="1" dirty="0">
                <a:solidFill>
                  <a:srgbClr val="252525"/>
                </a:solidFill>
                <a:effectLst/>
                <a:latin typeface="Roboto" panose="02000000000000000000" pitchFamily="2" charset="0"/>
              </a:rPr>
              <a:t>Sau Tết Nguyên đán một tháng là thời gian thích nhất ở rừng. Cây cối đều nhú lộc non. Rừng xanh ngắt và ẩm ướt. Thiên nhiên vừa trang trọng, vừa tình cảm. Điều ấy một phần là do mưa xuân.</a:t>
            </a:r>
            <a:endParaRPr lang="en-US" i="1" dirty="0"/>
          </a:p>
        </p:txBody>
      </p:sp>
    </p:spTree>
    <p:extLst>
      <p:ext uri="{BB962C8B-B14F-4D97-AF65-F5344CB8AC3E}">
        <p14:creationId xmlns:p14="http://schemas.microsoft.com/office/powerpoint/2010/main" val="14305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grpId="1" nodeType="clickEffect">
                                  <p:stCondLst>
                                    <p:cond delay="0"/>
                                  </p:stCondLst>
                                  <p:childTnLst>
                                    <p:animEffect transition="out" filter="wipe(down)">
                                      <p:cBhvr>
                                        <p:cTn id="11" dur="180" accel="50000">
                                          <p:stCondLst>
                                            <p:cond delay="1820"/>
                                          </p:stCondLst>
                                        </p:cTn>
                                        <p:tgtEl>
                                          <p:spTgt spid="4"/>
                                        </p:tgtEl>
                                      </p:cBhvr>
                                    </p:animEffect>
                                    <p:anim calcmode="lin" valueType="num">
                                      <p:cBhvr>
                                        <p:cTn id="1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9" dur="26">
                                          <p:stCondLst>
                                            <p:cond delay="620"/>
                                          </p:stCondLst>
                                        </p:cTn>
                                        <p:tgtEl>
                                          <p:spTgt spid="4"/>
                                        </p:tgtEl>
                                      </p:cBhvr>
                                      <p:to x="100000" y="60000"/>
                                    </p:animScale>
                                    <p:animScale>
                                      <p:cBhvr>
                                        <p:cTn id="20" dur="166" decel="50000">
                                          <p:stCondLst>
                                            <p:cond delay="64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utoUpdateAnimBg="0"/>
      <p:bldP spid="15" grpId="0" autoUpdateAnimBg="0"/>
      <p:bldP spid="16" grpId="0" autoUpdateAnimBg="0"/>
      <p:bldP spid="17" grpId="0" autoUpdateAnimBg="0"/>
      <p:bldP spid="18" grpId="0" autoUpdateAnimBg="0"/>
      <p:bldP spid="22" grpId="0"/>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9943A66-A475-4B76-FC54-1C139CA2EE5A}"/>
              </a:ext>
            </a:extLst>
          </p:cNvPr>
          <p:cNvSpPr/>
          <p:nvPr/>
        </p:nvSpPr>
        <p:spPr>
          <a:xfrm>
            <a:off x="6591310" y="485447"/>
            <a:ext cx="5403341" cy="3192109"/>
          </a:xfrm>
          <a:prstGeom prst="ellipse">
            <a:avLst/>
          </a:prstGeom>
          <a:solidFill>
            <a:schemeClr val="accent2"/>
          </a:solidFill>
        </p:spPr>
        <p:style>
          <a:lnRef idx="2">
            <a:schemeClr val="dk1"/>
          </a:lnRef>
          <a:fillRef idx="1">
            <a:schemeClr val="lt1"/>
          </a:fillRef>
          <a:effectRef idx="0">
            <a:schemeClr val="dk1"/>
          </a:effectRef>
          <a:fontRef idx="minor">
            <a:schemeClr val="dk1"/>
          </a:fontRef>
        </p:style>
        <p:txBody>
          <a:bodyPr rtlCol="0" anchor="ctr"/>
          <a:lstStyle/>
          <a:p>
            <a:pPr lvl="0" algn="ctr">
              <a:defRPr/>
            </a:pPr>
            <a:r>
              <a:rPr lang="en-US" sz="2000" b="1" dirty="0" err="1">
                <a:solidFill>
                  <a:srgbClr val="C00000"/>
                </a:solidFill>
              </a:rPr>
              <a:t>Câu</a:t>
            </a:r>
            <a:r>
              <a:rPr lang="en-US" sz="2000" b="1" dirty="0">
                <a:solidFill>
                  <a:srgbClr val="C00000"/>
                </a:solidFill>
              </a:rPr>
              <a:t> 5 (</a:t>
            </a:r>
            <a:r>
              <a:rPr lang="en-US" sz="2000" b="1" dirty="0" err="1">
                <a:solidFill>
                  <a:srgbClr val="C00000"/>
                </a:solidFill>
              </a:rPr>
              <a:t>trang</a:t>
            </a:r>
            <a:r>
              <a:rPr lang="en-US" sz="2000" b="1" dirty="0">
                <a:solidFill>
                  <a:srgbClr val="C00000"/>
                </a:solidFill>
              </a:rPr>
              <a:t> 24 </a:t>
            </a:r>
            <a:r>
              <a:rPr lang="en-US" sz="2000" b="1" dirty="0" err="1">
                <a:solidFill>
                  <a:srgbClr val="C00000"/>
                </a:solidFill>
              </a:rPr>
              <a:t>sgk</a:t>
            </a:r>
            <a:r>
              <a:rPr lang="en-US" sz="2000" b="1" dirty="0">
                <a:solidFill>
                  <a:srgbClr val="C00000"/>
                </a:solidFill>
              </a:rPr>
              <a:t> </a:t>
            </a:r>
            <a:r>
              <a:rPr lang="en-US" sz="2000" b="1" dirty="0" err="1">
                <a:solidFill>
                  <a:srgbClr val="C00000"/>
                </a:solidFill>
              </a:rPr>
              <a:t>Ngữ</a:t>
            </a:r>
            <a:r>
              <a:rPr lang="en-US" sz="2000" b="1" dirty="0">
                <a:solidFill>
                  <a:srgbClr val="C00000"/>
                </a:solidFill>
              </a:rPr>
              <a:t> </a:t>
            </a:r>
            <a:r>
              <a:rPr lang="en-US" sz="2000" b="1" dirty="0" err="1">
                <a:solidFill>
                  <a:srgbClr val="C00000"/>
                </a:solidFill>
              </a:rPr>
              <a:t>văn</a:t>
            </a:r>
            <a:r>
              <a:rPr lang="en-US" sz="2000" b="1" dirty="0">
                <a:solidFill>
                  <a:srgbClr val="C00000"/>
                </a:solidFill>
              </a:rPr>
              <a:t> 12 </a:t>
            </a:r>
            <a:r>
              <a:rPr lang="en-US" sz="2000" b="1" dirty="0" err="1">
                <a:solidFill>
                  <a:srgbClr val="C00000"/>
                </a:solidFill>
              </a:rPr>
              <a:t>Tập</a:t>
            </a:r>
            <a:r>
              <a:rPr lang="en-US" sz="2000" b="1" dirty="0">
                <a:solidFill>
                  <a:srgbClr val="C00000"/>
                </a:solidFill>
              </a:rPr>
              <a:t> 1):</a:t>
            </a:r>
            <a:r>
              <a:rPr lang="en-US" sz="2000" dirty="0" err="1">
                <a:solidFill>
                  <a:srgbClr val="C00000"/>
                </a:solidFill>
              </a:rPr>
              <a:t>Thống</a:t>
            </a:r>
            <a:r>
              <a:rPr lang="en-US" sz="2000" dirty="0">
                <a:solidFill>
                  <a:srgbClr val="C00000"/>
                </a:solidFill>
              </a:rPr>
              <a:t> </a:t>
            </a:r>
            <a:r>
              <a:rPr lang="en-US" sz="2000" dirty="0" err="1">
                <a:solidFill>
                  <a:srgbClr val="C00000"/>
                </a:solidFill>
              </a:rPr>
              <a:t>kê</a:t>
            </a:r>
            <a:r>
              <a:rPr lang="en-US" sz="2000" dirty="0">
                <a:solidFill>
                  <a:srgbClr val="C00000"/>
                </a:solidFill>
              </a:rPr>
              <a:t> và </a:t>
            </a:r>
            <a:r>
              <a:rPr lang="en-US" sz="2000" dirty="0" err="1">
                <a:solidFill>
                  <a:srgbClr val="C00000"/>
                </a:solidFill>
              </a:rPr>
              <a:t>phân</a:t>
            </a:r>
            <a:r>
              <a:rPr lang="en-US" sz="2000" dirty="0">
                <a:solidFill>
                  <a:srgbClr val="C00000"/>
                </a:solidFill>
              </a:rPr>
              <a:t> </a:t>
            </a:r>
            <a:r>
              <a:rPr lang="en-US" sz="2000" dirty="0" err="1">
                <a:solidFill>
                  <a:srgbClr val="C00000"/>
                </a:solidFill>
              </a:rPr>
              <a:t>tích</a:t>
            </a:r>
            <a:r>
              <a:rPr lang="en-US" sz="2000" dirty="0">
                <a:solidFill>
                  <a:srgbClr val="C00000"/>
                </a:solidFill>
              </a:rPr>
              <a:t> ý </a:t>
            </a:r>
            <a:r>
              <a:rPr lang="en-US" sz="2000" dirty="0" err="1">
                <a:solidFill>
                  <a:srgbClr val="C00000"/>
                </a:solidFill>
              </a:rPr>
              <a:t>nghĩa</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những</a:t>
            </a:r>
            <a:r>
              <a:rPr lang="en-US" sz="2000" dirty="0">
                <a:solidFill>
                  <a:srgbClr val="C00000"/>
                </a:solidFill>
              </a:rPr>
              <a:t> </a:t>
            </a:r>
            <a:r>
              <a:rPr lang="en-US" sz="2000" dirty="0" err="1">
                <a:solidFill>
                  <a:srgbClr val="C00000"/>
                </a:solidFill>
              </a:rPr>
              <a:t>yếu</a:t>
            </a:r>
            <a:r>
              <a:rPr lang="en-US" sz="2000" dirty="0">
                <a:solidFill>
                  <a:srgbClr val="C00000"/>
                </a:solidFill>
              </a:rPr>
              <a:t> </a:t>
            </a:r>
            <a:r>
              <a:rPr lang="en-US" sz="2000" dirty="0" err="1">
                <a:solidFill>
                  <a:srgbClr val="C00000"/>
                </a:solidFill>
              </a:rPr>
              <a:t>tố</a:t>
            </a:r>
            <a:r>
              <a:rPr lang="en-US" sz="2000" dirty="0">
                <a:solidFill>
                  <a:srgbClr val="C00000"/>
                </a:solidFill>
              </a:rPr>
              <a:t> </a:t>
            </a:r>
            <a:r>
              <a:rPr lang="en-US" sz="2000" dirty="0" err="1">
                <a:solidFill>
                  <a:srgbClr val="C00000"/>
                </a:solidFill>
              </a:rPr>
              <a:t>kì</a:t>
            </a:r>
            <a:r>
              <a:rPr lang="en-US" sz="2000" dirty="0">
                <a:solidFill>
                  <a:srgbClr val="C00000"/>
                </a:solidFill>
              </a:rPr>
              <a:t> </a:t>
            </a:r>
            <a:r>
              <a:rPr lang="en-US" sz="2000" dirty="0" err="1">
                <a:solidFill>
                  <a:srgbClr val="C00000"/>
                </a:solidFill>
              </a:rPr>
              <a:t>ảo</a:t>
            </a:r>
            <a:r>
              <a:rPr lang="en-US" sz="2000" dirty="0">
                <a:solidFill>
                  <a:srgbClr val="C00000"/>
                </a:solidFill>
              </a:rPr>
              <a:t> </a:t>
            </a:r>
            <a:r>
              <a:rPr lang="en-US" sz="2000" dirty="0" err="1">
                <a:solidFill>
                  <a:srgbClr val="C00000"/>
                </a:solidFill>
              </a:rPr>
              <a:t>trong</a:t>
            </a:r>
            <a:r>
              <a:rPr lang="en-US" sz="2000" dirty="0">
                <a:solidFill>
                  <a:srgbClr val="C00000"/>
                </a:solidFill>
              </a:rPr>
              <a:t> </a:t>
            </a:r>
            <a:r>
              <a:rPr lang="en-US" sz="2000" dirty="0" err="1">
                <a:solidFill>
                  <a:srgbClr val="C00000"/>
                </a:solidFill>
              </a:rPr>
              <a:t>truyện</a:t>
            </a:r>
            <a:r>
              <a:rPr lang="en-US" sz="2000" dirty="0">
                <a:solidFill>
                  <a:srgbClr val="C00000"/>
                </a:solidFill>
              </a:rPr>
              <a:t> </a:t>
            </a:r>
            <a:r>
              <a:rPr lang="en-US" sz="2000" dirty="0" err="1">
                <a:solidFill>
                  <a:srgbClr val="C00000"/>
                </a:solidFill>
              </a:rPr>
              <a:t>Muối</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rừng</a:t>
            </a:r>
            <a:r>
              <a:rPr lang="en-US" sz="2000" dirty="0">
                <a:solidFill>
                  <a:srgbClr val="C00000"/>
                </a:solidFill>
              </a:rPr>
              <a:t>. </a:t>
            </a:r>
            <a:r>
              <a:rPr lang="en-US" sz="2000" dirty="0" err="1">
                <a:solidFill>
                  <a:srgbClr val="C00000"/>
                </a:solidFill>
              </a:rPr>
              <a:t>Những</a:t>
            </a:r>
            <a:r>
              <a:rPr lang="en-US" sz="2000" dirty="0">
                <a:solidFill>
                  <a:srgbClr val="C00000"/>
                </a:solidFill>
              </a:rPr>
              <a:t> chi </a:t>
            </a:r>
            <a:r>
              <a:rPr lang="en-US" sz="2000" dirty="0" err="1">
                <a:solidFill>
                  <a:srgbClr val="C00000"/>
                </a:solidFill>
              </a:rPr>
              <a:t>tiết</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thể</a:t>
            </a:r>
            <a:r>
              <a:rPr lang="en-US" sz="2000" dirty="0">
                <a:solidFill>
                  <a:srgbClr val="C00000"/>
                </a:solidFill>
              </a:rPr>
              <a:t> hiện </a:t>
            </a:r>
            <a:r>
              <a:rPr lang="en-US" sz="2000" dirty="0" err="1">
                <a:solidFill>
                  <a:srgbClr val="C00000"/>
                </a:solidFill>
              </a:rPr>
              <a:t>chủ</a:t>
            </a:r>
            <a:r>
              <a:rPr lang="en-US" sz="2000" dirty="0">
                <a:solidFill>
                  <a:srgbClr val="C00000"/>
                </a:solidFill>
              </a:rPr>
              <a:t> </a:t>
            </a:r>
            <a:r>
              <a:rPr lang="en-US" sz="2000" dirty="0" err="1">
                <a:solidFill>
                  <a:srgbClr val="C00000"/>
                </a:solidFill>
              </a:rPr>
              <a:t>đề</a:t>
            </a:r>
            <a:r>
              <a:rPr lang="en-US" sz="2000" dirty="0">
                <a:solidFill>
                  <a:srgbClr val="C00000"/>
                </a:solidFill>
              </a:rPr>
              <a:t> </a:t>
            </a:r>
            <a:r>
              <a:rPr lang="en-US" sz="2000" dirty="0" err="1">
                <a:solidFill>
                  <a:srgbClr val="C00000"/>
                </a:solidFill>
              </a:rPr>
              <a:t>nào</a:t>
            </a:r>
            <a:r>
              <a:rPr lang="en-US" sz="2000" dirty="0">
                <a:solidFill>
                  <a:srgbClr val="C00000"/>
                </a:solidFill>
              </a:rPr>
              <a:t> </a:t>
            </a:r>
            <a:r>
              <a:rPr lang="en-US" sz="2000" dirty="0" err="1">
                <a:solidFill>
                  <a:srgbClr val="C00000"/>
                </a:solidFill>
              </a:rPr>
              <a:t>trong</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phẩm</a:t>
            </a:r>
            <a:r>
              <a:rPr lang="en-US" sz="2000" dirty="0">
                <a:solidFill>
                  <a:srgbClr val="C00000"/>
                </a:solidFill>
              </a:rPr>
              <a:t>?</a:t>
            </a:r>
            <a:endParaRPr kumimoji="0" lang="en-US" sz="3200" b="0" i="0" u="none" strike="noStrike" kern="1200" cap="none" spc="0" normalizeH="0" baseline="0" noProof="0" dirty="0">
              <a:ln>
                <a:noFill/>
              </a:ln>
              <a:solidFill>
                <a:srgbClr val="C00000"/>
              </a:solidFill>
              <a:effectLst/>
              <a:uLnTx/>
              <a:uFillTx/>
              <a:latin typeface="Calibri" panose="020F0502020204030204"/>
              <a:cs typeface="Arial"/>
            </a:endParaRPr>
          </a:p>
        </p:txBody>
      </p:sp>
      <p:sp>
        <p:nvSpPr>
          <p:cNvPr id="3" name="Rectangle: Rounded Corners 2">
            <a:extLst>
              <a:ext uri="{FF2B5EF4-FFF2-40B4-BE49-F238E27FC236}">
                <a16:creationId xmlns:a16="http://schemas.microsoft.com/office/drawing/2014/main" id="{D18D24E7-C80A-9B76-F646-FBB642343894}"/>
              </a:ext>
            </a:extLst>
          </p:cNvPr>
          <p:cNvSpPr/>
          <p:nvPr/>
        </p:nvSpPr>
        <p:spPr bwMode="auto">
          <a:xfrm>
            <a:off x="149062" y="863144"/>
            <a:ext cx="5728564" cy="5889171"/>
          </a:xfrm>
          <a:prstGeom prst="roundRect">
            <a:avLst>
              <a:gd name="adj" fmla="val 8686"/>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121900" tIns="121900" rIns="121900" bIns="1219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4" name="กล่องข้อความ 5">
            <a:extLst>
              <a:ext uri="{FF2B5EF4-FFF2-40B4-BE49-F238E27FC236}">
                <a16:creationId xmlns:a16="http://schemas.microsoft.com/office/drawing/2014/main" id="{09764BCD-0680-5C2E-B6B0-E235D15EED5B}"/>
              </a:ext>
            </a:extLst>
          </p:cNvPr>
          <p:cNvSpPr txBox="1">
            <a:spLocks noChangeArrowheads="1"/>
          </p:cNvSpPr>
          <p:nvPr/>
        </p:nvSpPr>
        <p:spPr bwMode="auto">
          <a:xfrm>
            <a:off x="489857" y="1413430"/>
            <a:ext cx="403036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vi-VN" altLang="zh-CN" b="1" dirty="0">
                <a:solidFill>
                  <a:srgbClr val="E0DAC8">
                    <a:lumMod val="10000"/>
                  </a:srgbClr>
                </a:solidFill>
                <a:latin typeface="Times New Roman" panose="02020603050405020304" pitchFamily="18" charset="0"/>
                <a:ea typeface="SimSun" panose="02010600030101010101" pitchFamily="2" charset="-122"/>
              </a:rPr>
              <a:t>2</a:t>
            </a:r>
            <a:r>
              <a:rPr kumimoji="0" lang="vi-VN"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rPr>
              <a:t>. Nghệ thuật trần thuật</a:t>
            </a:r>
            <a:endParaRPr kumimoji="0" lang="en-US"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5" name="กล่องข้อความ 5">
            <a:extLst>
              <a:ext uri="{FF2B5EF4-FFF2-40B4-BE49-F238E27FC236}">
                <a16:creationId xmlns:a16="http://schemas.microsoft.com/office/drawing/2014/main" id="{34AD40F8-C3E9-6C21-FA2C-8B957BE97E73}"/>
              </a:ext>
            </a:extLst>
          </p:cNvPr>
          <p:cNvSpPr txBox="1">
            <a:spLocks noChangeArrowheads="1"/>
          </p:cNvSpPr>
          <p:nvPr/>
        </p:nvSpPr>
        <p:spPr bwMode="auto">
          <a:xfrm>
            <a:off x="347697" y="1003644"/>
            <a:ext cx="4474459"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zh-CN" sz="2400" b="1" i="0" u="none" strike="noStrike" kern="1200" cap="none" spc="0" normalizeH="0" baseline="0" noProof="0" dirty="0">
                <a:ln>
                  <a:noFill/>
                </a:ln>
                <a:solidFill>
                  <a:srgbClr val="7F694C"/>
                </a:solidFill>
                <a:effectLst/>
                <a:uLnTx/>
                <a:uFillTx/>
                <a:latin typeface="Aptos" panose="020B0004020202020204" pitchFamily="34" charset="0"/>
                <a:ea typeface="Tahoma" panose="020B0604030504040204" pitchFamily="34" charset="0"/>
                <a:cs typeface="Tahoma" panose="020B0604030504040204" pitchFamily="34" charset="0"/>
                <a:sym typeface="Arial" panose="020B0604020202020204" pitchFamily="34" charset="0"/>
              </a:rPr>
              <a:t>II. Đọc hiểu văn bản</a:t>
            </a:r>
            <a:endParaRPr kumimoji="0" lang="en-US" altLang="zh-CN" sz="2400" b="1" i="0" u="none" strike="noStrike" kern="1200" cap="none" spc="0" normalizeH="0" baseline="0" noProof="0" dirty="0">
              <a:ln>
                <a:noFill/>
              </a:ln>
              <a:solidFill>
                <a:srgbClr val="7F694C"/>
              </a:solidFill>
              <a:effectLst/>
              <a:uLnTx/>
              <a:uFillTx/>
              <a:latin typeface="Aptos" panose="020B0004020202020204" pitchFamily="34" charset="0"/>
              <a:ea typeface="Tahoma" panose="020B0604030504040204" pitchFamily="34" charset="0"/>
              <a:cs typeface="Tahoma" panose="020B0604030504040204" pitchFamily="34" charset="0"/>
              <a:sym typeface="Arial" panose="020B0604020202020204" pitchFamily="34" charset="0"/>
            </a:endParaRPr>
          </a:p>
        </p:txBody>
      </p:sp>
      <p:sp>
        <p:nvSpPr>
          <p:cNvPr id="16" name="กล่องข้อความ 5">
            <a:extLst>
              <a:ext uri="{FF2B5EF4-FFF2-40B4-BE49-F238E27FC236}">
                <a16:creationId xmlns:a16="http://schemas.microsoft.com/office/drawing/2014/main" id="{F6E6D1D3-241F-925F-C8DE-64A6229D03E3}"/>
              </a:ext>
            </a:extLst>
          </p:cNvPr>
          <p:cNvSpPr txBox="1">
            <a:spLocks noChangeArrowheads="1"/>
          </p:cNvSpPr>
          <p:nvPr/>
        </p:nvSpPr>
        <p:spPr bwMode="auto">
          <a:xfrm>
            <a:off x="565363" y="1776396"/>
            <a:ext cx="403036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vi-VN" altLang="zh-CN" b="1" noProof="0" dirty="0">
                <a:solidFill>
                  <a:srgbClr val="E0DAC8">
                    <a:lumMod val="10000"/>
                  </a:srgbClr>
                </a:solidFill>
                <a:latin typeface="Times New Roman" panose="02020603050405020304" pitchFamily="18" charset="0"/>
                <a:ea typeface="SimSun" panose="02010600030101010101" pitchFamily="2" charset="-122"/>
              </a:rPr>
              <a:t>2</a:t>
            </a:r>
            <a:r>
              <a:rPr kumimoji="0" lang="vi-VN"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rPr>
              <a:t>.2. Yếu tố kì ảo</a:t>
            </a:r>
            <a:endParaRPr kumimoji="0" lang="en-US" altLang="zh-CN" b="1" i="0" u="none" strike="noStrike" kern="1200" cap="none" spc="0" normalizeH="0" baseline="0" noProof="0" dirty="0">
              <a:ln>
                <a:noFill/>
              </a:ln>
              <a:solidFill>
                <a:srgbClr val="E0DAC8">
                  <a:lumMod val="10000"/>
                </a:srgbClr>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7" name="กล่องข้อความ 5">
            <a:extLst>
              <a:ext uri="{FF2B5EF4-FFF2-40B4-BE49-F238E27FC236}">
                <a16:creationId xmlns:a16="http://schemas.microsoft.com/office/drawing/2014/main" id="{022A2347-ECDC-8B6A-6080-77D40FE091A4}"/>
              </a:ext>
            </a:extLst>
          </p:cNvPr>
          <p:cNvSpPr txBox="1">
            <a:spLocks noChangeArrowheads="1"/>
          </p:cNvSpPr>
          <p:nvPr/>
        </p:nvSpPr>
        <p:spPr bwMode="auto">
          <a:xfrm>
            <a:off x="547233" y="2126812"/>
            <a:ext cx="4932222"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marR="0" lvl="0" indent="-2857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Sương mù, núi lở: sự cảnh báo của thiên nhiên trước hành vi sai lầm của con người .</a:t>
            </a:r>
            <a:endParaRPr kumimoji="0" lang="en-US"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8" name="กล่องข้อความ 5">
            <a:extLst>
              <a:ext uri="{FF2B5EF4-FFF2-40B4-BE49-F238E27FC236}">
                <a16:creationId xmlns:a16="http://schemas.microsoft.com/office/drawing/2014/main" id="{0304C23C-A520-E8ED-B6A5-8FD8B15407E4}"/>
              </a:ext>
            </a:extLst>
          </p:cNvPr>
          <p:cNvSpPr txBox="1">
            <a:spLocks noChangeArrowheads="1"/>
          </p:cNvSpPr>
          <p:nvPr/>
        </p:nvSpPr>
        <p:spPr bwMode="auto">
          <a:xfrm>
            <a:off x="446312" y="3262058"/>
            <a:ext cx="522514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285750" lvl="0" indent="-285750" algn="just" fontAlgn="base">
              <a:spcBef>
                <a:spcPct val="0"/>
              </a:spcBef>
              <a:spcAft>
                <a:spcPct val="0"/>
              </a:spcAft>
              <a:buFont typeface="Courier New" panose="02070309020205020404" pitchFamily="49" charset="0"/>
              <a:buChar char="o"/>
              <a:defRPr/>
            </a:pPr>
            <a:r>
              <a:rPr kumimoji="0" lang="vi-VN"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rPr>
              <a:t>Hoa tử huyền: sự ban thưởng cho sự thức tỉnh, phục thiện.</a:t>
            </a:r>
            <a:endParaRPr kumimoji="0" lang="en-US" altLang="zh-CN" sz="240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sym typeface="Arial" panose="020B0604020202020204" pitchFamily="34" charset="0"/>
            </a:endParaRPr>
          </a:p>
        </p:txBody>
      </p:sp>
      <p:sp>
        <p:nvSpPr>
          <p:cNvPr id="19" name="TextBox 18">
            <a:extLst>
              <a:ext uri="{FF2B5EF4-FFF2-40B4-BE49-F238E27FC236}">
                <a16:creationId xmlns:a16="http://schemas.microsoft.com/office/drawing/2014/main" id="{D707B4EF-F5DC-2C56-7533-823F4024E7C4}"/>
              </a:ext>
            </a:extLst>
          </p:cNvPr>
          <p:cNvSpPr txBox="1"/>
          <p:nvPr/>
        </p:nvSpPr>
        <p:spPr>
          <a:xfrm>
            <a:off x="4664527" y="14699"/>
            <a:ext cx="2394857" cy="400110"/>
          </a:xfrm>
          <a:prstGeom prst="rect">
            <a:avLst/>
          </a:prstGeom>
          <a:noFill/>
        </p:spPr>
        <p:txBody>
          <a:bodyPr wrap="square">
            <a:spAutoFit/>
          </a:bodyPr>
          <a:lstStyle/>
          <a:p>
            <a:r>
              <a:rPr lang="vi-VN" altLang="en-US" sz="2000" b="1" dirty="0">
                <a:solidFill>
                  <a:srgbClr val="00B0F0"/>
                </a:solidFill>
                <a:latin typeface="Cambria" panose="02040503050406030204" pitchFamily="18" charset="0"/>
                <a:sym typeface="Cambria" panose="02040503050406030204" pitchFamily="18" charset="0"/>
              </a:rPr>
              <a:t>MUỐI CỦA RỪNG</a:t>
            </a:r>
            <a:endParaRPr lang="en-US" sz="2000" b="1" dirty="0">
              <a:solidFill>
                <a:srgbClr val="00B0F0"/>
              </a:solidFill>
            </a:endParaRPr>
          </a:p>
        </p:txBody>
      </p:sp>
      <p:sp>
        <p:nvSpPr>
          <p:cNvPr id="20" name="TextBox 19">
            <a:extLst>
              <a:ext uri="{FF2B5EF4-FFF2-40B4-BE49-F238E27FC236}">
                <a16:creationId xmlns:a16="http://schemas.microsoft.com/office/drawing/2014/main" id="{72B22848-FB6C-6B86-F6F8-8226B30FC219}"/>
              </a:ext>
            </a:extLst>
          </p:cNvPr>
          <p:cNvSpPr txBox="1"/>
          <p:nvPr/>
        </p:nvSpPr>
        <p:spPr>
          <a:xfrm>
            <a:off x="816427" y="127366"/>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Đọc hiểu</a:t>
            </a:r>
            <a:endParaRPr lang="en-US" sz="2000" b="1" dirty="0"/>
          </a:p>
        </p:txBody>
      </p:sp>
      <p:sp>
        <p:nvSpPr>
          <p:cNvPr id="21" name="TextBox 20">
            <a:extLst>
              <a:ext uri="{FF2B5EF4-FFF2-40B4-BE49-F238E27FC236}">
                <a16:creationId xmlns:a16="http://schemas.microsoft.com/office/drawing/2014/main" id="{BA812099-434E-29FE-6B9E-6E7188745B09}"/>
              </a:ext>
            </a:extLst>
          </p:cNvPr>
          <p:cNvSpPr txBox="1"/>
          <p:nvPr/>
        </p:nvSpPr>
        <p:spPr>
          <a:xfrm>
            <a:off x="7271657" y="127366"/>
            <a:ext cx="2394857" cy="400110"/>
          </a:xfrm>
          <a:prstGeom prst="rect">
            <a:avLst/>
          </a:prstGeom>
          <a:noFill/>
        </p:spPr>
        <p:txBody>
          <a:bodyPr wrap="square">
            <a:spAutoFit/>
          </a:bodyPr>
          <a:lstStyle/>
          <a:p>
            <a:r>
              <a:rPr lang="vi-VN" altLang="en-US" sz="2000" b="1" dirty="0">
                <a:solidFill>
                  <a:schemeClr val="bg2">
                    <a:lumMod val="50000"/>
                  </a:schemeClr>
                </a:solidFill>
                <a:latin typeface="Cambria" panose="02040503050406030204" pitchFamily="18" charset="0"/>
                <a:sym typeface="Cambria" panose="02040503050406030204" pitchFamily="18" charset="0"/>
              </a:rPr>
              <a:t>Nguyễn Huy Thiệp</a:t>
            </a:r>
            <a:endParaRPr lang="en-US" sz="2000" b="1" dirty="0"/>
          </a:p>
        </p:txBody>
      </p:sp>
      <p:sp>
        <p:nvSpPr>
          <p:cNvPr id="22" name="TextBox 21">
            <a:extLst>
              <a:ext uri="{FF2B5EF4-FFF2-40B4-BE49-F238E27FC236}">
                <a16:creationId xmlns:a16="http://schemas.microsoft.com/office/drawing/2014/main" id="{05553768-F195-B35D-4C0D-DB73B4BFBBCC}"/>
              </a:ext>
            </a:extLst>
          </p:cNvPr>
          <p:cNvSpPr txBox="1"/>
          <p:nvPr/>
        </p:nvSpPr>
        <p:spPr>
          <a:xfrm>
            <a:off x="161270" y="4209284"/>
            <a:ext cx="5467307" cy="1569660"/>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0" i="0" u="none" strike="noStrike" kern="1200" cap="none" spc="0" normalizeH="0" baseline="0" noProof="0" dirty="0">
                <a:ln>
                  <a:noFill/>
                </a:ln>
                <a:solidFill>
                  <a:srgbClr val="C00000"/>
                </a:solidFill>
                <a:effectLst/>
                <a:uLnTx/>
                <a:uFillTx/>
                <a:latin typeface="Arial"/>
                <a:ea typeface="+mn-ea"/>
                <a:cs typeface="Arial"/>
              </a:rPr>
              <a:t>Qui luật nhân quả. </a:t>
            </a:r>
          </a:p>
          <a:p>
            <a:pPr marL="457200" lvl="0" indent="-457200" algn="just">
              <a:buFont typeface="Wingdings" panose="05000000000000000000" pitchFamily="2" charset="2"/>
              <a:buChar char="Ø"/>
              <a:defRPr/>
            </a:pPr>
            <a:r>
              <a:rPr lang="en-US" sz="2400" dirty="0" err="1">
                <a:solidFill>
                  <a:srgbClr val="C00000"/>
                </a:solidFill>
              </a:rPr>
              <a:t>Đề</a:t>
            </a:r>
            <a:r>
              <a:rPr lang="en-US" sz="2400" dirty="0">
                <a:solidFill>
                  <a:srgbClr val="C00000"/>
                </a:solidFill>
              </a:rPr>
              <a:t> </a:t>
            </a:r>
            <a:r>
              <a:rPr lang="en-US" sz="2400" dirty="0" err="1">
                <a:solidFill>
                  <a:srgbClr val="C00000"/>
                </a:solidFill>
              </a:rPr>
              <a:t>cao</a:t>
            </a:r>
            <a:r>
              <a:rPr lang="en-US" sz="2400" dirty="0">
                <a:solidFill>
                  <a:srgbClr val="C00000"/>
                </a:solidFill>
              </a:rPr>
              <a:t> </a:t>
            </a:r>
            <a:r>
              <a:rPr lang="en-US" sz="2400" dirty="0" err="1">
                <a:solidFill>
                  <a:srgbClr val="C00000"/>
                </a:solidFill>
              </a:rPr>
              <a:t>lòng</a:t>
            </a:r>
            <a:r>
              <a:rPr lang="en-US" sz="2400" dirty="0">
                <a:solidFill>
                  <a:srgbClr val="C00000"/>
                </a:solidFill>
              </a:rPr>
              <a:t> </a:t>
            </a:r>
            <a:r>
              <a:rPr lang="en-US" sz="2400" dirty="0" err="1">
                <a:solidFill>
                  <a:srgbClr val="C00000"/>
                </a:solidFill>
              </a:rPr>
              <a:t>trắc</a:t>
            </a:r>
            <a:r>
              <a:rPr lang="en-US" sz="2400" dirty="0">
                <a:solidFill>
                  <a:srgbClr val="C00000"/>
                </a:solidFill>
              </a:rPr>
              <a:t> </a:t>
            </a:r>
            <a:r>
              <a:rPr lang="en-US" sz="2400" dirty="0" err="1">
                <a:solidFill>
                  <a:srgbClr val="C00000"/>
                </a:solidFill>
              </a:rPr>
              <a:t>ẩn</a:t>
            </a:r>
            <a:r>
              <a:rPr lang="en-US" sz="2400" dirty="0">
                <a:solidFill>
                  <a:srgbClr val="C00000"/>
                </a:solidFill>
              </a:rPr>
              <a:t>, </a:t>
            </a:r>
            <a:r>
              <a:rPr lang="en-US" sz="2400" dirty="0" err="1">
                <a:solidFill>
                  <a:srgbClr val="C00000"/>
                </a:solidFill>
              </a:rPr>
              <a:t>hướng</a:t>
            </a:r>
            <a:r>
              <a:rPr lang="en-US" sz="2400" dirty="0">
                <a:solidFill>
                  <a:srgbClr val="C00000"/>
                </a:solidFill>
              </a:rPr>
              <a:t> </a:t>
            </a:r>
            <a:r>
              <a:rPr lang="en-US" sz="2400" dirty="0" err="1">
                <a:solidFill>
                  <a:srgbClr val="C00000"/>
                </a:solidFill>
              </a:rPr>
              <a:t>thiện</a:t>
            </a:r>
            <a:r>
              <a:rPr lang="en-US" sz="2400" dirty="0">
                <a:solidFill>
                  <a:srgbClr val="C00000"/>
                </a:solidFill>
              </a:rPr>
              <a:t> </a:t>
            </a:r>
            <a:r>
              <a:rPr lang="en-US" sz="2400" dirty="0" err="1">
                <a:solidFill>
                  <a:srgbClr val="C00000"/>
                </a:solidFill>
              </a:rPr>
              <a:t>của</a:t>
            </a:r>
            <a:r>
              <a:rPr lang="en-US" sz="2400" dirty="0">
                <a:solidFill>
                  <a:srgbClr val="C00000"/>
                </a:solidFill>
              </a:rPr>
              <a:t> con </a:t>
            </a:r>
            <a:r>
              <a:rPr lang="en-US" sz="2400" dirty="0" err="1">
                <a:solidFill>
                  <a:srgbClr val="C00000"/>
                </a:solidFill>
              </a:rPr>
              <a:t>người</a:t>
            </a:r>
            <a:r>
              <a:rPr lang="en-US" sz="2400" dirty="0">
                <a:solidFill>
                  <a:srgbClr val="C00000"/>
                </a:solidFill>
              </a:rPr>
              <a:t>; </a:t>
            </a:r>
            <a:r>
              <a:rPr lang="en-US" sz="2400" dirty="0" err="1">
                <a:solidFill>
                  <a:srgbClr val="C00000"/>
                </a:solidFill>
              </a:rPr>
              <a:t>ngợi</a:t>
            </a:r>
            <a:r>
              <a:rPr lang="en-US" sz="2400" dirty="0">
                <a:solidFill>
                  <a:srgbClr val="C00000"/>
                </a:solidFill>
              </a:rPr>
              <a:t> ca </a:t>
            </a:r>
            <a:r>
              <a:rPr lang="en-US" sz="2400" dirty="0" err="1">
                <a:solidFill>
                  <a:srgbClr val="C00000"/>
                </a:solidFill>
              </a:rPr>
              <a:t>vẻ</a:t>
            </a:r>
            <a:r>
              <a:rPr lang="en-US" sz="2400" dirty="0">
                <a:solidFill>
                  <a:srgbClr val="C00000"/>
                </a:solidFill>
              </a:rPr>
              <a:t> </a:t>
            </a:r>
            <a:r>
              <a:rPr lang="en-US" sz="2400" dirty="0" err="1">
                <a:solidFill>
                  <a:srgbClr val="C00000"/>
                </a:solidFill>
              </a:rPr>
              <a:t>đẹp</a:t>
            </a:r>
            <a:r>
              <a:rPr lang="en-US" sz="2400" dirty="0">
                <a:solidFill>
                  <a:srgbClr val="C00000"/>
                </a:solidFill>
              </a:rPr>
              <a:t> </a:t>
            </a:r>
            <a:r>
              <a:rPr lang="en-US" sz="2400" dirty="0" err="1">
                <a:solidFill>
                  <a:srgbClr val="C00000"/>
                </a:solidFill>
              </a:rPr>
              <a:t>của</a:t>
            </a:r>
            <a:r>
              <a:rPr lang="en-US" sz="2400" dirty="0">
                <a:solidFill>
                  <a:srgbClr val="C00000"/>
                </a:solidFill>
              </a:rPr>
              <a:t> </a:t>
            </a:r>
            <a:r>
              <a:rPr lang="en-US" sz="2400" dirty="0" err="1">
                <a:solidFill>
                  <a:srgbClr val="C00000"/>
                </a:solidFill>
              </a:rPr>
              <a:t>thiên</a:t>
            </a:r>
            <a:r>
              <a:rPr lang="en-US" sz="2400" dirty="0">
                <a:solidFill>
                  <a:srgbClr val="C00000"/>
                </a:solidFill>
              </a:rPr>
              <a:t> </a:t>
            </a:r>
            <a:r>
              <a:rPr lang="en-US" sz="2400" dirty="0" err="1">
                <a:solidFill>
                  <a:srgbClr val="C00000"/>
                </a:solidFill>
              </a:rPr>
              <a:t>nhiên</a:t>
            </a:r>
            <a:r>
              <a:rPr lang="en-US" sz="2400" dirty="0">
                <a:solidFill>
                  <a:srgbClr val="C00000"/>
                </a:solidFill>
              </a:rPr>
              <a:t>, </a:t>
            </a:r>
            <a:r>
              <a:rPr lang="en-US" sz="2400" dirty="0" err="1">
                <a:solidFill>
                  <a:srgbClr val="C00000"/>
                </a:solidFill>
              </a:rPr>
              <a:t>tạo</a:t>
            </a:r>
            <a:r>
              <a:rPr lang="en-US" sz="2400" dirty="0">
                <a:solidFill>
                  <a:srgbClr val="C00000"/>
                </a:solidFill>
              </a:rPr>
              <a:t> </a:t>
            </a:r>
            <a:r>
              <a:rPr lang="en-US" sz="2400" dirty="0" err="1">
                <a:solidFill>
                  <a:srgbClr val="C00000"/>
                </a:solidFill>
              </a:rPr>
              <a:t>hóa</a:t>
            </a:r>
            <a:r>
              <a:rPr lang="en-US" dirty="0"/>
              <a:t>.</a:t>
            </a:r>
            <a:endParaRPr kumimoji="0" lang="vi-VN" sz="2400" b="0" i="0" u="none" strike="noStrike" kern="1200" cap="none" spc="0" normalizeH="0" baseline="0" noProof="0" dirty="0">
              <a:ln>
                <a:noFill/>
              </a:ln>
              <a:solidFill>
                <a:srgbClr val="C00000"/>
              </a:solidFill>
              <a:effectLst/>
              <a:uLnTx/>
              <a:uFillTx/>
              <a:latin typeface="Arial"/>
              <a:ea typeface="+mn-ea"/>
              <a:cs typeface="Arial"/>
            </a:endParaRPr>
          </a:p>
        </p:txBody>
      </p:sp>
      <p:sp>
        <p:nvSpPr>
          <p:cNvPr id="24" name="TextBox 23">
            <a:extLst>
              <a:ext uri="{FF2B5EF4-FFF2-40B4-BE49-F238E27FC236}">
                <a16:creationId xmlns:a16="http://schemas.microsoft.com/office/drawing/2014/main" id="{3933CBCC-BA8D-CA2C-EA8A-75143514CC27}"/>
              </a:ext>
            </a:extLst>
          </p:cNvPr>
          <p:cNvSpPr txBox="1"/>
          <p:nvPr/>
        </p:nvSpPr>
        <p:spPr>
          <a:xfrm>
            <a:off x="6527384" y="4422310"/>
            <a:ext cx="5503346" cy="2308324"/>
          </a:xfrm>
          <a:prstGeom prst="rect">
            <a:avLst/>
          </a:prstGeom>
          <a:noFill/>
        </p:spPr>
        <p:txBody>
          <a:bodyPr wrap="square">
            <a:spAutoFit/>
          </a:bodyPr>
          <a:lstStyle/>
          <a:p>
            <a:pPr algn="just"/>
            <a:r>
              <a:rPr lang="vi-VN" i="1" dirty="0"/>
              <a:t>Lối này đầy những bụi gai ngáng đường nhưng hoa tử huyền nhiều không kể xiết. Ông Diểu dừng lại sững sờ. Loài hoa tử huyền cứ ba chục năm mới nở một lần. Người nào gặp hoa tử huyền sẽ gặp may mắn. Hoa này màu trắng, vị mặn, bé bằng đầu tăm, người ta vẫn gọi hoa này là muối của rừng. Khi rừng kết muối, đấy là điềm báo đất nước thanh bình, mùa màng phong túc.</a:t>
            </a:r>
            <a:endParaRPr lang="en-US" i="1" dirty="0">
              <a:solidFill>
                <a:srgbClr val="00B0F0"/>
              </a:solidFill>
            </a:endParaRPr>
          </a:p>
        </p:txBody>
      </p:sp>
      <p:sp>
        <p:nvSpPr>
          <p:cNvPr id="26" name="TextBox 25">
            <a:extLst>
              <a:ext uri="{FF2B5EF4-FFF2-40B4-BE49-F238E27FC236}">
                <a16:creationId xmlns:a16="http://schemas.microsoft.com/office/drawing/2014/main" id="{D3BAEAB9-C0C9-73B2-6AA7-989E3E47EBCC}"/>
              </a:ext>
            </a:extLst>
          </p:cNvPr>
          <p:cNvSpPr txBox="1"/>
          <p:nvPr/>
        </p:nvSpPr>
        <p:spPr>
          <a:xfrm>
            <a:off x="6044250" y="2899624"/>
            <a:ext cx="5728564" cy="1477328"/>
          </a:xfrm>
          <a:prstGeom prst="rect">
            <a:avLst/>
          </a:prstGeom>
          <a:noFill/>
        </p:spPr>
        <p:txBody>
          <a:bodyPr wrap="square">
            <a:spAutoFit/>
          </a:bodyPr>
          <a:lstStyle/>
          <a:p>
            <a:pPr algn="just"/>
            <a:r>
              <a:rPr lang="vi-VN" i="1" dirty="0"/>
              <a:t>Từ dưới miệng vực, sương mù dâng lên cuồn cuộn, trông vừa kinh dị, vừa đầy tử khí. Sương mù len vào từng chân bụi cây và xóa rất nhanh cảnh vật. Ông Diểu chạy lùi trở lại. Phải lâu lắm, có lẽ từ thời thơ ấu, ông Diểu mới lại có lần chạy như ma đuổi thế này.</a:t>
            </a:r>
            <a:endParaRPr lang="en-US" i="1" dirty="0"/>
          </a:p>
        </p:txBody>
      </p:sp>
    </p:spTree>
    <p:extLst>
      <p:ext uri="{BB962C8B-B14F-4D97-AF65-F5344CB8AC3E}">
        <p14:creationId xmlns:p14="http://schemas.microsoft.com/office/powerpoint/2010/main" val="27714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grpId="1" nodeType="clickEffect">
                                  <p:stCondLst>
                                    <p:cond delay="0"/>
                                  </p:stCondLst>
                                  <p:childTnLst>
                                    <p:animEffect transition="out" filter="wipe(down)">
                                      <p:cBhvr>
                                        <p:cTn id="11" dur="180" accel="50000">
                                          <p:stCondLst>
                                            <p:cond delay="1820"/>
                                          </p:stCondLst>
                                        </p:cTn>
                                        <p:tgtEl>
                                          <p:spTgt spid="4"/>
                                        </p:tgtEl>
                                      </p:cBhvr>
                                    </p:animEffect>
                                    <p:anim calcmode="lin" valueType="num">
                                      <p:cBhvr>
                                        <p:cTn id="1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9" dur="26">
                                          <p:stCondLst>
                                            <p:cond delay="620"/>
                                          </p:stCondLst>
                                        </p:cTn>
                                        <p:tgtEl>
                                          <p:spTgt spid="4"/>
                                        </p:tgtEl>
                                      </p:cBhvr>
                                      <p:to x="100000" y="60000"/>
                                    </p:animScale>
                                    <p:animScale>
                                      <p:cBhvr>
                                        <p:cTn id="20" dur="166" decel="50000">
                                          <p:stCondLst>
                                            <p:cond delay="64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autoUpdateAnimBg="0"/>
      <p:bldP spid="15" grpId="0" autoUpdateAnimBg="0"/>
      <p:bldP spid="16" grpId="0" autoUpdateAnimBg="0"/>
      <p:bldP spid="17" grpId="0" autoUpdateAnimBg="0"/>
      <p:bldP spid="18" grpId="0" autoUpdateAnimBg="0"/>
      <p:bldP spid="22" grpId="0"/>
      <p:bldP spid="24"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23999D-2C72-5D85-51AC-322F70E67E41}"/>
              </a:ext>
            </a:extLst>
          </p:cNvPr>
          <p:cNvSpPr txBox="1"/>
          <p:nvPr/>
        </p:nvSpPr>
        <p:spPr>
          <a:xfrm>
            <a:off x="1364454" y="1012580"/>
            <a:ext cx="2962838" cy="4838728"/>
          </a:xfrm>
          <a:prstGeom prst="rect">
            <a:avLst/>
          </a:prstGeom>
        </p:spPr>
        <p:txBody>
          <a:bodyPr vert="horz" lIns="91440" tIns="45720" rIns="91440" bIns="45720" rtlCol="0" anchor="ctr">
            <a:normAutofit/>
          </a:bodyPr>
          <a:lstStyle/>
          <a:p>
            <a:pPr defTabSz="786384">
              <a:lnSpc>
                <a:spcPct val="90000"/>
              </a:lnSpc>
              <a:spcBef>
                <a:spcPct val="0"/>
              </a:spcBef>
              <a:spcAft>
                <a:spcPts val="516"/>
              </a:spcAft>
            </a:pPr>
            <a:r>
              <a:rPr lang="vi-VN" sz="4300" b="1" kern="1200" dirty="0">
                <a:solidFill>
                  <a:schemeClr val="tx1"/>
                </a:solidFill>
                <a:highlight>
                  <a:srgbClr val="FFFFFF"/>
                </a:highlight>
                <a:latin typeface="+mj-lt"/>
                <a:ea typeface="+mj-ea"/>
                <a:cs typeface="+mj-cs"/>
              </a:rPr>
              <a:t>3</a:t>
            </a:r>
            <a:r>
              <a:rPr lang="en-US" sz="4300" b="1" kern="1200" dirty="0">
                <a:solidFill>
                  <a:schemeClr val="tx1"/>
                </a:solidFill>
                <a:highlight>
                  <a:srgbClr val="FFFFFF"/>
                </a:highlight>
                <a:latin typeface="+mj-lt"/>
                <a:ea typeface="+mj-ea"/>
                <a:cs typeface="+mj-cs"/>
              </a:rPr>
              <a:t>. Ý </a:t>
            </a:r>
            <a:r>
              <a:rPr lang="en-US" sz="4300" b="1" kern="1200" dirty="0" err="1">
                <a:solidFill>
                  <a:schemeClr val="tx1"/>
                </a:solidFill>
                <a:highlight>
                  <a:srgbClr val="FFFFFF"/>
                </a:highlight>
                <a:latin typeface="+mj-lt"/>
                <a:ea typeface="+mj-ea"/>
                <a:cs typeface="+mj-cs"/>
              </a:rPr>
              <a:t>nghĩa</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hình</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tượng</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Muối</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của</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rừng</a:t>
            </a:r>
            <a:r>
              <a:rPr lang="en-US" sz="4300" b="1" kern="1200" dirty="0">
                <a:solidFill>
                  <a:schemeClr val="tx1"/>
                </a:solidFill>
                <a:highlight>
                  <a:srgbClr val="FFFFFF"/>
                </a:highlight>
                <a:latin typeface="+mj-lt"/>
                <a:ea typeface="+mj-ea"/>
                <a:cs typeface="+mj-cs"/>
              </a:rPr>
              <a:t>” và </a:t>
            </a:r>
            <a:r>
              <a:rPr lang="en-US" sz="4300" b="1" kern="1200" dirty="0" err="1">
                <a:solidFill>
                  <a:schemeClr val="tx1"/>
                </a:solidFill>
                <a:highlight>
                  <a:srgbClr val="FFFFFF"/>
                </a:highlight>
                <a:latin typeface="+mj-lt"/>
                <a:ea typeface="+mj-ea"/>
                <a:cs typeface="+mj-cs"/>
              </a:rPr>
              <a:t>thông</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điệp</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của</a:t>
            </a:r>
            <a:r>
              <a:rPr lang="en-US" sz="4300" b="1" kern="1200" dirty="0">
                <a:solidFill>
                  <a:schemeClr val="tx1"/>
                </a:solidFill>
                <a:highlight>
                  <a:srgbClr val="FFFFFF"/>
                </a:highlight>
                <a:latin typeface="+mj-lt"/>
                <a:ea typeface="+mj-ea"/>
                <a:cs typeface="+mj-cs"/>
              </a:rPr>
              <a:t> </a:t>
            </a:r>
            <a:r>
              <a:rPr lang="en-US" sz="4300" b="1" kern="1200" dirty="0" err="1">
                <a:solidFill>
                  <a:schemeClr val="tx1"/>
                </a:solidFill>
                <a:highlight>
                  <a:srgbClr val="FFFFFF"/>
                </a:highlight>
                <a:latin typeface="+mj-lt"/>
                <a:ea typeface="+mj-ea"/>
                <a:cs typeface="+mj-cs"/>
              </a:rPr>
              <a:t>truyện</a:t>
            </a:r>
            <a:endParaRPr lang="en-US" sz="5000" kern="1200" dirty="0">
              <a:solidFill>
                <a:schemeClr val="tx1"/>
              </a:solidFill>
              <a:latin typeface="+mj-lt"/>
              <a:ea typeface="+mj-ea"/>
              <a:cs typeface="+mj-cs"/>
            </a:endParaRPr>
          </a:p>
        </p:txBody>
      </p:sp>
      <p:sp>
        <p:nvSpPr>
          <p:cNvPr id="5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24578" y="3458223"/>
            <a:ext cx="4688840" cy="15850"/>
          </a:xfrm>
          <a:custGeom>
            <a:avLst/>
            <a:gdLst>
              <a:gd name="connsiteX0" fmla="*/ 0 w 4688840"/>
              <a:gd name="connsiteY0" fmla="*/ 0 h 15850"/>
              <a:gd name="connsiteX1" fmla="*/ 622946 w 4688840"/>
              <a:gd name="connsiteY1" fmla="*/ 0 h 15850"/>
              <a:gd name="connsiteX2" fmla="*/ 1152115 w 4688840"/>
              <a:gd name="connsiteY2" fmla="*/ 0 h 15850"/>
              <a:gd name="connsiteX3" fmla="*/ 1728172 w 4688840"/>
              <a:gd name="connsiteY3" fmla="*/ 0 h 15850"/>
              <a:gd name="connsiteX4" fmla="*/ 2444895 w 4688840"/>
              <a:gd name="connsiteY4" fmla="*/ 0 h 15850"/>
              <a:gd name="connsiteX5" fmla="*/ 3067841 w 4688840"/>
              <a:gd name="connsiteY5" fmla="*/ 0 h 15850"/>
              <a:gd name="connsiteX6" fmla="*/ 3643899 w 4688840"/>
              <a:gd name="connsiteY6" fmla="*/ 0 h 15850"/>
              <a:gd name="connsiteX7" fmla="*/ 4688840 w 4688840"/>
              <a:gd name="connsiteY7" fmla="*/ 0 h 15850"/>
              <a:gd name="connsiteX8" fmla="*/ 4688840 w 4688840"/>
              <a:gd name="connsiteY8" fmla="*/ 15850 h 15850"/>
              <a:gd name="connsiteX9" fmla="*/ 4019006 w 4688840"/>
              <a:gd name="connsiteY9" fmla="*/ 15850 h 15850"/>
              <a:gd name="connsiteX10" fmla="*/ 3442948 w 4688840"/>
              <a:gd name="connsiteY10" fmla="*/ 15850 h 15850"/>
              <a:gd name="connsiteX11" fmla="*/ 2679337 w 4688840"/>
              <a:gd name="connsiteY11" fmla="*/ 15850 h 15850"/>
              <a:gd name="connsiteX12" fmla="*/ 2056391 w 4688840"/>
              <a:gd name="connsiteY12" fmla="*/ 15850 h 15850"/>
              <a:gd name="connsiteX13" fmla="*/ 1527222 w 4688840"/>
              <a:gd name="connsiteY13" fmla="*/ 15850 h 15850"/>
              <a:gd name="connsiteX14" fmla="*/ 810499 w 4688840"/>
              <a:gd name="connsiteY14" fmla="*/ 15850 h 15850"/>
              <a:gd name="connsiteX15" fmla="*/ 0 w 4688840"/>
              <a:gd name="connsiteY15" fmla="*/ 15850 h 15850"/>
              <a:gd name="connsiteX16" fmla="*/ 0 w 4688840"/>
              <a:gd name="connsiteY16"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8840" h="15850" fill="none" extrusionOk="0">
                <a:moveTo>
                  <a:pt x="0" y="0"/>
                </a:moveTo>
                <a:cubicBezTo>
                  <a:pt x="128148" y="-22711"/>
                  <a:pt x="432926" y="9219"/>
                  <a:pt x="622946" y="0"/>
                </a:cubicBezTo>
                <a:cubicBezTo>
                  <a:pt x="812966" y="-9219"/>
                  <a:pt x="945928" y="25061"/>
                  <a:pt x="1152115" y="0"/>
                </a:cubicBezTo>
                <a:cubicBezTo>
                  <a:pt x="1358302" y="-25061"/>
                  <a:pt x="1458063" y="14650"/>
                  <a:pt x="1728172" y="0"/>
                </a:cubicBezTo>
                <a:cubicBezTo>
                  <a:pt x="1998281" y="-14650"/>
                  <a:pt x="2172936" y="-18104"/>
                  <a:pt x="2444895" y="0"/>
                </a:cubicBezTo>
                <a:cubicBezTo>
                  <a:pt x="2716854" y="18104"/>
                  <a:pt x="2824149" y="-5848"/>
                  <a:pt x="3067841" y="0"/>
                </a:cubicBezTo>
                <a:cubicBezTo>
                  <a:pt x="3311533" y="5848"/>
                  <a:pt x="3473005" y="-25656"/>
                  <a:pt x="3643899" y="0"/>
                </a:cubicBezTo>
                <a:cubicBezTo>
                  <a:pt x="3814793" y="25656"/>
                  <a:pt x="4169180" y="-10216"/>
                  <a:pt x="4688840" y="0"/>
                </a:cubicBezTo>
                <a:cubicBezTo>
                  <a:pt x="4688159" y="5970"/>
                  <a:pt x="4688973" y="10706"/>
                  <a:pt x="4688840" y="15850"/>
                </a:cubicBezTo>
                <a:cubicBezTo>
                  <a:pt x="4413445" y="16096"/>
                  <a:pt x="4267669" y="48249"/>
                  <a:pt x="4019006" y="15850"/>
                </a:cubicBezTo>
                <a:cubicBezTo>
                  <a:pt x="3770343" y="-16549"/>
                  <a:pt x="3585715" y="21547"/>
                  <a:pt x="3442948" y="15850"/>
                </a:cubicBezTo>
                <a:cubicBezTo>
                  <a:pt x="3300181" y="10153"/>
                  <a:pt x="3025146" y="-20958"/>
                  <a:pt x="2679337" y="15850"/>
                </a:cubicBezTo>
                <a:cubicBezTo>
                  <a:pt x="2333528" y="52658"/>
                  <a:pt x="2240954" y="12776"/>
                  <a:pt x="2056391" y="15850"/>
                </a:cubicBezTo>
                <a:cubicBezTo>
                  <a:pt x="1871828" y="18924"/>
                  <a:pt x="1645787" y="17615"/>
                  <a:pt x="1527222" y="15850"/>
                </a:cubicBezTo>
                <a:cubicBezTo>
                  <a:pt x="1408657" y="14085"/>
                  <a:pt x="959149" y="-7259"/>
                  <a:pt x="810499" y="15850"/>
                </a:cubicBezTo>
                <a:cubicBezTo>
                  <a:pt x="661849" y="38959"/>
                  <a:pt x="273574" y="5159"/>
                  <a:pt x="0" y="15850"/>
                </a:cubicBezTo>
                <a:cubicBezTo>
                  <a:pt x="352" y="11536"/>
                  <a:pt x="-459" y="7244"/>
                  <a:pt x="0" y="0"/>
                </a:cubicBezTo>
                <a:close/>
              </a:path>
              <a:path w="4688840" h="15850" stroke="0" extrusionOk="0">
                <a:moveTo>
                  <a:pt x="0" y="0"/>
                </a:moveTo>
                <a:cubicBezTo>
                  <a:pt x="230309" y="26530"/>
                  <a:pt x="422002" y="10534"/>
                  <a:pt x="622946" y="0"/>
                </a:cubicBezTo>
                <a:cubicBezTo>
                  <a:pt x="823890" y="-10534"/>
                  <a:pt x="999298" y="1193"/>
                  <a:pt x="1152115" y="0"/>
                </a:cubicBezTo>
                <a:cubicBezTo>
                  <a:pt x="1304932" y="-1193"/>
                  <a:pt x="1737112" y="-15904"/>
                  <a:pt x="1915726" y="0"/>
                </a:cubicBezTo>
                <a:cubicBezTo>
                  <a:pt x="2094340" y="15904"/>
                  <a:pt x="2261166" y="6289"/>
                  <a:pt x="2538672" y="0"/>
                </a:cubicBezTo>
                <a:cubicBezTo>
                  <a:pt x="2816178" y="-6289"/>
                  <a:pt x="2902233" y="-13322"/>
                  <a:pt x="3161618" y="0"/>
                </a:cubicBezTo>
                <a:cubicBezTo>
                  <a:pt x="3421003" y="13322"/>
                  <a:pt x="3657208" y="-14841"/>
                  <a:pt x="3925229" y="0"/>
                </a:cubicBezTo>
                <a:cubicBezTo>
                  <a:pt x="4193250" y="14841"/>
                  <a:pt x="4391606" y="7792"/>
                  <a:pt x="4688840" y="0"/>
                </a:cubicBezTo>
                <a:cubicBezTo>
                  <a:pt x="4689017" y="7247"/>
                  <a:pt x="4689333" y="9436"/>
                  <a:pt x="4688840" y="15850"/>
                </a:cubicBezTo>
                <a:cubicBezTo>
                  <a:pt x="4452489" y="30783"/>
                  <a:pt x="4290317" y="-4715"/>
                  <a:pt x="4112783" y="15850"/>
                </a:cubicBezTo>
                <a:cubicBezTo>
                  <a:pt x="3935249" y="36415"/>
                  <a:pt x="3589111" y="-5400"/>
                  <a:pt x="3442948" y="15850"/>
                </a:cubicBezTo>
                <a:cubicBezTo>
                  <a:pt x="3296785" y="37100"/>
                  <a:pt x="3095193" y="-2132"/>
                  <a:pt x="2773114" y="15850"/>
                </a:cubicBezTo>
                <a:cubicBezTo>
                  <a:pt x="2451035" y="33832"/>
                  <a:pt x="2435445" y="13273"/>
                  <a:pt x="2150168" y="15850"/>
                </a:cubicBezTo>
                <a:cubicBezTo>
                  <a:pt x="1864891" y="18427"/>
                  <a:pt x="1656023" y="23978"/>
                  <a:pt x="1386557" y="15850"/>
                </a:cubicBezTo>
                <a:cubicBezTo>
                  <a:pt x="1117091" y="7722"/>
                  <a:pt x="799981" y="3381"/>
                  <a:pt x="622946" y="15850"/>
                </a:cubicBezTo>
                <a:cubicBezTo>
                  <a:pt x="445911" y="28319"/>
                  <a:pt x="162914" y="30169"/>
                  <a:pt x="0" y="15850"/>
                </a:cubicBezTo>
                <a:cubicBezTo>
                  <a:pt x="516" y="12616"/>
                  <a:pt x="238" y="57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2403" y="1729153"/>
            <a:ext cx="5980444" cy="3364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Questions">
            <a:extLst>
              <a:ext uri="{FF2B5EF4-FFF2-40B4-BE49-F238E27FC236}">
                <a16:creationId xmlns:a16="http://schemas.microsoft.com/office/drawing/2014/main" id="{6387E1E3-4A92-EFC8-1227-9D6D255058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1132" y="2878095"/>
            <a:ext cx="588053" cy="588053"/>
          </a:xfrm>
          <a:prstGeom prst="rect">
            <a:avLst/>
          </a:prstGeom>
        </p:spPr>
      </p:pic>
      <p:sp>
        <p:nvSpPr>
          <p:cNvPr id="7" name="TextBox 6">
            <a:extLst>
              <a:ext uri="{FF2B5EF4-FFF2-40B4-BE49-F238E27FC236}">
                <a16:creationId xmlns:a16="http://schemas.microsoft.com/office/drawing/2014/main" id="{00F8F3FF-5406-E3EC-F22C-32E46EEB96F0}"/>
              </a:ext>
            </a:extLst>
          </p:cNvPr>
          <p:cNvSpPr txBox="1"/>
          <p:nvPr/>
        </p:nvSpPr>
        <p:spPr>
          <a:xfrm>
            <a:off x="4955259" y="939960"/>
            <a:ext cx="5724886" cy="2683751"/>
          </a:xfrm>
          <a:prstGeom prst="rect">
            <a:avLst/>
          </a:prstGeom>
        </p:spPr>
        <p:txBody>
          <a:bodyPr vert="horz" lIns="91440" tIns="45720" rIns="91440" bIns="45720" rtlCol="0">
            <a:normAutofit/>
          </a:bodyPr>
          <a:lstStyle/>
          <a:p>
            <a:pPr indent="-110094" algn="just" defTabSz="440375">
              <a:lnSpc>
                <a:spcPct val="90000"/>
              </a:lnSpc>
              <a:spcAft>
                <a:spcPts val="289"/>
              </a:spcAft>
              <a:buFont typeface="Arial" panose="020B0604020202020204" pitchFamily="34" charset="0"/>
              <a:buChar char="•"/>
            </a:pPr>
            <a:r>
              <a:rPr lang="en-US" sz="1700" b="1" kern="1200" dirty="0" err="1">
                <a:solidFill>
                  <a:schemeClr val="tx1"/>
                </a:solidFill>
                <a:highlight>
                  <a:srgbClr val="FFFFFF"/>
                </a:highlight>
                <a:latin typeface="+mn-lt"/>
                <a:ea typeface="+mn-ea"/>
                <a:cs typeface="+mn-cs"/>
              </a:rPr>
              <a:t>Muối</a:t>
            </a:r>
            <a:r>
              <a:rPr lang="en-US" sz="1700" b="1" kern="1200" dirty="0">
                <a:solidFill>
                  <a:schemeClr val="tx1"/>
                </a:solidFill>
                <a:highlight>
                  <a:srgbClr val="FFFFFF"/>
                </a:highlight>
                <a:latin typeface="+mn-lt"/>
                <a:ea typeface="+mn-ea"/>
                <a:cs typeface="+mn-cs"/>
              </a:rPr>
              <a:t> </a:t>
            </a:r>
            <a:r>
              <a:rPr lang="en-US" sz="1700" b="1" kern="1200" dirty="0" err="1">
                <a:solidFill>
                  <a:schemeClr val="tx1"/>
                </a:solidFill>
                <a:highlight>
                  <a:srgbClr val="FFFFFF"/>
                </a:highlight>
                <a:latin typeface="+mn-lt"/>
                <a:ea typeface="+mn-ea"/>
                <a:cs typeface="+mn-cs"/>
              </a:rPr>
              <a:t>của</a:t>
            </a:r>
            <a:r>
              <a:rPr lang="en-US" sz="1700" b="1" kern="1200" dirty="0">
                <a:solidFill>
                  <a:schemeClr val="tx1"/>
                </a:solidFill>
                <a:highlight>
                  <a:srgbClr val="FFFFFF"/>
                </a:highlight>
                <a:latin typeface="+mn-lt"/>
                <a:ea typeface="+mn-ea"/>
                <a:cs typeface="+mn-cs"/>
              </a:rPr>
              <a:t> </a:t>
            </a:r>
            <a:r>
              <a:rPr lang="en-US" sz="1700" b="1" kern="1200" dirty="0" err="1">
                <a:solidFill>
                  <a:schemeClr val="tx1"/>
                </a:solidFill>
                <a:highlight>
                  <a:srgbClr val="FFFFFF"/>
                </a:highlight>
                <a:latin typeface="+mn-lt"/>
                <a:ea typeface="+mn-ea"/>
                <a:cs typeface="+mn-cs"/>
              </a:rPr>
              <a:t>rừng</a:t>
            </a:r>
            <a:r>
              <a:rPr lang="en-US" sz="1700" b="1"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chính</a:t>
            </a:r>
            <a:r>
              <a:rPr lang="en-US" sz="1700" kern="1200" dirty="0">
                <a:solidFill>
                  <a:schemeClr val="tx1"/>
                </a:solidFill>
                <a:highlight>
                  <a:srgbClr val="FFFFFF"/>
                </a:highlight>
                <a:latin typeface="+mn-lt"/>
                <a:ea typeface="+mn-ea"/>
                <a:cs typeface="+mn-cs"/>
              </a:rPr>
              <a:t> là </a:t>
            </a:r>
            <a:r>
              <a:rPr lang="en-US" sz="1700" kern="1200" dirty="0" err="1">
                <a:solidFill>
                  <a:schemeClr val="tx1"/>
                </a:solidFill>
                <a:highlight>
                  <a:srgbClr val="FFFFFF"/>
                </a:highlight>
                <a:latin typeface="+mn-lt"/>
                <a:ea typeface="+mn-ea"/>
                <a:cs typeface="+mn-cs"/>
              </a:rPr>
              <a:t>kết</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tinh</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của</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quá</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trình</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cái</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thiện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chiến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thắng</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cái</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ác</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trong</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mỗi</a:t>
            </a:r>
            <a:r>
              <a:rPr lang="en-US" sz="1700" kern="1200" dirty="0">
                <a:solidFill>
                  <a:schemeClr val="tx1"/>
                </a:solidFill>
                <a:highlight>
                  <a:srgbClr val="FFFFFF"/>
                </a:highlight>
                <a:latin typeface="+mn-lt"/>
                <a:ea typeface="+mn-ea"/>
                <a:cs typeface="+mn-cs"/>
              </a:rPr>
              <a:t> con </a:t>
            </a:r>
            <a:r>
              <a:rPr lang="en-US" sz="1700" kern="1200" dirty="0" err="1">
                <a:solidFill>
                  <a:schemeClr val="tx1"/>
                </a:solidFill>
                <a:highlight>
                  <a:srgbClr val="FFFFFF"/>
                </a:highlight>
                <a:latin typeface="+mn-lt"/>
                <a:ea typeface="+mn-ea"/>
                <a:cs typeface="+mn-cs"/>
              </a:rPr>
              <a:t>người</a:t>
            </a:r>
            <a:endParaRPr lang="en-US" sz="1700" kern="1200" dirty="0">
              <a:solidFill>
                <a:schemeClr val="tx1"/>
              </a:solidFill>
              <a:highlight>
                <a:srgbClr val="FFFFFF"/>
              </a:highlight>
              <a:latin typeface="+mn-lt"/>
              <a:ea typeface="+mn-ea"/>
              <a:cs typeface="+mn-cs"/>
            </a:endParaRPr>
          </a:p>
          <a:p>
            <a:pPr indent="-110094" algn="just" defTabSz="440375">
              <a:lnSpc>
                <a:spcPct val="90000"/>
              </a:lnSpc>
              <a:spcAft>
                <a:spcPts val="289"/>
              </a:spcAft>
              <a:buFont typeface="Arial" panose="020B0604020202020204" pitchFamily="34" charset="0"/>
              <a:buChar char="•"/>
            </a:pPr>
            <a:r>
              <a:rPr lang="en-US" sz="1700" b="1" kern="1200" dirty="0">
                <a:solidFill>
                  <a:schemeClr val="tx1"/>
                </a:solidFill>
                <a:highlight>
                  <a:srgbClr val="FFFFFF"/>
                </a:highlight>
                <a:latin typeface="+mn-lt"/>
                <a:ea typeface="+mn-ea"/>
                <a:cs typeface="+mn-cs"/>
              </a:rPr>
              <a:t>Thông </a:t>
            </a:r>
            <a:r>
              <a:rPr lang="en-US" sz="1700" b="1" kern="1200" dirty="0" err="1">
                <a:solidFill>
                  <a:schemeClr val="tx1"/>
                </a:solidFill>
                <a:highlight>
                  <a:srgbClr val="FFFFFF"/>
                </a:highlight>
                <a:latin typeface="+mn-lt"/>
                <a:ea typeface="+mn-ea"/>
                <a:cs typeface="+mn-cs"/>
              </a:rPr>
              <a:t>điệp</a:t>
            </a:r>
            <a:r>
              <a:rPr lang="en-US" sz="1700" b="1" kern="1200" dirty="0">
                <a:solidFill>
                  <a:schemeClr val="tx1"/>
                </a:solidFill>
                <a:highlight>
                  <a:srgbClr val="FFFFFF"/>
                </a:highlight>
                <a:latin typeface="+mn-lt"/>
                <a:ea typeface="+mn-ea"/>
                <a:cs typeface="+mn-cs"/>
              </a:rPr>
              <a:t> </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mối</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quan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hệ</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gắn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bó</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giữa</a:t>
            </a:r>
            <a:r>
              <a:rPr lang="en-US" sz="1700" kern="1200" dirty="0">
                <a:solidFill>
                  <a:schemeClr val="tx1"/>
                </a:solidFill>
                <a:highlight>
                  <a:srgbClr val="FFFFFF"/>
                </a:highlight>
                <a:latin typeface="+mn-lt"/>
                <a:ea typeface="+mn-ea"/>
                <a:cs typeface="+mn-cs"/>
              </a:rPr>
              <a:t> con </a:t>
            </a:r>
            <a:r>
              <a:rPr lang="en-US" sz="1700" kern="1200" dirty="0" err="1">
                <a:solidFill>
                  <a:schemeClr val="tx1"/>
                </a:solidFill>
                <a:highlight>
                  <a:srgbClr val="FFFFFF"/>
                </a:highlight>
                <a:latin typeface="+mn-lt"/>
                <a:ea typeface="+mn-ea"/>
                <a:cs typeface="+mn-cs"/>
              </a:rPr>
              <a:t>người</a:t>
            </a:r>
            <a:r>
              <a:rPr lang="en-US" sz="1700" kern="1200" dirty="0">
                <a:solidFill>
                  <a:schemeClr val="tx1"/>
                </a:solidFill>
                <a:highlight>
                  <a:srgbClr val="FFFFFF"/>
                </a:highlight>
                <a:latin typeface="+mn-lt"/>
                <a:ea typeface="+mn-ea"/>
                <a:cs typeface="+mn-cs"/>
              </a:rPr>
              <a:t> và </a:t>
            </a:r>
            <a:r>
              <a:rPr lang="en-US" sz="1700" kern="1200" dirty="0" err="1">
                <a:solidFill>
                  <a:schemeClr val="tx1"/>
                </a:solidFill>
                <a:highlight>
                  <a:srgbClr val="FFFFFF"/>
                </a:highlight>
                <a:latin typeface="+mn-lt"/>
                <a:ea typeface="+mn-ea"/>
                <a:cs typeface="+mn-cs"/>
              </a:rPr>
              <a:t>thiên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nhiên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Chỉ</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khi</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nào</a:t>
            </a:r>
            <a:r>
              <a:rPr lang="en-US" sz="1700" kern="1200" dirty="0">
                <a:solidFill>
                  <a:schemeClr val="tx1"/>
                </a:solidFill>
                <a:highlight>
                  <a:srgbClr val="FFFFFF"/>
                </a:highlight>
                <a:latin typeface="+mn-lt"/>
                <a:ea typeface="+mn-ea"/>
                <a:cs typeface="+mn-cs"/>
              </a:rPr>
              <a:t> con </a:t>
            </a:r>
            <a:r>
              <a:rPr lang="en-US" sz="1700" kern="1200" dirty="0" err="1">
                <a:solidFill>
                  <a:schemeClr val="tx1"/>
                </a:solidFill>
                <a:highlight>
                  <a:srgbClr val="FFFFFF"/>
                </a:highlight>
                <a:latin typeface="+mn-lt"/>
                <a:ea typeface="+mn-ea"/>
                <a:cs typeface="+mn-cs"/>
              </a:rPr>
              <a:t>người</a:t>
            </a:r>
            <a:r>
              <a:rPr lang="en-US" sz="1700" kern="1200" dirty="0">
                <a:solidFill>
                  <a:schemeClr val="tx1"/>
                </a:solidFill>
                <a:highlight>
                  <a:srgbClr val="FFFFFF"/>
                </a:highlight>
                <a:latin typeface="+mn-lt"/>
                <a:ea typeface="+mn-ea"/>
                <a:cs typeface="+mn-cs"/>
              </a:rPr>
              <a:t> nhận </a:t>
            </a:r>
            <a:r>
              <a:rPr lang="en-US" sz="1700" kern="1200" dirty="0" err="1">
                <a:solidFill>
                  <a:schemeClr val="tx1"/>
                </a:solidFill>
                <a:highlight>
                  <a:srgbClr val="FFFFFF"/>
                </a:highlight>
                <a:latin typeface="+mn-lt"/>
                <a:ea typeface="+mn-ea"/>
                <a:cs typeface="+mn-cs"/>
              </a:rPr>
              <a:t>thức</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được</a:t>
            </a:r>
            <a:r>
              <a:rPr lang="en-US" sz="1700" kern="1200" dirty="0">
                <a:solidFill>
                  <a:schemeClr val="tx1"/>
                </a:solidFill>
                <a:highlight>
                  <a:srgbClr val="FFFFFF"/>
                </a:highlight>
                <a:latin typeface="+mn-lt"/>
                <a:ea typeface="+mn-ea"/>
                <a:cs typeface="+mn-cs"/>
              </a:rPr>
              <a:t> ý </a:t>
            </a:r>
            <a:r>
              <a:rPr lang="en-US" sz="1700" kern="1200" dirty="0" err="1">
                <a:solidFill>
                  <a:schemeClr val="tx1"/>
                </a:solidFill>
                <a:highlight>
                  <a:srgbClr val="FFFFFF"/>
                </a:highlight>
                <a:latin typeface="+mn-lt"/>
                <a:ea typeface="+mn-ea"/>
                <a:cs typeface="+mn-cs"/>
              </a:rPr>
              <a:t>nghĩa</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thực</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sự</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của</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cuộc</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sống</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chọn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đứng</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về</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cái</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thiện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thì</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lúc</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đó</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thiên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nhiên</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mới</a:t>
            </a:r>
            <a:r>
              <a:rPr lang="en-US" sz="1700" kern="1200" dirty="0">
                <a:solidFill>
                  <a:schemeClr val="tx1"/>
                </a:solidFill>
                <a:highlight>
                  <a:srgbClr val="FFFFFF"/>
                </a:highlight>
                <a:latin typeface="+mn-lt"/>
                <a:ea typeface="+mn-ea"/>
                <a:cs typeface="+mn-cs"/>
              </a:rPr>
              <a:t> ban </a:t>
            </a:r>
            <a:r>
              <a:rPr lang="en-US" sz="1700" kern="1200" dirty="0" err="1">
                <a:solidFill>
                  <a:schemeClr val="tx1"/>
                </a:solidFill>
                <a:highlight>
                  <a:srgbClr val="FFFFFF"/>
                </a:highlight>
                <a:latin typeface="+mn-lt"/>
                <a:ea typeface="+mn-ea"/>
                <a:cs typeface="+mn-cs"/>
              </a:rPr>
              <a:t>phát</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quà</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tặng</a:t>
            </a:r>
            <a:r>
              <a:rPr lang="en-US" sz="1700" kern="1200" dirty="0">
                <a:solidFill>
                  <a:schemeClr val="tx1"/>
                </a:solidFill>
                <a:highlight>
                  <a:srgbClr val="FFFFFF"/>
                </a:highlight>
                <a:latin typeface="+mn-lt"/>
                <a:ea typeface="+mn-ea"/>
                <a:cs typeface="+mn-cs"/>
              </a:rPr>
              <a:t> </a:t>
            </a:r>
            <a:r>
              <a:rPr lang="en-US" sz="1700" kern="1200" dirty="0" err="1">
                <a:solidFill>
                  <a:schemeClr val="tx1"/>
                </a:solidFill>
                <a:highlight>
                  <a:srgbClr val="FFFFFF"/>
                </a:highlight>
                <a:latin typeface="+mn-lt"/>
                <a:ea typeface="+mn-ea"/>
                <a:cs typeface="+mn-cs"/>
              </a:rPr>
              <a:t>cho</a:t>
            </a:r>
            <a:r>
              <a:rPr lang="en-US" sz="1700" kern="1200" dirty="0">
                <a:solidFill>
                  <a:schemeClr val="tx1"/>
                </a:solidFill>
                <a:highlight>
                  <a:srgbClr val="FFFFFF"/>
                </a:highlight>
                <a:latin typeface="+mn-lt"/>
                <a:ea typeface="+mn-ea"/>
                <a:cs typeface="+mn-cs"/>
              </a:rPr>
              <a:t> con </a:t>
            </a:r>
            <a:r>
              <a:rPr lang="en-US" sz="1700" kern="1200" dirty="0" err="1">
                <a:solidFill>
                  <a:schemeClr val="tx1"/>
                </a:solidFill>
                <a:highlight>
                  <a:srgbClr val="FFFFFF"/>
                </a:highlight>
                <a:latin typeface="+mn-lt"/>
                <a:ea typeface="+mn-ea"/>
                <a:cs typeface="+mn-cs"/>
              </a:rPr>
              <a:t>người</a:t>
            </a:r>
            <a:r>
              <a:rPr lang="en-US" sz="1700" kern="1200" dirty="0">
                <a:solidFill>
                  <a:schemeClr val="tx1"/>
                </a:solidFill>
                <a:highlight>
                  <a:srgbClr val="FFFFFF"/>
                </a:highlight>
                <a:latin typeface="+mn-lt"/>
                <a:ea typeface="+mn-ea"/>
                <a:cs typeface="+mn-cs"/>
              </a:rPr>
              <a:t>.</a:t>
            </a:r>
            <a:endParaRPr lang="en-US" sz="1700" b="0" i="0" dirty="0">
              <a:effectLst/>
              <a:highlight>
                <a:srgbClr val="FFFFFF"/>
              </a:highlight>
            </a:endParaRPr>
          </a:p>
        </p:txBody>
      </p:sp>
      <p:pic>
        <p:nvPicPr>
          <p:cNvPr id="43" name="Graphic 42" descr="Questions">
            <a:extLst>
              <a:ext uri="{FF2B5EF4-FFF2-40B4-BE49-F238E27FC236}">
                <a16:creationId xmlns:a16="http://schemas.microsoft.com/office/drawing/2014/main" id="{070F73EF-CA0D-4150-90FF-846D05C700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0986" y="2129685"/>
            <a:ext cx="2563778" cy="2563779"/>
          </a:xfrm>
          <a:prstGeom prst="rect">
            <a:avLst/>
          </a:prstGeom>
        </p:spPr>
      </p:pic>
      <p:sp>
        <p:nvSpPr>
          <p:cNvPr id="13" name="TextBox 12">
            <a:extLst>
              <a:ext uri="{FF2B5EF4-FFF2-40B4-BE49-F238E27FC236}">
                <a16:creationId xmlns:a16="http://schemas.microsoft.com/office/drawing/2014/main" id="{00993782-32EA-8804-C908-15D41CB4C3D6}"/>
              </a:ext>
            </a:extLst>
          </p:cNvPr>
          <p:cNvSpPr txBox="1"/>
          <p:nvPr/>
        </p:nvSpPr>
        <p:spPr>
          <a:xfrm>
            <a:off x="5179294" y="3176862"/>
            <a:ext cx="2884869" cy="2031325"/>
          </a:xfrm>
          <a:prstGeom prst="rect">
            <a:avLst/>
          </a:prstGeom>
          <a:noFill/>
        </p:spPr>
        <p:txBody>
          <a:bodyPr wrap="square">
            <a:spAutoFit/>
          </a:bodyPr>
          <a:lstStyle/>
          <a:p>
            <a:pPr marL="137617" indent="-137617" algn="just" defTabSz="440375">
              <a:spcAft>
                <a:spcPts val="516"/>
              </a:spcAft>
              <a:buFont typeface="Wingdings" panose="05000000000000000000" pitchFamily="2" charset="2"/>
              <a:buChar char="Ø"/>
            </a:pPr>
            <a:r>
              <a:rPr lang="en-US" b="1" kern="1200" dirty="0" err="1">
                <a:solidFill>
                  <a:schemeClr val="tx1"/>
                </a:solidFill>
                <a:latin typeface="+mn-lt"/>
                <a:ea typeface="+mn-ea"/>
                <a:cs typeface="+mn-cs"/>
              </a:rPr>
              <a:t>Chủ</a:t>
            </a:r>
            <a:r>
              <a:rPr lang="en-US" b="1" kern="1200" dirty="0">
                <a:solidFill>
                  <a:schemeClr val="tx1"/>
                </a:solidFill>
                <a:latin typeface="+mn-lt"/>
                <a:ea typeface="+mn-ea"/>
                <a:cs typeface="+mn-cs"/>
              </a:rPr>
              <a:t> </a:t>
            </a:r>
            <a:r>
              <a:rPr lang="en-US" b="1" kern="1200" dirty="0" err="1">
                <a:solidFill>
                  <a:schemeClr val="tx1"/>
                </a:solidFill>
                <a:latin typeface="+mn-lt"/>
                <a:ea typeface="+mn-ea"/>
                <a:cs typeface="+mn-cs"/>
              </a:rPr>
              <a:t>đề</a:t>
            </a:r>
            <a:r>
              <a:rPr lang="en-US" b="1" kern="1200" dirty="0">
                <a:solidFill>
                  <a:schemeClr val="tx1"/>
                </a:solidFill>
                <a:latin typeface="+mn-lt"/>
                <a:ea typeface="+mn-ea"/>
                <a:cs typeface="+mn-cs"/>
              </a:rPr>
              <a:t> </a:t>
            </a:r>
            <a:r>
              <a:rPr lang="en-US" b="1" kern="1200" dirty="0" err="1">
                <a:solidFill>
                  <a:schemeClr val="tx1"/>
                </a:solidFill>
                <a:latin typeface="+mn-lt"/>
                <a:ea typeface="+mn-ea"/>
                <a:cs typeface="+mn-cs"/>
              </a:rPr>
              <a:t>của</a:t>
            </a:r>
            <a:r>
              <a:rPr lang="en-US" b="1" kern="1200" dirty="0">
                <a:solidFill>
                  <a:schemeClr val="tx1"/>
                </a:solidFill>
                <a:latin typeface="+mn-lt"/>
                <a:ea typeface="+mn-ea"/>
                <a:cs typeface="+mn-cs"/>
              </a:rPr>
              <a:t> </a:t>
            </a:r>
            <a:r>
              <a:rPr lang="en-US" b="1" kern="1200" dirty="0" err="1">
                <a:solidFill>
                  <a:schemeClr val="tx1"/>
                </a:solidFill>
                <a:latin typeface="+mn-lt"/>
                <a:ea typeface="+mn-ea"/>
                <a:cs typeface="+mn-cs"/>
              </a:rPr>
              <a:t>tác</a:t>
            </a:r>
            <a:r>
              <a:rPr lang="en-US" b="1" kern="1200" dirty="0">
                <a:solidFill>
                  <a:schemeClr val="tx1"/>
                </a:solidFill>
                <a:latin typeface="+mn-lt"/>
                <a:ea typeface="+mn-ea"/>
                <a:cs typeface="+mn-cs"/>
              </a:rPr>
              <a:t> </a:t>
            </a:r>
            <a:r>
              <a:rPr lang="en-US" b="1" kern="1200" dirty="0" err="1">
                <a:solidFill>
                  <a:schemeClr val="tx1"/>
                </a:solidFill>
                <a:latin typeface="+mn-lt"/>
                <a:ea typeface="+mn-ea"/>
                <a:cs typeface="+mn-cs"/>
              </a:rPr>
              <a:t>phẩm</a:t>
            </a:r>
            <a:r>
              <a:rPr lang="en-US" b="1" kern="1200" dirty="0">
                <a:solidFill>
                  <a:schemeClr val="tx1"/>
                </a:solidFill>
                <a:latin typeface="+mn-lt"/>
                <a:ea typeface="+mn-ea"/>
                <a:cs typeface="+mn-cs"/>
              </a:rPr>
              <a:t>: </a:t>
            </a:r>
            <a:r>
              <a:rPr lang="en-US" kern="1200" dirty="0" err="1">
                <a:solidFill>
                  <a:schemeClr val="tx1"/>
                </a:solidFill>
                <a:latin typeface="+mn-lt"/>
                <a:ea typeface="+mn-ea"/>
                <a:cs typeface="+mn-cs"/>
              </a:rPr>
              <a:t>Đề</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cao</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sự</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vị</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tha</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hướng</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thiện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của</a:t>
            </a:r>
            <a:r>
              <a:rPr lang="en-US" kern="1200" dirty="0">
                <a:solidFill>
                  <a:schemeClr val="tx1"/>
                </a:solidFill>
                <a:latin typeface="+mn-lt"/>
                <a:ea typeface="+mn-ea"/>
                <a:cs typeface="+mn-cs"/>
              </a:rPr>
              <a:t> con </a:t>
            </a:r>
            <a:r>
              <a:rPr lang="en-US" kern="1200" dirty="0" err="1">
                <a:solidFill>
                  <a:schemeClr val="tx1"/>
                </a:solidFill>
                <a:latin typeface="+mn-lt"/>
                <a:ea typeface="+mn-ea"/>
                <a:cs typeface="+mn-cs"/>
              </a:rPr>
              <a:t>người</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cùng</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vẻ</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đẹp</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của</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thiên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nhiên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tạo</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hóa</a:t>
            </a:r>
            <a:r>
              <a:rPr lang="en-US" kern="1200" dirty="0">
                <a:solidFill>
                  <a:schemeClr val="tx1"/>
                </a:solidFill>
                <a:latin typeface="+mn-lt"/>
                <a:ea typeface="+mn-ea"/>
                <a:cs typeface="+mn-cs"/>
              </a:rPr>
              <a:t> và </a:t>
            </a:r>
            <a:r>
              <a:rPr lang="en-US" kern="1200" dirty="0" err="1">
                <a:solidFill>
                  <a:schemeClr val="tx1"/>
                </a:solidFill>
                <a:latin typeface="+mn-lt"/>
                <a:ea typeface="+mn-ea"/>
                <a:cs typeface="+mn-cs"/>
              </a:rPr>
              <a:t>sự</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liên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kết</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gắn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bó</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giữa</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thiên</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nhiên</a:t>
            </a:r>
            <a:r>
              <a:rPr lang="en-US" kern="1200" dirty="0">
                <a:solidFill>
                  <a:schemeClr val="tx1"/>
                </a:solidFill>
                <a:latin typeface="+mn-lt"/>
                <a:ea typeface="+mn-ea"/>
                <a:cs typeface="+mn-cs"/>
              </a:rPr>
              <a:t> và con </a:t>
            </a:r>
            <a:r>
              <a:rPr lang="vi-VN" kern="1200" dirty="0">
                <a:solidFill>
                  <a:schemeClr val="tx1"/>
                </a:solidFill>
                <a:latin typeface="+mn-lt"/>
                <a:ea typeface="+mn-ea"/>
                <a:cs typeface="+mn-cs"/>
              </a:rPr>
              <a:t>người.</a:t>
            </a:r>
            <a:endParaRPr lang="en-US" sz="4800" dirty="0"/>
          </a:p>
        </p:txBody>
      </p:sp>
      <p:pic>
        <p:nvPicPr>
          <p:cNvPr id="2" name="Picture 1">
            <a:extLst>
              <a:ext uri="{FF2B5EF4-FFF2-40B4-BE49-F238E27FC236}">
                <a16:creationId xmlns:a16="http://schemas.microsoft.com/office/drawing/2014/main" id="{676F842F-32B7-4769-A2D8-80F668CF2686}"/>
              </a:ext>
            </a:extLst>
          </p:cNvPr>
          <p:cNvPicPr>
            <a:picLocks noChangeAspect="1"/>
          </p:cNvPicPr>
          <p:nvPr/>
        </p:nvPicPr>
        <p:blipFill>
          <a:blip r:embed="rId4"/>
          <a:stretch>
            <a:fillRect/>
          </a:stretch>
        </p:blipFill>
        <p:spPr>
          <a:xfrm>
            <a:off x="8211802" y="2667876"/>
            <a:ext cx="2846679" cy="2846679"/>
          </a:xfrm>
          <a:prstGeom prst="rect">
            <a:avLst/>
          </a:prstGeom>
        </p:spPr>
      </p:pic>
    </p:spTree>
    <p:extLst>
      <p:ext uri="{BB962C8B-B14F-4D97-AF65-F5344CB8AC3E}">
        <p14:creationId xmlns:p14="http://schemas.microsoft.com/office/powerpoint/2010/main" val="32364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B1692B-2110-731A-13AA-E55C13999F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8B09B-D838-230D-1290-B1C9CA48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1C2F25-D722-5B32-A209-11825DAC2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1CC7F0-F40A-BAC3-FA5C-D517B493C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A0649F-A652-C14C-8BCD-F9D7DE8C3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DC797C-989A-5E11-FB6A-864DF0594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8EA371-6C84-9032-4BEE-50264E237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6EC42A-805D-09FF-6C2C-5EBF8784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2B4C9A-79AB-C14B-37BA-D6B886EF52F2}"/>
              </a:ext>
            </a:extLst>
          </p:cNvPr>
          <p:cNvSpPr>
            <a:spLocks noGrp="1"/>
          </p:cNvSpPr>
          <p:nvPr>
            <p:ph type="title"/>
          </p:nvPr>
        </p:nvSpPr>
        <p:spPr>
          <a:xfrm>
            <a:off x="-2131144" y="-1931809"/>
            <a:ext cx="8160062" cy="3178689"/>
          </a:xfrm>
        </p:spPr>
        <p:txBody>
          <a:bodyPr vert="horz" lIns="91440" tIns="45720" rIns="91440" bIns="45720" rtlCol="0" anchor="b">
            <a:normAutofit/>
          </a:bodyPr>
          <a:lstStyle/>
          <a:p>
            <a:pPr algn="ctr">
              <a:lnSpc>
                <a:spcPct val="90000"/>
              </a:lnSpc>
            </a:pPr>
            <a:r>
              <a:rPr lang="vi-VN" sz="4800" b="1" kern="1200" dirty="0">
                <a:solidFill>
                  <a:srgbClr val="C00000"/>
                </a:solidFill>
                <a:latin typeface="+mj-lt"/>
                <a:ea typeface="+mj-ea"/>
                <a:cs typeface="+mj-cs"/>
              </a:rPr>
              <a:t>LUYỆN TẬP</a:t>
            </a:r>
            <a:endParaRPr lang="en-US" sz="4800" b="1" kern="1200" dirty="0">
              <a:solidFill>
                <a:srgbClr val="C00000"/>
              </a:solidFill>
              <a:latin typeface="+mj-lt"/>
              <a:ea typeface="+mj-ea"/>
              <a:cs typeface="+mj-cs"/>
            </a:endParaRPr>
          </a:p>
        </p:txBody>
      </p:sp>
      <p:sp>
        <p:nvSpPr>
          <p:cNvPr id="22" name="Rectangle 21">
            <a:extLst>
              <a:ext uri="{FF2B5EF4-FFF2-40B4-BE49-F238E27FC236}">
                <a16:creationId xmlns:a16="http://schemas.microsoft.com/office/drawing/2014/main" id="{760749E6-D5FD-F85C-2214-911CC38C9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E78072-10C0-F70A-5E55-F203B89DEF83}"/>
              </a:ext>
            </a:extLst>
          </p:cNvPr>
          <p:cNvSpPr txBox="1"/>
          <p:nvPr/>
        </p:nvSpPr>
        <p:spPr>
          <a:xfrm>
            <a:off x="1372449" y="1647218"/>
            <a:ext cx="4265999" cy="4031873"/>
          </a:xfrm>
          <a:prstGeom prst="rect">
            <a:avLst/>
          </a:prstGeom>
          <a:noFill/>
        </p:spPr>
        <p:txBody>
          <a:bodyPr wrap="square" rtlCol="0">
            <a:spAutoFit/>
          </a:bodyPr>
          <a:lstStyle/>
          <a:p>
            <a:pPr algn="ctr"/>
            <a:r>
              <a:rPr lang="vi-VN" sz="3200" i="0" dirty="0">
                <a:solidFill>
                  <a:schemeClr val="bg1"/>
                </a:solidFill>
                <a:effectLst/>
                <a:latin typeface="Open Sans" panose="020B0606030504020204" pitchFamily="34" charset="0"/>
              </a:rPr>
              <a:t>Theo em, truyện </a:t>
            </a:r>
            <a:r>
              <a:rPr lang="vi-VN" sz="3200" i="1" dirty="0">
                <a:solidFill>
                  <a:schemeClr val="bg1"/>
                </a:solidFill>
                <a:effectLst/>
                <a:latin typeface="Open Sans" panose="020B0606030504020204" pitchFamily="34" charset="0"/>
              </a:rPr>
              <a:t>Muối của rừng </a:t>
            </a:r>
            <a:r>
              <a:rPr lang="vi-VN" sz="3200" i="0" dirty="0">
                <a:solidFill>
                  <a:schemeClr val="bg1"/>
                </a:solidFill>
                <a:effectLst/>
                <a:latin typeface="Open Sans" panose="020B0606030504020204" pitchFamily="34" charset="0"/>
              </a:rPr>
              <a:t>có được xem là tác phẩm có ý nghĩa tuyên truyền trong việc bảo vệ môi trường sinh thái không?</a:t>
            </a:r>
          </a:p>
        </p:txBody>
      </p:sp>
      <p:graphicFrame>
        <p:nvGraphicFramePr>
          <p:cNvPr id="24" name="TextBox 4">
            <a:extLst>
              <a:ext uri="{FF2B5EF4-FFF2-40B4-BE49-F238E27FC236}">
                <a16:creationId xmlns:a16="http://schemas.microsoft.com/office/drawing/2014/main" id="{81CE5B88-F181-7589-74E3-479B9E558BC0}"/>
              </a:ext>
            </a:extLst>
          </p:cNvPr>
          <p:cNvGraphicFramePr/>
          <p:nvPr>
            <p:extLst>
              <p:ext uri="{D42A27DB-BD31-4B8C-83A1-F6EECF244321}">
                <p14:modId xmlns:p14="http://schemas.microsoft.com/office/powerpoint/2010/main" val="198957461"/>
              </p:ext>
            </p:extLst>
          </p:nvPr>
        </p:nvGraphicFramePr>
        <p:xfrm>
          <a:off x="6434825" y="1246880"/>
          <a:ext cx="4850523"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87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EDA7A4-9FC8-9A5A-9A7F-19AAF4932B3B}"/>
              </a:ext>
            </a:extLst>
          </p:cNvPr>
          <p:cNvSpPr>
            <a:spLocks noGrp="1"/>
          </p:cNvSpPr>
          <p:nvPr>
            <p:ph type="title"/>
          </p:nvPr>
        </p:nvSpPr>
        <p:spPr>
          <a:xfrm>
            <a:off x="2770731" y="-946033"/>
            <a:ext cx="8160062" cy="3178689"/>
          </a:xfrm>
        </p:spPr>
        <p:txBody>
          <a:bodyPr vert="horz" lIns="91440" tIns="45720" rIns="91440" bIns="45720" rtlCol="0" anchor="b">
            <a:normAutofit/>
          </a:bodyPr>
          <a:lstStyle/>
          <a:p>
            <a:pPr algn="ctr">
              <a:lnSpc>
                <a:spcPct val="90000"/>
              </a:lnSpc>
            </a:pPr>
            <a:r>
              <a:rPr lang="vi-VN" sz="4800" b="1" kern="1200" dirty="0">
                <a:solidFill>
                  <a:srgbClr val="FFC000"/>
                </a:solidFill>
                <a:latin typeface="+mj-lt"/>
                <a:ea typeface="+mj-ea"/>
                <a:cs typeface="+mj-cs"/>
              </a:rPr>
              <a:t>VẬN DỤNG</a:t>
            </a:r>
            <a:endParaRPr lang="en-US" sz="4800" b="1" kern="1200" dirty="0">
              <a:solidFill>
                <a:srgbClr val="FFC000"/>
              </a:solidFill>
              <a:latin typeface="+mj-lt"/>
              <a:ea typeface="+mj-ea"/>
              <a:cs typeface="+mj-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1E6AAD-203A-4C53-DD5D-1ABCD4860174}"/>
              </a:ext>
            </a:extLst>
          </p:cNvPr>
          <p:cNvSpPr txBox="1"/>
          <p:nvPr/>
        </p:nvSpPr>
        <p:spPr>
          <a:xfrm>
            <a:off x="1730969" y="2534309"/>
            <a:ext cx="9646768" cy="3539430"/>
          </a:xfrm>
          <a:prstGeom prst="rect">
            <a:avLst/>
          </a:prstGeom>
          <a:noFill/>
        </p:spPr>
        <p:txBody>
          <a:bodyPr wrap="square" rtlCol="0">
            <a:spAutoFit/>
          </a:bodyPr>
          <a:lstStyle/>
          <a:p>
            <a:pPr algn="just"/>
            <a:r>
              <a:rPr lang="vi-VN" sz="3200" b="1" i="0" dirty="0">
                <a:solidFill>
                  <a:schemeClr val="bg1"/>
                </a:solidFill>
                <a:effectLst/>
                <a:latin typeface="Open Sans" panose="020B0606030504020204" pitchFamily="34" charset="0"/>
              </a:rPr>
              <a:t>Câu 6 (trang 24 sgk Ngữ văn 12 Tập 1):</a:t>
            </a:r>
            <a:endParaRPr lang="vi-VN" sz="3200" b="0" i="0" dirty="0">
              <a:solidFill>
                <a:schemeClr val="bg1"/>
              </a:solidFill>
              <a:effectLst/>
              <a:latin typeface="Open Sans" panose="020B0606030504020204" pitchFamily="34" charset="0"/>
            </a:endParaRPr>
          </a:p>
          <a:p>
            <a:pPr algn="just"/>
            <a:r>
              <a:rPr lang="vi-VN" sz="3200" b="0" i="0" dirty="0">
                <a:solidFill>
                  <a:schemeClr val="bg1"/>
                </a:solidFill>
                <a:effectLst/>
                <a:latin typeface="Open Sans" panose="020B0606030504020204" pitchFamily="34" charset="0"/>
              </a:rPr>
              <a:t>Theo Ha-ra-ri (Harari), có một quan niệm cho rằng: "Các sinh vật không phải người không có giá trị tự thân nào cả, chúng chỉ tồn tại vì lợi ích của chúng ta mà thôi.” Đọc truyện ngắn </a:t>
            </a:r>
            <a:r>
              <a:rPr lang="vi-VN" sz="3200" b="0" i="1" dirty="0">
                <a:solidFill>
                  <a:schemeClr val="bg1"/>
                </a:solidFill>
                <a:effectLst/>
                <a:latin typeface="Open Sans" panose="020B0606030504020204" pitchFamily="34" charset="0"/>
              </a:rPr>
              <a:t>Muối của rừng</a:t>
            </a:r>
            <a:r>
              <a:rPr lang="vi-VN" sz="3200" b="0" i="0" dirty="0">
                <a:solidFill>
                  <a:schemeClr val="bg1"/>
                </a:solidFill>
                <a:effectLst/>
                <a:latin typeface="Open Sans" panose="020B0606030504020204" pitchFamily="34" charset="0"/>
              </a:rPr>
              <a:t>, em có tán thành với quan niệm đó không? Vì sao?</a:t>
            </a:r>
          </a:p>
        </p:txBody>
      </p:sp>
    </p:spTree>
    <p:extLst>
      <p:ext uri="{BB962C8B-B14F-4D97-AF65-F5344CB8AC3E}">
        <p14:creationId xmlns:p14="http://schemas.microsoft.com/office/powerpoint/2010/main" val="4189926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851398-34CC-FF9C-C820-9ADCE03227E4}"/>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latin typeface="+mj-lt"/>
                <a:ea typeface="+mj-ea"/>
                <a:cs typeface="+mj-cs"/>
              </a:rPr>
              <a:t>GỢI Ý:</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9A9C9BF3-A1A3-F751-261D-B55D33B763C4}"/>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algn="just">
              <a:lnSpc>
                <a:spcPct val="90000"/>
              </a:lnSpc>
              <a:spcAft>
                <a:spcPts val="800"/>
              </a:spcAft>
            </a:pPr>
            <a:r>
              <a:rPr lang="en-US" sz="2400" dirty="0">
                <a:effectLst/>
                <a:latin typeface="Times New Roman" panose="02020603050405020304" pitchFamily="18" charset="0"/>
                <a:cs typeface="Times New Roman" panose="02020603050405020304" pitchFamily="18" charset="0"/>
              </a:rPr>
              <a:t>Em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niệm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bởi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cs typeface="Times New Roman" panose="02020603050405020304" pitchFamily="18" charset="0"/>
              </a:rPr>
              <a:t>rằng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cs typeface="Times New Roman" panose="02020603050405020304" pitchFamily="18" charset="0"/>
              </a:rPr>
              <a:t> và </a:t>
            </a:r>
            <a:r>
              <a:rPr lang="en-US" sz="2400" dirty="0" err="1">
                <a:effectLst/>
                <a:latin typeface="Times New Roman" panose="02020603050405020304" pitchFamily="18" charset="0"/>
                <a:cs typeface="Times New Roman" panose="02020603050405020304" pitchFamily="18" charset="0"/>
              </a:rPr>
              <a:t>góp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và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Muối</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rừng</a:t>
            </a:r>
            <a:r>
              <a:rPr lang="en-US" sz="2400" i="1" dirty="0">
                <a:effectLst/>
                <a:latin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nhận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trách</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nhiệm</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đè</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lên</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lưng</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mỗi</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sinh</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vật</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quả</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thật</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nặng</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nề</a:t>
            </a:r>
            <a:r>
              <a:rPr lang="en-US" sz="2400" i="1" dirty="0">
                <a:effectLst/>
                <a:latin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Nguyễn</a:t>
            </a:r>
            <a:r>
              <a:rPr lang="en-US" sz="2400" dirty="0">
                <a:effectLst/>
                <a:latin typeface="Times New Roman" panose="02020603050405020304" pitchFamily="18" charset="0"/>
                <a:cs typeface="Times New Roman" panose="02020603050405020304" pitchFamily="18" charset="0"/>
              </a:rPr>
              <a:t> Huy </a:t>
            </a:r>
            <a:r>
              <a:rPr lang="en-US" sz="2400" dirty="0" err="1">
                <a:effectLst/>
                <a:latin typeface="Times New Roman" panose="02020603050405020304" pitchFamily="18" charset="0"/>
                <a:cs typeface="Times New Roman" panose="02020603050405020304" pitchFamily="18" charset="0"/>
              </a:rPr>
              <a:t>Thiệp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nhận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là </a:t>
            </a:r>
            <a:r>
              <a:rPr lang="en-US" sz="2400" dirty="0" err="1">
                <a:effectLst/>
                <a:latin typeface="Times New Roman" panose="02020603050405020304" pitchFamily="18" charset="0"/>
                <a:cs typeface="Times New Roman" panose="02020603050405020304" pitchFamily="18" charset="0"/>
              </a:rPr>
              <a:t>gí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ở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cs typeface="Times New Roman" panose="02020603050405020304" pitchFamily="18" charset="0"/>
              </a:rPr>
              <a:t> nhận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đau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quý</a:t>
            </a:r>
            <a:r>
              <a:rPr lang="en-US" sz="2400" dirty="0">
                <a:effectLst/>
                <a:latin typeface="Times New Roman" panose="02020603050405020304" pitchFamily="18" charset="0"/>
                <a:cs typeface="Times New Roman" panose="02020603050405020304" pitchFamily="18" charset="0"/>
              </a:rPr>
              <a:t> và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góp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161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6146" name="Google Shape;46;p8">
            <a:extLst>
              <a:ext uri="{FF2B5EF4-FFF2-40B4-BE49-F238E27FC236}">
                <a16:creationId xmlns:a16="http://schemas.microsoft.com/office/drawing/2014/main" id="{8C427FC0-BBBB-DC9E-3AC7-3519609AB756}"/>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1543050"/>
            <a:ext cx="90551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6147" name="Google Shape;47;p8">
            <a:extLst>
              <a:ext uri="{FF2B5EF4-FFF2-40B4-BE49-F238E27FC236}">
                <a16:creationId xmlns:a16="http://schemas.microsoft.com/office/drawing/2014/main" id="{0DB12B7D-DB55-41F2-AAEC-7EFB8DC67EC2}"/>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E4A06DD2-F787-86ED-68C7-F582B63FE996}"/>
              </a:ext>
            </a:extLst>
          </p:cNvPr>
          <p:cNvSpPr txBox="1"/>
          <p:nvPr/>
        </p:nvSpPr>
        <p:spPr>
          <a:xfrm>
            <a:off x="2607128" y="2028616"/>
            <a:ext cx="6977743" cy="2800767"/>
          </a:xfrm>
          <a:prstGeom prst="rect">
            <a:avLst/>
          </a:prstGeom>
          <a:noFill/>
        </p:spPr>
        <p:txBody>
          <a:bodyPr wrap="square">
            <a:spAutoFit/>
          </a:bodyPr>
          <a:lstStyle/>
          <a:p>
            <a:pPr algn="ctr"/>
            <a:r>
              <a:rPr lang="en-US" sz="4400" dirty="0" err="1">
                <a:solidFill>
                  <a:schemeClr val="accent4"/>
                </a:solidFill>
                <a:latin typeface="Times New Roman" panose="02020603050405020304" pitchFamily="18" charset="0"/>
                <a:cs typeface="Times New Roman" panose="02020603050405020304" pitchFamily="18" charset="0"/>
              </a:rPr>
              <a:t>Học</a:t>
            </a:r>
            <a:r>
              <a:rPr lang="en-US" sz="4400" dirty="0">
                <a:solidFill>
                  <a:schemeClr val="accent4"/>
                </a:solidFill>
                <a:latin typeface="Times New Roman" panose="02020603050405020304" pitchFamily="18" charset="0"/>
                <a:cs typeface="Times New Roman" panose="02020603050405020304" pitchFamily="18" charset="0"/>
              </a:rPr>
              <a:t> </a:t>
            </a:r>
            <a:r>
              <a:rPr lang="en-US" sz="4400" dirty="0" err="1">
                <a:solidFill>
                  <a:schemeClr val="accent4"/>
                </a:solidFill>
                <a:latin typeface="Times New Roman" panose="02020603050405020304" pitchFamily="18" charset="0"/>
                <a:cs typeface="Times New Roman" panose="02020603050405020304" pitchFamily="18" charset="0"/>
              </a:rPr>
              <a:t>sinh</a:t>
            </a:r>
            <a:r>
              <a:rPr lang="en-US" sz="4400" dirty="0">
                <a:solidFill>
                  <a:schemeClr val="accent4"/>
                </a:solidFill>
                <a:latin typeface="Times New Roman" panose="02020603050405020304" pitchFamily="18" charset="0"/>
                <a:cs typeface="Times New Roman" panose="02020603050405020304" pitchFamily="18" charset="0"/>
              </a:rPr>
              <a:t> </a:t>
            </a:r>
            <a:r>
              <a:rPr lang="en-US" sz="4400" dirty="0" err="1">
                <a:solidFill>
                  <a:schemeClr val="accent4"/>
                </a:solidFill>
                <a:latin typeface="Times New Roman" panose="02020603050405020304" pitchFamily="18" charset="0"/>
                <a:cs typeface="Times New Roman" panose="02020603050405020304" pitchFamily="18" charset="0"/>
              </a:rPr>
              <a:t>xem</a:t>
            </a:r>
            <a:r>
              <a:rPr lang="en-US" sz="4400" dirty="0">
                <a:solidFill>
                  <a:schemeClr val="accent4"/>
                </a:solidFill>
                <a:latin typeface="Times New Roman" panose="02020603050405020304" pitchFamily="18" charset="0"/>
                <a:cs typeface="Times New Roman" panose="02020603050405020304" pitchFamily="18" charset="0"/>
              </a:rPr>
              <a:t> </a:t>
            </a:r>
            <a:r>
              <a:rPr lang="en-US" sz="4400" dirty="0" err="1">
                <a:solidFill>
                  <a:schemeClr val="accent4"/>
                </a:solidFill>
                <a:latin typeface="Times New Roman" panose="02020603050405020304" pitchFamily="18" charset="0"/>
                <a:cs typeface="Times New Roman" panose="02020603050405020304" pitchFamily="18" charset="0"/>
              </a:rPr>
              <a:t>đoạn</a:t>
            </a:r>
            <a:r>
              <a:rPr lang="en-US" sz="4400" dirty="0">
                <a:solidFill>
                  <a:schemeClr val="accent4"/>
                </a:solidFill>
                <a:latin typeface="Times New Roman" panose="02020603050405020304" pitchFamily="18" charset="0"/>
                <a:cs typeface="Times New Roman" panose="02020603050405020304" pitchFamily="18" charset="0"/>
              </a:rPr>
              <a:t> </a:t>
            </a:r>
            <a:r>
              <a:rPr lang="en-US" sz="4400" dirty="0" err="1">
                <a:solidFill>
                  <a:schemeClr val="accent4"/>
                </a:solidFill>
                <a:latin typeface="Times New Roman" panose="02020603050405020304" pitchFamily="18" charset="0"/>
                <a:cs typeface="Times New Roman" panose="02020603050405020304" pitchFamily="18" charset="0"/>
              </a:rPr>
              <a:t>phim</a:t>
            </a:r>
            <a:r>
              <a:rPr lang="en-US" sz="4400" dirty="0">
                <a:solidFill>
                  <a:schemeClr val="accent4"/>
                </a:solidFill>
                <a:latin typeface="Times New Roman" panose="02020603050405020304" pitchFamily="18" charset="0"/>
                <a:cs typeface="Times New Roman" panose="02020603050405020304" pitchFamily="18" charset="0"/>
              </a:rPr>
              <a:t> </a:t>
            </a:r>
            <a:r>
              <a:rPr lang="vi-VN" sz="4400" dirty="0">
                <a:solidFill>
                  <a:schemeClr val="accent4"/>
                </a:solidFill>
                <a:latin typeface="Times New Roman" panose="02020603050405020304" pitchFamily="18" charset="0"/>
                <a:cs typeface="Times New Roman" panose="02020603050405020304" pitchFamily="18" charset="0"/>
              </a:rPr>
              <a:t>và các hình ảnh </a:t>
            </a:r>
            <a:r>
              <a:rPr lang="en-US" sz="4400" dirty="0" err="1">
                <a:solidFill>
                  <a:schemeClr val="accent4"/>
                </a:solidFill>
                <a:latin typeface="Times New Roman" panose="02020603050405020304" pitchFamily="18" charset="0"/>
                <a:cs typeface="Times New Roman" panose="02020603050405020304" pitchFamily="18" charset="0"/>
              </a:rPr>
              <a:t>sau</a:t>
            </a:r>
            <a:r>
              <a:rPr lang="en-US" sz="4400" dirty="0">
                <a:solidFill>
                  <a:schemeClr val="accent4"/>
                </a:solidFill>
                <a:latin typeface="Times New Roman" panose="02020603050405020304" pitchFamily="18" charset="0"/>
                <a:cs typeface="Times New Roman" panose="02020603050405020304" pitchFamily="18" charset="0"/>
              </a:rPr>
              <a:t> và </a:t>
            </a:r>
            <a:r>
              <a:rPr lang="en-US" sz="4400" dirty="0" err="1">
                <a:solidFill>
                  <a:schemeClr val="accent4"/>
                </a:solidFill>
                <a:latin typeface="Times New Roman" panose="02020603050405020304" pitchFamily="18" charset="0"/>
                <a:cs typeface="Times New Roman" panose="02020603050405020304" pitchFamily="18" charset="0"/>
              </a:rPr>
              <a:t>nêu</a:t>
            </a:r>
            <a:r>
              <a:rPr lang="en-US" sz="4400" dirty="0">
                <a:solidFill>
                  <a:schemeClr val="accent4"/>
                </a:solidFill>
                <a:latin typeface="Times New Roman" panose="02020603050405020304" pitchFamily="18" charset="0"/>
                <a:cs typeface="Times New Roman" panose="02020603050405020304" pitchFamily="18" charset="0"/>
              </a:rPr>
              <a:t> </a:t>
            </a:r>
            <a:r>
              <a:rPr lang="vi-VN" sz="4400" dirty="0">
                <a:solidFill>
                  <a:schemeClr val="accent4"/>
                </a:solidFill>
                <a:latin typeface="Times New Roman" panose="02020603050405020304" pitchFamily="18" charset="0"/>
                <a:cs typeface="Times New Roman" panose="02020603050405020304" pitchFamily="18" charset="0"/>
              </a:rPr>
              <a:t>cảm nhận về những hành động của con người?</a:t>
            </a:r>
            <a:endParaRPr lang="en-US" sz="4400" dirty="0">
              <a:solidFill>
                <a:schemeClr val="accent4"/>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3B63-D110-0DA6-C421-60DC96DF631F}"/>
              </a:ext>
            </a:extLst>
          </p:cNvPr>
          <p:cNvSpPr>
            <a:spLocks noGrp="1"/>
          </p:cNvSpPr>
          <p:nvPr>
            <p:ph type="title"/>
          </p:nvPr>
        </p:nvSpPr>
        <p:spPr/>
        <p:txBody>
          <a:bodyPr/>
          <a:lstStyle/>
          <a:p>
            <a:endParaRPr lang="en-US"/>
          </a:p>
        </p:txBody>
      </p:sp>
      <p:pic>
        <p:nvPicPr>
          <p:cNvPr id="3" name="Rừng và Biển - phim ngắn nhắc nhở con người ý thức bảo vệ môi trường">
            <a:hlinkClick r:id="" action="ppaction://media"/>
            <a:extLst>
              <a:ext uri="{FF2B5EF4-FFF2-40B4-BE49-F238E27FC236}">
                <a16:creationId xmlns:a16="http://schemas.microsoft.com/office/drawing/2014/main" id="{3B49E6F7-7C71-FB73-F1B1-710FDEBF4B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258053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5122" name="Google Shape;46;p8">
            <a:extLst>
              <a:ext uri="{FF2B5EF4-FFF2-40B4-BE49-F238E27FC236}">
                <a16:creationId xmlns:a16="http://schemas.microsoft.com/office/drawing/2014/main" id="{44264A82-3CE5-083F-ED03-3FD66095F84B}"/>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1543050"/>
            <a:ext cx="90551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5123" name="Google Shape;47;p8">
            <a:extLst>
              <a:ext uri="{FF2B5EF4-FFF2-40B4-BE49-F238E27FC236}">
                <a16:creationId xmlns:a16="http://schemas.microsoft.com/office/drawing/2014/main" id="{5BDF533C-D171-612C-5768-4D333489F9A1}"/>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5124" name="Google Shape;823;p54">
            <a:extLst>
              <a:ext uri="{FF2B5EF4-FFF2-40B4-BE49-F238E27FC236}">
                <a16:creationId xmlns:a16="http://schemas.microsoft.com/office/drawing/2014/main" id="{97FBFC6A-3C5D-2374-8D25-427E56AB823F}"/>
              </a:ext>
            </a:extLst>
          </p:cNvPr>
          <p:cNvSpPr>
            <a:spLocks noGrp="1" noChangeArrowheads="1"/>
          </p:cNvSpPr>
          <p:nvPr>
            <p:ph type="title"/>
          </p:nvPr>
        </p:nvSpPr>
        <p:spPr>
          <a:xfrm>
            <a:off x="2974974" y="1739900"/>
            <a:ext cx="7072539" cy="3378200"/>
          </a:xfrm>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pPr algn="ctr"/>
            <a:r>
              <a:rPr lang="vi-VN" altLang="en-US" sz="6000" dirty="0">
                <a:latin typeface="Cambria" panose="02040503050406030204" pitchFamily="18" charset="0"/>
                <a:sym typeface="Cambria" panose="02040503050406030204" pitchFamily="18" charset="0"/>
              </a:rPr>
              <a:t>Hãy trình bày suy nghĩ của em về những bức hình sau:</a:t>
            </a:r>
            <a:endParaRPr lang="en-US" altLang="en-US" sz="16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ldLvl="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BA0B481-223C-C491-39F9-B7786A8AF1AA}"/>
              </a:ext>
            </a:extLst>
          </p:cNvPr>
          <p:cNvPicPr>
            <a:picLocks noChangeAspect="1"/>
          </p:cNvPicPr>
          <p:nvPr/>
        </p:nvPicPr>
        <p:blipFill rotWithShape="1">
          <a:blip r:embed="rId3"/>
          <a:srcRect t="6372" r="-2" b="13368"/>
          <a:stretch/>
        </p:blipFill>
        <p:spPr>
          <a:xfrm>
            <a:off x="321730" y="321732"/>
            <a:ext cx="5674897" cy="3017405"/>
          </a:xfrm>
          <a:prstGeom prst="rect">
            <a:avLst/>
          </a:prstGeom>
        </p:spPr>
      </p:pic>
      <p:pic>
        <p:nvPicPr>
          <p:cNvPr id="4" name="Content Placeholder 3">
            <a:extLst>
              <a:ext uri="{FF2B5EF4-FFF2-40B4-BE49-F238E27FC236}">
                <a16:creationId xmlns:a16="http://schemas.microsoft.com/office/drawing/2014/main" id="{8B0A8D62-FF97-A177-2251-98B1B73271AA}"/>
              </a:ext>
            </a:extLst>
          </p:cNvPr>
          <p:cNvPicPr>
            <a:picLocks noGrp="1" noChangeAspect="1"/>
          </p:cNvPicPr>
          <p:nvPr>
            <p:ph idx="1"/>
          </p:nvPr>
        </p:nvPicPr>
        <p:blipFill rotWithShape="1">
          <a:blip r:embed="rId4"/>
          <a:srcRect r="-2" b="28228"/>
          <a:stretch/>
        </p:blipFill>
        <p:spPr>
          <a:xfrm>
            <a:off x="321730" y="3510853"/>
            <a:ext cx="5674897" cy="2789954"/>
          </a:xfrm>
          <a:prstGeom prst="rect">
            <a:avLst/>
          </a:prstGeom>
        </p:spPr>
      </p:pic>
      <p:pic>
        <p:nvPicPr>
          <p:cNvPr id="1026" name="Picture 2" descr="Ăn” thú rừng, rưng rưng người khóc!">
            <a:extLst>
              <a:ext uri="{FF2B5EF4-FFF2-40B4-BE49-F238E27FC236}">
                <a16:creationId xmlns:a16="http://schemas.microsoft.com/office/drawing/2014/main" id="{E9792537-EEB6-AD4D-BD2D-F14002B23D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67" r="24523"/>
          <a:stretch/>
        </p:blipFill>
        <p:spPr bwMode="auto">
          <a:xfrm>
            <a:off x="6195375" y="321732"/>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9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06FB2AF-278A-F319-C8F0-B231D9D0C5E9}"/>
              </a:ext>
            </a:extLst>
          </p:cNvPr>
          <p:cNvPicPr>
            <a:picLocks noChangeAspect="1"/>
          </p:cNvPicPr>
          <p:nvPr/>
        </p:nvPicPr>
        <p:blipFill rotWithShape="1">
          <a:blip r:embed="rId3"/>
          <a:srcRect t="6262" r="-1" b="14926"/>
          <a:stretch/>
        </p:blipFill>
        <p:spPr>
          <a:xfrm>
            <a:off x="191086" y="171715"/>
            <a:ext cx="5813197" cy="6129087"/>
          </a:xfrm>
          <a:prstGeom prst="rect">
            <a:avLst/>
          </a:prstGeom>
        </p:spPr>
      </p:pic>
      <p:pic>
        <p:nvPicPr>
          <p:cNvPr id="4" name="Content Placeholder 3">
            <a:extLst>
              <a:ext uri="{FF2B5EF4-FFF2-40B4-BE49-F238E27FC236}">
                <a16:creationId xmlns:a16="http://schemas.microsoft.com/office/drawing/2014/main" id="{0B03C574-E579-F156-0792-D04DE2AA78C8}"/>
              </a:ext>
            </a:extLst>
          </p:cNvPr>
          <p:cNvPicPr>
            <a:picLocks noChangeAspect="1"/>
          </p:cNvPicPr>
          <p:nvPr/>
        </p:nvPicPr>
        <p:blipFill rotWithShape="1">
          <a:blip r:embed="rId4"/>
          <a:srcRect t="9591" b="7931"/>
          <a:stretch/>
        </p:blipFill>
        <p:spPr>
          <a:xfrm>
            <a:off x="6196929" y="171716"/>
            <a:ext cx="5803986" cy="3171422"/>
          </a:xfrm>
          <a:prstGeom prst="rect">
            <a:avLst/>
          </a:prstGeom>
        </p:spPr>
      </p:pic>
      <p:pic>
        <p:nvPicPr>
          <p:cNvPr id="6" name="Picture 5">
            <a:extLst>
              <a:ext uri="{FF2B5EF4-FFF2-40B4-BE49-F238E27FC236}">
                <a16:creationId xmlns:a16="http://schemas.microsoft.com/office/drawing/2014/main" id="{1BEC4ACB-AEBF-60EF-1766-B69614833246}"/>
              </a:ext>
            </a:extLst>
          </p:cNvPr>
          <p:cNvPicPr>
            <a:picLocks noChangeAspect="1"/>
          </p:cNvPicPr>
          <p:nvPr/>
        </p:nvPicPr>
        <p:blipFill rotWithShape="1">
          <a:blip r:embed="rId5"/>
          <a:srcRect t="8869" b="26936"/>
          <a:stretch/>
        </p:blipFill>
        <p:spPr>
          <a:xfrm>
            <a:off x="6196929" y="3514856"/>
            <a:ext cx="5786386" cy="2785950"/>
          </a:xfrm>
          <a:prstGeom prst="rect">
            <a:avLst/>
          </a:prstGeom>
        </p:spPr>
      </p:pic>
    </p:spTree>
    <p:extLst>
      <p:ext uri="{BB962C8B-B14F-4D97-AF65-F5344CB8AC3E}">
        <p14:creationId xmlns:p14="http://schemas.microsoft.com/office/powerpoint/2010/main" val="1931880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7170" name="Google Shape;15;p3">
            <a:extLst>
              <a:ext uri="{FF2B5EF4-FFF2-40B4-BE49-F238E27FC236}">
                <a16:creationId xmlns:a16="http://schemas.microsoft.com/office/drawing/2014/main" id="{4B7E2E9B-BE8B-2AE1-BABD-D49E465D9EE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72" y="-66025"/>
            <a:ext cx="738434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7171" name="Google Shape;16;p3">
            <a:extLst>
              <a:ext uri="{FF2B5EF4-FFF2-40B4-BE49-F238E27FC236}">
                <a16:creationId xmlns:a16="http://schemas.microsoft.com/office/drawing/2014/main" id="{99EFA4C8-CF5C-1747-8B65-A81F965971D0}"/>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72" name="Google Shape;528;p45">
            <a:extLst>
              <a:ext uri="{FF2B5EF4-FFF2-40B4-BE49-F238E27FC236}">
                <a16:creationId xmlns:a16="http://schemas.microsoft.com/office/drawing/2014/main" id="{0592E106-E0BA-C57A-BDA7-16AB424CF71E}"/>
              </a:ext>
            </a:extLst>
          </p:cNvPr>
          <p:cNvSpPr>
            <a:spLocks noChangeArrowheads="1"/>
          </p:cNvSpPr>
          <p:nvPr/>
        </p:nvSpPr>
        <p:spPr bwMode="auto">
          <a:xfrm>
            <a:off x="5762625" y="3140075"/>
            <a:ext cx="388938" cy="388938"/>
          </a:xfrm>
          <a:custGeom>
            <a:avLst/>
            <a:gdLst>
              <a:gd name="T0" fmla="*/ 0 w 7994"/>
              <a:gd name="T1" fmla="*/ 0 h 7994"/>
              <a:gd name="T2" fmla="*/ 7994 w 7994"/>
              <a:gd name="T3" fmla="*/ 7994 h 7994"/>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73" name="Google Shape;529;p45">
            <a:extLst>
              <a:ext uri="{FF2B5EF4-FFF2-40B4-BE49-F238E27FC236}">
                <a16:creationId xmlns:a16="http://schemas.microsoft.com/office/drawing/2014/main" id="{B60F49E3-6395-BF7C-F79E-D74FF60AE20A}"/>
              </a:ext>
            </a:extLst>
          </p:cNvPr>
          <p:cNvSpPr>
            <a:spLocks noChangeArrowheads="1"/>
          </p:cNvSpPr>
          <p:nvPr/>
        </p:nvSpPr>
        <p:spPr bwMode="auto">
          <a:xfrm>
            <a:off x="7769225" y="941388"/>
            <a:ext cx="469900" cy="471487"/>
          </a:xfrm>
          <a:custGeom>
            <a:avLst/>
            <a:gdLst>
              <a:gd name="T0" fmla="*/ 0 w 2931"/>
              <a:gd name="T1" fmla="*/ 0 h 2930"/>
              <a:gd name="T2" fmla="*/ 2931 w 2931"/>
              <a:gd name="T3" fmla="*/ 2930 h 2930"/>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74" name="Google Shape;530;p45">
            <a:extLst>
              <a:ext uri="{FF2B5EF4-FFF2-40B4-BE49-F238E27FC236}">
                <a16:creationId xmlns:a16="http://schemas.microsoft.com/office/drawing/2014/main" id="{2DB849BE-1813-F7DC-A868-698FB0DD1CDA}"/>
              </a:ext>
            </a:extLst>
          </p:cNvPr>
          <p:cNvSpPr>
            <a:spLocks noChangeArrowheads="1"/>
          </p:cNvSpPr>
          <p:nvPr/>
        </p:nvSpPr>
        <p:spPr bwMode="auto">
          <a:xfrm>
            <a:off x="9940925" y="2097088"/>
            <a:ext cx="769938" cy="769937"/>
          </a:xfrm>
          <a:custGeom>
            <a:avLst/>
            <a:gdLst>
              <a:gd name="T0" fmla="*/ 0 w 4207"/>
              <a:gd name="T1" fmla="*/ 0 h 4207"/>
              <a:gd name="T2" fmla="*/ 4207 w 4207"/>
              <a:gd name="T3" fmla="*/ 4207 h 4207"/>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nvGrpSpPr>
          <p:cNvPr id="7175" name="Group 7">
            <a:extLst>
              <a:ext uri="{FF2B5EF4-FFF2-40B4-BE49-F238E27FC236}">
                <a16:creationId xmlns:a16="http://schemas.microsoft.com/office/drawing/2014/main" id="{1B49462E-20B3-CB4E-22C9-69A26E418095}"/>
              </a:ext>
            </a:extLst>
          </p:cNvPr>
          <p:cNvGrpSpPr>
            <a:grpSpLocks/>
          </p:cNvGrpSpPr>
          <p:nvPr/>
        </p:nvGrpSpPr>
        <p:grpSpPr bwMode="auto">
          <a:xfrm>
            <a:off x="5032375" y="2700338"/>
            <a:ext cx="6721475" cy="3294062"/>
            <a:chOff x="0" y="0"/>
            <a:chExt cx="4195525" cy="2055425"/>
          </a:xfrm>
        </p:grpSpPr>
        <p:sp>
          <p:nvSpPr>
            <p:cNvPr id="7176" name="Google Shape;532;p45">
              <a:extLst>
                <a:ext uri="{FF2B5EF4-FFF2-40B4-BE49-F238E27FC236}">
                  <a16:creationId xmlns:a16="http://schemas.microsoft.com/office/drawing/2014/main" id="{DC6D3695-F7C6-5DBF-3EF8-6B11E213BA83}"/>
                </a:ext>
              </a:extLst>
            </p:cNvPr>
            <p:cNvSpPr>
              <a:spLocks noChangeArrowheads="1"/>
            </p:cNvSpPr>
            <p:nvPr/>
          </p:nvSpPr>
          <p:spPr bwMode="auto">
            <a:xfrm>
              <a:off x="0" y="1690150"/>
              <a:ext cx="4195525" cy="365275"/>
            </a:xfrm>
            <a:custGeom>
              <a:avLst/>
              <a:gdLst>
                <a:gd name="T0" fmla="*/ 0 w 167821"/>
                <a:gd name="T1" fmla="*/ 0 h 14611"/>
                <a:gd name="T2" fmla="*/ 167821 w 167821"/>
                <a:gd name="T3" fmla="*/ 14611 h 14611"/>
              </a:gdLst>
              <a:ahLst/>
              <a:cxnLst/>
              <a:rect l="T0" t="T1" r="T2" b="T3"/>
              <a:pathLst/>
            </a:custGeom>
            <a:solidFill>
              <a:srgbClr val="44373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77" name="Google Shape;533;p45">
              <a:extLst>
                <a:ext uri="{FF2B5EF4-FFF2-40B4-BE49-F238E27FC236}">
                  <a16:creationId xmlns:a16="http://schemas.microsoft.com/office/drawing/2014/main" id="{8B7F185E-DB91-33C1-EC6E-7EB6A2AE8E70}"/>
                </a:ext>
              </a:extLst>
            </p:cNvPr>
            <p:cNvSpPr>
              <a:spLocks noChangeArrowheads="1"/>
            </p:cNvSpPr>
            <p:nvPr/>
          </p:nvSpPr>
          <p:spPr bwMode="auto">
            <a:xfrm>
              <a:off x="1429350" y="699425"/>
              <a:ext cx="117625" cy="144300"/>
            </a:xfrm>
            <a:custGeom>
              <a:avLst/>
              <a:gdLst>
                <a:gd name="T0" fmla="*/ 0 w 4705"/>
                <a:gd name="T1" fmla="*/ 0 h 5772"/>
                <a:gd name="T2" fmla="*/ 4705 w 4705"/>
                <a:gd name="T3" fmla="*/ 5772 h 5772"/>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78" name="Google Shape;534;p45">
              <a:extLst>
                <a:ext uri="{FF2B5EF4-FFF2-40B4-BE49-F238E27FC236}">
                  <a16:creationId xmlns:a16="http://schemas.microsoft.com/office/drawing/2014/main" id="{67251F52-FC26-27E6-B503-94D2F2FCB42D}"/>
                </a:ext>
              </a:extLst>
            </p:cNvPr>
            <p:cNvSpPr>
              <a:spLocks noChangeArrowheads="1"/>
            </p:cNvSpPr>
            <p:nvPr/>
          </p:nvSpPr>
          <p:spPr bwMode="auto">
            <a:xfrm>
              <a:off x="1325950" y="329175"/>
              <a:ext cx="120100" cy="133000"/>
            </a:xfrm>
            <a:custGeom>
              <a:avLst/>
              <a:gdLst>
                <a:gd name="T0" fmla="*/ 0 w 4804"/>
                <a:gd name="T1" fmla="*/ 0 h 5320"/>
                <a:gd name="T2" fmla="*/ 4804 w 4804"/>
                <a:gd name="T3" fmla="*/ 5320 h 532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79" name="Google Shape;535;p45">
              <a:extLst>
                <a:ext uri="{FF2B5EF4-FFF2-40B4-BE49-F238E27FC236}">
                  <a16:creationId xmlns:a16="http://schemas.microsoft.com/office/drawing/2014/main" id="{1EA66EFE-6241-6A78-F053-4ED2DAB1649F}"/>
                </a:ext>
              </a:extLst>
            </p:cNvPr>
            <p:cNvSpPr>
              <a:spLocks noChangeArrowheads="1"/>
            </p:cNvSpPr>
            <p:nvPr/>
          </p:nvSpPr>
          <p:spPr bwMode="auto">
            <a:xfrm>
              <a:off x="1838825" y="730300"/>
              <a:ext cx="75075" cy="90900"/>
            </a:xfrm>
            <a:custGeom>
              <a:avLst/>
              <a:gdLst>
                <a:gd name="T0" fmla="*/ 0 w 3003"/>
                <a:gd name="T1" fmla="*/ 0 h 3636"/>
                <a:gd name="T2" fmla="*/ 3003 w 3003"/>
                <a:gd name="T3" fmla="*/ 3636 h 3636"/>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0" name="Google Shape;536;p45">
              <a:extLst>
                <a:ext uri="{FF2B5EF4-FFF2-40B4-BE49-F238E27FC236}">
                  <a16:creationId xmlns:a16="http://schemas.microsoft.com/office/drawing/2014/main" id="{09FD4D23-7880-3E23-33D5-010FCBC7A116}"/>
                </a:ext>
              </a:extLst>
            </p:cNvPr>
            <p:cNvSpPr>
              <a:spLocks noChangeArrowheads="1"/>
            </p:cNvSpPr>
            <p:nvPr/>
          </p:nvSpPr>
          <p:spPr bwMode="auto">
            <a:xfrm>
              <a:off x="2114850" y="1186450"/>
              <a:ext cx="88425" cy="103425"/>
            </a:xfrm>
            <a:custGeom>
              <a:avLst/>
              <a:gdLst>
                <a:gd name="T0" fmla="*/ 0 w 3537"/>
                <a:gd name="T1" fmla="*/ 0 h 4137"/>
                <a:gd name="T2" fmla="*/ 3537 w 3537"/>
                <a:gd name="T3" fmla="*/ 4137 h 4137"/>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1" name="Google Shape;537;p45">
              <a:extLst>
                <a:ext uri="{FF2B5EF4-FFF2-40B4-BE49-F238E27FC236}">
                  <a16:creationId xmlns:a16="http://schemas.microsoft.com/office/drawing/2014/main" id="{4776BBA7-7A0C-8D9E-D568-C1D3AD6603EA}"/>
                </a:ext>
              </a:extLst>
            </p:cNvPr>
            <p:cNvSpPr>
              <a:spLocks noChangeArrowheads="1"/>
            </p:cNvSpPr>
            <p:nvPr/>
          </p:nvSpPr>
          <p:spPr bwMode="auto">
            <a:xfrm>
              <a:off x="2651050" y="952125"/>
              <a:ext cx="90925" cy="111750"/>
            </a:xfrm>
            <a:custGeom>
              <a:avLst/>
              <a:gdLst>
                <a:gd name="T0" fmla="*/ 0 w 3637"/>
                <a:gd name="T1" fmla="*/ 0 h 4470"/>
                <a:gd name="T2" fmla="*/ 3637 w 3637"/>
                <a:gd name="T3" fmla="*/ 4470 h 447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2" name="Google Shape;538;p45">
              <a:extLst>
                <a:ext uri="{FF2B5EF4-FFF2-40B4-BE49-F238E27FC236}">
                  <a16:creationId xmlns:a16="http://schemas.microsoft.com/office/drawing/2014/main" id="{E8D205D7-30FF-6841-08BC-8754421CA991}"/>
                </a:ext>
              </a:extLst>
            </p:cNvPr>
            <p:cNvSpPr>
              <a:spLocks noChangeArrowheads="1"/>
            </p:cNvSpPr>
            <p:nvPr/>
          </p:nvSpPr>
          <p:spPr bwMode="auto">
            <a:xfrm>
              <a:off x="1988925" y="553500"/>
              <a:ext cx="25" cy="25"/>
            </a:xfrm>
            <a:custGeom>
              <a:avLst/>
              <a:gdLst>
                <a:gd name="T0" fmla="*/ 0 w 1"/>
                <a:gd name="T1" fmla="*/ 0 h 1"/>
                <a:gd name="T2" fmla="*/ 1 w 1"/>
                <a:gd name="T3" fmla="*/ 1 h 1"/>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3" name="Google Shape;539;p45">
              <a:extLst>
                <a:ext uri="{FF2B5EF4-FFF2-40B4-BE49-F238E27FC236}">
                  <a16:creationId xmlns:a16="http://schemas.microsoft.com/office/drawing/2014/main" id="{C98C68DA-2EAD-5647-D5DA-2AAC32BC39CA}"/>
                </a:ext>
              </a:extLst>
            </p:cNvPr>
            <p:cNvSpPr>
              <a:spLocks noChangeArrowheads="1"/>
            </p:cNvSpPr>
            <p:nvPr/>
          </p:nvSpPr>
          <p:spPr bwMode="auto">
            <a:xfrm>
              <a:off x="2037300" y="1198950"/>
              <a:ext cx="110925" cy="147625"/>
            </a:xfrm>
            <a:custGeom>
              <a:avLst/>
              <a:gdLst>
                <a:gd name="T0" fmla="*/ 0 w 4437"/>
                <a:gd name="T1" fmla="*/ 0 h 5905"/>
                <a:gd name="T2" fmla="*/ 4437 w 4437"/>
                <a:gd name="T3" fmla="*/ 5905 h 5905"/>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4" name="Google Shape;540;p45">
              <a:extLst>
                <a:ext uri="{FF2B5EF4-FFF2-40B4-BE49-F238E27FC236}">
                  <a16:creationId xmlns:a16="http://schemas.microsoft.com/office/drawing/2014/main" id="{853BF10F-AE01-136A-DB67-91D06F66DD8A}"/>
                </a:ext>
              </a:extLst>
            </p:cNvPr>
            <p:cNvSpPr>
              <a:spLocks noChangeArrowheads="1"/>
            </p:cNvSpPr>
            <p:nvPr/>
          </p:nvSpPr>
          <p:spPr bwMode="auto">
            <a:xfrm>
              <a:off x="2217425" y="1385675"/>
              <a:ext cx="1752925" cy="415425"/>
            </a:xfrm>
            <a:custGeom>
              <a:avLst/>
              <a:gdLst>
                <a:gd name="T0" fmla="*/ 0 w 70117"/>
                <a:gd name="T1" fmla="*/ 0 h 16617"/>
                <a:gd name="T2" fmla="*/ 70117 w 70117"/>
                <a:gd name="T3" fmla="*/ 16617 h 16617"/>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5" name="Google Shape;541;p45">
              <a:extLst>
                <a:ext uri="{FF2B5EF4-FFF2-40B4-BE49-F238E27FC236}">
                  <a16:creationId xmlns:a16="http://schemas.microsoft.com/office/drawing/2014/main" id="{FE49D4A7-15DC-6251-82DE-FD80C3979FF0}"/>
                </a:ext>
              </a:extLst>
            </p:cNvPr>
            <p:cNvSpPr>
              <a:spLocks noChangeArrowheads="1"/>
            </p:cNvSpPr>
            <p:nvPr/>
          </p:nvSpPr>
          <p:spPr bwMode="auto">
            <a:xfrm>
              <a:off x="311900" y="1342575"/>
              <a:ext cx="1831325" cy="458825"/>
            </a:xfrm>
            <a:custGeom>
              <a:avLst/>
              <a:gdLst>
                <a:gd name="T0" fmla="*/ 0 w 73253"/>
                <a:gd name="T1" fmla="*/ 0 h 18353"/>
                <a:gd name="T2" fmla="*/ 73253 w 73253"/>
                <a:gd name="T3" fmla="*/ 18353 h 18353"/>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6" name="Google Shape;542;p45">
              <a:extLst>
                <a:ext uri="{FF2B5EF4-FFF2-40B4-BE49-F238E27FC236}">
                  <a16:creationId xmlns:a16="http://schemas.microsoft.com/office/drawing/2014/main" id="{3EC7AEE6-ABDA-506B-1F79-4F2F01CCCDC5}"/>
                </a:ext>
              </a:extLst>
            </p:cNvPr>
            <p:cNvSpPr>
              <a:spLocks noChangeArrowheads="1"/>
            </p:cNvSpPr>
            <p:nvPr/>
          </p:nvSpPr>
          <p:spPr bwMode="auto">
            <a:xfrm>
              <a:off x="2941275" y="580175"/>
              <a:ext cx="502050" cy="271450"/>
            </a:xfrm>
            <a:custGeom>
              <a:avLst/>
              <a:gdLst>
                <a:gd name="T0" fmla="*/ 0 w 20082"/>
                <a:gd name="T1" fmla="*/ 0 h 10858"/>
                <a:gd name="T2" fmla="*/ 20082 w 20082"/>
                <a:gd name="T3" fmla="*/ 10858 h 10858"/>
              </a:gdLst>
              <a:ahLst/>
              <a:cxnLst/>
              <a:rect l="T0" t="T1" r="T2" b="T3"/>
              <a:pathLst/>
            </a:custGeom>
            <a:solidFill>
              <a:srgbClr val="BEA38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7" name="Google Shape;543;p45">
              <a:extLst>
                <a:ext uri="{FF2B5EF4-FFF2-40B4-BE49-F238E27FC236}">
                  <a16:creationId xmlns:a16="http://schemas.microsoft.com/office/drawing/2014/main" id="{D32D0EFA-4887-EE6D-6E48-86798F7E124C}"/>
                </a:ext>
              </a:extLst>
            </p:cNvPr>
            <p:cNvSpPr>
              <a:spLocks noChangeArrowheads="1"/>
            </p:cNvSpPr>
            <p:nvPr/>
          </p:nvSpPr>
          <p:spPr bwMode="auto">
            <a:xfrm>
              <a:off x="2911250" y="827850"/>
              <a:ext cx="52550" cy="37550"/>
            </a:xfrm>
            <a:custGeom>
              <a:avLst/>
              <a:gdLst>
                <a:gd name="T0" fmla="*/ 0 w 2102"/>
                <a:gd name="T1" fmla="*/ 0 h 1502"/>
                <a:gd name="T2" fmla="*/ 2102 w 2102"/>
                <a:gd name="T3" fmla="*/ 1502 h 1502"/>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8" name="Google Shape;544;p45">
              <a:extLst>
                <a:ext uri="{FF2B5EF4-FFF2-40B4-BE49-F238E27FC236}">
                  <a16:creationId xmlns:a16="http://schemas.microsoft.com/office/drawing/2014/main" id="{359261A4-9526-1E9A-1781-ADCEDA470867}"/>
                </a:ext>
              </a:extLst>
            </p:cNvPr>
            <p:cNvSpPr>
              <a:spLocks noChangeArrowheads="1"/>
            </p:cNvSpPr>
            <p:nvPr/>
          </p:nvSpPr>
          <p:spPr bwMode="auto">
            <a:xfrm>
              <a:off x="2331675" y="1785075"/>
              <a:ext cx="1676225" cy="76500"/>
            </a:xfrm>
            <a:custGeom>
              <a:avLst/>
              <a:gdLst>
                <a:gd name="T0" fmla="*/ 0 w 67049"/>
                <a:gd name="T1" fmla="*/ 0 h 3060"/>
                <a:gd name="T2" fmla="*/ 67049 w 67049"/>
                <a:gd name="T3" fmla="*/ 3060 h 306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89" name="Google Shape;545;p45">
              <a:extLst>
                <a:ext uri="{FF2B5EF4-FFF2-40B4-BE49-F238E27FC236}">
                  <a16:creationId xmlns:a16="http://schemas.microsoft.com/office/drawing/2014/main" id="{24B0B99E-5DBA-D627-7704-E594B50C2740}"/>
                </a:ext>
              </a:extLst>
            </p:cNvPr>
            <p:cNvSpPr>
              <a:spLocks noChangeArrowheads="1"/>
            </p:cNvSpPr>
            <p:nvPr/>
          </p:nvSpPr>
          <p:spPr bwMode="auto">
            <a:xfrm>
              <a:off x="274375" y="1785200"/>
              <a:ext cx="1682875" cy="79250"/>
            </a:xfrm>
            <a:custGeom>
              <a:avLst/>
              <a:gdLst>
                <a:gd name="T0" fmla="*/ 0 w 67315"/>
                <a:gd name="T1" fmla="*/ 0 h 3170"/>
                <a:gd name="T2" fmla="*/ 67315 w 67315"/>
                <a:gd name="T3" fmla="*/ 3170 h 317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0" name="Google Shape;546;p45">
              <a:extLst>
                <a:ext uri="{FF2B5EF4-FFF2-40B4-BE49-F238E27FC236}">
                  <a16:creationId xmlns:a16="http://schemas.microsoft.com/office/drawing/2014/main" id="{4454D18A-55AC-66EB-AA3E-5DF9E9215894}"/>
                </a:ext>
              </a:extLst>
            </p:cNvPr>
            <p:cNvSpPr>
              <a:spLocks noChangeArrowheads="1"/>
            </p:cNvSpPr>
            <p:nvPr/>
          </p:nvSpPr>
          <p:spPr bwMode="auto">
            <a:xfrm>
              <a:off x="1897200" y="1635925"/>
              <a:ext cx="473675" cy="203425"/>
            </a:xfrm>
            <a:custGeom>
              <a:avLst/>
              <a:gdLst>
                <a:gd name="T0" fmla="*/ 0 w 18947"/>
                <a:gd name="T1" fmla="*/ 0 h 8137"/>
                <a:gd name="T2" fmla="*/ 18947 w 18947"/>
                <a:gd name="T3" fmla="*/ 8137 h 8137"/>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1" name="Google Shape;547;p45">
              <a:extLst>
                <a:ext uri="{FF2B5EF4-FFF2-40B4-BE49-F238E27FC236}">
                  <a16:creationId xmlns:a16="http://schemas.microsoft.com/office/drawing/2014/main" id="{43938F53-F8B7-B12C-0FCC-12B99526F117}"/>
                </a:ext>
              </a:extLst>
            </p:cNvPr>
            <p:cNvSpPr>
              <a:spLocks noChangeArrowheads="1"/>
            </p:cNvSpPr>
            <p:nvPr/>
          </p:nvSpPr>
          <p:spPr bwMode="auto">
            <a:xfrm>
              <a:off x="2789500" y="1386600"/>
              <a:ext cx="98425" cy="5025"/>
            </a:xfrm>
            <a:custGeom>
              <a:avLst/>
              <a:gdLst>
                <a:gd name="T0" fmla="*/ 0 w 3937"/>
                <a:gd name="T1" fmla="*/ 0 h 201"/>
                <a:gd name="T2" fmla="*/ 3937 w 3937"/>
                <a:gd name="T3" fmla="*/ 201 h 201"/>
              </a:gdLst>
              <a:ahLst/>
              <a:cxnLst/>
              <a:rect l="T0" t="T1" r="T2" b="T3"/>
              <a:pathLst/>
            </a:custGeom>
            <a:solidFill>
              <a:srgbClr val="CAC8B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2" name="Google Shape;548;p45">
              <a:extLst>
                <a:ext uri="{FF2B5EF4-FFF2-40B4-BE49-F238E27FC236}">
                  <a16:creationId xmlns:a16="http://schemas.microsoft.com/office/drawing/2014/main" id="{A5CA4C92-C54F-0454-D1D5-5F0E38651564}"/>
                </a:ext>
              </a:extLst>
            </p:cNvPr>
            <p:cNvSpPr>
              <a:spLocks noChangeArrowheads="1"/>
            </p:cNvSpPr>
            <p:nvPr/>
          </p:nvSpPr>
          <p:spPr bwMode="auto">
            <a:xfrm>
              <a:off x="1591150" y="1427400"/>
              <a:ext cx="252700" cy="322800"/>
            </a:xfrm>
            <a:custGeom>
              <a:avLst/>
              <a:gdLst>
                <a:gd name="T0" fmla="*/ 0 w 10108"/>
                <a:gd name="T1" fmla="*/ 0 h 12912"/>
                <a:gd name="T2" fmla="*/ 10108 w 10108"/>
                <a:gd name="T3" fmla="*/ 12912 h 12912"/>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3" name="Google Shape;549;p45">
              <a:extLst>
                <a:ext uri="{FF2B5EF4-FFF2-40B4-BE49-F238E27FC236}">
                  <a16:creationId xmlns:a16="http://schemas.microsoft.com/office/drawing/2014/main" id="{3FC722C8-8373-12F6-45A0-A0F2FB009EB0}"/>
                </a:ext>
              </a:extLst>
            </p:cNvPr>
            <p:cNvSpPr>
              <a:spLocks noChangeArrowheads="1"/>
            </p:cNvSpPr>
            <p:nvPr/>
          </p:nvSpPr>
          <p:spPr bwMode="auto">
            <a:xfrm>
              <a:off x="1851325" y="1660650"/>
              <a:ext cx="561250" cy="235500"/>
            </a:xfrm>
            <a:custGeom>
              <a:avLst/>
              <a:gdLst>
                <a:gd name="T0" fmla="*/ 0 w 22450"/>
                <a:gd name="T1" fmla="*/ 0 h 9420"/>
                <a:gd name="T2" fmla="*/ 22450 w 22450"/>
                <a:gd name="T3" fmla="*/ 9420 h 942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4" name="Google Shape;550;p45">
              <a:extLst>
                <a:ext uri="{FF2B5EF4-FFF2-40B4-BE49-F238E27FC236}">
                  <a16:creationId xmlns:a16="http://schemas.microsoft.com/office/drawing/2014/main" id="{EF28F937-5215-6D3A-3E2A-CEC498DF88C4}"/>
                </a:ext>
              </a:extLst>
            </p:cNvPr>
            <p:cNvSpPr>
              <a:spLocks noChangeArrowheads="1"/>
            </p:cNvSpPr>
            <p:nvPr/>
          </p:nvSpPr>
          <p:spPr bwMode="auto">
            <a:xfrm>
              <a:off x="2407550" y="1743300"/>
              <a:ext cx="974050" cy="50725"/>
            </a:xfrm>
            <a:custGeom>
              <a:avLst/>
              <a:gdLst>
                <a:gd name="T0" fmla="*/ 0 w 38962"/>
                <a:gd name="T1" fmla="*/ 0 h 2029"/>
                <a:gd name="T2" fmla="*/ 38962 w 38962"/>
                <a:gd name="T3" fmla="*/ 2029 h 2029"/>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5" name="Google Shape;551;p45">
              <a:extLst>
                <a:ext uri="{FF2B5EF4-FFF2-40B4-BE49-F238E27FC236}">
                  <a16:creationId xmlns:a16="http://schemas.microsoft.com/office/drawing/2014/main" id="{E36BF3E6-9B31-E2DE-04A4-56F2671A0175}"/>
                </a:ext>
              </a:extLst>
            </p:cNvPr>
            <p:cNvSpPr>
              <a:spLocks noChangeArrowheads="1"/>
            </p:cNvSpPr>
            <p:nvPr/>
          </p:nvSpPr>
          <p:spPr bwMode="auto">
            <a:xfrm>
              <a:off x="737200" y="1742675"/>
              <a:ext cx="1151675" cy="51350"/>
            </a:xfrm>
            <a:custGeom>
              <a:avLst/>
              <a:gdLst>
                <a:gd name="T0" fmla="*/ 0 w 46067"/>
                <a:gd name="T1" fmla="*/ 0 h 2054"/>
                <a:gd name="T2" fmla="*/ 46067 w 46067"/>
                <a:gd name="T3" fmla="*/ 2054 h 2054"/>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6" name="Google Shape;552;p45">
              <a:extLst>
                <a:ext uri="{FF2B5EF4-FFF2-40B4-BE49-F238E27FC236}">
                  <a16:creationId xmlns:a16="http://schemas.microsoft.com/office/drawing/2014/main" id="{23A175E4-A0C6-1F52-8620-AE1DCA260B19}"/>
                </a:ext>
              </a:extLst>
            </p:cNvPr>
            <p:cNvSpPr>
              <a:spLocks noChangeArrowheads="1"/>
            </p:cNvSpPr>
            <p:nvPr/>
          </p:nvSpPr>
          <p:spPr bwMode="auto">
            <a:xfrm>
              <a:off x="1599475" y="1408275"/>
              <a:ext cx="254375" cy="58400"/>
            </a:xfrm>
            <a:custGeom>
              <a:avLst/>
              <a:gdLst>
                <a:gd name="T0" fmla="*/ 0 w 10175"/>
                <a:gd name="T1" fmla="*/ 0 h 2336"/>
                <a:gd name="T2" fmla="*/ 10175 w 10175"/>
                <a:gd name="T3" fmla="*/ 2336 h 2336"/>
              </a:gdLst>
              <a:ahLst/>
              <a:cxnLst/>
              <a:rect l="T0" t="T1" r="T2" b="T3"/>
              <a:pathLst/>
            </a:custGeom>
            <a:solidFill>
              <a:srgbClr val="986E2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7" name="Google Shape;553;p45">
              <a:extLst>
                <a:ext uri="{FF2B5EF4-FFF2-40B4-BE49-F238E27FC236}">
                  <a16:creationId xmlns:a16="http://schemas.microsoft.com/office/drawing/2014/main" id="{384039D0-C9F7-05E9-F75E-E94ACF430AFD}"/>
                </a:ext>
              </a:extLst>
            </p:cNvPr>
            <p:cNvSpPr>
              <a:spLocks noChangeArrowheads="1"/>
            </p:cNvSpPr>
            <p:nvPr/>
          </p:nvSpPr>
          <p:spPr bwMode="auto">
            <a:xfrm>
              <a:off x="2379200" y="1443025"/>
              <a:ext cx="1288450" cy="137775"/>
            </a:xfrm>
            <a:custGeom>
              <a:avLst/>
              <a:gdLst>
                <a:gd name="T0" fmla="*/ 0 w 51538"/>
                <a:gd name="T1" fmla="*/ 0 h 5511"/>
                <a:gd name="T2" fmla="*/ 51538 w 51538"/>
                <a:gd name="T3" fmla="*/ 5511 h 551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8" name="Google Shape;554;p45">
              <a:extLst>
                <a:ext uri="{FF2B5EF4-FFF2-40B4-BE49-F238E27FC236}">
                  <a16:creationId xmlns:a16="http://schemas.microsoft.com/office/drawing/2014/main" id="{BF7437C8-9233-2E74-814A-2B928EF1929F}"/>
                </a:ext>
              </a:extLst>
            </p:cNvPr>
            <p:cNvSpPr>
              <a:spLocks noChangeArrowheads="1"/>
            </p:cNvSpPr>
            <p:nvPr/>
          </p:nvSpPr>
          <p:spPr bwMode="auto">
            <a:xfrm>
              <a:off x="2378375" y="1542675"/>
              <a:ext cx="803925" cy="105800"/>
            </a:xfrm>
            <a:custGeom>
              <a:avLst/>
              <a:gdLst>
                <a:gd name="T0" fmla="*/ 0 w 32157"/>
                <a:gd name="T1" fmla="*/ 0 h 4232"/>
                <a:gd name="T2" fmla="*/ 32157 w 32157"/>
                <a:gd name="T3" fmla="*/ 4232 h 423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199" name="Google Shape;555;p45">
              <a:extLst>
                <a:ext uri="{FF2B5EF4-FFF2-40B4-BE49-F238E27FC236}">
                  <a16:creationId xmlns:a16="http://schemas.microsoft.com/office/drawing/2014/main" id="{047F408B-F6AB-A58F-F394-33483843CFB4}"/>
                </a:ext>
              </a:extLst>
            </p:cNvPr>
            <p:cNvSpPr>
              <a:spLocks noChangeArrowheads="1"/>
            </p:cNvSpPr>
            <p:nvPr/>
          </p:nvSpPr>
          <p:spPr bwMode="auto">
            <a:xfrm>
              <a:off x="2468425" y="1639000"/>
              <a:ext cx="633825" cy="61175"/>
            </a:xfrm>
            <a:custGeom>
              <a:avLst/>
              <a:gdLst>
                <a:gd name="T0" fmla="*/ 0 w 25353"/>
                <a:gd name="T1" fmla="*/ 0 h 2447"/>
                <a:gd name="T2" fmla="*/ 25353 w 25353"/>
                <a:gd name="T3" fmla="*/ 2447 h 244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0" name="Google Shape;556;p45">
              <a:extLst>
                <a:ext uri="{FF2B5EF4-FFF2-40B4-BE49-F238E27FC236}">
                  <a16:creationId xmlns:a16="http://schemas.microsoft.com/office/drawing/2014/main" id="{0D4C4FCB-011C-2201-046A-B55D8EB8E14A}"/>
                </a:ext>
              </a:extLst>
            </p:cNvPr>
            <p:cNvSpPr>
              <a:spLocks noChangeArrowheads="1"/>
            </p:cNvSpPr>
            <p:nvPr/>
          </p:nvSpPr>
          <p:spPr bwMode="auto">
            <a:xfrm>
              <a:off x="778900" y="1406350"/>
              <a:ext cx="867300" cy="134550"/>
            </a:xfrm>
            <a:custGeom>
              <a:avLst/>
              <a:gdLst>
                <a:gd name="T0" fmla="*/ 0 w 34692"/>
                <a:gd name="T1" fmla="*/ 0 h 5382"/>
                <a:gd name="T2" fmla="*/ 34692 w 34692"/>
                <a:gd name="T3" fmla="*/ 5382 h 538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1" name="Google Shape;557;p45">
              <a:extLst>
                <a:ext uri="{FF2B5EF4-FFF2-40B4-BE49-F238E27FC236}">
                  <a16:creationId xmlns:a16="http://schemas.microsoft.com/office/drawing/2014/main" id="{9A2BBCA6-12FB-4AB9-E046-99556DB9D5DF}"/>
                </a:ext>
              </a:extLst>
            </p:cNvPr>
            <p:cNvSpPr>
              <a:spLocks noChangeArrowheads="1"/>
            </p:cNvSpPr>
            <p:nvPr/>
          </p:nvSpPr>
          <p:spPr bwMode="auto">
            <a:xfrm>
              <a:off x="942350" y="1591700"/>
              <a:ext cx="656850" cy="60100"/>
            </a:xfrm>
            <a:custGeom>
              <a:avLst/>
              <a:gdLst>
                <a:gd name="T0" fmla="*/ 0 w 26274"/>
                <a:gd name="T1" fmla="*/ 0 h 2404"/>
                <a:gd name="T2" fmla="*/ 26274 w 26274"/>
                <a:gd name="T3" fmla="*/ 2404 h 2404"/>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2" name="Google Shape;558;p45">
              <a:extLst>
                <a:ext uri="{FF2B5EF4-FFF2-40B4-BE49-F238E27FC236}">
                  <a16:creationId xmlns:a16="http://schemas.microsoft.com/office/drawing/2014/main" id="{79809254-6F5A-8877-E507-AFB09B56819F}"/>
                </a:ext>
              </a:extLst>
            </p:cNvPr>
            <p:cNvSpPr>
              <a:spLocks noChangeArrowheads="1"/>
            </p:cNvSpPr>
            <p:nvPr/>
          </p:nvSpPr>
          <p:spPr bwMode="auto">
            <a:xfrm>
              <a:off x="1032400" y="1680500"/>
              <a:ext cx="567100" cy="37175"/>
            </a:xfrm>
            <a:custGeom>
              <a:avLst/>
              <a:gdLst>
                <a:gd name="T0" fmla="*/ 0 w 22684"/>
                <a:gd name="T1" fmla="*/ 0 h 1487"/>
                <a:gd name="T2" fmla="*/ 22684 w 22684"/>
                <a:gd name="T3" fmla="*/ 1487 h 148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3" name="Google Shape;559;p45">
              <a:extLst>
                <a:ext uri="{FF2B5EF4-FFF2-40B4-BE49-F238E27FC236}">
                  <a16:creationId xmlns:a16="http://schemas.microsoft.com/office/drawing/2014/main" id="{15ABC983-EBBD-7BD8-88D5-A4B13D7A4D02}"/>
                </a:ext>
              </a:extLst>
            </p:cNvPr>
            <p:cNvSpPr>
              <a:spLocks noChangeArrowheads="1"/>
            </p:cNvSpPr>
            <p:nvPr/>
          </p:nvSpPr>
          <p:spPr bwMode="auto">
            <a:xfrm>
              <a:off x="1129150" y="1514125"/>
              <a:ext cx="466175" cy="41775"/>
            </a:xfrm>
            <a:custGeom>
              <a:avLst/>
              <a:gdLst>
                <a:gd name="T0" fmla="*/ 0 w 18647"/>
                <a:gd name="T1" fmla="*/ 0 h 1671"/>
                <a:gd name="T2" fmla="*/ 18647 w 18647"/>
                <a:gd name="T3" fmla="*/ 1671 h 167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4" name="Google Shape;560;p45">
              <a:extLst>
                <a:ext uri="{FF2B5EF4-FFF2-40B4-BE49-F238E27FC236}">
                  <a16:creationId xmlns:a16="http://schemas.microsoft.com/office/drawing/2014/main" id="{8E6EA41A-30AE-6F5B-3387-D43A9F6592A9}"/>
                </a:ext>
              </a:extLst>
            </p:cNvPr>
            <p:cNvSpPr>
              <a:spLocks noChangeArrowheads="1"/>
            </p:cNvSpPr>
            <p:nvPr/>
          </p:nvSpPr>
          <p:spPr bwMode="auto">
            <a:xfrm>
              <a:off x="1842150" y="1444125"/>
              <a:ext cx="217675" cy="149300"/>
            </a:xfrm>
            <a:custGeom>
              <a:avLst/>
              <a:gdLst>
                <a:gd name="T0" fmla="*/ 0 w 8707"/>
                <a:gd name="T1" fmla="*/ 0 h 5972"/>
                <a:gd name="T2" fmla="*/ 8707 w 8707"/>
                <a:gd name="T3" fmla="*/ 5972 h 597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5" name="Google Shape;561;p45">
              <a:extLst>
                <a:ext uri="{FF2B5EF4-FFF2-40B4-BE49-F238E27FC236}">
                  <a16:creationId xmlns:a16="http://schemas.microsoft.com/office/drawing/2014/main" id="{B4DE0695-2B87-786B-B8C5-C55EF3DAE7AB}"/>
                </a:ext>
              </a:extLst>
            </p:cNvPr>
            <p:cNvSpPr>
              <a:spLocks noChangeArrowheads="1"/>
            </p:cNvSpPr>
            <p:nvPr/>
          </p:nvSpPr>
          <p:spPr bwMode="auto">
            <a:xfrm>
              <a:off x="1655350" y="1686825"/>
              <a:ext cx="140125" cy="31700"/>
            </a:xfrm>
            <a:custGeom>
              <a:avLst/>
              <a:gdLst>
                <a:gd name="T0" fmla="*/ 0 w 5605"/>
                <a:gd name="T1" fmla="*/ 0 h 1268"/>
                <a:gd name="T2" fmla="*/ 5605 w 5605"/>
                <a:gd name="T3" fmla="*/ 1268 h 1268"/>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6" name="Google Shape;562;p45">
              <a:extLst>
                <a:ext uri="{FF2B5EF4-FFF2-40B4-BE49-F238E27FC236}">
                  <a16:creationId xmlns:a16="http://schemas.microsoft.com/office/drawing/2014/main" id="{ED3B10D8-235E-D6A0-2495-14C05B9FF610}"/>
                </a:ext>
              </a:extLst>
            </p:cNvPr>
            <p:cNvSpPr>
              <a:spLocks noChangeArrowheads="1"/>
            </p:cNvSpPr>
            <p:nvPr/>
          </p:nvSpPr>
          <p:spPr bwMode="auto">
            <a:xfrm>
              <a:off x="1352625" y="0"/>
              <a:ext cx="2090700" cy="1606775"/>
            </a:xfrm>
            <a:custGeom>
              <a:avLst/>
              <a:gdLst>
                <a:gd name="T0" fmla="*/ 0 w 83628"/>
                <a:gd name="T1" fmla="*/ 0 h 64271"/>
                <a:gd name="T2" fmla="*/ 83628 w 83628"/>
                <a:gd name="T3" fmla="*/ 64271 h 6427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7" name="Google Shape;563;p45">
              <a:extLst>
                <a:ext uri="{FF2B5EF4-FFF2-40B4-BE49-F238E27FC236}">
                  <a16:creationId xmlns:a16="http://schemas.microsoft.com/office/drawing/2014/main" id="{6E981E80-8C6B-1B1F-7A74-D834329D8DEF}"/>
                </a:ext>
              </a:extLst>
            </p:cNvPr>
            <p:cNvSpPr>
              <a:spLocks noChangeArrowheads="1"/>
            </p:cNvSpPr>
            <p:nvPr/>
          </p:nvSpPr>
          <p:spPr bwMode="auto">
            <a:xfrm>
              <a:off x="727200" y="608525"/>
              <a:ext cx="1384325" cy="812575"/>
            </a:xfrm>
            <a:custGeom>
              <a:avLst/>
              <a:gdLst>
                <a:gd name="T0" fmla="*/ 0 w 55373"/>
                <a:gd name="T1" fmla="*/ 0 h 32503"/>
                <a:gd name="T2" fmla="*/ 55373 w 55373"/>
                <a:gd name="T3" fmla="*/ 32503 h 32503"/>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8" name="Google Shape;564;p45">
              <a:extLst>
                <a:ext uri="{FF2B5EF4-FFF2-40B4-BE49-F238E27FC236}">
                  <a16:creationId xmlns:a16="http://schemas.microsoft.com/office/drawing/2014/main" id="{D4614124-7011-C19F-16C4-08716AB42390}"/>
                </a:ext>
              </a:extLst>
            </p:cNvPr>
            <p:cNvSpPr>
              <a:spLocks noChangeArrowheads="1"/>
            </p:cNvSpPr>
            <p:nvPr/>
          </p:nvSpPr>
          <p:spPr bwMode="auto">
            <a:xfrm>
              <a:off x="447000" y="1116275"/>
              <a:ext cx="1722075" cy="527425"/>
            </a:xfrm>
            <a:custGeom>
              <a:avLst/>
              <a:gdLst>
                <a:gd name="T0" fmla="*/ 0 w 68883"/>
                <a:gd name="T1" fmla="*/ 0 h 21097"/>
                <a:gd name="T2" fmla="*/ 68883 w 68883"/>
                <a:gd name="T3" fmla="*/ 21097 h 21097"/>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09" name="Google Shape;565;p45">
              <a:extLst>
                <a:ext uri="{FF2B5EF4-FFF2-40B4-BE49-F238E27FC236}">
                  <a16:creationId xmlns:a16="http://schemas.microsoft.com/office/drawing/2014/main" id="{1C82850D-E571-C426-E26F-10BAE46B778D}"/>
                </a:ext>
              </a:extLst>
            </p:cNvPr>
            <p:cNvSpPr>
              <a:spLocks noChangeArrowheads="1"/>
            </p:cNvSpPr>
            <p:nvPr/>
          </p:nvSpPr>
          <p:spPr bwMode="auto">
            <a:xfrm>
              <a:off x="1128300" y="318325"/>
              <a:ext cx="1082475" cy="1322650"/>
            </a:xfrm>
            <a:custGeom>
              <a:avLst/>
              <a:gdLst>
                <a:gd name="T0" fmla="*/ 0 w 43299"/>
                <a:gd name="T1" fmla="*/ 0 h 52906"/>
                <a:gd name="T2" fmla="*/ 43299 w 43299"/>
                <a:gd name="T3" fmla="*/ 52906 h 52906"/>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10" name="Google Shape;566;p45">
              <a:extLst>
                <a:ext uri="{FF2B5EF4-FFF2-40B4-BE49-F238E27FC236}">
                  <a16:creationId xmlns:a16="http://schemas.microsoft.com/office/drawing/2014/main" id="{2E2F375D-6CE6-A800-77E8-3F70E1969C60}"/>
                </a:ext>
              </a:extLst>
            </p:cNvPr>
            <p:cNvSpPr>
              <a:spLocks noChangeArrowheads="1"/>
            </p:cNvSpPr>
            <p:nvPr/>
          </p:nvSpPr>
          <p:spPr bwMode="auto">
            <a:xfrm>
              <a:off x="2211575" y="1055200"/>
              <a:ext cx="1623700" cy="595800"/>
            </a:xfrm>
            <a:custGeom>
              <a:avLst/>
              <a:gdLst>
                <a:gd name="T0" fmla="*/ 0 w 64948"/>
                <a:gd name="T1" fmla="*/ 0 h 23832"/>
                <a:gd name="T2" fmla="*/ 64948 w 64948"/>
                <a:gd name="T3" fmla="*/ 23832 h 23832"/>
              </a:gdLst>
              <a:ahLst/>
              <a:cxnLst/>
              <a:rect l="T0" t="T1" r="T2" b="T3"/>
              <a:pathLst/>
            </a:custGeom>
            <a:solidFill>
              <a:srgbClr val="F6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11" name="Google Shape;567;p45">
              <a:extLst>
                <a:ext uri="{FF2B5EF4-FFF2-40B4-BE49-F238E27FC236}">
                  <a16:creationId xmlns:a16="http://schemas.microsoft.com/office/drawing/2014/main" id="{F2BD5A07-3BC5-898B-30CB-12D53157B1C6}"/>
                </a:ext>
              </a:extLst>
            </p:cNvPr>
            <p:cNvSpPr>
              <a:spLocks noChangeArrowheads="1"/>
            </p:cNvSpPr>
            <p:nvPr/>
          </p:nvSpPr>
          <p:spPr bwMode="auto">
            <a:xfrm>
              <a:off x="1669525" y="1659500"/>
              <a:ext cx="103425" cy="42225"/>
            </a:xfrm>
            <a:custGeom>
              <a:avLst/>
              <a:gdLst>
                <a:gd name="T0" fmla="*/ 0 w 4137"/>
                <a:gd name="T1" fmla="*/ 0 h 1689"/>
                <a:gd name="T2" fmla="*/ 4137 w 4137"/>
                <a:gd name="T3" fmla="*/ 1689 h 1689"/>
              </a:gdLst>
              <a:ahLst/>
              <a:cxnLst/>
              <a:rect l="T0" t="T1" r="T2" b="T3"/>
              <a:pathLst/>
            </a:custGeom>
            <a:solidFill>
              <a:srgbClr val="CDB098"/>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12" name="Google Shape;568;p45">
              <a:extLst>
                <a:ext uri="{FF2B5EF4-FFF2-40B4-BE49-F238E27FC236}">
                  <a16:creationId xmlns:a16="http://schemas.microsoft.com/office/drawing/2014/main" id="{840AEC29-9730-7B3A-6E77-E03F5B243E48}"/>
                </a:ext>
              </a:extLst>
            </p:cNvPr>
            <p:cNvSpPr>
              <a:spLocks noChangeArrowheads="1"/>
            </p:cNvSpPr>
            <p:nvPr/>
          </p:nvSpPr>
          <p:spPr bwMode="auto">
            <a:xfrm>
              <a:off x="723850" y="505125"/>
              <a:ext cx="1508600" cy="1140000"/>
            </a:xfrm>
            <a:custGeom>
              <a:avLst/>
              <a:gdLst>
                <a:gd name="T0" fmla="*/ 0 w 60344"/>
                <a:gd name="T1" fmla="*/ 0 h 45600"/>
                <a:gd name="T2" fmla="*/ 60344 w 60344"/>
                <a:gd name="T3" fmla="*/ 45600 h 45600"/>
              </a:gdLst>
              <a:ahLst/>
              <a:cxnLst/>
              <a:rect l="T0" t="T1" r="T2" b="T3"/>
              <a:pathLst/>
            </a:custGeom>
            <a:solidFill>
              <a:srgbClr val="AD968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7213" name="Google Shape;569;p45">
              <a:extLst>
                <a:ext uri="{FF2B5EF4-FFF2-40B4-BE49-F238E27FC236}">
                  <a16:creationId xmlns:a16="http://schemas.microsoft.com/office/drawing/2014/main" id="{4DA50732-6715-EDE9-CF3B-FA93731D4A35}"/>
                </a:ext>
              </a:extLst>
            </p:cNvPr>
            <p:cNvSpPr>
              <a:spLocks noChangeArrowheads="1"/>
            </p:cNvSpPr>
            <p:nvPr/>
          </p:nvSpPr>
          <p:spPr bwMode="auto">
            <a:xfrm>
              <a:off x="1348550" y="264975"/>
              <a:ext cx="1562725" cy="1385775"/>
            </a:xfrm>
            <a:custGeom>
              <a:avLst/>
              <a:gdLst>
                <a:gd name="T0" fmla="*/ 0 w 62509"/>
                <a:gd name="T1" fmla="*/ 0 h 55431"/>
                <a:gd name="T2" fmla="*/ 62509 w 62509"/>
                <a:gd name="T3" fmla="*/ 55431 h 55431"/>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sp>
        <p:nvSpPr>
          <p:cNvPr id="7214" name="กล่องข้อความ 5">
            <a:extLst>
              <a:ext uri="{FF2B5EF4-FFF2-40B4-BE49-F238E27FC236}">
                <a16:creationId xmlns:a16="http://schemas.microsoft.com/office/drawing/2014/main" id="{5C8F2D38-7B8E-8E36-0C87-F366BEE04AA7}"/>
              </a:ext>
            </a:extLst>
          </p:cNvPr>
          <p:cNvSpPr txBox="1">
            <a:spLocks noChangeArrowheads="1"/>
          </p:cNvSpPr>
          <p:nvPr/>
        </p:nvSpPr>
        <p:spPr bwMode="auto">
          <a:xfrm>
            <a:off x="3176531" y="1387711"/>
            <a:ext cx="4810747" cy="4154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latin typeface="Arial" panose="020B0604020202020204" pitchFamily="34" charset="0"/>
                <a:cs typeface="Arial" panose="020B0604020202020204" pitchFamily="34" charset="0"/>
                <a:sym typeface="Arial" panose="020B0604020202020204" pitchFamily="34" charset="0"/>
              </a:defRPr>
            </a:lvl1pPr>
            <a:lvl2pPr marL="742950" indent="-742950">
              <a:defRPr>
                <a:latin typeface="Arial" panose="020B0604020202020204" pitchFamily="34" charset="0"/>
                <a:cs typeface="Arial" panose="020B0604020202020204" pitchFamily="34" charset="0"/>
                <a:sym typeface="Arial" panose="020B0604020202020204" pitchFamily="34" charset="0"/>
              </a:defRPr>
            </a:lvl2pPr>
            <a:lvl3pPr marL="1143000" indent="-1143000">
              <a:defRPr>
                <a:latin typeface="Arial" panose="020B0604020202020204" pitchFamily="34" charset="0"/>
                <a:cs typeface="Arial" panose="020B0604020202020204" pitchFamily="34" charset="0"/>
                <a:sym typeface="Arial" panose="020B0604020202020204" pitchFamily="34" charset="0"/>
              </a:defRPr>
            </a:lvl3pPr>
            <a:lvl4pPr marL="1600200" indent="-1600200">
              <a:defRPr>
                <a:latin typeface="Arial" panose="020B0604020202020204" pitchFamily="34" charset="0"/>
                <a:cs typeface="Arial" panose="020B0604020202020204" pitchFamily="34" charset="0"/>
                <a:sym typeface="Arial" panose="020B0604020202020204" pitchFamily="34" charset="0"/>
              </a:defRPr>
            </a:lvl4pPr>
            <a:lvl5pPr marL="2057400" indent="-2057400">
              <a:defRPr>
                <a:latin typeface="Arial" panose="020B0604020202020204" pitchFamily="34" charset="0"/>
                <a:cs typeface="Arial" panose="020B0604020202020204" pitchFamily="34" charset="0"/>
                <a:sym typeface="Arial" panose="020B0604020202020204" pitchFamily="34" charset="0"/>
              </a:defRPr>
            </a:lvl5pPr>
            <a:lvl6pPr marL="25146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29718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34290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3886200" indent="-2057400" eaLnBrk="0" fontAlgn="base" hangingPunct="0">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6600" b="1" i="0" u="none" strike="noStrike" kern="1200" cap="none" spc="0" normalizeH="0" baseline="0" noProof="0" dirty="0">
                <a:ln>
                  <a:noFill/>
                </a:ln>
                <a:solidFill>
                  <a:schemeClr val="accent4"/>
                </a:solidFill>
                <a:effectLst/>
                <a:uLnTx/>
                <a:uFillTx/>
                <a:latin typeface="Times New Roman" panose="02020603050405020304" pitchFamily="18" charset="0"/>
                <a:ea typeface="SimSun" panose="02010600030101010101" pitchFamily="2" charset="-122"/>
                <a:cs typeface="Arial" panose="020B0604020202020204" pitchFamily="34" charset="0"/>
                <a:sym typeface="Arial" panose="020B0604020202020204" pitchFamily="34" charset="0"/>
              </a:rPr>
              <a:t>HÌNH THÀNH KIẾN THỨC</a:t>
            </a:r>
            <a:endParaRPr kumimoji="0" lang="en-US" altLang="zh-CN" sz="6600" b="1" i="0" u="none" strike="noStrike" kern="1200" cap="none" spc="0" normalizeH="0" baseline="0" noProof="0" dirty="0">
              <a:ln>
                <a:noFill/>
              </a:ln>
              <a:solidFill>
                <a:schemeClr val="accent4"/>
              </a:solidFill>
              <a:effectLst/>
              <a:uLnTx/>
              <a:uFillTx/>
              <a:latin typeface="Times New Roman" panose="02020603050405020304" pitchFamily="18" charset="0"/>
              <a:ea typeface="SimSun" panose="02010600030101010101"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214"/>
                                        </p:tgtEl>
                                        <p:attrNameLst>
                                          <p:attrName>style.visibility</p:attrName>
                                        </p:attrNameLst>
                                      </p:cBhvr>
                                      <p:to>
                                        <p:strVal val="visible"/>
                                      </p:to>
                                    </p:set>
                                    <p:animEffect transition="in" filter="barn(inVertical)">
                                      <p:cBhvr>
                                        <p:cTn id="7" dur="500"/>
                                        <p:tgtEl>
                                          <p:spTgt spid="7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E0DAC8"/>
        </a:solidFill>
        <a:effectLst/>
      </p:bgPr>
    </p:bg>
    <p:spTree>
      <p:nvGrpSpPr>
        <p:cNvPr id="1" name=""/>
        <p:cNvGrpSpPr/>
        <p:nvPr/>
      </p:nvGrpSpPr>
      <p:grpSpPr>
        <a:xfrm>
          <a:off x="0" y="0"/>
          <a:ext cx="0" cy="0"/>
          <a:chOff x="0" y="0"/>
          <a:chExt cx="0" cy="0"/>
        </a:xfrm>
      </p:grpSpPr>
      <p:pic>
        <p:nvPicPr>
          <p:cNvPr id="10242" name="Google Shape;15;p3">
            <a:extLst>
              <a:ext uri="{FF2B5EF4-FFF2-40B4-BE49-F238E27FC236}">
                <a16:creationId xmlns:a16="http://schemas.microsoft.com/office/drawing/2014/main" id="{1F01DAC0-9A4F-FC45-6735-CCD640E0991D}"/>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67" y="0"/>
            <a:ext cx="5422834" cy="507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0243" name="Google Shape;16;p3">
            <a:extLst>
              <a:ext uri="{FF2B5EF4-FFF2-40B4-BE49-F238E27FC236}">
                <a16:creationId xmlns:a16="http://schemas.microsoft.com/office/drawing/2014/main" id="{A512C3F7-544F-C557-3742-DD87ADC43730}"/>
              </a:ext>
            </a:extLst>
          </p:cNvPr>
          <p:cNvSpPr>
            <a:spLocks/>
          </p:cNvSpPr>
          <p:nvPr/>
        </p:nvSpPr>
        <p:spPr bwMode="auto">
          <a:xfrm flipH="1">
            <a:off x="303213" y="276225"/>
            <a:ext cx="11587162" cy="6305550"/>
          </a:xfrm>
          <a:custGeom>
            <a:avLst/>
            <a:gdLst>
              <a:gd name="T0" fmla="*/ 0 w 284476"/>
              <a:gd name="T1" fmla="*/ 0 h 182031"/>
              <a:gd name="T2" fmla="*/ 284476 w 284476"/>
              <a:gd name="T3" fmla="*/ 182031 h 182031"/>
            </a:gdLst>
            <a:ahLst/>
            <a:cxnLst/>
            <a:rect l="T0" t="T1" r="T2" b="T3"/>
            <a:pathLst/>
          </a:custGeom>
          <a:noFill/>
          <a:ln w="26975" cap="rnd" cmpd="sng">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45" name="Google Shape;526;p45">
            <a:extLst>
              <a:ext uri="{FF2B5EF4-FFF2-40B4-BE49-F238E27FC236}">
                <a16:creationId xmlns:a16="http://schemas.microsoft.com/office/drawing/2014/main" id="{57F087A1-B261-3022-6669-0D1C54CF9A40}"/>
              </a:ext>
            </a:extLst>
          </p:cNvPr>
          <p:cNvSpPr>
            <a:spLocks noGrp="1" noChangeArrowheads="1"/>
          </p:cNvSpPr>
          <p:nvPr>
            <p:ph type="title"/>
          </p:nvPr>
        </p:nvSpPr>
        <p:spPr bwMode="auto">
          <a:xfrm>
            <a:off x="1507915" y="1700212"/>
            <a:ext cx="5178425" cy="11668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p>
            <a:pPr>
              <a:buClr>
                <a:schemeClr val="accent2"/>
              </a:buClr>
            </a:pPr>
            <a:r>
              <a:rPr lang="en-US" altLang="en-US" sz="8000" b="1" dirty="0">
                <a:solidFill>
                  <a:schemeClr val="bg2">
                    <a:lumMod val="50000"/>
                  </a:schemeClr>
                </a:solidFill>
                <a:latin typeface="Cambria" panose="02040503050406030204" pitchFamily="18" charset="0"/>
                <a:sym typeface="Cambria" panose="02040503050406030204" pitchFamily="18" charset="0"/>
              </a:rPr>
              <a:t>I. </a:t>
            </a:r>
            <a:r>
              <a:rPr lang="en-US" altLang="en-US" sz="8000" b="1" dirty="0" err="1">
                <a:solidFill>
                  <a:schemeClr val="bg2">
                    <a:lumMod val="50000"/>
                  </a:schemeClr>
                </a:solidFill>
                <a:latin typeface="Cambria" panose="02040503050406030204" pitchFamily="18" charset="0"/>
                <a:sym typeface="Cambria" panose="02040503050406030204" pitchFamily="18" charset="0"/>
              </a:rPr>
              <a:t>Tìm</a:t>
            </a:r>
            <a:r>
              <a:rPr lang="en-US" altLang="en-US" sz="8000" b="1" dirty="0">
                <a:solidFill>
                  <a:schemeClr val="bg2">
                    <a:lumMod val="50000"/>
                  </a:schemeClr>
                </a:solidFill>
                <a:latin typeface="Cambria" panose="02040503050406030204" pitchFamily="18" charset="0"/>
                <a:sym typeface="Cambria" panose="02040503050406030204" pitchFamily="18" charset="0"/>
              </a:rPr>
              <a:t> </a:t>
            </a:r>
            <a:r>
              <a:rPr lang="en-US" altLang="en-US" sz="8000" b="1" dirty="0" err="1">
                <a:solidFill>
                  <a:schemeClr val="bg2">
                    <a:lumMod val="50000"/>
                  </a:schemeClr>
                </a:solidFill>
                <a:latin typeface="Cambria" panose="02040503050406030204" pitchFamily="18" charset="0"/>
                <a:sym typeface="Cambria" panose="02040503050406030204" pitchFamily="18" charset="0"/>
              </a:rPr>
              <a:t>hiểu</a:t>
            </a:r>
            <a:r>
              <a:rPr lang="en-US" altLang="en-US" sz="8000" b="1" dirty="0">
                <a:solidFill>
                  <a:schemeClr val="bg2">
                    <a:lumMod val="50000"/>
                  </a:schemeClr>
                </a:solidFill>
                <a:latin typeface="Cambria" panose="02040503050406030204" pitchFamily="18" charset="0"/>
                <a:sym typeface="Cambria" panose="02040503050406030204" pitchFamily="18" charset="0"/>
              </a:rPr>
              <a:t> </a:t>
            </a:r>
            <a:r>
              <a:rPr lang="en-US" altLang="en-US" sz="8000" b="1" dirty="0" err="1">
                <a:solidFill>
                  <a:schemeClr val="bg2">
                    <a:lumMod val="50000"/>
                  </a:schemeClr>
                </a:solidFill>
                <a:latin typeface="Cambria" panose="02040503050406030204" pitchFamily="18" charset="0"/>
                <a:sym typeface="Cambria" panose="02040503050406030204" pitchFamily="18" charset="0"/>
              </a:rPr>
              <a:t>chung</a:t>
            </a:r>
            <a:endParaRPr lang="en-US" altLang="en-US" b="1" dirty="0">
              <a:solidFill>
                <a:schemeClr val="bg2">
                  <a:lumMod val="50000"/>
                </a:schemeClr>
              </a:solidFill>
            </a:endParaRPr>
          </a:p>
        </p:txBody>
      </p:sp>
      <p:sp>
        <p:nvSpPr>
          <p:cNvPr id="10246" name="Google Shape;528;p45">
            <a:extLst>
              <a:ext uri="{FF2B5EF4-FFF2-40B4-BE49-F238E27FC236}">
                <a16:creationId xmlns:a16="http://schemas.microsoft.com/office/drawing/2014/main" id="{24A3F48D-CDAE-B715-6D6A-F85AB5ADA8CE}"/>
              </a:ext>
            </a:extLst>
          </p:cNvPr>
          <p:cNvSpPr>
            <a:spLocks noChangeArrowheads="1"/>
          </p:cNvSpPr>
          <p:nvPr/>
        </p:nvSpPr>
        <p:spPr bwMode="auto">
          <a:xfrm>
            <a:off x="5762625" y="3140075"/>
            <a:ext cx="388938" cy="388938"/>
          </a:xfrm>
          <a:custGeom>
            <a:avLst/>
            <a:gdLst>
              <a:gd name="T0" fmla="*/ 0 w 7994"/>
              <a:gd name="T1" fmla="*/ 0 h 7994"/>
              <a:gd name="T2" fmla="*/ 7994 w 7994"/>
              <a:gd name="T3" fmla="*/ 7994 h 7994"/>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47" name="Google Shape;529;p45">
            <a:extLst>
              <a:ext uri="{FF2B5EF4-FFF2-40B4-BE49-F238E27FC236}">
                <a16:creationId xmlns:a16="http://schemas.microsoft.com/office/drawing/2014/main" id="{D0CE18C3-2098-E7AC-FBD7-DE418234ACD8}"/>
              </a:ext>
            </a:extLst>
          </p:cNvPr>
          <p:cNvSpPr>
            <a:spLocks noChangeArrowheads="1"/>
          </p:cNvSpPr>
          <p:nvPr/>
        </p:nvSpPr>
        <p:spPr bwMode="auto">
          <a:xfrm>
            <a:off x="7769225" y="941388"/>
            <a:ext cx="469900" cy="471487"/>
          </a:xfrm>
          <a:custGeom>
            <a:avLst/>
            <a:gdLst>
              <a:gd name="T0" fmla="*/ 0 w 2931"/>
              <a:gd name="T1" fmla="*/ 0 h 2930"/>
              <a:gd name="T2" fmla="*/ 2931 w 2931"/>
              <a:gd name="T3" fmla="*/ 2930 h 2930"/>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48" name="Google Shape;530;p45">
            <a:extLst>
              <a:ext uri="{FF2B5EF4-FFF2-40B4-BE49-F238E27FC236}">
                <a16:creationId xmlns:a16="http://schemas.microsoft.com/office/drawing/2014/main" id="{8669E62B-F031-4C5D-F7AC-AEC1489CF00C}"/>
              </a:ext>
            </a:extLst>
          </p:cNvPr>
          <p:cNvSpPr>
            <a:spLocks noChangeArrowheads="1"/>
          </p:cNvSpPr>
          <p:nvPr/>
        </p:nvSpPr>
        <p:spPr bwMode="auto">
          <a:xfrm>
            <a:off x="9940925" y="2097088"/>
            <a:ext cx="769938" cy="769937"/>
          </a:xfrm>
          <a:custGeom>
            <a:avLst/>
            <a:gdLst>
              <a:gd name="T0" fmla="*/ 0 w 4207"/>
              <a:gd name="T1" fmla="*/ 0 h 4207"/>
              <a:gd name="T2" fmla="*/ 4207 w 4207"/>
              <a:gd name="T3" fmla="*/ 4207 h 4207"/>
            </a:gdLst>
            <a:ahLst/>
            <a:cxnLst/>
            <a:rect l="T0" t="T1" r="T2" b="T3"/>
            <a:pathLst/>
          </a:custGeom>
          <a:solidFill>
            <a:srgbClr val="F4EF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nvGrpSpPr>
          <p:cNvPr id="10249" name="Group 9">
            <a:extLst>
              <a:ext uri="{FF2B5EF4-FFF2-40B4-BE49-F238E27FC236}">
                <a16:creationId xmlns:a16="http://schemas.microsoft.com/office/drawing/2014/main" id="{91DCEEDE-2BDE-2946-682A-202D166FC7F1}"/>
              </a:ext>
            </a:extLst>
          </p:cNvPr>
          <p:cNvGrpSpPr>
            <a:grpSpLocks/>
          </p:cNvGrpSpPr>
          <p:nvPr/>
        </p:nvGrpSpPr>
        <p:grpSpPr bwMode="auto">
          <a:xfrm>
            <a:off x="5032375" y="2700338"/>
            <a:ext cx="6721475" cy="3294062"/>
            <a:chOff x="0" y="0"/>
            <a:chExt cx="4195525" cy="2055425"/>
          </a:xfrm>
        </p:grpSpPr>
        <p:sp>
          <p:nvSpPr>
            <p:cNvPr id="10250" name="Google Shape;532;p45">
              <a:extLst>
                <a:ext uri="{FF2B5EF4-FFF2-40B4-BE49-F238E27FC236}">
                  <a16:creationId xmlns:a16="http://schemas.microsoft.com/office/drawing/2014/main" id="{91D73C63-016E-EACF-D9DC-38A09CF61156}"/>
                </a:ext>
              </a:extLst>
            </p:cNvPr>
            <p:cNvSpPr>
              <a:spLocks noChangeArrowheads="1"/>
            </p:cNvSpPr>
            <p:nvPr/>
          </p:nvSpPr>
          <p:spPr bwMode="auto">
            <a:xfrm>
              <a:off x="0" y="1690150"/>
              <a:ext cx="4195525" cy="365275"/>
            </a:xfrm>
            <a:custGeom>
              <a:avLst/>
              <a:gdLst>
                <a:gd name="T0" fmla="*/ 0 w 167821"/>
                <a:gd name="T1" fmla="*/ 0 h 14611"/>
                <a:gd name="T2" fmla="*/ 167821 w 167821"/>
                <a:gd name="T3" fmla="*/ 14611 h 14611"/>
              </a:gdLst>
              <a:ahLst/>
              <a:cxnLst/>
              <a:rect l="T0" t="T1" r="T2" b="T3"/>
              <a:pathLst/>
            </a:custGeom>
            <a:solidFill>
              <a:srgbClr val="44373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1" name="Google Shape;533;p45">
              <a:extLst>
                <a:ext uri="{FF2B5EF4-FFF2-40B4-BE49-F238E27FC236}">
                  <a16:creationId xmlns:a16="http://schemas.microsoft.com/office/drawing/2014/main" id="{B9F7C0D2-7DD2-2FA3-167C-7346F9242BAF}"/>
                </a:ext>
              </a:extLst>
            </p:cNvPr>
            <p:cNvSpPr>
              <a:spLocks noChangeArrowheads="1"/>
            </p:cNvSpPr>
            <p:nvPr/>
          </p:nvSpPr>
          <p:spPr bwMode="auto">
            <a:xfrm>
              <a:off x="1429350" y="699425"/>
              <a:ext cx="117625" cy="144300"/>
            </a:xfrm>
            <a:custGeom>
              <a:avLst/>
              <a:gdLst>
                <a:gd name="T0" fmla="*/ 0 w 4705"/>
                <a:gd name="T1" fmla="*/ 0 h 5772"/>
                <a:gd name="T2" fmla="*/ 4705 w 4705"/>
                <a:gd name="T3" fmla="*/ 5772 h 5772"/>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2" name="Google Shape;534;p45">
              <a:extLst>
                <a:ext uri="{FF2B5EF4-FFF2-40B4-BE49-F238E27FC236}">
                  <a16:creationId xmlns:a16="http://schemas.microsoft.com/office/drawing/2014/main" id="{5151DC2B-59CB-1CE4-0C23-C2961E25D752}"/>
                </a:ext>
              </a:extLst>
            </p:cNvPr>
            <p:cNvSpPr>
              <a:spLocks noChangeArrowheads="1"/>
            </p:cNvSpPr>
            <p:nvPr/>
          </p:nvSpPr>
          <p:spPr bwMode="auto">
            <a:xfrm>
              <a:off x="1325950" y="329175"/>
              <a:ext cx="120100" cy="133000"/>
            </a:xfrm>
            <a:custGeom>
              <a:avLst/>
              <a:gdLst>
                <a:gd name="T0" fmla="*/ 0 w 4804"/>
                <a:gd name="T1" fmla="*/ 0 h 5320"/>
                <a:gd name="T2" fmla="*/ 4804 w 4804"/>
                <a:gd name="T3" fmla="*/ 5320 h 532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3" name="Google Shape;535;p45">
              <a:extLst>
                <a:ext uri="{FF2B5EF4-FFF2-40B4-BE49-F238E27FC236}">
                  <a16:creationId xmlns:a16="http://schemas.microsoft.com/office/drawing/2014/main" id="{A0716E59-F72D-96D9-AF95-853DC7F92CC0}"/>
                </a:ext>
              </a:extLst>
            </p:cNvPr>
            <p:cNvSpPr>
              <a:spLocks noChangeArrowheads="1"/>
            </p:cNvSpPr>
            <p:nvPr/>
          </p:nvSpPr>
          <p:spPr bwMode="auto">
            <a:xfrm>
              <a:off x="1838825" y="730300"/>
              <a:ext cx="75075" cy="90900"/>
            </a:xfrm>
            <a:custGeom>
              <a:avLst/>
              <a:gdLst>
                <a:gd name="T0" fmla="*/ 0 w 3003"/>
                <a:gd name="T1" fmla="*/ 0 h 3636"/>
                <a:gd name="T2" fmla="*/ 3003 w 3003"/>
                <a:gd name="T3" fmla="*/ 3636 h 3636"/>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4" name="Google Shape;536;p45">
              <a:extLst>
                <a:ext uri="{FF2B5EF4-FFF2-40B4-BE49-F238E27FC236}">
                  <a16:creationId xmlns:a16="http://schemas.microsoft.com/office/drawing/2014/main" id="{3B622377-9328-B64F-5430-31BEB374A4D1}"/>
                </a:ext>
              </a:extLst>
            </p:cNvPr>
            <p:cNvSpPr>
              <a:spLocks noChangeArrowheads="1"/>
            </p:cNvSpPr>
            <p:nvPr/>
          </p:nvSpPr>
          <p:spPr bwMode="auto">
            <a:xfrm>
              <a:off x="2114850" y="1186450"/>
              <a:ext cx="88425" cy="103425"/>
            </a:xfrm>
            <a:custGeom>
              <a:avLst/>
              <a:gdLst>
                <a:gd name="T0" fmla="*/ 0 w 3537"/>
                <a:gd name="T1" fmla="*/ 0 h 4137"/>
                <a:gd name="T2" fmla="*/ 3537 w 3537"/>
                <a:gd name="T3" fmla="*/ 4137 h 4137"/>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5" name="Google Shape;537;p45">
              <a:extLst>
                <a:ext uri="{FF2B5EF4-FFF2-40B4-BE49-F238E27FC236}">
                  <a16:creationId xmlns:a16="http://schemas.microsoft.com/office/drawing/2014/main" id="{469BBD21-7500-402A-FB51-993D1F9796C2}"/>
                </a:ext>
              </a:extLst>
            </p:cNvPr>
            <p:cNvSpPr>
              <a:spLocks noChangeArrowheads="1"/>
            </p:cNvSpPr>
            <p:nvPr/>
          </p:nvSpPr>
          <p:spPr bwMode="auto">
            <a:xfrm>
              <a:off x="2651050" y="952125"/>
              <a:ext cx="90925" cy="111750"/>
            </a:xfrm>
            <a:custGeom>
              <a:avLst/>
              <a:gdLst>
                <a:gd name="T0" fmla="*/ 0 w 3637"/>
                <a:gd name="T1" fmla="*/ 0 h 4470"/>
                <a:gd name="T2" fmla="*/ 3637 w 3637"/>
                <a:gd name="T3" fmla="*/ 4470 h 4470"/>
              </a:gdLst>
              <a:ahLst/>
              <a:cxnLst/>
              <a:rect l="T0" t="T1" r="T2" b="T3"/>
              <a:pathLst/>
            </a:custGeom>
            <a:solidFill>
              <a:srgbClr val="ECECF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6" name="Google Shape;538;p45">
              <a:extLst>
                <a:ext uri="{FF2B5EF4-FFF2-40B4-BE49-F238E27FC236}">
                  <a16:creationId xmlns:a16="http://schemas.microsoft.com/office/drawing/2014/main" id="{5A2C9777-F946-FC98-C706-B8AD70195012}"/>
                </a:ext>
              </a:extLst>
            </p:cNvPr>
            <p:cNvSpPr>
              <a:spLocks noChangeArrowheads="1"/>
            </p:cNvSpPr>
            <p:nvPr/>
          </p:nvSpPr>
          <p:spPr bwMode="auto">
            <a:xfrm>
              <a:off x="1988925" y="553500"/>
              <a:ext cx="25" cy="25"/>
            </a:xfrm>
            <a:custGeom>
              <a:avLst/>
              <a:gdLst>
                <a:gd name="T0" fmla="*/ 0 w 1"/>
                <a:gd name="T1" fmla="*/ 0 h 1"/>
                <a:gd name="T2" fmla="*/ 1 w 1"/>
                <a:gd name="T3" fmla="*/ 1 h 1"/>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7" name="Google Shape;539;p45">
              <a:extLst>
                <a:ext uri="{FF2B5EF4-FFF2-40B4-BE49-F238E27FC236}">
                  <a16:creationId xmlns:a16="http://schemas.microsoft.com/office/drawing/2014/main" id="{5F701B69-9F0D-A1A9-F12A-77B9060C4685}"/>
                </a:ext>
              </a:extLst>
            </p:cNvPr>
            <p:cNvSpPr>
              <a:spLocks noChangeArrowheads="1"/>
            </p:cNvSpPr>
            <p:nvPr/>
          </p:nvSpPr>
          <p:spPr bwMode="auto">
            <a:xfrm>
              <a:off x="2037300" y="1198950"/>
              <a:ext cx="110925" cy="147625"/>
            </a:xfrm>
            <a:custGeom>
              <a:avLst/>
              <a:gdLst>
                <a:gd name="T0" fmla="*/ 0 w 4437"/>
                <a:gd name="T1" fmla="*/ 0 h 5905"/>
                <a:gd name="T2" fmla="*/ 4437 w 4437"/>
                <a:gd name="T3" fmla="*/ 5905 h 5905"/>
              </a:gdLst>
              <a:ahLst/>
              <a:cxnLst/>
              <a:rect l="T0" t="T1" r="T2" b="T3"/>
              <a:pathLst/>
            </a:custGeom>
            <a:solidFill>
              <a:srgbClr val="CCD7F3"/>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8" name="Google Shape;540;p45">
              <a:extLst>
                <a:ext uri="{FF2B5EF4-FFF2-40B4-BE49-F238E27FC236}">
                  <a16:creationId xmlns:a16="http://schemas.microsoft.com/office/drawing/2014/main" id="{C38C0BE4-1C77-AF57-E24F-46F1B1D2C95E}"/>
                </a:ext>
              </a:extLst>
            </p:cNvPr>
            <p:cNvSpPr>
              <a:spLocks noChangeArrowheads="1"/>
            </p:cNvSpPr>
            <p:nvPr/>
          </p:nvSpPr>
          <p:spPr bwMode="auto">
            <a:xfrm>
              <a:off x="2217425" y="1385675"/>
              <a:ext cx="1752925" cy="415425"/>
            </a:xfrm>
            <a:custGeom>
              <a:avLst/>
              <a:gdLst>
                <a:gd name="T0" fmla="*/ 0 w 70117"/>
                <a:gd name="T1" fmla="*/ 0 h 16617"/>
                <a:gd name="T2" fmla="*/ 70117 w 70117"/>
                <a:gd name="T3" fmla="*/ 16617 h 16617"/>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59" name="Google Shape;541;p45">
              <a:extLst>
                <a:ext uri="{FF2B5EF4-FFF2-40B4-BE49-F238E27FC236}">
                  <a16:creationId xmlns:a16="http://schemas.microsoft.com/office/drawing/2014/main" id="{C429334B-5FCB-2B9F-7E34-6619B823048B}"/>
                </a:ext>
              </a:extLst>
            </p:cNvPr>
            <p:cNvSpPr>
              <a:spLocks noChangeArrowheads="1"/>
            </p:cNvSpPr>
            <p:nvPr/>
          </p:nvSpPr>
          <p:spPr bwMode="auto">
            <a:xfrm>
              <a:off x="311900" y="1342575"/>
              <a:ext cx="1831325" cy="458825"/>
            </a:xfrm>
            <a:custGeom>
              <a:avLst/>
              <a:gdLst>
                <a:gd name="T0" fmla="*/ 0 w 73253"/>
                <a:gd name="T1" fmla="*/ 0 h 18353"/>
                <a:gd name="T2" fmla="*/ 73253 w 73253"/>
                <a:gd name="T3" fmla="*/ 18353 h 18353"/>
              </a:gdLst>
              <a:ahLst/>
              <a:cxnLst/>
              <a:rect l="T0" t="T1" r="T2" b="T3"/>
              <a:pathLst/>
            </a:custGeom>
            <a:solidFill>
              <a:srgbClr val="CDB299"/>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0" name="Google Shape;542;p45">
              <a:extLst>
                <a:ext uri="{FF2B5EF4-FFF2-40B4-BE49-F238E27FC236}">
                  <a16:creationId xmlns:a16="http://schemas.microsoft.com/office/drawing/2014/main" id="{EBDD1EC2-5743-0301-4AFD-96F835DFAA23}"/>
                </a:ext>
              </a:extLst>
            </p:cNvPr>
            <p:cNvSpPr>
              <a:spLocks noChangeArrowheads="1"/>
            </p:cNvSpPr>
            <p:nvPr/>
          </p:nvSpPr>
          <p:spPr bwMode="auto">
            <a:xfrm>
              <a:off x="2941275" y="580175"/>
              <a:ext cx="502050" cy="271450"/>
            </a:xfrm>
            <a:custGeom>
              <a:avLst/>
              <a:gdLst>
                <a:gd name="T0" fmla="*/ 0 w 20082"/>
                <a:gd name="T1" fmla="*/ 0 h 10858"/>
                <a:gd name="T2" fmla="*/ 20082 w 20082"/>
                <a:gd name="T3" fmla="*/ 10858 h 10858"/>
              </a:gdLst>
              <a:ahLst/>
              <a:cxnLst/>
              <a:rect l="T0" t="T1" r="T2" b="T3"/>
              <a:pathLst/>
            </a:custGeom>
            <a:solidFill>
              <a:srgbClr val="BEA38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1" name="Google Shape;543;p45">
              <a:extLst>
                <a:ext uri="{FF2B5EF4-FFF2-40B4-BE49-F238E27FC236}">
                  <a16:creationId xmlns:a16="http://schemas.microsoft.com/office/drawing/2014/main" id="{D96AD25F-895A-3F08-C525-9FE10DB8E0E4}"/>
                </a:ext>
              </a:extLst>
            </p:cNvPr>
            <p:cNvSpPr>
              <a:spLocks noChangeArrowheads="1"/>
            </p:cNvSpPr>
            <p:nvPr/>
          </p:nvSpPr>
          <p:spPr bwMode="auto">
            <a:xfrm>
              <a:off x="2911250" y="827850"/>
              <a:ext cx="52550" cy="37550"/>
            </a:xfrm>
            <a:custGeom>
              <a:avLst/>
              <a:gdLst>
                <a:gd name="T0" fmla="*/ 0 w 2102"/>
                <a:gd name="T1" fmla="*/ 0 h 1502"/>
                <a:gd name="T2" fmla="*/ 2102 w 2102"/>
                <a:gd name="T3" fmla="*/ 1502 h 1502"/>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2" name="Google Shape;544;p45">
              <a:extLst>
                <a:ext uri="{FF2B5EF4-FFF2-40B4-BE49-F238E27FC236}">
                  <a16:creationId xmlns:a16="http://schemas.microsoft.com/office/drawing/2014/main" id="{491A1CC0-3E34-37FD-CD1A-41700A534DDD}"/>
                </a:ext>
              </a:extLst>
            </p:cNvPr>
            <p:cNvSpPr>
              <a:spLocks noChangeArrowheads="1"/>
            </p:cNvSpPr>
            <p:nvPr/>
          </p:nvSpPr>
          <p:spPr bwMode="auto">
            <a:xfrm>
              <a:off x="2331675" y="1785075"/>
              <a:ext cx="1676225" cy="76500"/>
            </a:xfrm>
            <a:custGeom>
              <a:avLst/>
              <a:gdLst>
                <a:gd name="T0" fmla="*/ 0 w 67049"/>
                <a:gd name="T1" fmla="*/ 0 h 3060"/>
                <a:gd name="T2" fmla="*/ 67049 w 67049"/>
                <a:gd name="T3" fmla="*/ 3060 h 306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3" name="Google Shape;545;p45">
              <a:extLst>
                <a:ext uri="{FF2B5EF4-FFF2-40B4-BE49-F238E27FC236}">
                  <a16:creationId xmlns:a16="http://schemas.microsoft.com/office/drawing/2014/main" id="{D42F1C1D-5982-7FC4-5767-6354DFE37430}"/>
                </a:ext>
              </a:extLst>
            </p:cNvPr>
            <p:cNvSpPr>
              <a:spLocks noChangeArrowheads="1"/>
            </p:cNvSpPr>
            <p:nvPr/>
          </p:nvSpPr>
          <p:spPr bwMode="auto">
            <a:xfrm>
              <a:off x="274375" y="1785200"/>
              <a:ext cx="1682875" cy="79250"/>
            </a:xfrm>
            <a:custGeom>
              <a:avLst/>
              <a:gdLst>
                <a:gd name="T0" fmla="*/ 0 w 67315"/>
                <a:gd name="T1" fmla="*/ 0 h 3170"/>
                <a:gd name="T2" fmla="*/ 67315 w 67315"/>
                <a:gd name="T3" fmla="*/ 3170 h 317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4" name="Google Shape;546;p45">
              <a:extLst>
                <a:ext uri="{FF2B5EF4-FFF2-40B4-BE49-F238E27FC236}">
                  <a16:creationId xmlns:a16="http://schemas.microsoft.com/office/drawing/2014/main" id="{A34E5AE8-F309-F35F-02D4-D5EC7DBCAA34}"/>
                </a:ext>
              </a:extLst>
            </p:cNvPr>
            <p:cNvSpPr>
              <a:spLocks noChangeArrowheads="1"/>
            </p:cNvSpPr>
            <p:nvPr/>
          </p:nvSpPr>
          <p:spPr bwMode="auto">
            <a:xfrm>
              <a:off x="1897200" y="1635925"/>
              <a:ext cx="473675" cy="203425"/>
            </a:xfrm>
            <a:custGeom>
              <a:avLst/>
              <a:gdLst>
                <a:gd name="T0" fmla="*/ 0 w 18947"/>
                <a:gd name="T1" fmla="*/ 0 h 8137"/>
                <a:gd name="T2" fmla="*/ 18947 w 18947"/>
                <a:gd name="T3" fmla="*/ 8137 h 8137"/>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5" name="Google Shape;547;p45">
              <a:extLst>
                <a:ext uri="{FF2B5EF4-FFF2-40B4-BE49-F238E27FC236}">
                  <a16:creationId xmlns:a16="http://schemas.microsoft.com/office/drawing/2014/main" id="{663D554D-7BEC-C7B5-5C08-834531848DE5}"/>
                </a:ext>
              </a:extLst>
            </p:cNvPr>
            <p:cNvSpPr>
              <a:spLocks noChangeArrowheads="1"/>
            </p:cNvSpPr>
            <p:nvPr/>
          </p:nvSpPr>
          <p:spPr bwMode="auto">
            <a:xfrm>
              <a:off x="2789500" y="1386600"/>
              <a:ext cx="98425" cy="5025"/>
            </a:xfrm>
            <a:custGeom>
              <a:avLst/>
              <a:gdLst>
                <a:gd name="T0" fmla="*/ 0 w 3937"/>
                <a:gd name="T1" fmla="*/ 0 h 201"/>
                <a:gd name="T2" fmla="*/ 3937 w 3937"/>
                <a:gd name="T3" fmla="*/ 201 h 201"/>
              </a:gdLst>
              <a:ahLst/>
              <a:cxnLst/>
              <a:rect l="T0" t="T1" r="T2" b="T3"/>
              <a:pathLst/>
            </a:custGeom>
            <a:solidFill>
              <a:srgbClr val="CAC8B4"/>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6" name="Google Shape;548;p45">
              <a:extLst>
                <a:ext uri="{FF2B5EF4-FFF2-40B4-BE49-F238E27FC236}">
                  <a16:creationId xmlns:a16="http://schemas.microsoft.com/office/drawing/2014/main" id="{DEDFCC04-29E0-DA74-03DA-52379C281623}"/>
                </a:ext>
              </a:extLst>
            </p:cNvPr>
            <p:cNvSpPr>
              <a:spLocks noChangeArrowheads="1"/>
            </p:cNvSpPr>
            <p:nvPr/>
          </p:nvSpPr>
          <p:spPr bwMode="auto">
            <a:xfrm>
              <a:off x="1591150" y="1427400"/>
              <a:ext cx="252700" cy="322800"/>
            </a:xfrm>
            <a:custGeom>
              <a:avLst/>
              <a:gdLst>
                <a:gd name="T0" fmla="*/ 0 w 10108"/>
                <a:gd name="T1" fmla="*/ 0 h 12912"/>
                <a:gd name="T2" fmla="*/ 10108 w 10108"/>
                <a:gd name="T3" fmla="*/ 12912 h 12912"/>
              </a:gdLst>
              <a:ahLst/>
              <a:cxnLst/>
              <a:rect l="T0" t="T1" r="T2" b="T3"/>
              <a:pathLst/>
            </a:custGeom>
            <a:solidFill>
              <a:srgbClr val="BB9245"/>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7" name="Google Shape;549;p45">
              <a:extLst>
                <a:ext uri="{FF2B5EF4-FFF2-40B4-BE49-F238E27FC236}">
                  <a16:creationId xmlns:a16="http://schemas.microsoft.com/office/drawing/2014/main" id="{AFD9C57C-8861-194F-585B-EBBA179AA531}"/>
                </a:ext>
              </a:extLst>
            </p:cNvPr>
            <p:cNvSpPr>
              <a:spLocks noChangeArrowheads="1"/>
            </p:cNvSpPr>
            <p:nvPr/>
          </p:nvSpPr>
          <p:spPr bwMode="auto">
            <a:xfrm>
              <a:off x="1851325" y="1660650"/>
              <a:ext cx="561250" cy="235500"/>
            </a:xfrm>
            <a:custGeom>
              <a:avLst/>
              <a:gdLst>
                <a:gd name="T0" fmla="*/ 0 w 22450"/>
                <a:gd name="T1" fmla="*/ 0 h 9420"/>
                <a:gd name="T2" fmla="*/ 22450 w 22450"/>
                <a:gd name="T3" fmla="*/ 9420 h 9420"/>
              </a:gdLst>
              <a:ahLst/>
              <a:cxnLst/>
              <a:rect l="T0" t="T1" r="T2" b="T3"/>
              <a:pathLst/>
            </a:custGeom>
            <a:solidFill>
              <a:srgbClr val="8A7C5C"/>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8" name="Google Shape;550;p45">
              <a:extLst>
                <a:ext uri="{FF2B5EF4-FFF2-40B4-BE49-F238E27FC236}">
                  <a16:creationId xmlns:a16="http://schemas.microsoft.com/office/drawing/2014/main" id="{7E71FF76-0C0F-D5ED-3D59-9C354DC2156C}"/>
                </a:ext>
              </a:extLst>
            </p:cNvPr>
            <p:cNvSpPr>
              <a:spLocks noChangeArrowheads="1"/>
            </p:cNvSpPr>
            <p:nvPr/>
          </p:nvSpPr>
          <p:spPr bwMode="auto">
            <a:xfrm>
              <a:off x="2407550" y="1743300"/>
              <a:ext cx="974050" cy="50725"/>
            </a:xfrm>
            <a:custGeom>
              <a:avLst/>
              <a:gdLst>
                <a:gd name="T0" fmla="*/ 0 w 38962"/>
                <a:gd name="T1" fmla="*/ 0 h 2029"/>
                <a:gd name="T2" fmla="*/ 38962 w 38962"/>
                <a:gd name="T3" fmla="*/ 2029 h 2029"/>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69" name="Google Shape;551;p45">
              <a:extLst>
                <a:ext uri="{FF2B5EF4-FFF2-40B4-BE49-F238E27FC236}">
                  <a16:creationId xmlns:a16="http://schemas.microsoft.com/office/drawing/2014/main" id="{95E39175-866D-2CC5-4120-22A7E962BC34}"/>
                </a:ext>
              </a:extLst>
            </p:cNvPr>
            <p:cNvSpPr>
              <a:spLocks noChangeArrowheads="1"/>
            </p:cNvSpPr>
            <p:nvPr/>
          </p:nvSpPr>
          <p:spPr bwMode="auto">
            <a:xfrm>
              <a:off x="737200" y="1742675"/>
              <a:ext cx="1151675" cy="51350"/>
            </a:xfrm>
            <a:custGeom>
              <a:avLst/>
              <a:gdLst>
                <a:gd name="T0" fmla="*/ 0 w 46067"/>
                <a:gd name="T1" fmla="*/ 0 h 2054"/>
                <a:gd name="T2" fmla="*/ 46067 w 46067"/>
                <a:gd name="T3" fmla="*/ 2054 h 2054"/>
              </a:gdLst>
              <a:ahLst/>
              <a:cxnLst/>
              <a:rect l="T0" t="T1" r="T2" b="T3"/>
              <a:pathLst/>
            </a:custGeom>
            <a:solidFill>
              <a:srgbClr val="665752"/>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0" name="Google Shape;552;p45">
              <a:extLst>
                <a:ext uri="{FF2B5EF4-FFF2-40B4-BE49-F238E27FC236}">
                  <a16:creationId xmlns:a16="http://schemas.microsoft.com/office/drawing/2014/main" id="{2CB92848-6C39-5DB9-76B0-1453BEDE7BDE}"/>
                </a:ext>
              </a:extLst>
            </p:cNvPr>
            <p:cNvSpPr>
              <a:spLocks noChangeArrowheads="1"/>
            </p:cNvSpPr>
            <p:nvPr/>
          </p:nvSpPr>
          <p:spPr bwMode="auto">
            <a:xfrm>
              <a:off x="1599475" y="1408275"/>
              <a:ext cx="254375" cy="58400"/>
            </a:xfrm>
            <a:custGeom>
              <a:avLst/>
              <a:gdLst>
                <a:gd name="T0" fmla="*/ 0 w 10175"/>
                <a:gd name="T1" fmla="*/ 0 h 2336"/>
                <a:gd name="T2" fmla="*/ 10175 w 10175"/>
                <a:gd name="T3" fmla="*/ 2336 h 2336"/>
              </a:gdLst>
              <a:ahLst/>
              <a:cxnLst/>
              <a:rect l="T0" t="T1" r="T2" b="T3"/>
              <a:pathLst/>
            </a:custGeom>
            <a:solidFill>
              <a:srgbClr val="986E2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1" name="Google Shape;553;p45">
              <a:extLst>
                <a:ext uri="{FF2B5EF4-FFF2-40B4-BE49-F238E27FC236}">
                  <a16:creationId xmlns:a16="http://schemas.microsoft.com/office/drawing/2014/main" id="{90468E0F-519C-5D39-C26B-CD5412BEE631}"/>
                </a:ext>
              </a:extLst>
            </p:cNvPr>
            <p:cNvSpPr>
              <a:spLocks noChangeArrowheads="1"/>
            </p:cNvSpPr>
            <p:nvPr/>
          </p:nvSpPr>
          <p:spPr bwMode="auto">
            <a:xfrm>
              <a:off x="2379200" y="1443025"/>
              <a:ext cx="1288450" cy="137775"/>
            </a:xfrm>
            <a:custGeom>
              <a:avLst/>
              <a:gdLst>
                <a:gd name="T0" fmla="*/ 0 w 51538"/>
                <a:gd name="T1" fmla="*/ 0 h 5511"/>
                <a:gd name="T2" fmla="*/ 51538 w 51538"/>
                <a:gd name="T3" fmla="*/ 5511 h 551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2" name="Google Shape;554;p45">
              <a:extLst>
                <a:ext uri="{FF2B5EF4-FFF2-40B4-BE49-F238E27FC236}">
                  <a16:creationId xmlns:a16="http://schemas.microsoft.com/office/drawing/2014/main" id="{4487ECE4-66F5-BB2B-C13F-E33CAF5A90D3}"/>
                </a:ext>
              </a:extLst>
            </p:cNvPr>
            <p:cNvSpPr>
              <a:spLocks noChangeArrowheads="1"/>
            </p:cNvSpPr>
            <p:nvPr/>
          </p:nvSpPr>
          <p:spPr bwMode="auto">
            <a:xfrm>
              <a:off x="2378375" y="1542675"/>
              <a:ext cx="803925" cy="105800"/>
            </a:xfrm>
            <a:custGeom>
              <a:avLst/>
              <a:gdLst>
                <a:gd name="T0" fmla="*/ 0 w 32157"/>
                <a:gd name="T1" fmla="*/ 0 h 4232"/>
                <a:gd name="T2" fmla="*/ 32157 w 32157"/>
                <a:gd name="T3" fmla="*/ 4232 h 423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3" name="Google Shape;555;p45">
              <a:extLst>
                <a:ext uri="{FF2B5EF4-FFF2-40B4-BE49-F238E27FC236}">
                  <a16:creationId xmlns:a16="http://schemas.microsoft.com/office/drawing/2014/main" id="{A29B110D-8A10-9847-3B77-F208C475D350}"/>
                </a:ext>
              </a:extLst>
            </p:cNvPr>
            <p:cNvSpPr>
              <a:spLocks noChangeArrowheads="1"/>
            </p:cNvSpPr>
            <p:nvPr/>
          </p:nvSpPr>
          <p:spPr bwMode="auto">
            <a:xfrm>
              <a:off x="2468425" y="1639000"/>
              <a:ext cx="633825" cy="61175"/>
            </a:xfrm>
            <a:custGeom>
              <a:avLst/>
              <a:gdLst>
                <a:gd name="T0" fmla="*/ 0 w 25353"/>
                <a:gd name="T1" fmla="*/ 0 h 2447"/>
                <a:gd name="T2" fmla="*/ 25353 w 25353"/>
                <a:gd name="T3" fmla="*/ 2447 h 244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4" name="Google Shape;556;p45">
              <a:extLst>
                <a:ext uri="{FF2B5EF4-FFF2-40B4-BE49-F238E27FC236}">
                  <a16:creationId xmlns:a16="http://schemas.microsoft.com/office/drawing/2014/main" id="{C8A7A131-C6BD-27B8-B036-1CE06E922B38}"/>
                </a:ext>
              </a:extLst>
            </p:cNvPr>
            <p:cNvSpPr>
              <a:spLocks noChangeArrowheads="1"/>
            </p:cNvSpPr>
            <p:nvPr/>
          </p:nvSpPr>
          <p:spPr bwMode="auto">
            <a:xfrm>
              <a:off x="778900" y="1406350"/>
              <a:ext cx="867300" cy="134550"/>
            </a:xfrm>
            <a:custGeom>
              <a:avLst/>
              <a:gdLst>
                <a:gd name="T0" fmla="*/ 0 w 34692"/>
                <a:gd name="T1" fmla="*/ 0 h 5382"/>
                <a:gd name="T2" fmla="*/ 34692 w 34692"/>
                <a:gd name="T3" fmla="*/ 5382 h 538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5" name="Google Shape;557;p45">
              <a:extLst>
                <a:ext uri="{FF2B5EF4-FFF2-40B4-BE49-F238E27FC236}">
                  <a16:creationId xmlns:a16="http://schemas.microsoft.com/office/drawing/2014/main" id="{EC3F9B53-A1FB-4143-D99B-94A45EBBDEA1}"/>
                </a:ext>
              </a:extLst>
            </p:cNvPr>
            <p:cNvSpPr>
              <a:spLocks noChangeArrowheads="1"/>
            </p:cNvSpPr>
            <p:nvPr/>
          </p:nvSpPr>
          <p:spPr bwMode="auto">
            <a:xfrm>
              <a:off x="942350" y="1591700"/>
              <a:ext cx="656850" cy="60100"/>
            </a:xfrm>
            <a:custGeom>
              <a:avLst/>
              <a:gdLst>
                <a:gd name="T0" fmla="*/ 0 w 26274"/>
                <a:gd name="T1" fmla="*/ 0 h 2404"/>
                <a:gd name="T2" fmla="*/ 26274 w 26274"/>
                <a:gd name="T3" fmla="*/ 2404 h 2404"/>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6" name="Google Shape;558;p45">
              <a:extLst>
                <a:ext uri="{FF2B5EF4-FFF2-40B4-BE49-F238E27FC236}">
                  <a16:creationId xmlns:a16="http://schemas.microsoft.com/office/drawing/2014/main" id="{D0256521-0858-CB23-7D1E-2C8317706050}"/>
                </a:ext>
              </a:extLst>
            </p:cNvPr>
            <p:cNvSpPr>
              <a:spLocks noChangeArrowheads="1"/>
            </p:cNvSpPr>
            <p:nvPr/>
          </p:nvSpPr>
          <p:spPr bwMode="auto">
            <a:xfrm>
              <a:off x="1032400" y="1680500"/>
              <a:ext cx="567100" cy="37175"/>
            </a:xfrm>
            <a:custGeom>
              <a:avLst/>
              <a:gdLst>
                <a:gd name="T0" fmla="*/ 0 w 22684"/>
                <a:gd name="T1" fmla="*/ 0 h 1487"/>
                <a:gd name="T2" fmla="*/ 22684 w 22684"/>
                <a:gd name="T3" fmla="*/ 1487 h 1487"/>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7" name="Google Shape;559;p45">
              <a:extLst>
                <a:ext uri="{FF2B5EF4-FFF2-40B4-BE49-F238E27FC236}">
                  <a16:creationId xmlns:a16="http://schemas.microsoft.com/office/drawing/2014/main" id="{387359C3-F8C2-1862-E88B-B3036C623EC0}"/>
                </a:ext>
              </a:extLst>
            </p:cNvPr>
            <p:cNvSpPr>
              <a:spLocks noChangeArrowheads="1"/>
            </p:cNvSpPr>
            <p:nvPr/>
          </p:nvSpPr>
          <p:spPr bwMode="auto">
            <a:xfrm>
              <a:off x="1129150" y="1514125"/>
              <a:ext cx="466175" cy="41775"/>
            </a:xfrm>
            <a:custGeom>
              <a:avLst/>
              <a:gdLst>
                <a:gd name="T0" fmla="*/ 0 w 18647"/>
                <a:gd name="T1" fmla="*/ 0 h 1671"/>
                <a:gd name="T2" fmla="*/ 18647 w 18647"/>
                <a:gd name="T3" fmla="*/ 1671 h 1671"/>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8" name="Google Shape;560;p45">
              <a:extLst>
                <a:ext uri="{FF2B5EF4-FFF2-40B4-BE49-F238E27FC236}">
                  <a16:creationId xmlns:a16="http://schemas.microsoft.com/office/drawing/2014/main" id="{E1741553-EE91-FBD0-B5A8-49F818435C90}"/>
                </a:ext>
              </a:extLst>
            </p:cNvPr>
            <p:cNvSpPr>
              <a:spLocks noChangeArrowheads="1"/>
            </p:cNvSpPr>
            <p:nvPr/>
          </p:nvSpPr>
          <p:spPr bwMode="auto">
            <a:xfrm>
              <a:off x="1842150" y="1444125"/>
              <a:ext cx="217675" cy="149300"/>
            </a:xfrm>
            <a:custGeom>
              <a:avLst/>
              <a:gdLst>
                <a:gd name="T0" fmla="*/ 0 w 8707"/>
                <a:gd name="T1" fmla="*/ 0 h 5972"/>
                <a:gd name="T2" fmla="*/ 8707 w 8707"/>
                <a:gd name="T3" fmla="*/ 5972 h 5972"/>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79" name="Google Shape;561;p45">
              <a:extLst>
                <a:ext uri="{FF2B5EF4-FFF2-40B4-BE49-F238E27FC236}">
                  <a16:creationId xmlns:a16="http://schemas.microsoft.com/office/drawing/2014/main" id="{B3476393-5FFF-3A47-9F07-16888A0B59C3}"/>
                </a:ext>
              </a:extLst>
            </p:cNvPr>
            <p:cNvSpPr>
              <a:spLocks noChangeArrowheads="1"/>
            </p:cNvSpPr>
            <p:nvPr/>
          </p:nvSpPr>
          <p:spPr bwMode="auto">
            <a:xfrm>
              <a:off x="1655350" y="1686825"/>
              <a:ext cx="140125" cy="31700"/>
            </a:xfrm>
            <a:custGeom>
              <a:avLst/>
              <a:gdLst>
                <a:gd name="T0" fmla="*/ 0 w 5605"/>
                <a:gd name="T1" fmla="*/ 0 h 1268"/>
                <a:gd name="T2" fmla="*/ 5605 w 5605"/>
                <a:gd name="T3" fmla="*/ 1268 h 1268"/>
              </a:gdLst>
              <a:ahLst/>
              <a:cxnLst/>
              <a:rect l="T0" t="T1" r="T2" b="T3"/>
              <a:pathLst/>
            </a:custGeom>
            <a:solidFill>
              <a:srgbClr val="95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0" name="Google Shape;562;p45">
              <a:extLst>
                <a:ext uri="{FF2B5EF4-FFF2-40B4-BE49-F238E27FC236}">
                  <a16:creationId xmlns:a16="http://schemas.microsoft.com/office/drawing/2014/main" id="{DD836E1B-AB89-6362-4D3C-4470A0AA01B7}"/>
                </a:ext>
              </a:extLst>
            </p:cNvPr>
            <p:cNvSpPr>
              <a:spLocks noChangeArrowheads="1"/>
            </p:cNvSpPr>
            <p:nvPr/>
          </p:nvSpPr>
          <p:spPr bwMode="auto">
            <a:xfrm>
              <a:off x="1352625" y="0"/>
              <a:ext cx="2090700" cy="1606775"/>
            </a:xfrm>
            <a:custGeom>
              <a:avLst/>
              <a:gdLst>
                <a:gd name="T0" fmla="*/ 0 w 83628"/>
                <a:gd name="T1" fmla="*/ 0 h 64271"/>
                <a:gd name="T2" fmla="*/ 83628 w 83628"/>
                <a:gd name="T3" fmla="*/ 64271 h 64271"/>
              </a:gdLst>
              <a:ahLst/>
              <a:cxnLst/>
              <a:rect l="T0" t="T1" r="T2" b="T3"/>
              <a:pathLst/>
            </a:cu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1" name="Google Shape;563;p45">
              <a:extLst>
                <a:ext uri="{FF2B5EF4-FFF2-40B4-BE49-F238E27FC236}">
                  <a16:creationId xmlns:a16="http://schemas.microsoft.com/office/drawing/2014/main" id="{2480A46B-FF6D-EE5D-D886-97789305E0D6}"/>
                </a:ext>
              </a:extLst>
            </p:cNvPr>
            <p:cNvSpPr>
              <a:spLocks noChangeArrowheads="1"/>
            </p:cNvSpPr>
            <p:nvPr/>
          </p:nvSpPr>
          <p:spPr bwMode="auto">
            <a:xfrm>
              <a:off x="727200" y="608525"/>
              <a:ext cx="1384325" cy="812575"/>
            </a:xfrm>
            <a:custGeom>
              <a:avLst/>
              <a:gdLst>
                <a:gd name="T0" fmla="*/ 0 w 55373"/>
                <a:gd name="T1" fmla="*/ 0 h 32503"/>
                <a:gd name="T2" fmla="*/ 55373 w 55373"/>
                <a:gd name="T3" fmla="*/ 32503 h 32503"/>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2" name="Google Shape;564;p45">
              <a:extLst>
                <a:ext uri="{FF2B5EF4-FFF2-40B4-BE49-F238E27FC236}">
                  <a16:creationId xmlns:a16="http://schemas.microsoft.com/office/drawing/2014/main" id="{8B389B51-C2CE-A61A-23AB-D5A7AC24F410}"/>
                </a:ext>
              </a:extLst>
            </p:cNvPr>
            <p:cNvSpPr>
              <a:spLocks noChangeArrowheads="1"/>
            </p:cNvSpPr>
            <p:nvPr/>
          </p:nvSpPr>
          <p:spPr bwMode="auto">
            <a:xfrm>
              <a:off x="447000" y="1116275"/>
              <a:ext cx="1722075" cy="527425"/>
            </a:xfrm>
            <a:custGeom>
              <a:avLst/>
              <a:gdLst>
                <a:gd name="T0" fmla="*/ 0 w 68883"/>
                <a:gd name="T1" fmla="*/ 0 h 21097"/>
                <a:gd name="T2" fmla="*/ 68883 w 68883"/>
                <a:gd name="T3" fmla="*/ 21097 h 21097"/>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3" name="Google Shape;565;p45">
              <a:extLst>
                <a:ext uri="{FF2B5EF4-FFF2-40B4-BE49-F238E27FC236}">
                  <a16:creationId xmlns:a16="http://schemas.microsoft.com/office/drawing/2014/main" id="{47FE4607-2785-3865-F6B3-6A75DF7360C2}"/>
                </a:ext>
              </a:extLst>
            </p:cNvPr>
            <p:cNvSpPr>
              <a:spLocks noChangeArrowheads="1"/>
            </p:cNvSpPr>
            <p:nvPr/>
          </p:nvSpPr>
          <p:spPr bwMode="auto">
            <a:xfrm>
              <a:off x="1128300" y="318325"/>
              <a:ext cx="1082475" cy="1322650"/>
            </a:xfrm>
            <a:custGeom>
              <a:avLst/>
              <a:gdLst>
                <a:gd name="T0" fmla="*/ 0 w 43299"/>
                <a:gd name="T1" fmla="*/ 0 h 52906"/>
                <a:gd name="T2" fmla="*/ 43299 w 43299"/>
                <a:gd name="T3" fmla="*/ 52906 h 52906"/>
              </a:gdLst>
              <a:ahLst/>
              <a:cxnLst/>
              <a:rect l="T0" t="T1" r="T2" b="T3"/>
              <a:pathLst/>
            </a:custGeom>
            <a:solidFill>
              <a:srgbClr val="F7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4" name="Google Shape;566;p45">
              <a:extLst>
                <a:ext uri="{FF2B5EF4-FFF2-40B4-BE49-F238E27FC236}">
                  <a16:creationId xmlns:a16="http://schemas.microsoft.com/office/drawing/2014/main" id="{05FDC8F7-497D-A1BB-BD6C-0070494A479B}"/>
                </a:ext>
              </a:extLst>
            </p:cNvPr>
            <p:cNvSpPr>
              <a:spLocks noChangeArrowheads="1"/>
            </p:cNvSpPr>
            <p:nvPr/>
          </p:nvSpPr>
          <p:spPr bwMode="auto">
            <a:xfrm>
              <a:off x="2211575" y="1055200"/>
              <a:ext cx="1623700" cy="595800"/>
            </a:xfrm>
            <a:custGeom>
              <a:avLst/>
              <a:gdLst>
                <a:gd name="T0" fmla="*/ 0 w 64948"/>
                <a:gd name="T1" fmla="*/ 0 h 23832"/>
                <a:gd name="T2" fmla="*/ 64948 w 64948"/>
                <a:gd name="T3" fmla="*/ 23832 h 23832"/>
              </a:gdLst>
              <a:ahLst/>
              <a:cxnLst/>
              <a:rect l="T0" t="T1" r="T2" b="T3"/>
              <a:pathLst/>
            </a:custGeom>
            <a:solidFill>
              <a:srgbClr val="F6F7E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5" name="Google Shape;567;p45">
              <a:extLst>
                <a:ext uri="{FF2B5EF4-FFF2-40B4-BE49-F238E27FC236}">
                  <a16:creationId xmlns:a16="http://schemas.microsoft.com/office/drawing/2014/main" id="{D7AA84EA-69DF-65BD-BB41-BBD45298972D}"/>
                </a:ext>
              </a:extLst>
            </p:cNvPr>
            <p:cNvSpPr>
              <a:spLocks noChangeArrowheads="1"/>
            </p:cNvSpPr>
            <p:nvPr/>
          </p:nvSpPr>
          <p:spPr bwMode="auto">
            <a:xfrm>
              <a:off x="1669525" y="1659500"/>
              <a:ext cx="103425" cy="42225"/>
            </a:xfrm>
            <a:custGeom>
              <a:avLst/>
              <a:gdLst>
                <a:gd name="T0" fmla="*/ 0 w 4137"/>
                <a:gd name="T1" fmla="*/ 0 h 1689"/>
                <a:gd name="T2" fmla="*/ 4137 w 4137"/>
                <a:gd name="T3" fmla="*/ 1689 h 1689"/>
              </a:gdLst>
              <a:ahLst/>
              <a:cxnLst/>
              <a:rect l="T0" t="T1" r="T2" b="T3"/>
              <a:pathLst/>
            </a:custGeom>
            <a:solidFill>
              <a:srgbClr val="CDB098"/>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6" name="Google Shape;568;p45">
              <a:extLst>
                <a:ext uri="{FF2B5EF4-FFF2-40B4-BE49-F238E27FC236}">
                  <a16:creationId xmlns:a16="http://schemas.microsoft.com/office/drawing/2014/main" id="{13859C72-BEBE-E1A5-C92B-96894BCEE6E2}"/>
                </a:ext>
              </a:extLst>
            </p:cNvPr>
            <p:cNvSpPr>
              <a:spLocks noChangeArrowheads="1"/>
            </p:cNvSpPr>
            <p:nvPr/>
          </p:nvSpPr>
          <p:spPr bwMode="auto">
            <a:xfrm>
              <a:off x="723850" y="505125"/>
              <a:ext cx="1508600" cy="1140000"/>
            </a:xfrm>
            <a:custGeom>
              <a:avLst/>
              <a:gdLst>
                <a:gd name="T0" fmla="*/ 0 w 60344"/>
                <a:gd name="T1" fmla="*/ 0 h 45600"/>
                <a:gd name="T2" fmla="*/ 60344 w 60344"/>
                <a:gd name="T3" fmla="*/ 45600 h 45600"/>
              </a:gdLst>
              <a:ahLst/>
              <a:cxnLst/>
              <a:rect l="T0" t="T1" r="T2" b="T3"/>
              <a:pathLst/>
            </a:custGeom>
            <a:solidFill>
              <a:srgbClr val="AD9680"/>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sp>
          <p:nvSpPr>
            <p:cNvPr id="10287" name="Google Shape;569;p45">
              <a:extLst>
                <a:ext uri="{FF2B5EF4-FFF2-40B4-BE49-F238E27FC236}">
                  <a16:creationId xmlns:a16="http://schemas.microsoft.com/office/drawing/2014/main" id="{AAFF67F3-0C11-8893-1393-E79782485F23}"/>
                </a:ext>
              </a:extLst>
            </p:cNvPr>
            <p:cNvSpPr>
              <a:spLocks noChangeArrowheads="1"/>
            </p:cNvSpPr>
            <p:nvPr/>
          </p:nvSpPr>
          <p:spPr bwMode="auto">
            <a:xfrm>
              <a:off x="1348550" y="264975"/>
              <a:ext cx="1562725" cy="1385775"/>
            </a:xfrm>
            <a:custGeom>
              <a:avLst/>
              <a:gdLst>
                <a:gd name="T0" fmla="*/ 0 w 62509"/>
                <a:gd name="T1" fmla="*/ 0 h 55431"/>
                <a:gd name="T2" fmla="*/ 62509 w 62509"/>
                <a:gd name="T3" fmla="*/ 55431 h 55431"/>
              </a:gdLst>
              <a:ahLst/>
              <a:cxnLst/>
              <a:rect l="T0" t="T1" r="T2" b="T3"/>
              <a:pathLst/>
            </a:custGeom>
            <a:solidFill>
              <a:srgbClr val="92806D"/>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lIns="121900" tIns="121900" rIns="121900" bIns="1219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endParaRPr>
            </a:p>
          </p:txBody>
        </p:sp>
      </p:grpSp>
      <p:sp>
        <p:nvSpPr>
          <p:cNvPr id="2" name="Title 1">
            <a:extLst>
              <a:ext uri="{FF2B5EF4-FFF2-40B4-BE49-F238E27FC236}">
                <a16:creationId xmlns:a16="http://schemas.microsoft.com/office/drawing/2014/main" id="{93CB96F0-15B6-90C2-9E66-9CEB7CFD15D9}"/>
              </a:ext>
            </a:extLst>
          </p:cNvPr>
          <p:cNvSpPr txBox="1">
            <a:spLocks/>
          </p:cNvSpPr>
          <p:nvPr/>
        </p:nvSpPr>
        <p:spPr bwMode="auto">
          <a:xfrm>
            <a:off x="3320652" y="4495442"/>
            <a:ext cx="4620584" cy="69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97500"/>
          </a:bodyPr>
          <a:lstStyle>
            <a:lvl1pPr algn="ctr" rtl="0" fontAlgn="base">
              <a:spcBef>
                <a:spcPct val="0"/>
              </a:spcBef>
              <a:spcAft>
                <a:spcPct val="0"/>
              </a:spcAft>
              <a:defRPr sz="6000" kern="1200">
                <a:solidFill>
                  <a:schemeClr val="tx1"/>
                </a:solidFill>
                <a:latin typeface="+mj-lt"/>
                <a:ea typeface="+mj-ea"/>
                <a:cs typeface="+mj-cs"/>
                <a:sym typeface="Arial" panose="020B0604020202020204" pitchFamily="34" charset="0"/>
              </a:defRPr>
            </a:lvl1pPr>
            <a:lvl2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2pPr>
            <a:lvl3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3pPr>
            <a:lvl4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4pPr>
            <a:lvl5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pPr>
              <a:lnSpc>
                <a:spcPct val="90000"/>
              </a:lnSpc>
            </a:pPr>
            <a:r>
              <a:rPr lang="vi-VN" sz="4400" b="1" dirty="0">
                <a:solidFill>
                  <a:srgbClr val="C00000"/>
                </a:solidFill>
              </a:rPr>
              <a:t>1. Tác giả</a:t>
            </a:r>
            <a:endParaRPr lang="en-US" sz="4400" b="1" dirty="0">
              <a:solidFill>
                <a:srgbClr val="C00000"/>
              </a:solidFill>
            </a:endParaRPr>
          </a:p>
        </p:txBody>
      </p:sp>
      <p:sp>
        <p:nvSpPr>
          <p:cNvPr id="3" name="Title 1">
            <a:extLst>
              <a:ext uri="{FF2B5EF4-FFF2-40B4-BE49-F238E27FC236}">
                <a16:creationId xmlns:a16="http://schemas.microsoft.com/office/drawing/2014/main" id="{C79831BB-9B47-EF98-B1B8-867C9A730DBC}"/>
              </a:ext>
            </a:extLst>
          </p:cNvPr>
          <p:cNvSpPr txBox="1">
            <a:spLocks/>
          </p:cNvSpPr>
          <p:nvPr/>
        </p:nvSpPr>
        <p:spPr bwMode="auto">
          <a:xfrm>
            <a:off x="3909529" y="5200535"/>
            <a:ext cx="3926695" cy="10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vert="horz" wrap="square" lIns="91425" tIns="91425" rIns="91425" bIns="91425" numCol="1" anchor="ctr" anchorCtr="0" compatLnSpc="1">
            <a:prstTxWarp prst="textNoShape">
              <a:avLst/>
            </a:prstTxWarp>
            <a:normAutofit/>
          </a:bodyPr>
          <a:lstStyle>
            <a:lvl1pPr algn="ctr" rtl="0" fontAlgn="base">
              <a:spcBef>
                <a:spcPct val="0"/>
              </a:spcBef>
              <a:spcAft>
                <a:spcPct val="0"/>
              </a:spcAft>
              <a:defRPr sz="6000" kern="1200">
                <a:solidFill>
                  <a:schemeClr val="tx1"/>
                </a:solidFill>
                <a:latin typeface="+mj-lt"/>
                <a:ea typeface="+mj-ea"/>
                <a:cs typeface="+mj-cs"/>
                <a:sym typeface="Arial" panose="020B0604020202020204" pitchFamily="34" charset="0"/>
              </a:defRPr>
            </a:lvl1pPr>
            <a:lvl2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2pPr>
            <a:lvl3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3pPr>
            <a:lvl4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4pPr>
            <a:lvl5pPr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a:latin typeface="Arial" panose="020B0604020202020204" pitchFamily="34" charset="0"/>
                <a:cs typeface="Arial" panose="020B0604020202020204" pitchFamily="34" charset="0"/>
                <a:sym typeface="Arial" panose="020B0604020202020204" pitchFamily="34" charset="0"/>
              </a:defRPr>
            </a:lvl9pPr>
          </a:lstStyle>
          <a:p>
            <a:r>
              <a:rPr lang="vi-VN" sz="4000" b="1">
                <a:solidFill>
                  <a:srgbClr val="C00000"/>
                </a:solidFill>
              </a:rPr>
              <a:t>2. Văn bản</a:t>
            </a:r>
            <a:endParaRPr lang="en-US" sz="4000" b="1" dirty="0">
              <a:solidFill>
                <a:srgbClr val="C00000"/>
              </a:solidFill>
            </a:endParaRPr>
          </a:p>
        </p:txBody>
      </p:sp>
      <p:sp>
        <p:nvSpPr>
          <p:cNvPr id="4" name="TextBox 3">
            <a:extLst>
              <a:ext uri="{FF2B5EF4-FFF2-40B4-BE49-F238E27FC236}">
                <a16:creationId xmlns:a16="http://schemas.microsoft.com/office/drawing/2014/main" id="{E456F260-84FA-D390-B03D-E1ECFA34AC53}"/>
              </a:ext>
            </a:extLst>
          </p:cNvPr>
          <p:cNvSpPr txBox="1"/>
          <p:nvPr/>
        </p:nvSpPr>
        <p:spPr>
          <a:xfrm>
            <a:off x="8082494" y="1375973"/>
            <a:ext cx="3120933" cy="2677656"/>
          </a:xfrm>
          <a:prstGeom prst="rect">
            <a:avLst/>
          </a:prstGeom>
          <a:noFill/>
        </p:spPr>
        <p:txBody>
          <a:bodyPr wrap="square" rtlCol="0">
            <a:spAutoFit/>
          </a:bodyPr>
          <a:lstStyle/>
          <a:p>
            <a:pPr algn="ctr"/>
            <a:r>
              <a:rPr lang="vi-VN" sz="2800" dirty="0"/>
              <a:t>HÃY TRÌNH BÀY HIỂU BIẾT CỦA EM VỀ NGUYỄN HUY THIỆP VÀ TRUYỆN MUỐI CỦA RỪNG?</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0245"/>
                                        </p:tgtEl>
                                        <p:attrNameLst>
                                          <p:attrName>style.visibility</p:attrName>
                                        </p:attrNameLst>
                                      </p:cBhvr>
                                      <p:to>
                                        <p:strVal val="visible"/>
                                      </p:to>
                                    </p:set>
                                    <p:animEffect>
                                      <p:cBhvr>
                                        <p:cTn id="7"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ldLvl="0" autoUpdateAnimBg="0"/>
    </p:bldLst>
  </p:timing>
</p:sld>
</file>

<file path=ppt/theme/theme1.xml><?xml version="1.0" encoding="utf-8"?>
<a:theme xmlns:a="http://schemas.openxmlformats.org/drawingml/2006/main" name="Generation of '27 by Slidesgo">
  <a:themeElements>
    <a:clrScheme name="">
      <a:dk1>
        <a:srgbClr val="000000"/>
      </a:dk1>
      <a:lt1>
        <a:srgbClr val="FFFFFF"/>
      </a:lt1>
      <a:dk2>
        <a:srgbClr val="E0DAC8"/>
      </a:dk2>
      <a:lt2>
        <a:srgbClr val="7F694C"/>
      </a:lt2>
      <a:accent1>
        <a:srgbClr val="E7D8AC"/>
      </a:accent1>
      <a:accent2>
        <a:srgbClr val="BEB296"/>
      </a:accent2>
      <a:accent3>
        <a:srgbClr val="FFFFFF"/>
      </a:accent3>
      <a:accent4>
        <a:srgbClr val="000000"/>
      </a:accent4>
      <a:accent5>
        <a:srgbClr val="F1E9D2"/>
      </a:accent5>
      <a:accent6>
        <a:srgbClr val="ACA187"/>
      </a:accent6>
      <a:hlink>
        <a:srgbClr val="7F694C"/>
      </a:hlink>
      <a:folHlink>
        <a:srgbClr val="0097A7"/>
      </a:folHlink>
    </a:clrScheme>
    <a:fontScheme name="Generation of '27 by Slidesg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21900" tIns="121900" rIns="121900" bIns="1219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21900" tIns="121900" rIns="121900" bIns="1219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1222</TotalTime>
  <Words>2218</Words>
  <Application>Microsoft Office PowerPoint</Application>
  <PresentationFormat>Widescreen</PresentationFormat>
  <Paragraphs>176</Paragraphs>
  <Slides>27</Slides>
  <Notes>21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字魂27号-布丁体</vt:lpstr>
      <vt:lpstr>Aptos</vt:lpstr>
      <vt:lpstr>Arial</vt:lpstr>
      <vt:lpstr>Arial</vt:lpstr>
      <vt:lpstr>Bahnschrift SemiLight Condensed</vt:lpstr>
      <vt:lpstr>Calibri</vt:lpstr>
      <vt:lpstr>Calibri Light</vt:lpstr>
      <vt:lpstr>Cambria</vt:lpstr>
      <vt:lpstr>Courier New</vt:lpstr>
      <vt:lpstr>Open Sans</vt:lpstr>
      <vt:lpstr>Roboto</vt:lpstr>
      <vt:lpstr>Times New Roman</vt:lpstr>
      <vt:lpstr>Wingdings</vt:lpstr>
      <vt:lpstr>Generation of '27 by Slidesgo</vt:lpstr>
      <vt:lpstr>MUỐI CỦA RỪNG </vt:lpstr>
      <vt:lpstr>HOẠT ĐỘNG KHỞI ĐỘNG</vt:lpstr>
      <vt:lpstr>PowerPoint Presentation</vt:lpstr>
      <vt:lpstr>PowerPoint Presentation</vt:lpstr>
      <vt:lpstr>Hãy trình bày suy nghĩ của em về những bức hình sau:</vt:lpstr>
      <vt:lpstr>PowerPoint Presentation</vt:lpstr>
      <vt:lpstr>PowerPoint Presentation</vt:lpstr>
      <vt:lpstr>PowerPoint Presentation</vt:lpstr>
      <vt:lpstr>I. Tìm hiểu chung</vt:lpstr>
      <vt:lpstr>1. Tác giả</vt:lpstr>
      <vt:lpstr>1. Tác giả</vt:lpstr>
      <vt:lpstr>Nguyễn Huy Thiệp</vt:lpstr>
      <vt:lpstr>PowerPoint Presentation</vt:lpstr>
      <vt:lpstr>2. Văn bản “Muối của rừng”</vt:lpstr>
      <vt:lpstr>2. Văn bản</vt:lpstr>
      <vt:lpstr>PowerPoint Presentation</vt:lpstr>
      <vt:lpstr>PowerPoint Presentation</vt:lpstr>
      <vt:lpstr>1. Nhân vật ông Diểu</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dc:creator>
  <cp:lastModifiedBy>ASUS</cp:lastModifiedBy>
  <cp:revision>18</cp:revision>
  <dcterms:created xsi:type="dcterms:W3CDTF">2024-07-08T11:55:05Z</dcterms:created>
  <dcterms:modified xsi:type="dcterms:W3CDTF">2024-10-12T12:45:12Z</dcterms:modified>
</cp:coreProperties>
</file>