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4"/>
  </p:notesMasterIdLst>
  <p:sldIdLst>
    <p:sldId id="258" r:id="rId2"/>
    <p:sldId id="257" r:id="rId3"/>
    <p:sldId id="256" r:id="rId4"/>
    <p:sldId id="412" r:id="rId5"/>
    <p:sldId id="375" r:id="rId6"/>
    <p:sldId id="442" r:id="rId7"/>
    <p:sldId id="377" r:id="rId8"/>
    <p:sldId id="378" r:id="rId9"/>
    <p:sldId id="379" r:id="rId10"/>
    <p:sldId id="380" r:id="rId11"/>
    <p:sldId id="416" r:id="rId12"/>
    <p:sldId id="414" r:id="rId13"/>
    <p:sldId id="415" r:id="rId14"/>
    <p:sldId id="364" r:id="rId15"/>
    <p:sldId id="260" r:id="rId16"/>
    <p:sldId id="413" r:id="rId17"/>
    <p:sldId id="273" r:id="rId18"/>
    <p:sldId id="269" r:id="rId19"/>
    <p:sldId id="264" r:id="rId20"/>
    <p:sldId id="418" r:id="rId21"/>
    <p:sldId id="285" r:id="rId22"/>
    <p:sldId id="417" r:id="rId23"/>
    <p:sldId id="447" r:id="rId24"/>
    <p:sldId id="428" r:id="rId25"/>
    <p:sldId id="274" r:id="rId26"/>
    <p:sldId id="421" r:id="rId27"/>
    <p:sldId id="439" r:id="rId28"/>
    <p:sldId id="440" r:id="rId29"/>
    <p:sldId id="391" r:id="rId30"/>
    <p:sldId id="429" r:id="rId31"/>
    <p:sldId id="438" r:id="rId32"/>
    <p:sldId id="411" r:id="rId33"/>
    <p:sldId id="423" r:id="rId34"/>
    <p:sldId id="425" r:id="rId35"/>
    <p:sldId id="427" r:id="rId36"/>
    <p:sldId id="407" r:id="rId37"/>
    <p:sldId id="406" r:id="rId38"/>
    <p:sldId id="443" r:id="rId39"/>
    <p:sldId id="436" r:id="rId40"/>
    <p:sldId id="432" r:id="rId41"/>
    <p:sldId id="434" r:id="rId42"/>
    <p:sldId id="437" r:id="rId43"/>
    <p:sldId id="435" r:id="rId44"/>
    <p:sldId id="444" r:id="rId45"/>
    <p:sldId id="445" r:id="rId46"/>
    <p:sldId id="408" r:id="rId47"/>
    <p:sldId id="409" r:id="rId48"/>
    <p:sldId id="448" r:id="rId49"/>
    <p:sldId id="446" r:id="rId50"/>
    <p:sldId id="376" r:id="rId51"/>
    <p:sldId id="426" r:id="rId52"/>
    <p:sldId id="441" r:id="rId53"/>
  </p:sldIdLst>
  <p:sldSz cx="12192000" cy="6858000"/>
  <p:notesSz cx="6858000" cy="9144000"/>
  <p:embeddedFontLst>
    <p:embeddedFont>
      <p:font typeface="#9Slide03 SFU Futura_05" panose="020B0604020202020204" charset="0"/>
      <p:bold r:id="rId55"/>
    </p:embeddedFont>
    <p:embeddedFont>
      <p:font typeface="Bell MT" panose="02020503060305020303" pitchFamily="18" charset="0"/>
      <p:regular r:id="rId56"/>
      <p:bold r:id="rId57"/>
      <p:italic r:id="rId58"/>
    </p:embeddedFont>
    <p:embeddedFont>
      <p:font typeface="Curlz MT" panose="04040404050702020202" pitchFamily="82" charset="0"/>
      <p:regular r:id="rId59"/>
    </p:embeddedFont>
    <p:embeddedFont>
      <p:font typeface="DengXian" panose="02010600030101010101" pitchFamily="2" charset="-122"/>
      <p:regular r:id="rId60"/>
      <p:bold r:id="rId61"/>
    </p:embeddedFont>
    <p:embeddedFont>
      <p:font typeface="DengXian Light" panose="02010600030101010101" pitchFamily="2" charset="-122"/>
      <p:regular r:id="rId62"/>
    </p:embeddedFont>
    <p:embeddedFont>
      <p:font typeface="Roboto" panose="02000000000000000000" pitchFamily="2" charset="0"/>
      <p:regular r:id="rId63"/>
      <p:bold r:id="rId64"/>
      <p:italic r:id="rId65"/>
      <p:boldItalic r:id="rId66"/>
    </p:embeddedFont>
    <p:embeddedFont>
      <p:font typeface="Simplified Arabic" panose="02020603050405020304" pitchFamily="18" charset="-78"/>
      <p:regular r:id="rId67"/>
      <p:bold r:id="rId68"/>
    </p:embeddedFont>
    <p:embeddedFont>
      <p:font typeface="SVN-Clouds Caprice" panose="02000500000000000000" charset="0"/>
      <p:regular r:id="rId69"/>
    </p:embeddedFont>
    <p:embeddedFont>
      <p:font typeface="SVN-Cupcake" panose="02000506000000020004" charset="0"/>
      <p:regular r:id="rId70"/>
    </p:embeddedFont>
    <p:embeddedFont>
      <p:font typeface="字魂19号-行云飞白体" panose="020B0604020202020204" charset="0"/>
      <p:regular r:id="rId7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9B98"/>
    <a:srgbClr val="F8CBAD"/>
    <a:srgbClr val="5D3536"/>
    <a:srgbClr val="CE8C5F"/>
    <a:srgbClr val="483530"/>
    <a:srgbClr val="DC9B8F"/>
    <a:srgbClr val="FCD6CF"/>
    <a:srgbClr val="A34C3E"/>
    <a:srgbClr val="DA5D3F"/>
    <a:srgbClr val="F4B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8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font" Target="fonts/font16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7" Type="http://schemas.openxmlformats.org/officeDocument/2006/relationships/slide" Target="slides/slide6.xml"/><Relationship Id="rId71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EC153-A435-4536-97EB-86ABA2E18114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EF0DD3-15FF-4484-9915-C86442C57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299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1">
            <a:extLst>
              <a:ext uri="{FF2B5EF4-FFF2-40B4-BE49-F238E27FC236}">
                <a16:creationId xmlns:a16="http://schemas.microsoft.com/office/drawing/2014/main" id="{0D745008-6AA7-AA9A-1F7F-52AD0B9C7C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备注占位符 2">
            <a:extLst>
              <a:ext uri="{FF2B5EF4-FFF2-40B4-BE49-F238E27FC236}">
                <a16:creationId xmlns:a16="http://schemas.microsoft.com/office/drawing/2014/main" id="{06A8732B-F98E-693F-E09F-F4F0C7AA73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9156" name="灯片编号占位符 3">
            <a:extLst>
              <a:ext uri="{FF2B5EF4-FFF2-40B4-BE49-F238E27FC236}">
                <a16:creationId xmlns:a16="http://schemas.microsoft.com/office/drawing/2014/main" id="{BD5EE870-93BF-67A7-BB90-0D345B4E8B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905EFE5-210E-4A1B-9ABB-A4659A5B6CB5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AF6057-F991-4DF8-BC75-718A754F43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AD05BAD-1538-438C-B242-387C7CE20C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11A13A-8B5D-415A-803F-DEF824A58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053866-74F3-42FE-A6BE-18507C04F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CD96614-7274-466E-BC40-D51E6F8F2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3777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E29BF6-11C7-440A-B359-D3B2684C3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6A13C2C-72EE-4C4F-8365-D4C963C3A3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4033B1-A943-49A4-9AB2-7FC8A9827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2DACC8-DBBB-4303-80C4-C0192118B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522F92-6F83-4274-B857-7381AF626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576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4A9A3C5-4277-462B-8528-DD673E40DF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103AFCB-5C4C-445F-A0C4-2E47B8C4E4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E01C33A-CC67-4AB8-A068-4CE5CF677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54F584-95AE-40EE-A4A9-CCB6686F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1E9003-9F8E-454F-BF78-76928D05C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854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D5A054-8D83-49EF-ABC4-ABCD22D82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E8DB923-8511-45BA-8C0C-09DCC37CD8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CA80A2B-DFD4-410D-B424-1D69146A6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B32CF4-AA05-48A6-B9BC-D04B052E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5964F3-7965-48F6-A6F0-C6AD4C335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6357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AAE5B2-865B-4399-B330-81C494252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BFD347-9585-4F40-89E4-258FC7C58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2651CA-53FA-4F88-A262-A9AC6A536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1CC0E4-165D-4E35-93F6-8393DBB23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2A8E0DF-ACA1-4A46-A0FD-6EA47D272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964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A72849-5F0B-4AE2-9558-5A72DEE7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E3F51D0-6EF8-40BB-A245-EA87FCE424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682FAFE-D55C-4F82-B819-1E9720592A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7D5953-D271-424D-9B69-08D7A2CAB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29C8D6F-067C-4668-A1A9-4DBB390CB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6FF586F-5DD3-4B81-B2EF-38480FC8A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6167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7AEBC5-008F-4738-8BE5-7BE2A740E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7478B2-4366-4BD7-96AF-32B4470AE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8928DEC-2056-463C-B0F6-753AFD8533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AED03AC-35DD-4F86-AC03-4C797B15AD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F92C6B4-B117-4FC7-8F3B-D7BE6C180D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5BDF8F5-C230-4537-A45A-22C39AF87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9B97F2A-6686-40EC-A855-15421C3B5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F2C25A3-BD3B-4615-86B2-9AC837852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949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8D139A-A3AB-432D-A8FF-1A26F6751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9A84532-771F-4EA6-B154-8EF2BA27C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9C488B-70DA-4E44-927D-C982015C3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BFB423B-0026-4032-8BC2-64BFA81A9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592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97493DA-29BF-4916-9C12-3DEEB0207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D4F1920-C9C5-4743-A11C-96D24D7CA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D37BE4-5C55-45C7-8A43-9A1439A03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5769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B4BE6F-A3F0-4A37-8A0F-6B3EC00C0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7A1B667-90F5-4BC5-9A53-26F07BB3A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1473803-A9EF-4787-B0E7-4F4D734E0E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09D745-CEDE-4721-8533-84BFAC650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C0E3DA-93E2-4E96-9BC8-D9400CC50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CF778E-6D7A-44FF-B99B-DD2600709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552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355077-9798-4450-8A9A-29D13B2CC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48728C-C5DD-4A14-B6C2-0348C831CD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87FA8CD-63AC-4EE2-BEA7-828553F622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4BE398-5B7A-4639-ABDC-8AD13442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BDAB70-E492-425B-9FCE-CFE786C2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5D369C-B1EE-4440-9E84-C7C918DBA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027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5D4517D-3AA5-4F48-B5EE-66CF21BB2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401613-DCF5-4129-BCCE-8514294FDD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4A3386-E67D-4805-8EE5-217F6D4DA9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11035-CFCD-4D80-BFD1-13F2BFF303F2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CDE19C-1A07-407E-9D84-67C7F1FC3D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161144-3F2F-432D-95AD-B8B9906131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1916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slide" Target="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slide" Target="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slide" Target="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2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sv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sv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50.xml"/><Relationship Id="rId7" Type="http://schemas.openxmlformats.org/officeDocument/2006/relationships/slide" Target="slide1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10" Type="http://schemas.openxmlformats.org/officeDocument/2006/relationships/slide" Target="slide13.xml"/><Relationship Id="rId4" Type="http://schemas.openxmlformats.org/officeDocument/2006/relationships/slide" Target="slide7.xml"/><Relationship Id="rId9" Type="http://schemas.openxmlformats.org/officeDocument/2006/relationships/slide" Target="slide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slide" Target="slide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slide" Target="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A9A66B4-28A0-454F-84B0-4B1315394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429" y="-2165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69EC4B7-D193-4BDA-BDDD-52F6F0E51F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7"/>
          <a:stretch/>
        </p:blipFill>
        <p:spPr>
          <a:xfrm>
            <a:off x="-250218" y="-604746"/>
            <a:ext cx="12237820" cy="74410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6965761-7D82-4D87-AE77-2B799099F1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249" y="1209475"/>
            <a:ext cx="12192000" cy="447484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ACF52BC-7FFC-440A-A1EB-5502674B1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1451515"/>
            <a:ext cx="3209628" cy="5021762"/>
          </a:xfrm>
          <a:prstGeom prst="rect">
            <a:avLst/>
          </a:prstGeom>
        </p:spPr>
      </p:pic>
      <p:sp>
        <p:nvSpPr>
          <p:cNvPr id="14" name="文本框 10">
            <a:extLst>
              <a:ext uri="{FF2B5EF4-FFF2-40B4-BE49-F238E27FC236}">
                <a16:creationId xmlns:a16="http://schemas.microsoft.com/office/drawing/2014/main" id="{75922AAA-21CF-D468-8AB9-03FBC4F81C37}"/>
              </a:ext>
            </a:extLst>
          </p:cNvPr>
          <p:cNvSpPr txBox="1"/>
          <p:nvPr/>
        </p:nvSpPr>
        <p:spPr>
          <a:xfrm>
            <a:off x="4980900" y="1259633"/>
            <a:ext cx="683892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0" b="1" dirty="0" err="1">
                <a:latin typeface="Curlz MT" panose="04040404050702020202" pitchFamily="82" charset="0"/>
                <a:ea typeface="字魂19号-行云飞白体" panose="00000500000000000000" pitchFamily="2" charset="-122"/>
              </a:rPr>
              <a:t>Tự</a:t>
            </a:r>
            <a:r>
              <a:rPr lang="en-US" altLang="zh-CN" sz="15000" b="1" dirty="0">
                <a:latin typeface="Curlz MT" panose="04040404050702020202" pitchFamily="82" charset="0"/>
                <a:ea typeface="字魂19号-行云飞白体" panose="00000500000000000000" pitchFamily="2" charset="-122"/>
              </a:rPr>
              <a:t> </a:t>
            </a:r>
            <a:r>
              <a:rPr lang="en-US" altLang="zh-CN" sz="15000" b="1" dirty="0" err="1">
                <a:latin typeface="Curlz MT" panose="04040404050702020202" pitchFamily="82" charset="0"/>
                <a:ea typeface="字魂19号-行云飞白体" panose="00000500000000000000" pitchFamily="2" charset="-122"/>
              </a:rPr>
              <a:t>tình</a:t>
            </a:r>
            <a:endParaRPr lang="zh-CN" altLang="en-US" sz="15000" b="1" dirty="0">
              <a:latin typeface="Curlz MT" panose="04040404050702020202" pitchFamily="82" charset="0"/>
              <a:ea typeface="字魂19号-行云飞白体" panose="00000500000000000000" pitchFamily="2" charset="-122"/>
            </a:endParaRPr>
          </a:p>
        </p:txBody>
      </p:sp>
      <p:sp>
        <p:nvSpPr>
          <p:cNvPr id="17" name="文本框 19">
            <a:extLst>
              <a:ext uri="{FF2B5EF4-FFF2-40B4-BE49-F238E27FC236}">
                <a16:creationId xmlns:a16="http://schemas.microsoft.com/office/drawing/2014/main" id="{509F6A9B-4916-A97B-4002-2AC65AB0AB3D}"/>
              </a:ext>
            </a:extLst>
          </p:cNvPr>
          <p:cNvSpPr txBox="1"/>
          <p:nvPr/>
        </p:nvSpPr>
        <p:spPr>
          <a:xfrm>
            <a:off x="7314329" y="3300676"/>
            <a:ext cx="49371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8000" b="1" dirty="0">
                <a:latin typeface="Curlz MT" panose="04040404050702020202" pitchFamily="82" charset="0"/>
                <a:ea typeface="汉标康熙字典内府简" panose="020B0503020204020204" pitchFamily="34" charset="-122"/>
              </a:rPr>
              <a:t>(</a:t>
            </a:r>
            <a:r>
              <a:rPr lang="en-US" altLang="zh-CN" sz="8000" b="1" dirty="0" err="1">
                <a:latin typeface="Curlz MT" panose="04040404050702020202" pitchFamily="82" charset="0"/>
                <a:ea typeface="汉标康熙字典内府简" panose="020B0503020204020204" pitchFamily="34" charset="-122"/>
              </a:rPr>
              <a:t>Bài</a:t>
            </a:r>
            <a:r>
              <a:rPr lang="en-US" altLang="zh-CN" sz="8000" b="1" dirty="0">
                <a:latin typeface="Curlz MT" panose="04040404050702020202" pitchFamily="82" charset="0"/>
                <a:ea typeface="汉标康熙字典内府简" panose="020B0503020204020204" pitchFamily="34" charset="-122"/>
              </a:rPr>
              <a:t> </a:t>
            </a:r>
            <a:r>
              <a:rPr lang="vi-VN" altLang="zh-CN" sz="8000" b="1" dirty="0">
                <a:latin typeface="Curlz MT" panose="04040404050702020202" pitchFamily="82" charset="0"/>
                <a:ea typeface="汉标康熙字典内府简" panose="020B0503020204020204" pitchFamily="34" charset="-122"/>
              </a:rPr>
              <a:t>2)</a:t>
            </a:r>
            <a:endParaRPr lang="zh-CN" altLang="en-US" sz="8000" b="1" dirty="0">
              <a:latin typeface="Curlz MT" panose="04040404050702020202" pitchFamily="82" charset="0"/>
              <a:ea typeface="汉标康熙字典内府简" panose="020B0503020204020204" pitchFamily="34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77280D-9E86-F822-F7BC-BBB250E50CAA}"/>
              </a:ext>
            </a:extLst>
          </p:cNvPr>
          <p:cNvSpPr txBox="1"/>
          <p:nvPr/>
        </p:nvSpPr>
        <p:spPr>
          <a:xfrm>
            <a:off x="5362039" y="4555302"/>
            <a:ext cx="49371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  <a:latin typeface="SVN-Clouds Caprice" panose="02000500000000000000" pitchFamily="50" charset="0"/>
              </a:rPr>
              <a:t>HỒ XUÂN HƯƠNG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213874BA-7735-5D68-D120-38E710350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1" y="384723"/>
            <a:ext cx="5022463" cy="685800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36CDF8-8811-7DD5-611F-222A56B6A832}"/>
              </a:ext>
            </a:extLst>
          </p:cNvPr>
          <p:cNvSpPr txBox="1"/>
          <p:nvPr/>
        </p:nvSpPr>
        <p:spPr>
          <a:xfrm>
            <a:off x="5562760" y="70693"/>
            <a:ext cx="5366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>
                <a:solidFill>
                  <a:schemeClr val="accent5">
                    <a:lumMod val="50000"/>
                  </a:schemeClr>
                </a:solidFill>
              </a:rPr>
              <a:t>Bài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</a:rPr>
              <a:t> 2. THƠ ĐƯỜNG LUẬT</a:t>
            </a:r>
            <a:endParaRPr lang="en-US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22AA597-7DC0-E58D-1972-86B5394DEA8A}"/>
              </a:ext>
            </a:extLst>
          </p:cNvPr>
          <p:cNvSpPr/>
          <p:nvPr/>
        </p:nvSpPr>
        <p:spPr>
          <a:xfrm>
            <a:off x="4463657" y="771476"/>
            <a:ext cx="1714266" cy="614117"/>
          </a:xfrm>
          <a:prstGeom prst="ellipse">
            <a:avLst/>
          </a:prstGeom>
          <a:solidFill>
            <a:srgbClr val="F8CB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5D3536"/>
                </a:solidFill>
              </a:rPr>
              <a:t>ĐỌC</a:t>
            </a:r>
            <a:endParaRPr lang="en-US" sz="3200" b="1" dirty="0">
              <a:solidFill>
                <a:srgbClr val="5D353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A79C1B-B8E5-FB2E-A07D-541392B029E2}"/>
              </a:ext>
            </a:extLst>
          </p:cNvPr>
          <p:cNvSpPr txBox="1"/>
          <p:nvPr/>
        </p:nvSpPr>
        <p:spPr>
          <a:xfrm>
            <a:off x="9049582" y="6324402"/>
            <a:ext cx="295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/>
              <a:t>GV: NGUYỄN THÁI BÌNH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89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37687-8F3F-0CFC-44ED-8A6C9BA7C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8872F-42AC-7E4B-179F-1A90EF3C90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">
            <a:extLst>
              <a:ext uri="{FF2B5EF4-FFF2-40B4-BE49-F238E27FC236}">
                <a16:creationId xmlns:a16="http://schemas.microsoft.com/office/drawing/2014/main" id="{BBA6D357-7091-4A6A-43FA-BA690EC9FD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矩形 2">
            <a:extLst>
              <a:ext uri="{FF2B5EF4-FFF2-40B4-BE49-F238E27FC236}">
                <a16:creationId xmlns:a16="http://schemas.microsoft.com/office/drawing/2014/main" id="{955DB878-254D-47C2-1410-433361AC2DFC}"/>
              </a:ext>
            </a:extLst>
          </p:cNvPr>
          <p:cNvSpPr/>
          <p:nvPr/>
        </p:nvSpPr>
        <p:spPr>
          <a:xfrm>
            <a:off x="223837" y="113935"/>
            <a:ext cx="11744325" cy="64389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/>
          </a:p>
        </p:txBody>
      </p:sp>
      <p:pic>
        <p:nvPicPr>
          <p:cNvPr id="6" name="Google Shape;143;p4">
            <a:extLst>
              <a:ext uri="{FF2B5EF4-FFF2-40B4-BE49-F238E27FC236}">
                <a16:creationId xmlns:a16="http://schemas.microsoft.com/office/drawing/2014/main" id="{358B146C-FF5E-24D6-EAF7-7296174F3D9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87433" y="-899160"/>
            <a:ext cx="7116957" cy="775716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B58F1BC-3B0D-AE97-1AD1-7069599D8C2B}"/>
              </a:ext>
            </a:extLst>
          </p:cNvPr>
          <p:cNvSpPr txBox="1">
            <a:spLocks/>
          </p:cNvSpPr>
          <p:nvPr/>
        </p:nvSpPr>
        <p:spPr>
          <a:xfrm>
            <a:off x="447675" y="566685"/>
            <a:ext cx="1374920" cy="4689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 action="ppaction://hlinksldjump"/>
              </a:rPr>
              <a:t>Câu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 action="ppaction://hlinksldjump"/>
              </a:rPr>
              <a:t> 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76A186-6EB7-1C41-AA24-A3F76FEE7033}"/>
              </a:ext>
            </a:extLst>
          </p:cNvPr>
          <p:cNvSpPr/>
          <p:nvPr/>
        </p:nvSpPr>
        <p:spPr>
          <a:xfrm>
            <a:off x="878334" y="399974"/>
            <a:ext cx="9081498" cy="2240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Thơ </a:t>
            </a:r>
            <a:r>
              <a:rPr kumimoji="0" 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Hồ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Xuân Hương là </a:t>
            </a:r>
            <a:r>
              <a:rPr kumimoji="0" lang="vi-V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nhà</a:t>
            </a:r>
            <a:r>
              <a: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thơ </a:t>
            </a:r>
            <a:r>
              <a:rPr kumimoji="0" lang="vi-V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phụ</a:t>
            </a:r>
            <a:r>
              <a: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nữ</a:t>
            </a:r>
            <a:r>
              <a: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về</a:t>
            </a:r>
            <a:r>
              <a: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…?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921AC673-3B83-6E12-3708-3C55FE9C39EC}"/>
              </a:ext>
            </a:extLst>
          </p:cNvPr>
          <p:cNvSpPr/>
          <p:nvPr/>
        </p:nvSpPr>
        <p:spPr>
          <a:xfrm>
            <a:off x="3496283" y="2775883"/>
            <a:ext cx="3167312" cy="142774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1219170">
              <a:defRPr/>
            </a:pPr>
            <a:r>
              <a:rPr lang="vi-VN" sz="44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Phụ</a:t>
            </a:r>
            <a:r>
              <a:rPr lang="vi-VN" sz="44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44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nữ</a:t>
            </a:r>
            <a:endParaRPr lang="en-US" sz="4400" b="1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Left Arrow 9">
            <a:hlinkClick r:id="rId5" action="ppaction://hlinksldjump"/>
            <a:extLst>
              <a:ext uri="{FF2B5EF4-FFF2-40B4-BE49-F238E27FC236}">
                <a16:creationId xmlns:a16="http://schemas.microsoft.com/office/drawing/2014/main" id="{46B38E22-92DD-3B30-B225-7CE0C53DFD7E}"/>
              </a:ext>
            </a:extLst>
          </p:cNvPr>
          <p:cNvSpPr/>
          <p:nvPr/>
        </p:nvSpPr>
        <p:spPr>
          <a:xfrm>
            <a:off x="223837" y="91439"/>
            <a:ext cx="614363" cy="475246"/>
          </a:xfrm>
          <a:prstGeom prst="left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0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37687-8F3F-0CFC-44ED-8A6C9BA7C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8872F-42AC-7E4B-179F-1A90EF3C90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">
            <a:extLst>
              <a:ext uri="{FF2B5EF4-FFF2-40B4-BE49-F238E27FC236}">
                <a16:creationId xmlns:a16="http://schemas.microsoft.com/office/drawing/2014/main" id="{BBA6D357-7091-4A6A-43FA-BA690EC9FD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矩形 2">
            <a:extLst>
              <a:ext uri="{FF2B5EF4-FFF2-40B4-BE49-F238E27FC236}">
                <a16:creationId xmlns:a16="http://schemas.microsoft.com/office/drawing/2014/main" id="{955DB878-254D-47C2-1410-433361AC2DFC}"/>
              </a:ext>
            </a:extLst>
          </p:cNvPr>
          <p:cNvSpPr/>
          <p:nvPr/>
        </p:nvSpPr>
        <p:spPr>
          <a:xfrm>
            <a:off x="223837" y="113935"/>
            <a:ext cx="11744325" cy="64389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/>
          </a:p>
        </p:txBody>
      </p:sp>
      <p:pic>
        <p:nvPicPr>
          <p:cNvPr id="6" name="Google Shape;143;p4">
            <a:extLst>
              <a:ext uri="{FF2B5EF4-FFF2-40B4-BE49-F238E27FC236}">
                <a16:creationId xmlns:a16="http://schemas.microsoft.com/office/drawing/2014/main" id="{358B146C-FF5E-24D6-EAF7-7296174F3D9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87433" y="-899160"/>
            <a:ext cx="7116957" cy="775716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B58F1BC-3B0D-AE97-1AD1-7069599D8C2B}"/>
              </a:ext>
            </a:extLst>
          </p:cNvPr>
          <p:cNvSpPr txBox="1">
            <a:spLocks/>
          </p:cNvSpPr>
          <p:nvPr/>
        </p:nvSpPr>
        <p:spPr>
          <a:xfrm>
            <a:off x="447675" y="566685"/>
            <a:ext cx="1374920" cy="4689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 action="ppaction://hlinksldjump"/>
              </a:rPr>
              <a:t>Câu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 action="ppaction://hlinksldjump"/>
              </a:rPr>
              <a:t> </a:t>
            </a:r>
            <a:r>
              <a:rPr lang="vi-VN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 action="ppaction://hlinksldjump"/>
              </a:rPr>
              <a:t>6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hlinkClick r:id="rId4" action="ppaction://hlinksldjump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76A186-6EB7-1C41-AA24-A3F76FEE7033}"/>
              </a:ext>
            </a:extLst>
          </p:cNvPr>
          <p:cNvSpPr/>
          <p:nvPr/>
        </p:nvSpPr>
        <p:spPr>
          <a:xfrm>
            <a:off x="2046432" y="-84857"/>
            <a:ext cx="7626663" cy="2240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Nội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dung thơ Nôm </a:t>
            </a:r>
            <a:r>
              <a:rPr kumimoji="0" 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Hồ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Xuân Hương là…?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Left Arrow 9">
            <a:hlinkClick r:id="rId5" action="ppaction://hlinksldjump"/>
            <a:extLst>
              <a:ext uri="{FF2B5EF4-FFF2-40B4-BE49-F238E27FC236}">
                <a16:creationId xmlns:a16="http://schemas.microsoft.com/office/drawing/2014/main" id="{46B38E22-92DD-3B30-B225-7CE0C53DFD7E}"/>
              </a:ext>
            </a:extLst>
          </p:cNvPr>
          <p:cNvSpPr/>
          <p:nvPr/>
        </p:nvSpPr>
        <p:spPr>
          <a:xfrm>
            <a:off x="223837" y="91439"/>
            <a:ext cx="614363" cy="475246"/>
          </a:xfrm>
          <a:prstGeom prst="left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1B0985E9-AC46-2A49-8FCC-9782B3A694FF}"/>
              </a:ext>
            </a:extLst>
          </p:cNvPr>
          <p:cNvSpPr/>
          <p:nvPr/>
        </p:nvSpPr>
        <p:spPr>
          <a:xfrm>
            <a:off x="714725" y="1919155"/>
            <a:ext cx="7504416" cy="314017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lvl="0" indent="-457200" algn="just" defTabSz="1219170">
              <a:buFont typeface="Arial" panose="020B0604020202020204" pitchFamily="34" charset="0"/>
              <a:buChar char="•"/>
              <a:defRPr/>
            </a:pPr>
            <a:r>
              <a:rPr lang="vi-VN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Tiếng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nói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quyết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liệt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đấu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tranh cho quyền </a:t>
            </a:r>
            <a:r>
              <a:rPr lang="vi-VN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hưởng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hạnh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phúc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;</a:t>
            </a:r>
          </a:p>
          <a:p>
            <a:pPr marL="457200" lvl="0" indent="-457200" algn="just" defTabSz="1219170">
              <a:buFont typeface="Arial" panose="020B0604020202020204" pitchFamily="34" charset="0"/>
              <a:buChar char="•"/>
              <a:defRPr/>
            </a:pPr>
            <a:r>
              <a:rPr lang="vi-VN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Nỗi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thương </a:t>
            </a:r>
            <a:r>
              <a:rPr lang="vi-VN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cảm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cho thân </a:t>
            </a:r>
            <a:r>
              <a:rPr lang="vi-VN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phận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;</a:t>
            </a:r>
          </a:p>
          <a:p>
            <a:pPr marL="457200" lvl="0" indent="-457200" algn="just" defTabSz="1219170">
              <a:buFont typeface="Arial" panose="020B0604020202020204" pitchFamily="34" charset="0"/>
              <a:buChar char="•"/>
              <a:defRPr/>
            </a:pPr>
            <a:r>
              <a:rPr lang="vi-VN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Khẳng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định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vi-VN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đề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cao </a:t>
            </a:r>
            <a:r>
              <a:rPr lang="vi-VN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vẻ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đẹp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khát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vọng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lang="en-US" sz="32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618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37687-8F3F-0CFC-44ED-8A6C9BA7C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8872F-42AC-7E4B-179F-1A90EF3C90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">
            <a:extLst>
              <a:ext uri="{FF2B5EF4-FFF2-40B4-BE49-F238E27FC236}">
                <a16:creationId xmlns:a16="http://schemas.microsoft.com/office/drawing/2014/main" id="{BBA6D357-7091-4A6A-43FA-BA690EC9FD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矩形 2">
            <a:extLst>
              <a:ext uri="{FF2B5EF4-FFF2-40B4-BE49-F238E27FC236}">
                <a16:creationId xmlns:a16="http://schemas.microsoft.com/office/drawing/2014/main" id="{955DB878-254D-47C2-1410-433361AC2DFC}"/>
              </a:ext>
            </a:extLst>
          </p:cNvPr>
          <p:cNvSpPr/>
          <p:nvPr/>
        </p:nvSpPr>
        <p:spPr>
          <a:xfrm>
            <a:off x="117959" y="121003"/>
            <a:ext cx="11744325" cy="64389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/>
          </a:p>
        </p:txBody>
      </p:sp>
      <p:pic>
        <p:nvPicPr>
          <p:cNvPr id="6" name="Google Shape;143;p4">
            <a:extLst>
              <a:ext uri="{FF2B5EF4-FFF2-40B4-BE49-F238E27FC236}">
                <a16:creationId xmlns:a16="http://schemas.microsoft.com/office/drawing/2014/main" id="{358B146C-FF5E-24D6-EAF7-7296174F3D9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87433" y="-899160"/>
            <a:ext cx="7116957" cy="775716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B58F1BC-3B0D-AE97-1AD1-7069599D8C2B}"/>
              </a:ext>
            </a:extLst>
          </p:cNvPr>
          <p:cNvSpPr txBox="1">
            <a:spLocks/>
          </p:cNvSpPr>
          <p:nvPr/>
        </p:nvSpPr>
        <p:spPr>
          <a:xfrm>
            <a:off x="447675" y="566685"/>
            <a:ext cx="1374920" cy="4689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 action="ppaction://hlinksldjump"/>
              </a:rPr>
              <a:t>Câu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 action="ppaction://hlinksldjump"/>
              </a:rPr>
              <a:t> </a:t>
            </a:r>
            <a:r>
              <a:rPr lang="vi-VN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 action="ppaction://hlinksldjump"/>
              </a:rPr>
              <a:t>7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hlinkClick r:id="rId4" action="ppaction://hlinksldjump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76A186-6EB7-1C41-AA24-A3F76FEE7033}"/>
              </a:ext>
            </a:extLst>
          </p:cNvPr>
          <p:cNvSpPr/>
          <p:nvPr/>
        </p:nvSpPr>
        <p:spPr>
          <a:xfrm>
            <a:off x="531018" y="305165"/>
            <a:ext cx="9081498" cy="2240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Hồ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Xuân Hương </a:t>
            </a:r>
            <a:r>
              <a:rPr kumimoji="0" 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tôn xưng là…?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921AC673-3B83-6E12-3708-3C55FE9C39EC}"/>
              </a:ext>
            </a:extLst>
          </p:cNvPr>
          <p:cNvSpPr/>
          <p:nvPr/>
        </p:nvSpPr>
        <p:spPr>
          <a:xfrm>
            <a:off x="3863242" y="2484006"/>
            <a:ext cx="4037637" cy="83919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1219170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“</a:t>
            </a:r>
            <a:r>
              <a:rPr lang="vi-VN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Chúa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thơ Nôm”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Left Arrow 9">
            <a:hlinkClick r:id="rId5" action="ppaction://hlinksldjump"/>
            <a:extLst>
              <a:ext uri="{FF2B5EF4-FFF2-40B4-BE49-F238E27FC236}">
                <a16:creationId xmlns:a16="http://schemas.microsoft.com/office/drawing/2014/main" id="{46B38E22-92DD-3B30-B225-7CE0C53DFD7E}"/>
              </a:ext>
            </a:extLst>
          </p:cNvPr>
          <p:cNvSpPr/>
          <p:nvPr/>
        </p:nvSpPr>
        <p:spPr>
          <a:xfrm>
            <a:off x="223837" y="91439"/>
            <a:ext cx="614363" cy="475246"/>
          </a:xfrm>
          <a:prstGeom prst="left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9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37687-8F3F-0CFC-44ED-8A6C9BA7C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8872F-42AC-7E4B-179F-1A90EF3C90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">
            <a:extLst>
              <a:ext uri="{FF2B5EF4-FFF2-40B4-BE49-F238E27FC236}">
                <a16:creationId xmlns:a16="http://schemas.microsoft.com/office/drawing/2014/main" id="{BBA6D357-7091-4A6A-43FA-BA690EC9FD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矩形 2">
            <a:extLst>
              <a:ext uri="{FF2B5EF4-FFF2-40B4-BE49-F238E27FC236}">
                <a16:creationId xmlns:a16="http://schemas.microsoft.com/office/drawing/2014/main" id="{955DB878-254D-47C2-1410-433361AC2DFC}"/>
              </a:ext>
            </a:extLst>
          </p:cNvPr>
          <p:cNvSpPr/>
          <p:nvPr/>
        </p:nvSpPr>
        <p:spPr>
          <a:xfrm>
            <a:off x="156460" y="53975"/>
            <a:ext cx="11744325" cy="64389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/>
          </a:p>
        </p:txBody>
      </p:sp>
      <p:pic>
        <p:nvPicPr>
          <p:cNvPr id="6" name="Google Shape;143;p4">
            <a:extLst>
              <a:ext uri="{FF2B5EF4-FFF2-40B4-BE49-F238E27FC236}">
                <a16:creationId xmlns:a16="http://schemas.microsoft.com/office/drawing/2014/main" id="{358B146C-FF5E-24D6-EAF7-7296174F3D9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87433" y="-899160"/>
            <a:ext cx="7116957" cy="775716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B58F1BC-3B0D-AE97-1AD1-7069599D8C2B}"/>
              </a:ext>
            </a:extLst>
          </p:cNvPr>
          <p:cNvSpPr txBox="1">
            <a:spLocks/>
          </p:cNvSpPr>
          <p:nvPr/>
        </p:nvSpPr>
        <p:spPr>
          <a:xfrm>
            <a:off x="447675" y="566685"/>
            <a:ext cx="1374920" cy="4689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 action="ppaction://hlinksldjump"/>
              </a:rPr>
              <a:t>Câu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 action="ppaction://hlinksldjump"/>
              </a:rPr>
              <a:t> </a:t>
            </a:r>
            <a:r>
              <a:rPr lang="vi-VN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 action="ppaction://hlinksldjump"/>
              </a:rPr>
              <a:t>8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hlinkClick r:id="rId4" action="ppaction://hlinksldjump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76A186-6EB7-1C41-AA24-A3F76FEE7033}"/>
              </a:ext>
            </a:extLst>
          </p:cNvPr>
          <p:cNvSpPr/>
          <p:nvPr/>
        </p:nvSpPr>
        <p:spPr>
          <a:xfrm>
            <a:off x="1452563" y="399974"/>
            <a:ext cx="7626663" cy="2240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Năm 2022, </a:t>
            </a:r>
            <a:r>
              <a:rPr kumimoji="0" 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tổ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chức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UNESCO vinh danh </a:t>
            </a:r>
            <a:r>
              <a:rPr kumimoji="0" 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Hồ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Xuân Hương là…?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921AC673-3B83-6E12-3708-3C55FE9C39EC}"/>
              </a:ext>
            </a:extLst>
          </p:cNvPr>
          <p:cNvSpPr/>
          <p:nvPr/>
        </p:nvSpPr>
        <p:spPr>
          <a:xfrm>
            <a:off x="3031958" y="2941754"/>
            <a:ext cx="4034985" cy="127530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1219170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Danh nhân văn hóa thế giới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Left Arrow 9">
            <a:hlinkClick r:id="rId5" action="ppaction://hlinksldjump"/>
            <a:extLst>
              <a:ext uri="{FF2B5EF4-FFF2-40B4-BE49-F238E27FC236}">
                <a16:creationId xmlns:a16="http://schemas.microsoft.com/office/drawing/2014/main" id="{46B38E22-92DD-3B30-B225-7CE0C53DFD7E}"/>
              </a:ext>
            </a:extLst>
          </p:cNvPr>
          <p:cNvSpPr/>
          <p:nvPr/>
        </p:nvSpPr>
        <p:spPr>
          <a:xfrm>
            <a:off x="223837" y="91439"/>
            <a:ext cx="614363" cy="475246"/>
          </a:xfrm>
          <a:prstGeom prst="left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2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sp>
        <p:nvSpPr>
          <p:cNvPr id="15" name="文本框 10">
            <a:extLst>
              <a:ext uri="{FF2B5EF4-FFF2-40B4-BE49-F238E27FC236}">
                <a16:creationId xmlns:a16="http://schemas.microsoft.com/office/drawing/2014/main" id="{AB928073-2B28-A511-5E33-F00BF32B7868}"/>
              </a:ext>
            </a:extLst>
          </p:cNvPr>
          <p:cNvSpPr txBox="1"/>
          <p:nvPr/>
        </p:nvSpPr>
        <p:spPr>
          <a:xfrm>
            <a:off x="-570461" y="110052"/>
            <a:ext cx="972892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0" b="1" dirty="0" err="1">
                <a:solidFill>
                  <a:srgbClr val="6A9B98"/>
                </a:solidFill>
                <a:ea typeface="字魂19号-行云飞白体" panose="00000500000000000000" pitchFamily="2" charset="-122"/>
              </a:rPr>
              <a:t>Hình</a:t>
            </a:r>
            <a:r>
              <a:rPr lang="en-US" altLang="zh-CN" sz="10000" b="1" dirty="0">
                <a:solidFill>
                  <a:srgbClr val="6A9B98"/>
                </a:solidFill>
                <a:ea typeface="字魂19号-行云飞白体" panose="00000500000000000000" pitchFamily="2" charset="-122"/>
              </a:rPr>
              <a:t> </a:t>
            </a:r>
            <a:r>
              <a:rPr lang="en-US" altLang="zh-CN" sz="10000" b="1" dirty="0" err="1">
                <a:solidFill>
                  <a:srgbClr val="6A9B98"/>
                </a:solidFill>
                <a:ea typeface="字魂19号-行云飞白体" panose="00000500000000000000" pitchFamily="2" charset="-122"/>
              </a:rPr>
              <a:t>thành</a:t>
            </a:r>
            <a:endParaRPr lang="en-US" altLang="zh-CN" sz="10000" b="1" dirty="0">
              <a:solidFill>
                <a:srgbClr val="6A9B98"/>
              </a:solidFill>
              <a:ea typeface="字魂19号-行云飞白体" panose="00000500000000000000" pitchFamily="2" charset="-122"/>
            </a:endParaRPr>
          </a:p>
          <a:p>
            <a:pPr algn="ctr"/>
            <a:r>
              <a:rPr lang="en-US" altLang="zh-CN" sz="10000" b="1" dirty="0" err="1">
                <a:solidFill>
                  <a:srgbClr val="6A9B98"/>
                </a:solidFill>
                <a:ea typeface="字魂19号-行云飞白体" panose="00000500000000000000" pitchFamily="2" charset="-122"/>
              </a:rPr>
              <a:t>Kiến</a:t>
            </a:r>
            <a:r>
              <a:rPr lang="en-US" altLang="zh-CN" sz="10000" b="1" dirty="0">
                <a:solidFill>
                  <a:srgbClr val="6A9B98"/>
                </a:solidFill>
                <a:ea typeface="字魂19号-行云飞白体" panose="00000500000000000000" pitchFamily="2" charset="-122"/>
              </a:rPr>
              <a:t> </a:t>
            </a:r>
            <a:r>
              <a:rPr lang="en-US" altLang="zh-CN" sz="10000" b="1" dirty="0" err="1">
                <a:solidFill>
                  <a:srgbClr val="6A9B98"/>
                </a:solidFill>
                <a:ea typeface="字魂19号-行云飞白体" panose="00000500000000000000" pitchFamily="2" charset="-122"/>
              </a:rPr>
              <a:t>thức</a:t>
            </a:r>
            <a:endParaRPr lang="zh-CN" altLang="en-US" sz="10000" b="1" dirty="0">
              <a:solidFill>
                <a:srgbClr val="6A9B98"/>
              </a:solidFill>
              <a:ea typeface="字魂19号-行云飞白体" panose="000005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CA99CB-4FD2-D257-6121-9704B7218C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98638" y="2624766"/>
            <a:ext cx="7624997" cy="403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5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23E6DC4-AF86-448F-8875-0E6C569255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21CCD7A-844C-4904-A491-04A58D464B7C}"/>
              </a:ext>
            </a:extLst>
          </p:cNvPr>
          <p:cNvSpPr/>
          <p:nvPr/>
        </p:nvSpPr>
        <p:spPr>
          <a:xfrm>
            <a:off x="228600" y="209550"/>
            <a:ext cx="11744325" cy="64389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D24F813-07FA-4C4C-ADD5-AD50A6F66A89}"/>
              </a:ext>
            </a:extLst>
          </p:cNvPr>
          <p:cNvSpPr txBox="1"/>
          <p:nvPr/>
        </p:nvSpPr>
        <p:spPr>
          <a:xfrm>
            <a:off x="5669380" y="1060178"/>
            <a:ext cx="5593137" cy="4862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7200" dirty="0">
                <a:solidFill>
                  <a:srgbClr val="5D3536"/>
                </a:solidFill>
                <a:latin typeface="#9Slide03 SFU Futura_05" panose="00000800000000000000" pitchFamily="2" charset="0"/>
                <a:ea typeface="汉标康熙字典内府简" panose="020B0503020204020204" pitchFamily="34" charset="-122"/>
              </a:rPr>
              <a:t>I. </a:t>
            </a:r>
            <a:r>
              <a:rPr lang="vi-VN" altLang="ko-KR" sz="7200" dirty="0">
                <a:solidFill>
                  <a:srgbClr val="5D3536"/>
                </a:solidFill>
                <a:latin typeface="#9Slide03 SFU Futura_05" panose="00000800000000000000" pitchFamily="2" charset="0"/>
                <a:ea typeface="汉标康熙字典内府简" panose="020B0503020204020204" pitchFamily="34" charset="-122"/>
              </a:rPr>
              <a:t>ĐỌC, </a:t>
            </a:r>
            <a:r>
              <a:rPr lang="en-US" altLang="ko-KR" sz="7200" dirty="0">
                <a:solidFill>
                  <a:srgbClr val="5D3536"/>
                </a:solidFill>
                <a:latin typeface="#9Slide03 SFU Futura_05" panose="00000800000000000000" pitchFamily="2" charset="0"/>
                <a:ea typeface="汉标康熙字典内府简" panose="020B0503020204020204" pitchFamily="34" charset="-122"/>
              </a:rPr>
              <a:t>TÌM HIỂU CHUNG</a:t>
            </a:r>
            <a:endParaRPr lang="zh-CN" altLang="en-US" sz="7200" dirty="0">
              <a:solidFill>
                <a:srgbClr val="5D3536"/>
              </a:solidFill>
              <a:latin typeface="#9Slide03 SFU Futura_05" panose="00000800000000000000" pitchFamily="2" charset="0"/>
              <a:ea typeface="汉标康熙字典内府简" panose="020B0503020204020204" pitchFamily="34" charset="-122"/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343F77E0-D4AA-40ED-B9AB-DB6C83D406E2}"/>
              </a:ext>
            </a:extLst>
          </p:cNvPr>
          <p:cNvSpPr/>
          <p:nvPr/>
        </p:nvSpPr>
        <p:spPr>
          <a:xfrm>
            <a:off x="219075" y="209548"/>
            <a:ext cx="5231230" cy="6461635"/>
          </a:xfrm>
          <a:custGeom>
            <a:avLst/>
            <a:gdLst>
              <a:gd name="connsiteX0" fmla="*/ 1747837 w 5200650"/>
              <a:gd name="connsiteY0" fmla="*/ 0 h 6423862"/>
              <a:gd name="connsiteX1" fmla="*/ 5200650 w 5200650"/>
              <a:gd name="connsiteY1" fmla="*/ 3452813 h 6423862"/>
              <a:gd name="connsiteX2" fmla="*/ 3678338 w 5200650"/>
              <a:gd name="connsiteY2" fmla="*/ 6315940 h 6423862"/>
              <a:gd name="connsiteX3" fmla="*/ 3500692 w 5200650"/>
              <a:gd name="connsiteY3" fmla="*/ 6423862 h 6423862"/>
              <a:gd name="connsiteX4" fmla="*/ 0 w 5200650"/>
              <a:gd name="connsiteY4" fmla="*/ 6423862 h 6423862"/>
              <a:gd name="connsiteX5" fmla="*/ 0 w 5200650"/>
              <a:gd name="connsiteY5" fmla="*/ 478716 h 6423862"/>
              <a:gd name="connsiteX6" fmla="*/ 102021 w 5200650"/>
              <a:gd name="connsiteY6" fmla="*/ 416736 h 6423862"/>
              <a:gd name="connsiteX7" fmla="*/ 1747837 w 5200650"/>
              <a:gd name="connsiteY7" fmla="*/ 0 h 6423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0650" h="6423862">
                <a:moveTo>
                  <a:pt x="1747837" y="0"/>
                </a:moveTo>
                <a:cubicBezTo>
                  <a:pt x="3654773" y="0"/>
                  <a:pt x="5200650" y="1545877"/>
                  <a:pt x="5200650" y="3452813"/>
                </a:cubicBezTo>
                <a:cubicBezTo>
                  <a:pt x="5200650" y="4644648"/>
                  <a:pt x="4596792" y="5695445"/>
                  <a:pt x="3678338" y="6315940"/>
                </a:cubicBezTo>
                <a:lnTo>
                  <a:pt x="3500692" y="6423862"/>
                </a:lnTo>
                <a:lnTo>
                  <a:pt x="0" y="6423862"/>
                </a:lnTo>
                <a:lnTo>
                  <a:pt x="0" y="478716"/>
                </a:lnTo>
                <a:lnTo>
                  <a:pt x="102021" y="416736"/>
                </a:lnTo>
                <a:cubicBezTo>
                  <a:pt x="591262" y="150965"/>
                  <a:pt x="1151920" y="0"/>
                  <a:pt x="1747837" y="0"/>
                </a:cubicBezTo>
                <a:close/>
              </a:path>
            </a:pathLst>
          </a:custGeom>
          <a:blipFill dpi="0" rotWithShape="0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-368300" ty="-450850" sx="100000" sy="100000" flip="none" algn="tl"/>
          </a:blipFill>
          <a:ln>
            <a:solidFill>
              <a:srgbClr val="CE8C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35F1D9B9-F9DD-4E4C-9221-D55DB6BA379A}"/>
              </a:ext>
            </a:extLst>
          </p:cNvPr>
          <p:cNvSpPr/>
          <p:nvPr/>
        </p:nvSpPr>
        <p:spPr>
          <a:xfrm>
            <a:off x="9321752" y="209548"/>
            <a:ext cx="2660698" cy="3448052"/>
          </a:xfrm>
          <a:custGeom>
            <a:avLst/>
            <a:gdLst>
              <a:gd name="connsiteX0" fmla="*/ 2660698 w 2660698"/>
              <a:gd name="connsiteY0" fmla="*/ 3003298 h 3448052"/>
              <a:gd name="connsiteX1" fmla="*/ 2660698 w 2660698"/>
              <a:gd name="connsiteY1" fmla="*/ 3448052 h 3448052"/>
              <a:gd name="connsiteX2" fmla="*/ 2627875 w 2660698"/>
              <a:gd name="connsiteY2" fmla="*/ 3448052 h 3448052"/>
              <a:gd name="connsiteX3" fmla="*/ 2645075 w 2660698"/>
              <a:gd name="connsiteY3" fmla="*/ 3312692 h 3448052"/>
              <a:gd name="connsiteX4" fmla="*/ 2660698 w 2660698"/>
              <a:gd name="connsiteY4" fmla="*/ 3003298 h 3448052"/>
              <a:gd name="connsiteX5" fmla="*/ 0 w 2660698"/>
              <a:gd name="connsiteY5" fmla="*/ 0 h 3448052"/>
              <a:gd name="connsiteX6" fmla="*/ 2660698 w 2660698"/>
              <a:gd name="connsiteY6" fmla="*/ 0 h 3448052"/>
              <a:gd name="connsiteX7" fmla="*/ 2660698 w 2660698"/>
              <a:gd name="connsiteY7" fmla="*/ 3003298 h 3448052"/>
              <a:gd name="connsiteX8" fmla="*/ 95503 w 2660698"/>
              <a:gd name="connsiteY8" fmla="*/ 12136 h 3448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60698" h="3448052">
                <a:moveTo>
                  <a:pt x="2660698" y="3003298"/>
                </a:moveTo>
                <a:lnTo>
                  <a:pt x="2660698" y="3448052"/>
                </a:lnTo>
                <a:lnTo>
                  <a:pt x="2627875" y="3448052"/>
                </a:lnTo>
                <a:lnTo>
                  <a:pt x="2645075" y="3312692"/>
                </a:lnTo>
                <a:cubicBezTo>
                  <a:pt x="2655406" y="3210966"/>
                  <a:pt x="2660698" y="3107750"/>
                  <a:pt x="2660698" y="3003298"/>
                </a:cubicBezTo>
                <a:close/>
                <a:moveTo>
                  <a:pt x="0" y="0"/>
                </a:moveTo>
                <a:lnTo>
                  <a:pt x="2660698" y="0"/>
                </a:lnTo>
                <a:lnTo>
                  <a:pt x="2660698" y="3003298"/>
                </a:lnTo>
                <a:cubicBezTo>
                  <a:pt x="2660698" y="1488746"/>
                  <a:pt x="1548016" y="234075"/>
                  <a:pt x="95503" y="12136"/>
                </a:cubicBezTo>
                <a:close/>
              </a:path>
            </a:pathLst>
          </a:cu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-368300" ty="-450850" sx="100000" sy="100000" flip="none" algn="tl"/>
          </a:blipFill>
          <a:ln>
            <a:solidFill>
              <a:srgbClr val="CE8C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625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93DE7EB-E250-4E89-9559-4C4E78A3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DB33C473-BD53-496A-AFF0-27FD4E1C29C9}"/>
              </a:ext>
            </a:extLst>
          </p:cNvPr>
          <p:cNvSpPr/>
          <p:nvPr/>
        </p:nvSpPr>
        <p:spPr>
          <a:xfrm>
            <a:off x="173678" y="261314"/>
            <a:ext cx="11744325" cy="64389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E9CF810-5DBC-4B09-92CE-AE9E918C1798}"/>
              </a:ext>
            </a:extLst>
          </p:cNvPr>
          <p:cNvSpPr txBox="1"/>
          <p:nvPr/>
        </p:nvSpPr>
        <p:spPr>
          <a:xfrm>
            <a:off x="5450849" y="512824"/>
            <a:ext cx="17379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ko-KR" sz="3000" b="1" dirty="0">
                <a:latin typeface="Calibri" panose="020F0502020204030204" pitchFamily="34" charset="0"/>
                <a:ea typeface="汉标康熙字典内府简" panose="020B0503020204020204" pitchFamily="34" charset="-122"/>
                <a:cs typeface="Calibri" panose="020F0502020204030204" pitchFamily="34" charset="0"/>
              </a:rPr>
              <a:t>a. </a:t>
            </a:r>
            <a:r>
              <a:rPr lang="vi-VN" altLang="ko-KR" sz="3000" b="1" dirty="0" err="1">
                <a:latin typeface="Calibri" panose="020F0502020204030204" pitchFamily="34" charset="0"/>
                <a:ea typeface="汉标康熙字典内府简" panose="020B0503020204020204" pitchFamily="34" charset="-122"/>
                <a:cs typeface="Calibri" panose="020F0502020204030204" pitchFamily="34" charset="0"/>
              </a:rPr>
              <a:t>Tiểu</a:t>
            </a:r>
            <a:r>
              <a:rPr lang="vi-VN" altLang="ko-KR" sz="3000" b="1" dirty="0">
                <a:latin typeface="Calibri" panose="020F0502020204030204" pitchFamily="34" charset="0"/>
                <a:ea typeface="汉标康熙字典内府简" panose="020B0503020204020204" pitchFamily="34" charset="-122"/>
                <a:cs typeface="Calibri" panose="020F0502020204030204" pitchFamily="34" charset="0"/>
              </a:rPr>
              <a:t> sử</a:t>
            </a:r>
            <a:endParaRPr lang="zh-CN" altLang="en-US" sz="3000" b="1" dirty="0">
              <a:latin typeface="Calibri" panose="020F0502020204030204" pitchFamily="34" charset="0"/>
              <a:ea typeface="汉标康熙字典内府简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E0B1CF6-C390-4AE9-B96F-45F6B173B1F1}"/>
              </a:ext>
            </a:extLst>
          </p:cNvPr>
          <p:cNvSpPr txBox="1"/>
          <p:nvPr/>
        </p:nvSpPr>
        <p:spPr>
          <a:xfrm>
            <a:off x="5796542" y="965036"/>
            <a:ext cx="5500689" cy="460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200000"/>
              </a:lnSpc>
              <a:buClr>
                <a:srgbClr val="262626"/>
              </a:buClr>
              <a:buSzPts val="2400"/>
              <a:buFont typeface="Noto Sans Symbols"/>
              <a:buChar char="❖"/>
              <a:defRPr/>
            </a:pPr>
            <a:r>
              <a:rPr lang="vi-VN" sz="2500" b="1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Thời gian sống</a:t>
            </a:r>
            <a:r>
              <a:rPr lang="vi-VN" sz="2500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: khoảng nửa cuối thế kỷ XVIII – nửa đầu thế kỷ XIX; </a:t>
            </a:r>
          </a:p>
          <a:p>
            <a:pPr marL="342900" lvl="0" indent="-342900" algn="just">
              <a:lnSpc>
                <a:spcPct val="200000"/>
              </a:lnSpc>
              <a:buClr>
                <a:srgbClr val="262626"/>
              </a:buClr>
              <a:buSzPts val="2400"/>
              <a:buFont typeface="Noto Sans Symbols"/>
              <a:buChar char="❖"/>
              <a:defRPr/>
            </a:pPr>
            <a:r>
              <a:rPr lang="vi-VN" sz="2500" b="1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Quê </a:t>
            </a:r>
            <a:r>
              <a:rPr lang="vi-VN" sz="2500" b="1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quán</a:t>
            </a:r>
            <a:r>
              <a:rPr lang="vi-VN" sz="2500" b="1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vi-VN" sz="2500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Làng</a:t>
            </a:r>
            <a:r>
              <a:rPr lang="vi-VN" sz="2500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500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Quỳnh</a:t>
            </a:r>
            <a:r>
              <a:rPr lang="vi-VN" sz="2500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Đôi, </a:t>
            </a:r>
            <a:r>
              <a:rPr lang="vi-VN" sz="2500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huyện</a:t>
            </a:r>
            <a:r>
              <a:rPr lang="vi-VN" sz="2500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500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Quỳnh</a:t>
            </a:r>
            <a:r>
              <a:rPr lang="vi-VN" sz="2500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Lưu, </a:t>
            </a:r>
            <a:r>
              <a:rPr lang="vi-VN" sz="2500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tỉnh</a:t>
            </a:r>
            <a:r>
              <a:rPr lang="vi-VN" sz="2500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500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Nghệ</a:t>
            </a:r>
            <a:r>
              <a:rPr lang="vi-VN" sz="2500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An nhưng </a:t>
            </a:r>
            <a:r>
              <a:rPr lang="vi-VN" sz="2500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gắn</a:t>
            </a:r>
            <a:r>
              <a:rPr lang="vi-VN" sz="2500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500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bó</a:t>
            </a:r>
            <a:r>
              <a:rPr lang="vi-VN" sz="2500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500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với</a:t>
            </a:r>
            <a:r>
              <a:rPr lang="vi-VN" sz="2500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kinh </a:t>
            </a:r>
            <a:r>
              <a:rPr lang="vi-VN" sz="2500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thành</a:t>
            </a:r>
            <a:r>
              <a:rPr lang="vi-VN" sz="2500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Thăng Long, </a:t>
            </a:r>
            <a:r>
              <a:rPr lang="vi-VN" sz="2500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có</a:t>
            </a:r>
            <a:r>
              <a:rPr lang="vi-VN" sz="2500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500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nhà</a:t>
            </a:r>
            <a:r>
              <a:rPr lang="vi-VN" sz="2500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riêng </a:t>
            </a:r>
            <a:r>
              <a:rPr lang="vi-VN" sz="2500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đặt</a:t>
            </a:r>
            <a:r>
              <a:rPr lang="vi-VN" sz="2500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tên </a:t>
            </a:r>
            <a:r>
              <a:rPr lang="vi-VN" sz="2500" b="1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Cổ</a:t>
            </a:r>
            <a:r>
              <a:rPr lang="vi-VN" sz="2500" b="1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500" b="1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Nguyệt</a:t>
            </a:r>
            <a:r>
              <a:rPr lang="vi-VN" sz="2500" b="1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500" b="1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Đường</a:t>
            </a:r>
            <a:r>
              <a:rPr lang="vi-VN" sz="2500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lang="en-US" sz="2500" kern="0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Google Shape;143;p4">
            <a:extLst>
              <a:ext uri="{FF2B5EF4-FFF2-40B4-BE49-F238E27FC236}">
                <a16:creationId xmlns:a16="http://schemas.microsoft.com/office/drawing/2014/main" id="{B1C0C704-78E4-CA1A-2D0E-A8C8F5FC827A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77" b="96901" l="10000" r="90000">
                        <a14:foregroundMark x1="59016" y1="20282" x2="53770" y2="19718"/>
                        <a14:foregroundMark x1="52951" y1="19718" x2="58525" y2="28169"/>
                        <a14:foregroundMark x1="59344" y1="23944" x2="59672" y2="33521"/>
                        <a14:foregroundMark x1="54098" y1="17465" x2="47869" y2="24225"/>
                        <a14:foregroundMark x1="73279" y1="89296" x2="50328" y2="92394"/>
                        <a14:foregroundMark x1="84262" y1="94648" x2="75902" y2="96901"/>
                        <a14:foregroundMark x1="25082" y1="71268" x2="22951" y2="73803"/>
                        <a14:foregroundMark x1="28033" y1="69859" x2="19836" y2="75493"/>
                        <a14:backgroundMark x1="69180" y1="28451" x2="74426" y2="60282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1646" y="654646"/>
            <a:ext cx="5930265" cy="653138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圆: 空心 9">
            <a:extLst>
              <a:ext uri="{FF2B5EF4-FFF2-40B4-BE49-F238E27FC236}">
                <a16:creationId xmlns:a16="http://schemas.microsoft.com/office/drawing/2014/main" id="{A2F1F9CF-9614-45EA-DDB5-60869D59AEF6}"/>
              </a:ext>
            </a:extLst>
          </p:cNvPr>
          <p:cNvSpPr/>
          <p:nvPr/>
        </p:nvSpPr>
        <p:spPr>
          <a:xfrm>
            <a:off x="68084" y="1055657"/>
            <a:ext cx="5728458" cy="5896067"/>
          </a:xfrm>
          <a:prstGeom prst="donut">
            <a:avLst>
              <a:gd name="adj" fmla="val 6282"/>
            </a:avLst>
          </a:prstGeom>
          <a:solidFill>
            <a:srgbClr val="A34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9" name="圆: 空心 11">
            <a:extLst>
              <a:ext uri="{FF2B5EF4-FFF2-40B4-BE49-F238E27FC236}">
                <a16:creationId xmlns:a16="http://schemas.microsoft.com/office/drawing/2014/main" id="{CD5BCE66-03F5-016F-E6BD-5F394205DC17}"/>
              </a:ext>
            </a:extLst>
          </p:cNvPr>
          <p:cNvSpPr/>
          <p:nvPr/>
        </p:nvSpPr>
        <p:spPr>
          <a:xfrm>
            <a:off x="4606514" y="1448083"/>
            <a:ext cx="742462" cy="742462"/>
          </a:xfrm>
          <a:prstGeom prst="donut">
            <a:avLst>
              <a:gd name="adj" fmla="val 37762"/>
            </a:avLst>
          </a:prstGeom>
          <a:solidFill>
            <a:srgbClr val="CE8C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0" name="圆: 空心 12">
            <a:extLst>
              <a:ext uri="{FF2B5EF4-FFF2-40B4-BE49-F238E27FC236}">
                <a16:creationId xmlns:a16="http://schemas.microsoft.com/office/drawing/2014/main" id="{53E2FAF5-BC30-36CF-D145-3C7BF485FE05}"/>
              </a:ext>
            </a:extLst>
          </p:cNvPr>
          <p:cNvSpPr/>
          <p:nvPr/>
        </p:nvSpPr>
        <p:spPr>
          <a:xfrm>
            <a:off x="-38779" y="4623020"/>
            <a:ext cx="1222994" cy="1222994"/>
          </a:xfrm>
          <a:prstGeom prst="donut">
            <a:avLst>
              <a:gd name="adj" fmla="val 27916"/>
            </a:avLst>
          </a:prstGeom>
          <a:solidFill>
            <a:srgbClr val="A34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1CAB78-4D57-A3A2-8FC8-89AB78196BD7}"/>
              </a:ext>
            </a:extLst>
          </p:cNvPr>
          <p:cNvSpPr txBox="1"/>
          <p:nvPr/>
        </p:nvSpPr>
        <p:spPr>
          <a:xfrm>
            <a:off x="223837" y="186357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I.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ĐỌC,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TÌM HIỂU CHUNG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1. TÁC GIẢ</a:t>
            </a:r>
          </a:p>
        </p:txBody>
      </p:sp>
    </p:spTree>
    <p:extLst>
      <p:ext uri="{BB962C8B-B14F-4D97-AF65-F5344CB8AC3E}">
        <p14:creationId xmlns:p14="http://schemas.microsoft.com/office/powerpoint/2010/main" val="108057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93DE7EB-E250-4E89-9559-4C4E78A3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DB33C473-BD53-496A-AFF0-27FD4E1C29C9}"/>
              </a:ext>
            </a:extLst>
          </p:cNvPr>
          <p:cNvSpPr/>
          <p:nvPr/>
        </p:nvSpPr>
        <p:spPr>
          <a:xfrm>
            <a:off x="170121" y="-31997"/>
            <a:ext cx="11747882" cy="66142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E9CF810-5DBC-4B09-92CE-AE9E918C1798}"/>
              </a:ext>
            </a:extLst>
          </p:cNvPr>
          <p:cNvSpPr txBox="1"/>
          <p:nvPr/>
        </p:nvSpPr>
        <p:spPr>
          <a:xfrm>
            <a:off x="552950" y="918525"/>
            <a:ext cx="17379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ko-KR" sz="3000" b="1" dirty="0">
                <a:latin typeface="Calibri" panose="020F0502020204030204" pitchFamily="34" charset="0"/>
                <a:ea typeface="汉标康熙字典内府简" panose="020B0503020204020204" pitchFamily="34" charset="-122"/>
                <a:cs typeface="Calibri" panose="020F0502020204030204" pitchFamily="34" charset="0"/>
              </a:rPr>
              <a:t>a. </a:t>
            </a:r>
            <a:r>
              <a:rPr lang="vi-VN" altLang="ko-KR" sz="3000" b="1" dirty="0" err="1">
                <a:latin typeface="Calibri" panose="020F0502020204030204" pitchFamily="34" charset="0"/>
                <a:ea typeface="汉标康熙字典内府简" panose="020B0503020204020204" pitchFamily="34" charset="-122"/>
                <a:cs typeface="Calibri" panose="020F0502020204030204" pitchFamily="34" charset="0"/>
              </a:rPr>
              <a:t>Tiểu</a:t>
            </a:r>
            <a:r>
              <a:rPr lang="vi-VN" altLang="ko-KR" sz="3000" b="1" dirty="0">
                <a:latin typeface="Calibri" panose="020F0502020204030204" pitchFamily="34" charset="0"/>
                <a:ea typeface="汉标康熙字典内府简" panose="020B0503020204020204" pitchFamily="34" charset="-122"/>
                <a:cs typeface="Calibri" panose="020F0502020204030204" pitchFamily="34" charset="0"/>
              </a:rPr>
              <a:t> sử</a:t>
            </a:r>
            <a:endParaRPr lang="zh-CN" altLang="en-US" sz="3000" b="1" dirty="0">
              <a:latin typeface="Calibri" panose="020F0502020204030204" pitchFamily="34" charset="0"/>
              <a:ea typeface="汉标康熙字典内府简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E0B1CF6-C390-4AE9-B96F-45F6B173B1F1}"/>
              </a:ext>
            </a:extLst>
          </p:cNvPr>
          <p:cNvSpPr txBox="1"/>
          <p:nvPr/>
        </p:nvSpPr>
        <p:spPr>
          <a:xfrm>
            <a:off x="386714" y="1195524"/>
            <a:ext cx="6420876" cy="53707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200000"/>
              </a:lnSpc>
              <a:buClr>
                <a:srgbClr val="262626"/>
              </a:buClr>
              <a:buSzPts val="2400"/>
              <a:buFont typeface="Noto Sans Symbols"/>
              <a:buChar char="❖"/>
              <a:defRPr/>
            </a:pPr>
            <a:r>
              <a:rPr lang="vi-VN" sz="2500" b="1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Cuộc</a:t>
            </a:r>
            <a:r>
              <a:rPr lang="vi-VN" sz="2500" b="1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500" b="1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đời</a:t>
            </a:r>
            <a:r>
              <a:rPr lang="vi-VN" sz="2500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vi-VN" sz="2500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lận</a:t>
            </a:r>
            <a:r>
              <a:rPr lang="vi-VN" sz="2500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500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đận</a:t>
            </a:r>
            <a:r>
              <a:rPr lang="vi-VN" sz="2500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vi-VN" sz="2500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tình</a:t>
            </a:r>
            <a:r>
              <a:rPr lang="vi-VN" sz="2500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duyên </a:t>
            </a:r>
            <a:r>
              <a:rPr lang="vi-VN" sz="2500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nhiều</a:t>
            </a:r>
            <a:r>
              <a:rPr lang="vi-VN" sz="2500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500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éo</a:t>
            </a:r>
            <a:r>
              <a:rPr lang="vi-VN" sz="2500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le, ngang trai (</a:t>
            </a:r>
            <a:r>
              <a:rPr lang="vi-VN" sz="2500" kern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là con </a:t>
            </a:r>
            <a:r>
              <a:rPr lang="vi-VN" sz="2500" kern="0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vợ</a:t>
            </a:r>
            <a:r>
              <a:rPr lang="vi-VN" sz="2500" kern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500" kern="0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lẽ</a:t>
            </a:r>
            <a:r>
              <a:rPr lang="vi-VN" sz="2500" kern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; </a:t>
            </a:r>
            <a:r>
              <a:rPr lang="vi-VN" sz="2500" kern="0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lấy</a:t>
            </a:r>
            <a:r>
              <a:rPr lang="vi-VN" sz="2500" kern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500" kern="0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chồng</a:t>
            </a:r>
            <a:r>
              <a:rPr lang="vi-VN" sz="2500" kern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hai </a:t>
            </a:r>
            <a:r>
              <a:rPr lang="vi-VN" sz="2500" kern="0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lần</a:t>
            </a:r>
            <a:r>
              <a:rPr lang="vi-VN" sz="2500" kern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500" kern="0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đều</a:t>
            </a:r>
            <a:r>
              <a:rPr lang="vi-VN" sz="2500" kern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500" kern="0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làm</a:t>
            </a:r>
            <a:r>
              <a:rPr lang="vi-VN" sz="2500" kern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500" kern="0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vợ</a:t>
            </a:r>
            <a:r>
              <a:rPr lang="vi-VN" sz="2500" kern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500" kern="0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lẽ</a:t>
            </a:r>
            <a:r>
              <a:rPr lang="vi-VN" sz="2500" kern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và </a:t>
            </a:r>
            <a:r>
              <a:rPr lang="vi-VN" sz="2500" kern="0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chịu</a:t>
            </a:r>
            <a:r>
              <a:rPr lang="vi-VN" sz="2500" kern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500" kern="0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cảnh</a:t>
            </a:r>
            <a:r>
              <a:rPr lang="vi-VN" sz="2500" kern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500" kern="0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góa</a:t>
            </a:r>
            <a:r>
              <a:rPr lang="vi-VN" sz="2500" kern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500" kern="0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bụa</a:t>
            </a:r>
            <a:r>
              <a:rPr lang="vi-VN" sz="2500" kern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500" kern="0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sớm</a:t>
            </a:r>
            <a:r>
              <a:rPr lang="vi-VN" sz="2500" kern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vi-VN" sz="2500" kern="0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sống</a:t>
            </a:r>
            <a:r>
              <a:rPr lang="vi-VN" sz="2500" kern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một </a:t>
            </a:r>
            <a:r>
              <a:rPr lang="vi-VN" sz="2500" kern="0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mình</a:t>
            </a:r>
            <a:r>
              <a:rPr lang="vi-VN" sz="2500" kern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, cô </a:t>
            </a:r>
            <a:r>
              <a:rPr lang="vi-VN" sz="2500" kern="0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độc</a:t>
            </a:r>
            <a:r>
              <a:rPr lang="vi-VN" sz="2500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);</a:t>
            </a:r>
          </a:p>
          <a:p>
            <a:pPr marL="342900" lvl="0" indent="-342900" algn="just">
              <a:lnSpc>
                <a:spcPct val="200000"/>
              </a:lnSpc>
              <a:buClr>
                <a:srgbClr val="262626"/>
              </a:buClr>
              <a:buSzPts val="2400"/>
              <a:buFont typeface="Noto Sans Symbols"/>
              <a:buChar char="❖"/>
              <a:defRPr/>
            </a:pPr>
            <a:r>
              <a:rPr lang="vi-VN" sz="2500" b="1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Con </a:t>
            </a:r>
            <a:r>
              <a:rPr lang="vi-VN" sz="2500" b="1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người</a:t>
            </a:r>
            <a:r>
              <a:rPr lang="vi-VN" sz="2500" b="1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vi-VN" sz="2500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xinh </a:t>
            </a:r>
            <a:r>
              <a:rPr lang="vi-VN" sz="2500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đẹp</a:t>
            </a:r>
            <a:r>
              <a:rPr lang="vi-VN" sz="2500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vi-VN" sz="2500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tài</a:t>
            </a:r>
            <a:r>
              <a:rPr lang="vi-VN" sz="2500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hoa, </a:t>
            </a:r>
            <a:r>
              <a:rPr lang="vi-VN" sz="2500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phóng</a:t>
            </a:r>
            <a:r>
              <a:rPr lang="vi-VN" sz="2500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500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khoáng</a:t>
            </a:r>
            <a:r>
              <a:rPr lang="vi-VN" sz="2500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vi-VN" sz="2500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cá</a:t>
            </a:r>
            <a:r>
              <a:rPr lang="vi-VN" sz="2500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500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tính</a:t>
            </a:r>
            <a:r>
              <a:rPr lang="vi-VN" sz="2500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500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mạnh</a:t>
            </a:r>
            <a:r>
              <a:rPr lang="vi-VN" sz="2500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500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mẽ</a:t>
            </a:r>
            <a:r>
              <a:rPr lang="vi-VN" sz="2500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vi-VN" sz="2500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sắc</a:t>
            </a:r>
            <a:r>
              <a:rPr lang="vi-VN" sz="2500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500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sảo</a:t>
            </a:r>
            <a:r>
              <a:rPr lang="vi-VN" sz="2500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; đi </a:t>
            </a:r>
            <a:r>
              <a:rPr lang="vi-VN" sz="2500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nhiều</a:t>
            </a:r>
            <a:r>
              <a:rPr lang="vi-VN" sz="2500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nơi, giao </a:t>
            </a:r>
            <a:r>
              <a:rPr lang="vi-VN" sz="2500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thiệp</a:t>
            </a:r>
            <a:r>
              <a:rPr lang="vi-VN" sz="2500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500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rộng</a:t>
            </a:r>
            <a:r>
              <a:rPr lang="vi-VN" sz="2500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(quen </a:t>
            </a:r>
            <a:r>
              <a:rPr lang="vi-VN" sz="2500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biết</a:t>
            </a:r>
            <a:r>
              <a:rPr lang="vi-VN" sz="2500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500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đại</a:t>
            </a:r>
            <a:r>
              <a:rPr lang="vi-VN" sz="2500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thi </a:t>
            </a:r>
            <a:r>
              <a:rPr lang="vi-VN" sz="2500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hào</a:t>
            </a:r>
            <a:r>
              <a:rPr lang="vi-VN" sz="2500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500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Nguyễn</a:t>
            </a:r>
            <a:r>
              <a:rPr lang="vi-VN" sz="2500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Du);</a:t>
            </a:r>
            <a:endParaRPr lang="en-US" sz="2500" kern="0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EDD595-9C9C-D4AD-695D-D5BAD3EE401E}"/>
              </a:ext>
            </a:extLst>
          </p:cNvPr>
          <p:cNvSpPr txBox="1"/>
          <p:nvPr/>
        </p:nvSpPr>
        <p:spPr>
          <a:xfrm>
            <a:off x="273997" y="121890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I.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ĐỌC,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TÌM HIỂU CHUNG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1. TÁC GIẢ</a:t>
            </a:r>
          </a:p>
        </p:txBody>
      </p:sp>
      <p:pic>
        <p:nvPicPr>
          <p:cNvPr id="5" name="Google Shape;174;p6">
            <a:extLst>
              <a:ext uri="{FF2B5EF4-FFF2-40B4-BE49-F238E27FC236}">
                <a16:creationId xmlns:a16="http://schemas.microsoft.com/office/drawing/2014/main" id="{4DF319C2-FD9A-74E8-7C3E-6E696DE9632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23770" y="674227"/>
            <a:ext cx="3220168" cy="5677962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任意多边形: 形状 16">
            <a:extLst>
              <a:ext uri="{FF2B5EF4-FFF2-40B4-BE49-F238E27FC236}">
                <a16:creationId xmlns:a16="http://schemas.microsoft.com/office/drawing/2014/main" id="{D6D5872F-5F1F-5EE8-B59A-5F4BE51B19D0}"/>
              </a:ext>
            </a:extLst>
          </p:cNvPr>
          <p:cNvSpPr/>
          <p:nvPr/>
        </p:nvSpPr>
        <p:spPr>
          <a:xfrm>
            <a:off x="7024183" y="-219384"/>
            <a:ext cx="4340870" cy="6740662"/>
          </a:xfrm>
          <a:custGeom>
            <a:avLst/>
            <a:gdLst>
              <a:gd name="connsiteX0" fmla="*/ 2705099 w 2705099"/>
              <a:gd name="connsiteY0" fmla="*/ 0 h 5765465"/>
              <a:gd name="connsiteX1" fmla="*/ 2705099 w 2705099"/>
              <a:gd name="connsiteY1" fmla="*/ 5765465 h 5765465"/>
              <a:gd name="connsiteX2" fmla="*/ 2596471 w 2705099"/>
              <a:gd name="connsiteY2" fmla="*/ 5759979 h 5765465"/>
              <a:gd name="connsiteX3" fmla="*/ 0 w 2705099"/>
              <a:gd name="connsiteY3" fmla="*/ 2882732 h 5765465"/>
              <a:gd name="connsiteX4" fmla="*/ 2596471 w 2705099"/>
              <a:gd name="connsiteY4" fmla="*/ 5485 h 5765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5099" h="5765465">
                <a:moveTo>
                  <a:pt x="2705099" y="0"/>
                </a:moveTo>
                <a:lnTo>
                  <a:pt x="2705099" y="5765465"/>
                </a:lnTo>
                <a:lnTo>
                  <a:pt x="2596471" y="5759979"/>
                </a:lnTo>
                <a:cubicBezTo>
                  <a:pt x="1138072" y="5611871"/>
                  <a:pt x="0" y="4380207"/>
                  <a:pt x="0" y="2882732"/>
                </a:cubicBezTo>
                <a:cubicBezTo>
                  <a:pt x="0" y="1385258"/>
                  <a:pt x="1138072" y="153594"/>
                  <a:pt x="2596471" y="5485"/>
                </a:cubicBezTo>
                <a:close/>
              </a:path>
            </a:pathLst>
          </a:custGeom>
          <a:blipFill dpi="0"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l="-8000" t="-39000" r="-17000"/>
            </a:stretch>
          </a:blipFill>
          <a:ln>
            <a:solidFill>
              <a:srgbClr val="CE8C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7" name="Google Shape;174;p6">
            <a:extLst>
              <a:ext uri="{FF2B5EF4-FFF2-40B4-BE49-F238E27FC236}">
                <a16:creationId xmlns:a16="http://schemas.microsoft.com/office/drawing/2014/main" id="{7096AE4B-1CAF-7FAE-81A7-DB95ACCFB4A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75707" y="750836"/>
            <a:ext cx="3220168" cy="5677962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492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C539990-534D-44CD-92EE-C408821E5B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0F3FABB3-DB6B-48ED-83F8-801545313836}"/>
              </a:ext>
            </a:extLst>
          </p:cNvPr>
          <p:cNvSpPr/>
          <p:nvPr/>
        </p:nvSpPr>
        <p:spPr>
          <a:xfrm>
            <a:off x="113691" y="54884"/>
            <a:ext cx="11883480" cy="670253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7DAE2DE-7D1D-4B36-B621-2860B1A50BDD}"/>
              </a:ext>
            </a:extLst>
          </p:cNvPr>
          <p:cNvSpPr/>
          <p:nvPr/>
        </p:nvSpPr>
        <p:spPr>
          <a:xfrm>
            <a:off x="848612" y="2528329"/>
            <a:ext cx="4676775" cy="3504127"/>
          </a:xfrm>
          <a:prstGeom prst="rect">
            <a:avLst/>
          </a:prstGeom>
          <a:noFill/>
          <a:ln>
            <a:solidFill>
              <a:srgbClr val="CE8C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01B2087-FFCE-4407-9572-A0AC754A5777}"/>
              </a:ext>
            </a:extLst>
          </p:cNvPr>
          <p:cNvSpPr/>
          <p:nvPr/>
        </p:nvSpPr>
        <p:spPr>
          <a:xfrm>
            <a:off x="6290829" y="1711192"/>
            <a:ext cx="4676775" cy="3701282"/>
          </a:xfrm>
          <a:prstGeom prst="rect">
            <a:avLst/>
          </a:prstGeom>
          <a:noFill/>
          <a:ln>
            <a:solidFill>
              <a:srgbClr val="CE8C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7C16933A-F8C3-43F7-A34D-F75EFE171C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4" b="59217"/>
          <a:stretch/>
        </p:blipFill>
        <p:spPr>
          <a:xfrm flipH="1" flipV="1">
            <a:off x="8751026" y="5373205"/>
            <a:ext cx="2785399" cy="1343746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851494ED-9200-42AC-BB57-3C659D7B2422}"/>
              </a:ext>
            </a:extLst>
          </p:cNvPr>
          <p:cNvSpPr txBox="1"/>
          <p:nvPr/>
        </p:nvSpPr>
        <p:spPr>
          <a:xfrm>
            <a:off x="809013" y="1235853"/>
            <a:ext cx="5703377" cy="609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500" kern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Văn </a:t>
            </a:r>
            <a:r>
              <a:rPr lang="vi-VN" sz="2500" kern="0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tự</a:t>
            </a:r>
            <a:r>
              <a:rPr lang="vi-VN" sz="2500" kern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vi-VN" sz="2500" kern="0" dirty="0" err="1">
                <a:latin typeface="Calibri"/>
                <a:ea typeface="Calibri"/>
                <a:cs typeface="Calibri"/>
                <a:sym typeface="Calibri"/>
              </a:rPr>
              <a:t>Chữ</a:t>
            </a:r>
            <a:r>
              <a:rPr lang="vi-VN" sz="2500" kern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500" kern="0" dirty="0" err="1">
                <a:latin typeface="Calibri"/>
                <a:ea typeface="Calibri"/>
                <a:cs typeface="Calibri"/>
                <a:sym typeface="Calibri"/>
              </a:rPr>
              <a:t>Hán</a:t>
            </a:r>
            <a:r>
              <a:rPr lang="vi-VN" sz="2500" kern="0" dirty="0">
                <a:latin typeface="Calibri"/>
                <a:ea typeface="Calibri"/>
                <a:cs typeface="Calibri"/>
                <a:sym typeface="Calibri"/>
              </a:rPr>
              <a:t> và </a:t>
            </a:r>
            <a:r>
              <a:rPr lang="vi-VN" sz="2500" kern="0" dirty="0" err="1">
                <a:latin typeface="Calibri"/>
                <a:ea typeface="Calibri"/>
                <a:cs typeface="Calibri"/>
                <a:sym typeface="Calibri"/>
              </a:rPr>
              <a:t>chữ</a:t>
            </a:r>
            <a:r>
              <a:rPr lang="vi-VN" sz="2500" kern="0" dirty="0">
                <a:latin typeface="Calibri"/>
                <a:ea typeface="Calibri"/>
                <a:cs typeface="Calibri"/>
                <a:sym typeface="Calibri"/>
              </a:rPr>
              <a:t> Nôm. 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5E2D627-8355-4F80-8406-E2EADDF5EFC5}"/>
              </a:ext>
            </a:extLst>
          </p:cNvPr>
          <p:cNvSpPr txBox="1"/>
          <p:nvPr/>
        </p:nvSpPr>
        <p:spPr>
          <a:xfrm>
            <a:off x="1308903" y="3020395"/>
            <a:ext cx="399434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 defTabSz="1219170">
              <a:buFont typeface="Arial" panose="020B0604020202020204" pitchFamily="34" charset="0"/>
              <a:buChar char="•"/>
              <a:defRPr/>
            </a:pP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Tiếng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nói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quyết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liệt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đấu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tranh cho quyền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hưởng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hạnh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phúc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người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phụ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nữ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;</a:t>
            </a:r>
          </a:p>
          <a:p>
            <a:pPr marL="457200" lvl="0" indent="-457200" algn="just" defTabSz="1219170">
              <a:buFont typeface="Arial" panose="020B0604020202020204" pitchFamily="34" charset="0"/>
              <a:buChar char="•"/>
              <a:defRPr/>
            </a:pP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Thể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hiện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nỗi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thương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cảm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và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sự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khẳng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định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đề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cao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vẻ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đẹp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khát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vọng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họ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7ADD58-4EA3-E4D1-EE9E-638EC423D53F}"/>
              </a:ext>
            </a:extLst>
          </p:cNvPr>
          <p:cNvSpPr txBox="1"/>
          <p:nvPr/>
        </p:nvSpPr>
        <p:spPr>
          <a:xfrm>
            <a:off x="194829" y="54884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romanUcPeriod"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ĐỌC,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TÌM HIỂU CHUNG</a:t>
            </a:r>
            <a:endParaRPr lang="vi-VN" sz="1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vi-VN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Arial"/>
                <a:sym typeface="Arial"/>
              </a:rPr>
              <a:t>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1. TÁC GIẢ</a:t>
            </a:r>
          </a:p>
        </p:txBody>
      </p:sp>
      <p:pic>
        <p:nvPicPr>
          <p:cNvPr id="13" name="Google Shape;195;p7">
            <a:extLst>
              <a:ext uri="{FF2B5EF4-FFF2-40B4-BE49-F238E27FC236}">
                <a16:creationId xmlns:a16="http://schemas.microsoft.com/office/drawing/2014/main" id="{B328506C-BCA8-8983-EF5B-C2882E4AEFA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2325" t="3733" r="22639" b="7958"/>
          <a:stretch/>
        </p:blipFill>
        <p:spPr>
          <a:xfrm rot="10800000" flipH="1" flipV="1">
            <a:off x="10471208" y="34122"/>
            <a:ext cx="2326699" cy="29114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4" name="文本框 15">
            <a:extLst>
              <a:ext uri="{FF2B5EF4-FFF2-40B4-BE49-F238E27FC236}">
                <a16:creationId xmlns:a16="http://schemas.microsoft.com/office/drawing/2014/main" id="{CC3170A8-41F6-E570-3CD2-9FD2659550B9}"/>
              </a:ext>
            </a:extLst>
          </p:cNvPr>
          <p:cNvSpPr txBox="1"/>
          <p:nvPr/>
        </p:nvSpPr>
        <p:spPr>
          <a:xfrm>
            <a:off x="848612" y="2344114"/>
            <a:ext cx="4521386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800" kern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vi-VN" sz="2800" kern="0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Nội</a:t>
            </a:r>
            <a:r>
              <a:rPr lang="vi-VN" sz="2800" kern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dung:</a:t>
            </a:r>
            <a:endParaRPr lang="vi-VN" sz="2800" i="1" kern="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Google Shape;196;p7">
            <a:extLst>
              <a:ext uri="{FF2B5EF4-FFF2-40B4-BE49-F238E27FC236}">
                <a16:creationId xmlns:a16="http://schemas.microsoft.com/office/drawing/2014/main" id="{61105C7F-8A6B-7870-54D9-44D0AEE466A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512326" y="3809850"/>
            <a:ext cx="1939716" cy="25803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DBF9909F-C3B7-33A5-D621-DB6C5AF8B8DB}"/>
              </a:ext>
            </a:extLst>
          </p:cNvPr>
          <p:cNvSpPr txBox="1"/>
          <p:nvPr/>
        </p:nvSpPr>
        <p:spPr>
          <a:xfrm>
            <a:off x="557442" y="891528"/>
            <a:ext cx="218842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ko-KR" sz="3000" b="1" dirty="0">
                <a:latin typeface="Calibri" panose="020F0502020204030204" pitchFamily="34" charset="0"/>
                <a:ea typeface="汉标康熙字典内府简" panose="020B0503020204020204" pitchFamily="34" charset="-122"/>
                <a:cs typeface="Calibri" panose="020F0502020204030204" pitchFamily="34" charset="0"/>
              </a:rPr>
              <a:t>b. </a:t>
            </a:r>
            <a:r>
              <a:rPr lang="vi-VN" altLang="ko-KR" sz="3000" b="1" dirty="0" err="1">
                <a:latin typeface="Calibri" panose="020F0502020204030204" pitchFamily="34" charset="0"/>
                <a:ea typeface="汉标康熙字典内府简" panose="020B0503020204020204" pitchFamily="34" charset="-122"/>
                <a:cs typeface="Calibri" panose="020F0502020204030204" pitchFamily="34" charset="0"/>
              </a:rPr>
              <a:t>Sự</a:t>
            </a:r>
            <a:r>
              <a:rPr lang="vi-VN" altLang="ko-KR" sz="3000" b="1" dirty="0">
                <a:latin typeface="Calibri" panose="020F0502020204030204" pitchFamily="34" charset="0"/>
                <a:ea typeface="汉标康熙字典内府简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vi-VN" altLang="ko-KR" sz="3000" b="1" dirty="0" err="1">
                <a:latin typeface="Calibri" panose="020F0502020204030204" pitchFamily="34" charset="0"/>
                <a:ea typeface="汉标康熙字典内府简" panose="020B0503020204020204" pitchFamily="34" charset="-122"/>
                <a:cs typeface="Calibri" panose="020F0502020204030204" pitchFamily="34" charset="0"/>
              </a:rPr>
              <a:t>nghiệp</a:t>
            </a:r>
            <a:endParaRPr lang="zh-CN" altLang="en-US" sz="3000" b="1" dirty="0">
              <a:latin typeface="Calibri" panose="020F0502020204030204" pitchFamily="34" charset="0"/>
              <a:ea typeface="汉标康熙字典内府简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5" name="文本框 15">
            <a:extLst>
              <a:ext uri="{FF2B5EF4-FFF2-40B4-BE49-F238E27FC236}">
                <a16:creationId xmlns:a16="http://schemas.microsoft.com/office/drawing/2014/main" id="{182FB5F1-7D91-095F-3F50-6094B2A66B7C}"/>
              </a:ext>
            </a:extLst>
          </p:cNvPr>
          <p:cNvSpPr txBox="1"/>
          <p:nvPr/>
        </p:nvSpPr>
        <p:spPr>
          <a:xfrm>
            <a:off x="6490333" y="1658153"/>
            <a:ext cx="4521386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800" kern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vi-VN" sz="2800" kern="0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Nghệ</a:t>
            </a:r>
            <a:r>
              <a:rPr lang="vi-VN" sz="2800" kern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800" kern="0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thuật</a:t>
            </a:r>
            <a:r>
              <a:rPr lang="vi-VN" sz="2800" kern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lang="vi-VN" sz="2800" i="1" kern="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文本框 20">
            <a:extLst>
              <a:ext uri="{FF2B5EF4-FFF2-40B4-BE49-F238E27FC236}">
                <a16:creationId xmlns:a16="http://schemas.microsoft.com/office/drawing/2014/main" id="{9874AF1C-6CAD-2E12-7C47-A2D088B848E2}"/>
              </a:ext>
            </a:extLst>
          </p:cNvPr>
          <p:cNvSpPr txBox="1"/>
          <p:nvPr/>
        </p:nvSpPr>
        <p:spPr>
          <a:xfrm>
            <a:off x="6371222" y="2441228"/>
            <a:ext cx="425829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 defTabSz="1219170">
              <a:buFont typeface="Arial" panose="020B0604020202020204" pitchFamily="34" charset="0"/>
              <a:buChar char="•"/>
              <a:defRPr/>
            </a:pP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Hình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ảnh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thơ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sống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độc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đáo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; in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đậm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màu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sắc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dân gian; </a:t>
            </a:r>
          </a:p>
          <a:p>
            <a:pPr marL="457200" lvl="0" indent="-457200" algn="just" defTabSz="1219170">
              <a:buFont typeface="Arial" panose="020B0604020202020204" pitchFamily="34" charset="0"/>
              <a:buChar char="•"/>
              <a:defRPr/>
            </a:pP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Kết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cấu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thể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thơ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sáng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tạo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;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Phá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vỡ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nhiều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quy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phạm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;</a:t>
            </a:r>
          </a:p>
          <a:p>
            <a:pPr marL="457200" lvl="0" indent="-457200" algn="just" defTabSz="1219170">
              <a:buFont typeface="Arial" panose="020B0604020202020204" pitchFamily="34" charset="0"/>
              <a:buChar char="•"/>
              <a:defRPr/>
            </a:pP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Ngôn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ngữ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tính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giọng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điệu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trào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phúng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lại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trữ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tình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文本框 15">
            <a:extLst>
              <a:ext uri="{FF2B5EF4-FFF2-40B4-BE49-F238E27FC236}">
                <a16:creationId xmlns:a16="http://schemas.microsoft.com/office/drawing/2014/main" id="{7016BB8A-D5EE-6C70-8CEB-EDA5858A9ECF}"/>
              </a:ext>
            </a:extLst>
          </p:cNvPr>
          <p:cNvSpPr txBox="1"/>
          <p:nvPr/>
        </p:nvSpPr>
        <p:spPr>
          <a:xfrm>
            <a:off x="786956" y="1678720"/>
            <a:ext cx="5703377" cy="609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500" kern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vi-VN" sz="2500" kern="0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Số</a:t>
            </a:r>
            <a:r>
              <a:rPr lang="vi-VN" sz="2500" kern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500" kern="0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lượng</a:t>
            </a:r>
            <a:r>
              <a:rPr lang="vi-VN" sz="2500" kern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vi-VN" sz="2500" kern="0" dirty="0">
                <a:latin typeface="Calibri"/>
                <a:ea typeface="Calibri"/>
                <a:cs typeface="Calibri"/>
                <a:sym typeface="Calibri"/>
              </a:rPr>
              <a:t>Trên 50 </a:t>
            </a:r>
            <a:r>
              <a:rPr lang="vi-VN" sz="2500" kern="0" dirty="0" err="1">
                <a:latin typeface="Calibri"/>
                <a:ea typeface="Calibri"/>
                <a:cs typeface="Calibri"/>
                <a:sym typeface="Calibri"/>
              </a:rPr>
              <a:t>bài</a:t>
            </a:r>
            <a:r>
              <a:rPr lang="vi-VN" sz="2500" kern="0" dirty="0">
                <a:latin typeface="Calibri"/>
                <a:ea typeface="Calibri"/>
                <a:cs typeface="Calibri"/>
                <a:sym typeface="Calibri"/>
              </a:rPr>
              <a:t> thơ </a:t>
            </a:r>
            <a:r>
              <a:rPr lang="vi-VN" sz="2500" kern="0" dirty="0" err="1">
                <a:latin typeface="Calibri"/>
                <a:ea typeface="Calibri"/>
                <a:cs typeface="Calibri"/>
                <a:sym typeface="Calibri"/>
              </a:rPr>
              <a:t>chữ</a:t>
            </a:r>
            <a:r>
              <a:rPr lang="vi-VN" sz="2500" kern="0" dirty="0">
                <a:latin typeface="Calibri"/>
                <a:ea typeface="Calibri"/>
                <a:cs typeface="Calibri"/>
                <a:sym typeface="Calibri"/>
              </a:rPr>
              <a:t> Nôm. </a:t>
            </a:r>
          </a:p>
        </p:txBody>
      </p:sp>
    </p:spTree>
    <p:extLst>
      <p:ext uri="{BB962C8B-B14F-4D97-AF65-F5344CB8AC3E}">
        <p14:creationId xmlns:p14="http://schemas.microsoft.com/office/powerpoint/2010/main" val="426814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6" grpId="0"/>
      <p:bldP spid="21" grpId="0"/>
      <p:bldP spid="14" grpId="0"/>
      <p:bldP spid="4" grpId="0"/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71125CE-5C12-411E-9F93-229A96ABCA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03D657F1-CAB8-4A39-8B8F-6DBEC1E61817}"/>
              </a:ext>
            </a:extLst>
          </p:cNvPr>
          <p:cNvSpPr/>
          <p:nvPr/>
        </p:nvSpPr>
        <p:spPr>
          <a:xfrm>
            <a:off x="223837" y="209549"/>
            <a:ext cx="11744325" cy="64389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6AB1CCA-DB74-4837-9EE7-6C82942B01D7}"/>
              </a:ext>
            </a:extLst>
          </p:cNvPr>
          <p:cNvSpPr txBox="1"/>
          <p:nvPr/>
        </p:nvSpPr>
        <p:spPr>
          <a:xfrm>
            <a:off x="989900" y="1065754"/>
            <a:ext cx="46138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483530"/>
                </a:solidFill>
                <a:latin typeface="SVN-Cupcake" panose="02000506000000020004" pitchFamily="50" charset="0"/>
                <a:ea typeface="汉标康熙字典内府简" panose="020B0503020204020204" pitchFamily="34" charset="-122"/>
              </a:rPr>
              <a:t>BÀ CHÚA THƠ NÔM</a:t>
            </a:r>
            <a:endParaRPr lang="zh-CN" altLang="en-US" sz="4800" dirty="0">
              <a:solidFill>
                <a:srgbClr val="483530"/>
              </a:solidFill>
              <a:latin typeface="SVN-Cupcake" panose="02000506000000020004" pitchFamily="50" charset="0"/>
              <a:ea typeface="汉标康熙字典内府简" panose="020B0503020204020204" pitchFamily="34" charset="-122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1EEA564-9A6A-AAE0-3264-521FBFE72E14}"/>
              </a:ext>
            </a:extLst>
          </p:cNvPr>
          <p:cNvGrpSpPr/>
          <p:nvPr/>
        </p:nvGrpSpPr>
        <p:grpSpPr>
          <a:xfrm>
            <a:off x="-103875" y="3061649"/>
            <a:ext cx="5335235" cy="4114800"/>
            <a:chOff x="192419" y="1457397"/>
            <a:chExt cx="5335235" cy="4114800"/>
          </a:xfrm>
        </p:grpSpPr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id="{5906D6E4-C731-F9A5-9767-C6241DE58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92419" y="1457397"/>
              <a:ext cx="5335235" cy="4114800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3C9EAEC-24D9-1F88-E3FC-FC838579D2F3}"/>
                </a:ext>
              </a:extLst>
            </p:cNvPr>
            <p:cNvSpPr/>
            <p:nvPr/>
          </p:nvSpPr>
          <p:spPr>
            <a:xfrm rot="21269071">
              <a:off x="2468803" y="1851015"/>
              <a:ext cx="565124" cy="1640421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0" lang="ja-JP" altLang="en-US" sz="3200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Simplified Arabic" panose="020B0604020202020204" pitchFamily="18" charset="-78"/>
                  <a:ea typeface="ＭＳ Ｐゴシック" panose="020B0600070205080204" pitchFamily="34" charset="-128"/>
                  <a:cs typeface="Simplified Arabic" panose="020B0604020202020204" pitchFamily="18" charset="-78"/>
                  <a:sym typeface="Arial"/>
                </a:rPr>
                <a:t>胡春香</a:t>
              </a:r>
              <a:endPara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latin typeface="Simplified Arabic" panose="020B0604020202020204" pitchFamily="18" charset="-78"/>
                <a:cs typeface="Simplified Arabic" panose="020B0604020202020204" pitchFamily="18" charset="-78"/>
              </a:endParaRPr>
            </a:p>
          </p:txBody>
        </p:sp>
      </p:grpSp>
      <p:sp>
        <p:nvSpPr>
          <p:cNvPr id="6" name="任意多边形: 形状 16">
            <a:extLst>
              <a:ext uri="{FF2B5EF4-FFF2-40B4-BE49-F238E27FC236}">
                <a16:creationId xmlns:a16="http://schemas.microsoft.com/office/drawing/2014/main" id="{92A38FE1-4E37-9A4B-07B7-A33B81A53E2F}"/>
              </a:ext>
            </a:extLst>
          </p:cNvPr>
          <p:cNvSpPr/>
          <p:nvPr/>
        </p:nvSpPr>
        <p:spPr>
          <a:xfrm>
            <a:off x="7024183" y="-219384"/>
            <a:ext cx="4340870" cy="6740662"/>
          </a:xfrm>
          <a:custGeom>
            <a:avLst/>
            <a:gdLst>
              <a:gd name="connsiteX0" fmla="*/ 2705099 w 2705099"/>
              <a:gd name="connsiteY0" fmla="*/ 0 h 5765465"/>
              <a:gd name="connsiteX1" fmla="*/ 2705099 w 2705099"/>
              <a:gd name="connsiteY1" fmla="*/ 5765465 h 5765465"/>
              <a:gd name="connsiteX2" fmla="*/ 2596471 w 2705099"/>
              <a:gd name="connsiteY2" fmla="*/ 5759979 h 5765465"/>
              <a:gd name="connsiteX3" fmla="*/ 0 w 2705099"/>
              <a:gd name="connsiteY3" fmla="*/ 2882732 h 5765465"/>
              <a:gd name="connsiteX4" fmla="*/ 2596471 w 2705099"/>
              <a:gd name="connsiteY4" fmla="*/ 5485 h 5765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5099" h="5765465">
                <a:moveTo>
                  <a:pt x="2705099" y="0"/>
                </a:moveTo>
                <a:lnTo>
                  <a:pt x="2705099" y="5765465"/>
                </a:lnTo>
                <a:lnTo>
                  <a:pt x="2596471" y="5759979"/>
                </a:lnTo>
                <a:cubicBezTo>
                  <a:pt x="1138072" y="5611871"/>
                  <a:pt x="0" y="4380207"/>
                  <a:pt x="0" y="2882732"/>
                </a:cubicBezTo>
                <a:cubicBezTo>
                  <a:pt x="0" y="1385258"/>
                  <a:pt x="1138072" y="153594"/>
                  <a:pt x="2596471" y="5485"/>
                </a:cubicBezTo>
                <a:close/>
              </a:path>
            </a:pathLst>
          </a:cu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 l="-8000" t="-39000" r="-17000"/>
            </a:stretch>
          </a:blipFill>
          <a:ln>
            <a:solidFill>
              <a:srgbClr val="CE8C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7" name="Google Shape;174;p6">
            <a:extLst>
              <a:ext uri="{FF2B5EF4-FFF2-40B4-BE49-F238E27FC236}">
                <a16:creationId xmlns:a16="http://schemas.microsoft.com/office/drawing/2014/main" id="{A873EC70-24E5-DAAD-C1BF-5B991A7338D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075707" y="750836"/>
            <a:ext cx="3220168" cy="5677962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文本框 13">
            <a:extLst>
              <a:ext uri="{FF2B5EF4-FFF2-40B4-BE49-F238E27FC236}">
                <a16:creationId xmlns:a16="http://schemas.microsoft.com/office/drawing/2014/main" id="{C9ABB591-2587-7C9D-63D9-207955B4DEFE}"/>
              </a:ext>
            </a:extLst>
          </p:cNvPr>
          <p:cNvSpPr txBox="1"/>
          <p:nvPr/>
        </p:nvSpPr>
        <p:spPr>
          <a:xfrm>
            <a:off x="1804971" y="2116134"/>
            <a:ext cx="51815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ko-KR" sz="4800" dirty="0">
                <a:solidFill>
                  <a:srgbClr val="A34C3E"/>
                </a:solidFill>
                <a:latin typeface="SVN-Cupcake" panose="02000506000000020004" pitchFamily="50" charset="0"/>
                <a:ea typeface="汉标康熙字典内府简" panose="020B0503020204020204" pitchFamily="34" charset="-122"/>
              </a:rPr>
              <a:t>DANH NHÂN VĂN HÓA</a:t>
            </a:r>
            <a:endParaRPr lang="zh-CN" altLang="en-US" sz="4800" dirty="0">
              <a:solidFill>
                <a:srgbClr val="A34C3E"/>
              </a:solidFill>
              <a:latin typeface="SVN-Cupcake" panose="02000506000000020004" pitchFamily="50" charset="0"/>
              <a:ea typeface="汉标康熙字典内府简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3746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6831503-72BA-4C4F-A6E8-87D89308F5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89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2C868F6F-E019-4C0A-8FCA-B85AFCE193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160" y="160669"/>
            <a:ext cx="12192000" cy="4343400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3577CD03-5F3E-44D0-9217-D73AAC75766A}"/>
              </a:ext>
            </a:extLst>
          </p:cNvPr>
          <p:cNvSpPr/>
          <p:nvPr/>
        </p:nvSpPr>
        <p:spPr>
          <a:xfrm>
            <a:off x="311839" y="783407"/>
            <a:ext cx="914400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993C011B-C211-4599-A49E-23A452716969}"/>
              </a:ext>
            </a:extLst>
          </p:cNvPr>
          <p:cNvSpPr/>
          <p:nvPr/>
        </p:nvSpPr>
        <p:spPr>
          <a:xfrm>
            <a:off x="348966" y="2727332"/>
            <a:ext cx="914400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EC0A15B0-DB1C-4996-BFE7-CB72FA877063}"/>
              </a:ext>
            </a:extLst>
          </p:cNvPr>
          <p:cNvSpPr/>
          <p:nvPr/>
        </p:nvSpPr>
        <p:spPr>
          <a:xfrm>
            <a:off x="415307" y="4790975"/>
            <a:ext cx="914400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2E8FFEE-6325-4E42-88FC-F587D62CDB02}"/>
              </a:ext>
            </a:extLst>
          </p:cNvPr>
          <p:cNvSpPr txBox="1"/>
          <p:nvPr/>
        </p:nvSpPr>
        <p:spPr>
          <a:xfrm>
            <a:off x="245498" y="852659"/>
            <a:ext cx="10470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spc="-300" dirty="0">
                <a:latin typeface="#9Slide03 SFU Futura_05" panose="00000800000000000000" pitchFamily="2" charset="0"/>
                <a:ea typeface="字魂19号-行云飞白体" panose="00000500000000000000" pitchFamily="2" charset="-122"/>
              </a:rPr>
              <a:t>01</a:t>
            </a:r>
            <a:endParaRPr lang="zh-CN" altLang="en-US" sz="4400" spc="-300" dirty="0">
              <a:latin typeface="#9Slide03 SFU Futura_05" panose="00000800000000000000" pitchFamily="2" charset="0"/>
              <a:ea typeface="字魂19号-行云飞白体" panose="00000500000000000000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6725221-88DD-43E9-BE05-A742F6A3CF2B}"/>
              </a:ext>
            </a:extLst>
          </p:cNvPr>
          <p:cNvSpPr txBox="1"/>
          <p:nvPr/>
        </p:nvSpPr>
        <p:spPr>
          <a:xfrm>
            <a:off x="268293" y="2794709"/>
            <a:ext cx="10470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spc="-300" dirty="0">
                <a:latin typeface="#9Slide03 SFU Futura_05" panose="00000800000000000000" pitchFamily="2" charset="0"/>
                <a:ea typeface="字魂19号-行云飞白体" panose="00000500000000000000" pitchFamily="2" charset="-122"/>
              </a:rPr>
              <a:t>02</a:t>
            </a:r>
            <a:endParaRPr lang="zh-CN" altLang="en-US" sz="4400" spc="-300" dirty="0">
              <a:latin typeface="#9Slide03 SFU Futura_05" panose="00000800000000000000" pitchFamily="2" charset="0"/>
              <a:ea typeface="字魂19号-行云飞白体" panose="00000500000000000000" pitchFamily="2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D668AEC-6A86-450D-9139-D37D7DFF7BE6}"/>
              </a:ext>
            </a:extLst>
          </p:cNvPr>
          <p:cNvSpPr txBox="1"/>
          <p:nvPr/>
        </p:nvSpPr>
        <p:spPr>
          <a:xfrm>
            <a:off x="348966" y="4913404"/>
            <a:ext cx="10470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spc="-300" dirty="0">
                <a:latin typeface="#9Slide03 SFU Futura_05" panose="00000800000000000000" pitchFamily="2" charset="0"/>
                <a:ea typeface="字魂19号-行云飞白体" panose="00000500000000000000" pitchFamily="2" charset="-122"/>
              </a:rPr>
              <a:t>03</a:t>
            </a:r>
            <a:endParaRPr lang="zh-CN" altLang="en-US" sz="4400" spc="-300" dirty="0">
              <a:latin typeface="#9Slide03 SFU Futura_05" panose="00000800000000000000" pitchFamily="2" charset="0"/>
              <a:ea typeface="字魂19号-行云飞白体" panose="00000500000000000000" pitchFamily="2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56D5C8B-032C-4BF8-9F37-3D71FBDE2E6C}"/>
              </a:ext>
            </a:extLst>
          </p:cNvPr>
          <p:cNvSpPr txBox="1"/>
          <p:nvPr/>
        </p:nvSpPr>
        <p:spPr>
          <a:xfrm>
            <a:off x="1488575" y="968606"/>
            <a:ext cx="8791002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dụng tri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trữ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trữ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biện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pháp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hiện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trữ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zh-CN" altLang="en-US" sz="3200" dirty="0">
              <a:latin typeface="Calibri" panose="020F0502020204030204" pitchFamily="34" charset="0"/>
              <a:ea typeface="汉标康熙字典内府简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DD3059C-0F2D-4725-BFAE-F0EF52EA94CE}"/>
              </a:ext>
            </a:extLst>
          </p:cNvPr>
          <p:cNvSpPr txBox="1"/>
          <p:nvPr/>
        </p:nvSpPr>
        <p:spPr>
          <a:xfrm>
            <a:off x="1477191" y="2852949"/>
            <a:ext cx="8992762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thụ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4A52DB7-1A5F-425D-BF97-3209C8B36BF2}"/>
              </a:ext>
            </a:extLst>
          </p:cNvPr>
          <p:cNvSpPr txBox="1"/>
          <p:nvPr/>
        </p:nvSpPr>
        <p:spPr>
          <a:xfrm>
            <a:off x="3203794" y="260720"/>
            <a:ext cx="6292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A34C3E"/>
                </a:solidFill>
                <a:latin typeface="#9Slide03 SFU Futura_05" panose="00000800000000000000" pitchFamily="2" charset="0"/>
                <a:ea typeface="汉标康熙字典内府简" panose="020B0503020204020204" pitchFamily="34" charset="-122"/>
              </a:rPr>
              <a:t>MỤC TIÊU BÀI HỌC</a:t>
            </a:r>
            <a:endParaRPr lang="zh-CN" altLang="en-US" sz="4000" dirty="0">
              <a:solidFill>
                <a:srgbClr val="A34C3E"/>
              </a:solidFill>
              <a:latin typeface="#9Slide03 SFU Futura_05" panose="00000800000000000000" pitchFamily="2" charset="0"/>
              <a:ea typeface="汉标康熙字典内府简" panose="020B0503020204020204" pitchFamily="34" charset="-122"/>
            </a:endParaRPr>
          </a:p>
        </p:txBody>
      </p:sp>
      <p:sp>
        <p:nvSpPr>
          <p:cNvPr id="22" name="文本框 18">
            <a:extLst>
              <a:ext uri="{FF2B5EF4-FFF2-40B4-BE49-F238E27FC236}">
                <a16:creationId xmlns:a16="http://schemas.microsoft.com/office/drawing/2014/main" id="{2C023442-FBCA-507A-7A78-5CC684A630B9}"/>
              </a:ext>
            </a:extLst>
          </p:cNvPr>
          <p:cNvSpPr txBox="1"/>
          <p:nvPr/>
        </p:nvSpPr>
        <p:spPr>
          <a:xfrm>
            <a:off x="1511628" y="4391286"/>
            <a:ext cx="8958325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phụ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nữ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xã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xưa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trân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trọng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vẻ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phụ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nữ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quyền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đẳng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xã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nay</a:t>
            </a: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87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/>
      <p:bldP spid="13" grpId="0"/>
      <p:bldP spid="14" grpId="0"/>
      <p:bldP spid="16" grpId="0"/>
      <p:bldP spid="17" grpId="0"/>
      <p:bldP spid="20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C539990-534D-44CD-92EE-C408821E5B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0F3FABB3-DB6B-48ED-83F8-801545313836}"/>
              </a:ext>
            </a:extLst>
          </p:cNvPr>
          <p:cNvSpPr/>
          <p:nvPr/>
        </p:nvSpPr>
        <p:spPr>
          <a:xfrm>
            <a:off x="157665" y="66807"/>
            <a:ext cx="11902790" cy="660313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995913B4-4A70-4F93-9F1C-2F82E7EB4E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4" b="59217"/>
          <a:stretch/>
        </p:blipFill>
        <p:spPr>
          <a:xfrm>
            <a:off x="-353181" y="5373205"/>
            <a:ext cx="2785399" cy="13437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7ADD58-4EA3-E4D1-EE9E-638EC423D53F}"/>
              </a:ext>
            </a:extLst>
          </p:cNvPr>
          <p:cNvSpPr txBox="1"/>
          <p:nvPr/>
        </p:nvSpPr>
        <p:spPr>
          <a:xfrm>
            <a:off x="258076" y="124268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romanUcPeriod"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ĐỌC,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TÌM HIỂU CHUNG</a:t>
            </a:r>
            <a:endParaRPr lang="vi-VN"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Arial"/>
                <a:sym typeface="Arial"/>
              </a:rPr>
              <a:t>  2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BÀI THƠ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BD08BB8-CA89-EE8E-0AD1-D64DFA38B848}"/>
              </a:ext>
            </a:extLst>
          </p:cNvPr>
          <p:cNvSpPr/>
          <p:nvPr/>
        </p:nvSpPr>
        <p:spPr>
          <a:xfrm>
            <a:off x="944317" y="1256908"/>
            <a:ext cx="1512888" cy="673100"/>
          </a:xfrm>
          <a:custGeom>
            <a:avLst/>
            <a:gdLst>
              <a:gd name="connsiteX0" fmla="*/ 0 w 1512528"/>
              <a:gd name="connsiteY0" fmla="*/ 0 h 673200"/>
              <a:gd name="connsiteX1" fmla="*/ 1512528 w 1512528"/>
              <a:gd name="connsiteY1" fmla="*/ 0 h 673200"/>
              <a:gd name="connsiteX2" fmla="*/ 1512528 w 1512528"/>
              <a:gd name="connsiteY2" fmla="*/ 673200 h 673200"/>
              <a:gd name="connsiteX3" fmla="*/ 0 w 1512528"/>
              <a:gd name="connsiteY3" fmla="*/ 673200 h 673200"/>
              <a:gd name="connsiteX4" fmla="*/ 0 w 1512528"/>
              <a:gd name="connsiteY4" fmla="*/ 0 h 6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2528" h="673200">
                <a:moveTo>
                  <a:pt x="0" y="0"/>
                </a:moveTo>
                <a:lnTo>
                  <a:pt x="1512528" y="0"/>
                </a:lnTo>
                <a:lnTo>
                  <a:pt x="1512528" y="673200"/>
                </a:lnTo>
                <a:lnTo>
                  <a:pt x="0" y="6732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206248" tIns="73660" rIns="206248" bIns="73660" spcCol="1270" anchor="ctr"/>
          <a:lstStyle/>
          <a:p>
            <a:pPr algn="r" defTabSz="128905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b="1" dirty="0">
                <a:solidFill>
                  <a:srgbClr val="1D1B1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b="1" dirty="0" err="1">
                <a:solidFill>
                  <a:srgbClr val="1D1B1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</a:t>
            </a:r>
            <a:r>
              <a:rPr lang="en-US" b="1" dirty="0">
                <a:solidFill>
                  <a:srgbClr val="1D1B1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1D1B1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xứ</a:t>
            </a:r>
            <a:endParaRPr lang="en-US" sz="2900" b="1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8590E89C-E352-5AC9-F3AB-DFE23C14AB6D}"/>
              </a:ext>
            </a:extLst>
          </p:cNvPr>
          <p:cNvSpPr/>
          <p:nvPr/>
        </p:nvSpPr>
        <p:spPr>
          <a:xfrm>
            <a:off x="2457206" y="1149944"/>
            <a:ext cx="258076" cy="780063"/>
          </a:xfrm>
          <a:prstGeom prst="leftBrace">
            <a:avLst>
              <a:gd name="adj1" fmla="val 35000"/>
              <a:gd name="adj2" fmla="val 50000"/>
            </a:avLst>
          </a:pr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3C41712-AC46-E1A4-C40B-463672B04252}"/>
              </a:ext>
            </a:extLst>
          </p:cNvPr>
          <p:cNvSpPr/>
          <p:nvPr/>
        </p:nvSpPr>
        <p:spPr>
          <a:xfrm>
            <a:off x="2715281" y="1145183"/>
            <a:ext cx="4124226" cy="780062"/>
          </a:xfrm>
          <a:custGeom>
            <a:avLst/>
            <a:gdLst>
              <a:gd name="connsiteX0" fmla="*/ 0 w 4114078"/>
              <a:gd name="connsiteY0" fmla="*/ 0 h 673200"/>
              <a:gd name="connsiteX1" fmla="*/ 4114078 w 4114078"/>
              <a:gd name="connsiteY1" fmla="*/ 0 h 673200"/>
              <a:gd name="connsiteX2" fmla="*/ 4114078 w 4114078"/>
              <a:gd name="connsiteY2" fmla="*/ 673200 h 673200"/>
              <a:gd name="connsiteX3" fmla="*/ 0 w 4114078"/>
              <a:gd name="connsiteY3" fmla="*/ 673200 h 673200"/>
              <a:gd name="connsiteX4" fmla="*/ 0 w 4114078"/>
              <a:gd name="connsiteY4" fmla="*/ 0 h 6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4078" h="673200">
                <a:moveTo>
                  <a:pt x="0" y="0"/>
                </a:moveTo>
                <a:lnTo>
                  <a:pt x="4114078" y="0"/>
                </a:lnTo>
                <a:lnTo>
                  <a:pt x="4114078" y="673200"/>
                </a:lnTo>
                <a:lnTo>
                  <a:pt x="0" y="6732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10490" tIns="110490" rIns="110490" bIns="110490" spcCol="1270" anchor="ctr"/>
          <a:lstStyle/>
          <a:p>
            <a:pPr marL="0" lvl="1" algn="just" defTabSz="1289050" eaLnBrk="1" hangingPunct="1">
              <a:lnSpc>
                <a:spcPct val="90000"/>
              </a:lnSpc>
              <a:spcAft>
                <a:spcPct val="15000"/>
              </a:spcAft>
              <a:defRPr/>
            </a:pPr>
            <a:r>
              <a:rPr lang="vi-VN" sz="2000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Tự </a:t>
            </a:r>
            <a:r>
              <a:rPr lang="vi-VN" sz="2000" b="1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tình</a:t>
            </a:r>
            <a:r>
              <a:rPr lang="vi-VN" sz="2000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vi-VN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bài</a:t>
            </a:r>
            <a:r>
              <a:rPr lang="vi-VN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2) </a:t>
            </a:r>
            <a:r>
              <a:rPr lang="vi-VN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nằm</a:t>
            </a:r>
            <a:r>
              <a:rPr lang="vi-VN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trong chùm ba bài thơ “</a:t>
            </a:r>
            <a:r>
              <a:rPr lang="vi-VN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Tự</a:t>
            </a:r>
            <a:r>
              <a:rPr lang="vi-VN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Tình</a:t>
            </a:r>
            <a:r>
              <a:rPr lang="vi-VN" sz="2000" dirty="0">
                <a:solidFill>
                  <a:schemeClr val="tx1"/>
                </a:solidFill>
                <a:cs typeface="Times New Roman" panose="02020603050405020304" pitchFamily="18" charset="0"/>
              </a:rPr>
              <a:t>”.</a:t>
            </a:r>
            <a:endParaRPr lang="en-US" sz="2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7E5A8B04-6393-41AA-7D35-518CCCD4F6A7}"/>
              </a:ext>
            </a:extLst>
          </p:cNvPr>
          <p:cNvSpPr/>
          <p:nvPr/>
        </p:nvSpPr>
        <p:spPr>
          <a:xfrm>
            <a:off x="2457205" y="2134795"/>
            <a:ext cx="301625" cy="674688"/>
          </a:xfrm>
          <a:prstGeom prst="leftBrace">
            <a:avLst>
              <a:gd name="adj1" fmla="val 35000"/>
              <a:gd name="adj2" fmla="val 50000"/>
            </a:avLst>
          </a:pr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C7C6D1F-E27C-2907-4C94-5A94A82BBABE}"/>
              </a:ext>
            </a:extLst>
          </p:cNvPr>
          <p:cNvSpPr/>
          <p:nvPr/>
        </p:nvSpPr>
        <p:spPr>
          <a:xfrm>
            <a:off x="2758830" y="2134795"/>
            <a:ext cx="4113213" cy="674688"/>
          </a:xfrm>
          <a:custGeom>
            <a:avLst/>
            <a:gdLst>
              <a:gd name="connsiteX0" fmla="*/ 0 w 4114078"/>
              <a:gd name="connsiteY0" fmla="*/ 0 h 673200"/>
              <a:gd name="connsiteX1" fmla="*/ 4114078 w 4114078"/>
              <a:gd name="connsiteY1" fmla="*/ 0 h 673200"/>
              <a:gd name="connsiteX2" fmla="*/ 4114078 w 4114078"/>
              <a:gd name="connsiteY2" fmla="*/ 673200 h 673200"/>
              <a:gd name="connsiteX3" fmla="*/ 0 w 4114078"/>
              <a:gd name="connsiteY3" fmla="*/ 673200 h 673200"/>
              <a:gd name="connsiteX4" fmla="*/ 0 w 4114078"/>
              <a:gd name="connsiteY4" fmla="*/ 0 h 6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4078" h="673200">
                <a:moveTo>
                  <a:pt x="0" y="0"/>
                </a:moveTo>
                <a:lnTo>
                  <a:pt x="4114078" y="0"/>
                </a:lnTo>
                <a:lnTo>
                  <a:pt x="4114078" y="673200"/>
                </a:lnTo>
                <a:lnTo>
                  <a:pt x="0" y="6732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10490" tIns="110490" rIns="110490" bIns="110490" anchor="ctr"/>
          <a:lstStyle>
            <a:lvl1pPr>
              <a:tabLst>
                <a:tab pos="57150" algn="l"/>
                <a:tab pos="152400" algn="l"/>
              </a:tabLs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tabLst>
                <a:tab pos="57150" algn="l"/>
                <a:tab pos="152400" algn="l"/>
              </a:tabLs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tabLst>
                <a:tab pos="57150" algn="l"/>
                <a:tab pos="152400" algn="l"/>
              </a:tabLs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tabLst>
                <a:tab pos="57150" algn="l"/>
                <a:tab pos="152400" algn="l"/>
              </a:tabLs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tabLst>
                <a:tab pos="57150" algn="l"/>
                <a:tab pos="152400" algn="l"/>
              </a:tabLs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57150" algn="l"/>
                <a:tab pos="152400" algn="l"/>
              </a:tabLs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57150" algn="l"/>
                <a:tab pos="152400" algn="l"/>
              </a:tabLs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57150" algn="l"/>
                <a:tab pos="152400" algn="l"/>
              </a:tabLs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57150" algn="l"/>
                <a:tab pos="152400" algn="l"/>
              </a:tabLs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 eaLnBrk="1" hangingPunct="1">
              <a:lnSpc>
                <a:spcPct val="115000"/>
              </a:lnSpc>
              <a:defRPr/>
            </a:pPr>
            <a:r>
              <a:rPr lang="en-US" altLang="en-US" sz="2000" dirty="0" err="1">
                <a:solidFill>
                  <a:srgbClr val="1D1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altLang="en-US" sz="2000" dirty="0">
                <a:solidFill>
                  <a:srgbClr val="1D1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1D1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Nôm</a:t>
            </a:r>
            <a:r>
              <a:rPr lang="en-US" altLang="en-US" sz="2000" dirty="0">
                <a:solidFill>
                  <a:srgbClr val="1D1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000" dirty="0">
                <a:solidFill>
                  <a:srgbClr val="1D1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altLang="en-US" sz="2000" dirty="0" err="1">
                <a:solidFill>
                  <a:srgbClr val="1D1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ường</a:t>
            </a:r>
            <a:r>
              <a:rPr lang="en-US" altLang="en-US" sz="2000" dirty="0">
                <a:solidFill>
                  <a:srgbClr val="1D1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1D1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altLang="en-US" sz="2000" dirty="0">
                <a:solidFill>
                  <a:srgbClr val="1D1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dirty="0" err="1">
                <a:solidFill>
                  <a:srgbClr val="1D1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2000" dirty="0">
                <a:solidFill>
                  <a:srgbClr val="1D1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1D1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000" dirty="0">
                <a:solidFill>
                  <a:srgbClr val="1D1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1D1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en-US" sz="2000" dirty="0">
                <a:solidFill>
                  <a:srgbClr val="1D1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000" dirty="0">
                <a:solidFill>
                  <a:srgbClr val="1D1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en-US" sz="2000" dirty="0" err="1">
                <a:solidFill>
                  <a:srgbClr val="1D1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hất</a:t>
            </a:r>
            <a:r>
              <a:rPr lang="en-US" altLang="en-US" sz="2000" dirty="0">
                <a:solidFill>
                  <a:srgbClr val="1D1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1D1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altLang="en-US" sz="2000" dirty="0">
                <a:solidFill>
                  <a:srgbClr val="1D1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1D1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altLang="en-US" sz="2000" dirty="0">
                <a:solidFill>
                  <a:srgbClr val="1D1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1D1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</a:t>
            </a:r>
            <a:r>
              <a:rPr lang="en-US" altLang="en-US" sz="2000" dirty="0">
                <a:solidFill>
                  <a:srgbClr val="1D1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12C1EC0-A164-BCAB-3CD4-5DBA65E5BEE7}"/>
              </a:ext>
            </a:extLst>
          </p:cNvPr>
          <p:cNvSpPr/>
          <p:nvPr/>
        </p:nvSpPr>
        <p:spPr>
          <a:xfrm>
            <a:off x="944317" y="2064945"/>
            <a:ext cx="1512888" cy="673100"/>
          </a:xfrm>
          <a:custGeom>
            <a:avLst/>
            <a:gdLst>
              <a:gd name="connsiteX0" fmla="*/ 0 w 1512528"/>
              <a:gd name="connsiteY0" fmla="*/ 0 h 673200"/>
              <a:gd name="connsiteX1" fmla="*/ 1512528 w 1512528"/>
              <a:gd name="connsiteY1" fmla="*/ 0 h 673200"/>
              <a:gd name="connsiteX2" fmla="*/ 1512528 w 1512528"/>
              <a:gd name="connsiteY2" fmla="*/ 673200 h 673200"/>
              <a:gd name="connsiteX3" fmla="*/ 0 w 1512528"/>
              <a:gd name="connsiteY3" fmla="*/ 673200 h 673200"/>
              <a:gd name="connsiteX4" fmla="*/ 0 w 1512528"/>
              <a:gd name="connsiteY4" fmla="*/ 0 h 6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2528" h="673200">
                <a:moveTo>
                  <a:pt x="0" y="0"/>
                </a:moveTo>
                <a:lnTo>
                  <a:pt x="1512528" y="0"/>
                </a:lnTo>
                <a:lnTo>
                  <a:pt x="1512528" y="673200"/>
                </a:lnTo>
                <a:lnTo>
                  <a:pt x="0" y="6732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206248" tIns="73660" rIns="206248" bIns="73660" spcCol="1270" anchor="ctr"/>
          <a:lstStyle/>
          <a:p>
            <a:pPr algn="r" defTabSz="128905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b="1" dirty="0">
                <a:solidFill>
                  <a:srgbClr val="1D1B1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US" dirty="0">
                <a:solidFill>
                  <a:srgbClr val="1D1B1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1D1B1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b="1" dirty="0">
                <a:solidFill>
                  <a:srgbClr val="1D1B1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b="1" dirty="0">
                <a:solidFill>
                  <a:srgbClr val="1D1B1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endParaRPr lang="en-US" sz="2900" b="1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E3C90298-63FE-1A43-9665-61419606FCC7}"/>
              </a:ext>
            </a:extLst>
          </p:cNvPr>
          <p:cNvSpPr/>
          <p:nvPr/>
        </p:nvSpPr>
        <p:spPr>
          <a:xfrm>
            <a:off x="2467956" y="3742801"/>
            <a:ext cx="301625" cy="673100"/>
          </a:xfrm>
          <a:prstGeom prst="leftBrace">
            <a:avLst>
              <a:gd name="adj1" fmla="val 35000"/>
              <a:gd name="adj2" fmla="val 50000"/>
            </a:avLst>
          </a:pr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A3EE7AC-D233-7BDF-11E8-AE793080B73B}"/>
              </a:ext>
            </a:extLst>
          </p:cNvPr>
          <p:cNvSpPr/>
          <p:nvPr/>
        </p:nvSpPr>
        <p:spPr>
          <a:xfrm>
            <a:off x="2769580" y="3738038"/>
            <a:ext cx="4113213" cy="691456"/>
          </a:xfrm>
          <a:custGeom>
            <a:avLst/>
            <a:gdLst>
              <a:gd name="connsiteX0" fmla="*/ 0 w 4114078"/>
              <a:gd name="connsiteY0" fmla="*/ 0 h 673200"/>
              <a:gd name="connsiteX1" fmla="*/ 4114078 w 4114078"/>
              <a:gd name="connsiteY1" fmla="*/ 0 h 673200"/>
              <a:gd name="connsiteX2" fmla="*/ 4114078 w 4114078"/>
              <a:gd name="connsiteY2" fmla="*/ 673200 h 673200"/>
              <a:gd name="connsiteX3" fmla="*/ 0 w 4114078"/>
              <a:gd name="connsiteY3" fmla="*/ 673200 h 673200"/>
              <a:gd name="connsiteX4" fmla="*/ 0 w 4114078"/>
              <a:gd name="connsiteY4" fmla="*/ 0 h 6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4078" h="673200">
                <a:moveTo>
                  <a:pt x="0" y="0"/>
                </a:moveTo>
                <a:lnTo>
                  <a:pt x="4114078" y="0"/>
                </a:lnTo>
                <a:lnTo>
                  <a:pt x="4114078" y="673200"/>
                </a:lnTo>
                <a:lnTo>
                  <a:pt x="0" y="6732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10490" tIns="110490" rIns="110490" bIns="110490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15000"/>
              </a:lnSpc>
              <a:spcAft>
                <a:spcPts val="800"/>
              </a:spcAft>
              <a:defRPr/>
            </a:pPr>
            <a:r>
              <a:rPr lang="en-US" altLang="en-US" sz="2000" dirty="0">
                <a:solidFill>
                  <a:srgbClr val="1D1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en-US" sz="2000" dirty="0" err="1">
                <a:solidFill>
                  <a:srgbClr val="1D1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altLang="en-US" sz="2000" dirty="0">
                <a:solidFill>
                  <a:srgbClr val="1D1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1D1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altLang="en-US" sz="2000" dirty="0">
                <a:solidFill>
                  <a:srgbClr val="1D1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”: </a:t>
            </a:r>
            <a:r>
              <a:rPr lang="vi-VN" altLang="en-US" sz="2000" dirty="0" err="1">
                <a:solidFill>
                  <a:srgbClr val="1D1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vi-VN" altLang="en-US" sz="2000" dirty="0">
                <a:solidFill>
                  <a:srgbClr val="1D1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000" dirty="0" err="1">
                <a:solidFill>
                  <a:srgbClr val="1D1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bộc</a:t>
            </a:r>
            <a:r>
              <a:rPr lang="vi-VN" altLang="en-US" sz="2000" dirty="0">
                <a:solidFill>
                  <a:srgbClr val="1D1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000" dirty="0" err="1">
                <a:solidFill>
                  <a:srgbClr val="1D1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lộ</a:t>
            </a:r>
            <a:r>
              <a:rPr lang="vi-VN" altLang="en-US" sz="2000" dirty="0">
                <a:solidFill>
                  <a:srgbClr val="1D1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tâm tư</a:t>
            </a:r>
            <a:r>
              <a:rPr lang="en-US" altLang="en-US" sz="2000" dirty="0">
                <a:solidFill>
                  <a:srgbClr val="1D1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dirty="0" err="1">
                <a:solidFill>
                  <a:srgbClr val="1D1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altLang="en-US" sz="2000" dirty="0">
                <a:solidFill>
                  <a:srgbClr val="1D1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1D1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altLang="en-US" sz="2000" dirty="0">
                <a:solidFill>
                  <a:srgbClr val="1D1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1D1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000" dirty="0">
                <a:solidFill>
                  <a:srgbClr val="1D1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000" dirty="0" err="1">
                <a:solidFill>
                  <a:srgbClr val="1D1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vi-VN" altLang="en-US" sz="2000" dirty="0">
                <a:solidFill>
                  <a:srgbClr val="1D1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000" dirty="0" err="1">
                <a:solidFill>
                  <a:srgbClr val="1D1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altLang="en-US" sz="2000" dirty="0">
                <a:solidFill>
                  <a:srgbClr val="1D1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1002D2C-40BF-929C-CA30-3BD146D6CFA2}"/>
              </a:ext>
            </a:extLst>
          </p:cNvPr>
          <p:cNvSpPr/>
          <p:nvPr/>
        </p:nvSpPr>
        <p:spPr>
          <a:xfrm>
            <a:off x="955068" y="3672951"/>
            <a:ext cx="1512888" cy="673100"/>
          </a:xfrm>
          <a:custGeom>
            <a:avLst/>
            <a:gdLst>
              <a:gd name="connsiteX0" fmla="*/ 0 w 1512528"/>
              <a:gd name="connsiteY0" fmla="*/ 0 h 673200"/>
              <a:gd name="connsiteX1" fmla="*/ 1512528 w 1512528"/>
              <a:gd name="connsiteY1" fmla="*/ 0 h 673200"/>
              <a:gd name="connsiteX2" fmla="*/ 1512528 w 1512528"/>
              <a:gd name="connsiteY2" fmla="*/ 673200 h 673200"/>
              <a:gd name="connsiteX3" fmla="*/ 0 w 1512528"/>
              <a:gd name="connsiteY3" fmla="*/ 673200 h 673200"/>
              <a:gd name="connsiteX4" fmla="*/ 0 w 1512528"/>
              <a:gd name="connsiteY4" fmla="*/ 0 h 6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2528" h="673200">
                <a:moveTo>
                  <a:pt x="0" y="0"/>
                </a:moveTo>
                <a:lnTo>
                  <a:pt x="1512528" y="0"/>
                </a:lnTo>
                <a:lnTo>
                  <a:pt x="1512528" y="673200"/>
                </a:lnTo>
                <a:lnTo>
                  <a:pt x="0" y="6732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206248" tIns="73660" rIns="206248" bIns="73660" spcCol="1270" anchor="ctr"/>
          <a:lstStyle/>
          <a:p>
            <a:pPr algn="r" defTabSz="128905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b="1" dirty="0">
                <a:solidFill>
                  <a:srgbClr val="1D1B1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b="1" dirty="0" err="1">
                <a:solidFill>
                  <a:srgbClr val="1D1B1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Nhan</a:t>
            </a:r>
            <a:r>
              <a:rPr lang="en-US" b="1" dirty="0">
                <a:solidFill>
                  <a:srgbClr val="1D1B1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1D1B1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endParaRPr lang="en-US" sz="2900" b="1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Google Shape;174;p6">
            <a:extLst>
              <a:ext uri="{FF2B5EF4-FFF2-40B4-BE49-F238E27FC236}">
                <a16:creationId xmlns:a16="http://schemas.microsoft.com/office/drawing/2014/main" id="{084AA98C-AEE2-4912-7309-BED340F19D6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38324" y="1399421"/>
            <a:ext cx="3220168" cy="5677962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8" name="任意多边形: 形状 16">
            <a:extLst>
              <a:ext uri="{FF2B5EF4-FFF2-40B4-BE49-F238E27FC236}">
                <a16:creationId xmlns:a16="http://schemas.microsoft.com/office/drawing/2014/main" id="{75AF2187-39E0-C9CF-B954-CDC1F7ED5C81}"/>
              </a:ext>
            </a:extLst>
          </p:cNvPr>
          <p:cNvSpPr/>
          <p:nvPr/>
        </p:nvSpPr>
        <p:spPr>
          <a:xfrm>
            <a:off x="7517566" y="227030"/>
            <a:ext cx="4340870" cy="6740662"/>
          </a:xfrm>
          <a:custGeom>
            <a:avLst/>
            <a:gdLst>
              <a:gd name="connsiteX0" fmla="*/ 2705099 w 2705099"/>
              <a:gd name="connsiteY0" fmla="*/ 0 h 5765465"/>
              <a:gd name="connsiteX1" fmla="*/ 2705099 w 2705099"/>
              <a:gd name="connsiteY1" fmla="*/ 5765465 h 5765465"/>
              <a:gd name="connsiteX2" fmla="*/ 2596471 w 2705099"/>
              <a:gd name="connsiteY2" fmla="*/ 5759979 h 5765465"/>
              <a:gd name="connsiteX3" fmla="*/ 0 w 2705099"/>
              <a:gd name="connsiteY3" fmla="*/ 2882732 h 5765465"/>
              <a:gd name="connsiteX4" fmla="*/ 2596471 w 2705099"/>
              <a:gd name="connsiteY4" fmla="*/ 5485 h 5765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5099" h="5765465">
                <a:moveTo>
                  <a:pt x="2705099" y="0"/>
                </a:moveTo>
                <a:lnTo>
                  <a:pt x="2705099" y="5765465"/>
                </a:lnTo>
                <a:lnTo>
                  <a:pt x="2596471" y="5759979"/>
                </a:lnTo>
                <a:cubicBezTo>
                  <a:pt x="1138072" y="5611871"/>
                  <a:pt x="0" y="4380207"/>
                  <a:pt x="0" y="2882732"/>
                </a:cubicBezTo>
                <a:cubicBezTo>
                  <a:pt x="0" y="1385258"/>
                  <a:pt x="1138072" y="153594"/>
                  <a:pt x="2596471" y="5485"/>
                </a:cubicBezTo>
                <a:close/>
              </a:path>
            </a:pathLst>
          </a:cu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 l="-8000" t="-39000" r="-17000"/>
            </a:stretch>
          </a:blipFill>
          <a:ln>
            <a:solidFill>
              <a:srgbClr val="CE8C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3B3A565-3FAB-C931-575B-6F3490E9C05E}"/>
              </a:ext>
            </a:extLst>
          </p:cNvPr>
          <p:cNvSpPr/>
          <p:nvPr/>
        </p:nvSpPr>
        <p:spPr>
          <a:xfrm>
            <a:off x="930081" y="2928692"/>
            <a:ext cx="1512888" cy="673100"/>
          </a:xfrm>
          <a:custGeom>
            <a:avLst/>
            <a:gdLst>
              <a:gd name="connsiteX0" fmla="*/ 0 w 1512528"/>
              <a:gd name="connsiteY0" fmla="*/ 0 h 673200"/>
              <a:gd name="connsiteX1" fmla="*/ 1512528 w 1512528"/>
              <a:gd name="connsiteY1" fmla="*/ 0 h 673200"/>
              <a:gd name="connsiteX2" fmla="*/ 1512528 w 1512528"/>
              <a:gd name="connsiteY2" fmla="*/ 673200 h 673200"/>
              <a:gd name="connsiteX3" fmla="*/ 0 w 1512528"/>
              <a:gd name="connsiteY3" fmla="*/ 673200 h 673200"/>
              <a:gd name="connsiteX4" fmla="*/ 0 w 1512528"/>
              <a:gd name="connsiteY4" fmla="*/ 0 h 6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2528" h="673200">
                <a:moveTo>
                  <a:pt x="0" y="0"/>
                </a:moveTo>
                <a:lnTo>
                  <a:pt x="1512528" y="0"/>
                </a:lnTo>
                <a:lnTo>
                  <a:pt x="1512528" y="673200"/>
                </a:lnTo>
                <a:lnTo>
                  <a:pt x="0" y="6732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206248" tIns="73660" rIns="206248" bIns="73660" spcCol="1270" anchor="ctr"/>
          <a:lstStyle/>
          <a:p>
            <a:pPr algn="ctr" defTabSz="128905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b="1" dirty="0">
                <a:solidFill>
                  <a:srgbClr val="1D1B1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vi-VN" b="1" dirty="0" err="1">
                <a:solidFill>
                  <a:srgbClr val="1D1B1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vi-VN" b="1" dirty="0">
                <a:solidFill>
                  <a:srgbClr val="1D1B1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b="1" dirty="0" err="1">
                <a:solidFill>
                  <a:srgbClr val="1D1B1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cục</a:t>
            </a:r>
            <a:endParaRPr lang="en-US" sz="2900" b="1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id="{28E3E907-B150-BA26-623F-D583781DB6FF}"/>
              </a:ext>
            </a:extLst>
          </p:cNvPr>
          <p:cNvSpPr/>
          <p:nvPr/>
        </p:nvSpPr>
        <p:spPr>
          <a:xfrm>
            <a:off x="2477778" y="2884095"/>
            <a:ext cx="281051" cy="717697"/>
          </a:xfrm>
          <a:prstGeom prst="leftBrace">
            <a:avLst>
              <a:gd name="adj1" fmla="val 35000"/>
              <a:gd name="adj2" fmla="val 50000"/>
            </a:avLst>
          </a:pr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AB8254D-0266-15E4-468B-7023A4E1FC75}"/>
              </a:ext>
            </a:extLst>
          </p:cNvPr>
          <p:cNvSpPr/>
          <p:nvPr/>
        </p:nvSpPr>
        <p:spPr>
          <a:xfrm>
            <a:off x="2758829" y="2879333"/>
            <a:ext cx="4123964" cy="722459"/>
          </a:xfrm>
          <a:custGeom>
            <a:avLst/>
            <a:gdLst>
              <a:gd name="connsiteX0" fmla="*/ 0 w 4114078"/>
              <a:gd name="connsiteY0" fmla="*/ 0 h 673200"/>
              <a:gd name="connsiteX1" fmla="*/ 4114078 w 4114078"/>
              <a:gd name="connsiteY1" fmla="*/ 0 h 673200"/>
              <a:gd name="connsiteX2" fmla="*/ 4114078 w 4114078"/>
              <a:gd name="connsiteY2" fmla="*/ 673200 h 673200"/>
              <a:gd name="connsiteX3" fmla="*/ 0 w 4114078"/>
              <a:gd name="connsiteY3" fmla="*/ 673200 h 673200"/>
              <a:gd name="connsiteX4" fmla="*/ 0 w 4114078"/>
              <a:gd name="connsiteY4" fmla="*/ 0 h 6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4078" h="673200">
                <a:moveTo>
                  <a:pt x="0" y="0"/>
                </a:moveTo>
                <a:lnTo>
                  <a:pt x="4114078" y="0"/>
                </a:lnTo>
                <a:lnTo>
                  <a:pt x="4114078" y="673200"/>
                </a:lnTo>
                <a:lnTo>
                  <a:pt x="0" y="6732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10490" tIns="110490" rIns="110490" bIns="110490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15000"/>
              </a:lnSpc>
              <a:spcAft>
                <a:spcPts val="800"/>
              </a:spcAft>
              <a:defRPr/>
            </a:pPr>
            <a:r>
              <a:rPr lang="vi-VN" altLang="en-US" sz="2000" dirty="0">
                <a:solidFill>
                  <a:srgbClr val="1D1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vi-VN" altLang="en-US" sz="2000" dirty="0" err="1">
                <a:solidFill>
                  <a:srgbClr val="1D1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vi-VN" altLang="en-US" sz="2000" dirty="0">
                <a:solidFill>
                  <a:srgbClr val="1D1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000" dirty="0" err="1">
                <a:solidFill>
                  <a:srgbClr val="1D1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vi-VN" altLang="en-US" sz="2000" dirty="0">
                <a:solidFill>
                  <a:srgbClr val="1D1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altLang="en-US" sz="2000" dirty="0" err="1">
                <a:solidFill>
                  <a:srgbClr val="1D1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Đề-Thực-Luận-Kết</a:t>
            </a:r>
            <a:endParaRPr lang="vi-VN" altLang="en-US" sz="2000" dirty="0">
              <a:solidFill>
                <a:srgbClr val="1D1B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Left Brace 31">
            <a:extLst>
              <a:ext uri="{FF2B5EF4-FFF2-40B4-BE49-F238E27FC236}">
                <a16:creationId xmlns:a16="http://schemas.microsoft.com/office/drawing/2014/main" id="{32998C94-A99F-B2B8-40C9-AA6923C9224A}"/>
              </a:ext>
            </a:extLst>
          </p:cNvPr>
          <p:cNvSpPr/>
          <p:nvPr/>
        </p:nvSpPr>
        <p:spPr>
          <a:xfrm>
            <a:off x="2467956" y="4618832"/>
            <a:ext cx="301625" cy="673100"/>
          </a:xfrm>
          <a:prstGeom prst="leftBrace">
            <a:avLst>
              <a:gd name="adj1" fmla="val 35000"/>
              <a:gd name="adj2" fmla="val 50000"/>
            </a:avLst>
          </a:pr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7DAD6DC-594B-9105-5330-9E0E9A7729E3}"/>
              </a:ext>
            </a:extLst>
          </p:cNvPr>
          <p:cNvSpPr/>
          <p:nvPr/>
        </p:nvSpPr>
        <p:spPr>
          <a:xfrm>
            <a:off x="2769580" y="4614069"/>
            <a:ext cx="4113213" cy="691456"/>
          </a:xfrm>
          <a:custGeom>
            <a:avLst/>
            <a:gdLst>
              <a:gd name="connsiteX0" fmla="*/ 0 w 4114078"/>
              <a:gd name="connsiteY0" fmla="*/ 0 h 673200"/>
              <a:gd name="connsiteX1" fmla="*/ 4114078 w 4114078"/>
              <a:gd name="connsiteY1" fmla="*/ 0 h 673200"/>
              <a:gd name="connsiteX2" fmla="*/ 4114078 w 4114078"/>
              <a:gd name="connsiteY2" fmla="*/ 673200 h 673200"/>
              <a:gd name="connsiteX3" fmla="*/ 0 w 4114078"/>
              <a:gd name="connsiteY3" fmla="*/ 673200 h 673200"/>
              <a:gd name="connsiteX4" fmla="*/ 0 w 4114078"/>
              <a:gd name="connsiteY4" fmla="*/ 0 h 6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4078" h="673200">
                <a:moveTo>
                  <a:pt x="0" y="0"/>
                </a:moveTo>
                <a:lnTo>
                  <a:pt x="4114078" y="0"/>
                </a:lnTo>
                <a:lnTo>
                  <a:pt x="4114078" y="673200"/>
                </a:lnTo>
                <a:lnTo>
                  <a:pt x="0" y="6732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10490" tIns="110490" rIns="110490" bIns="110490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15000"/>
              </a:lnSpc>
              <a:spcAft>
                <a:spcPts val="800"/>
              </a:spcAft>
              <a:defRPr/>
            </a:pPr>
            <a:r>
              <a:rPr lang="vi-VN" altLang="en-US" sz="2000" dirty="0" err="1">
                <a:solidFill>
                  <a:srgbClr val="1D1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vi-VN" altLang="en-US" sz="2000" dirty="0">
                <a:solidFill>
                  <a:srgbClr val="1D1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thơ </a:t>
            </a:r>
            <a:r>
              <a:rPr lang="vi-VN" altLang="en-US" sz="2000" dirty="0" err="1">
                <a:solidFill>
                  <a:srgbClr val="1D1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vi-VN" altLang="en-US" sz="2000" dirty="0">
                <a:solidFill>
                  <a:srgbClr val="1D1B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Xuân Hương</a:t>
            </a:r>
            <a:endParaRPr lang="en-US" altLang="en-US" sz="2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FD408DA5-BF01-DEDC-3F94-21AED758B8DA}"/>
              </a:ext>
            </a:extLst>
          </p:cNvPr>
          <p:cNvSpPr/>
          <p:nvPr/>
        </p:nvSpPr>
        <p:spPr>
          <a:xfrm>
            <a:off x="944316" y="4600476"/>
            <a:ext cx="1533461" cy="756259"/>
          </a:xfrm>
          <a:custGeom>
            <a:avLst/>
            <a:gdLst>
              <a:gd name="connsiteX0" fmla="*/ 0 w 1512528"/>
              <a:gd name="connsiteY0" fmla="*/ 0 h 673200"/>
              <a:gd name="connsiteX1" fmla="*/ 1512528 w 1512528"/>
              <a:gd name="connsiteY1" fmla="*/ 0 h 673200"/>
              <a:gd name="connsiteX2" fmla="*/ 1512528 w 1512528"/>
              <a:gd name="connsiteY2" fmla="*/ 673200 h 673200"/>
              <a:gd name="connsiteX3" fmla="*/ 0 w 1512528"/>
              <a:gd name="connsiteY3" fmla="*/ 673200 h 673200"/>
              <a:gd name="connsiteX4" fmla="*/ 0 w 1512528"/>
              <a:gd name="connsiteY4" fmla="*/ 0 h 6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2528" h="673200">
                <a:moveTo>
                  <a:pt x="0" y="0"/>
                </a:moveTo>
                <a:lnTo>
                  <a:pt x="1512528" y="0"/>
                </a:lnTo>
                <a:lnTo>
                  <a:pt x="1512528" y="673200"/>
                </a:lnTo>
                <a:lnTo>
                  <a:pt x="0" y="6732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206248" tIns="73660" rIns="206248" bIns="73660" spcCol="1270" anchor="ctr"/>
          <a:lstStyle/>
          <a:p>
            <a:pPr algn="ctr" defTabSz="128905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b="1" dirty="0">
                <a:solidFill>
                  <a:srgbClr val="1D1B1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vi-VN" b="1" dirty="0" err="1">
                <a:solidFill>
                  <a:srgbClr val="1D1B1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vi-VN" b="1" dirty="0">
                <a:solidFill>
                  <a:srgbClr val="1D1B1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b="1" dirty="0" err="1">
                <a:solidFill>
                  <a:srgbClr val="1D1B1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vi-VN" b="1" dirty="0">
                <a:solidFill>
                  <a:srgbClr val="1D1B1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b="1" dirty="0" err="1">
                <a:solidFill>
                  <a:srgbClr val="1D1B1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trữ</a:t>
            </a:r>
            <a:r>
              <a:rPr lang="vi-VN" b="1" dirty="0">
                <a:solidFill>
                  <a:srgbClr val="1D1B1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b="1" dirty="0" err="1">
                <a:solidFill>
                  <a:srgbClr val="1D1B1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endParaRPr lang="en-US" sz="2900" b="1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27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2" grpId="0" animBg="1"/>
      <p:bldP spid="22" grpId="0" animBg="1"/>
      <p:bldP spid="24" grpId="0" animBg="1"/>
      <p:bldP spid="25" grpId="0" animBg="1"/>
      <p:bldP spid="29" grpId="0" animBg="1"/>
      <p:bldP spid="31" grpId="0" animBg="1"/>
      <p:bldP spid="33" grpId="0" animBg="1"/>
      <p:bldP spid="3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5">
            <a:extLst>
              <a:ext uri="{FF2B5EF4-FFF2-40B4-BE49-F238E27FC236}">
                <a16:creationId xmlns:a16="http://schemas.microsoft.com/office/drawing/2014/main" id="{9C42C2BE-A78C-BADA-34D5-AAE36D5EC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700" y="0"/>
            <a:ext cx="1976438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3B74D73E-CFD7-DDD4-CCBC-5E56C86F98BE}"/>
              </a:ext>
            </a:extLst>
          </p:cNvPr>
          <p:cNvGrpSpPr/>
          <p:nvPr/>
        </p:nvGrpSpPr>
        <p:grpSpPr>
          <a:xfrm>
            <a:off x="0" y="0"/>
            <a:ext cx="5120640" cy="6858000"/>
            <a:chOff x="0" y="0"/>
            <a:chExt cx="6096000" cy="685800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147DC4E4-D5B1-93B5-0DA4-96A0E383378D}"/>
                </a:ext>
              </a:extLst>
            </p:cNvPr>
            <p:cNvSpPr/>
            <p:nvPr/>
          </p:nvSpPr>
          <p:spPr>
            <a:xfrm>
              <a:off x="0" y="0"/>
              <a:ext cx="6096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922B8C25-62DE-CB9C-C0D4-DD1CDAE4D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0" y="4511040"/>
              <a:ext cx="2346960" cy="2346960"/>
            </a:xfrm>
            <a:prstGeom prst="rect">
              <a:avLst/>
            </a:prstGeom>
            <a:grpFill/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F7D38F4-DD64-72FE-F833-D63698E22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460797" y="238760"/>
              <a:ext cx="2610643" cy="3190240"/>
            </a:xfrm>
            <a:prstGeom prst="rect">
              <a:avLst/>
            </a:prstGeom>
            <a:grpFill/>
          </p:spPr>
        </p:pic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72D34B2F-5A11-8D7D-4A83-D617AE3A820E}"/>
              </a:ext>
            </a:extLst>
          </p:cNvPr>
          <p:cNvSpPr/>
          <p:nvPr/>
        </p:nvSpPr>
        <p:spPr>
          <a:xfrm>
            <a:off x="5121275" y="0"/>
            <a:ext cx="7091363" cy="6858000"/>
          </a:xfrm>
          <a:prstGeom prst="rect">
            <a:avLst/>
          </a:prstGeom>
          <a:solidFill>
            <a:srgbClr val="A34C3E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461ADA5-EF86-7828-95C6-EEBA3B37DBC7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7045974" y="979788"/>
            <a:ext cx="4559390" cy="590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zh-CN" sz="2400" i="1" dirty="0" err="1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Đêm</a:t>
            </a:r>
            <a:r>
              <a:rPr lang="en-US" altLang="zh-CN" sz="2400" i="1" dirty="0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lang="en-US" altLang="zh-CN" sz="2400" i="1" dirty="0" err="1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khuya</a:t>
            </a:r>
            <a:r>
              <a:rPr lang="en-US" altLang="zh-CN" sz="2400" i="1" dirty="0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lang="en-US" altLang="zh-CN" sz="2400" i="1" dirty="0" err="1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văng</a:t>
            </a:r>
            <a:r>
              <a:rPr lang="en-US" altLang="zh-CN" sz="2400" i="1" dirty="0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lang="en-US" altLang="zh-CN" sz="2400" i="1" dirty="0" err="1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vẳng</a:t>
            </a:r>
            <a:r>
              <a:rPr lang="en-US" altLang="zh-CN" sz="2400" i="1" dirty="0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lang="en-US" altLang="zh-CN" sz="2400" i="1" dirty="0" err="1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trống</a:t>
            </a:r>
            <a:r>
              <a:rPr lang="en-US" altLang="zh-CN" sz="2400" i="1" dirty="0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lang="en-US" altLang="zh-CN" sz="2400" i="1" dirty="0" err="1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canh</a:t>
            </a:r>
            <a:r>
              <a:rPr lang="en-US" altLang="zh-CN" sz="2400" i="1" dirty="0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lang="en-US" altLang="zh-CN" sz="2400" i="1" dirty="0" err="1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dồn</a:t>
            </a:r>
            <a:r>
              <a:rPr lang="en-US" altLang="zh-CN" sz="2400" i="1" dirty="0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,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altLang="zh-CN" sz="2400" i="1" dirty="0" err="1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Trơ</a:t>
            </a:r>
            <a:r>
              <a:rPr lang="en-US" altLang="zh-CN" sz="2400" i="1" dirty="0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lang="en-US" altLang="zh-CN" sz="2400" i="1" dirty="0" err="1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cái</a:t>
            </a:r>
            <a:r>
              <a:rPr lang="en-US" altLang="zh-CN" sz="2400" i="1" dirty="0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lang="en-US" altLang="zh-CN" sz="2400" i="1" dirty="0" err="1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hồng</a:t>
            </a:r>
            <a:r>
              <a:rPr lang="en-US" altLang="zh-CN" sz="2400" i="1" dirty="0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lang="en-US" altLang="zh-CN" sz="2400" i="1" dirty="0" err="1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nhan</a:t>
            </a:r>
            <a:r>
              <a:rPr lang="en-US" altLang="zh-CN" sz="2400" i="1" dirty="0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lang="en-US" altLang="zh-CN" sz="2400" i="1" dirty="0" err="1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với</a:t>
            </a:r>
            <a:r>
              <a:rPr lang="en-US" altLang="zh-CN" sz="2400" i="1" dirty="0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lang="en-US" altLang="zh-CN" sz="2400" i="1" dirty="0" err="1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nước</a:t>
            </a:r>
            <a:r>
              <a:rPr lang="en-US" altLang="zh-CN" sz="2400" i="1" dirty="0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non.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altLang="zh-CN" sz="2400" i="1" dirty="0" err="1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Chén</a:t>
            </a:r>
            <a:r>
              <a:rPr lang="en-US" altLang="zh-CN" sz="2400" i="1" dirty="0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lang="en-US" altLang="zh-CN" sz="2400" i="1" dirty="0" err="1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rượu</a:t>
            </a:r>
            <a:r>
              <a:rPr lang="en-US" altLang="zh-CN" sz="2400" i="1" dirty="0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lang="en-US" altLang="zh-CN" sz="2400" i="1" dirty="0" err="1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hương</a:t>
            </a:r>
            <a:r>
              <a:rPr lang="en-US" altLang="zh-CN" sz="2400" i="1" dirty="0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lang="en-US" altLang="zh-CN" sz="2400" i="1" dirty="0" err="1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đưa</a:t>
            </a:r>
            <a:r>
              <a:rPr lang="en-US" altLang="zh-CN" sz="2400" i="1" dirty="0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say </a:t>
            </a:r>
            <a:r>
              <a:rPr lang="en-US" altLang="zh-CN" sz="2400" i="1" dirty="0" err="1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lại</a:t>
            </a:r>
            <a:r>
              <a:rPr lang="en-US" altLang="zh-CN" sz="2400" i="1" dirty="0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lang="en-US" altLang="zh-CN" sz="2400" i="1" dirty="0" err="1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tỉnh</a:t>
            </a:r>
            <a:r>
              <a:rPr lang="en-US" altLang="zh-CN" sz="2400" i="1" dirty="0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.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altLang="zh-CN" sz="2400" i="1" dirty="0" err="1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Vầng</a:t>
            </a:r>
            <a:r>
              <a:rPr lang="en-US" altLang="zh-CN" sz="2400" i="1" dirty="0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lang="en-US" altLang="zh-CN" sz="2400" i="1" dirty="0" err="1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trăng</a:t>
            </a:r>
            <a:r>
              <a:rPr lang="en-US" altLang="zh-CN" sz="2400" i="1" dirty="0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lang="en-US" altLang="zh-CN" sz="2400" i="1" dirty="0" err="1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bóng</a:t>
            </a:r>
            <a:r>
              <a:rPr lang="en-US" altLang="zh-CN" sz="2400" i="1" dirty="0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lang="en-US" altLang="zh-CN" sz="2400" i="1" dirty="0" err="1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xế</a:t>
            </a:r>
            <a:r>
              <a:rPr lang="en-US" altLang="zh-CN" sz="2400" i="1" dirty="0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, </a:t>
            </a:r>
            <a:r>
              <a:rPr lang="en-US" altLang="zh-CN" sz="2400" i="1" dirty="0" err="1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khuyết</a:t>
            </a:r>
            <a:r>
              <a:rPr lang="en-US" altLang="zh-CN" sz="2400" i="1" dirty="0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lang="en-US" altLang="zh-CN" sz="2400" i="1" dirty="0" err="1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chưa</a:t>
            </a:r>
            <a:r>
              <a:rPr lang="en-US" altLang="zh-CN" sz="2400" i="1" dirty="0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lang="en-US" altLang="zh-CN" sz="2400" i="1" dirty="0" err="1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tròn</a:t>
            </a:r>
            <a:r>
              <a:rPr lang="en-US" altLang="zh-CN" sz="2400" i="1" dirty="0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.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altLang="zh-CN" sz="2400" i="1" dirty="0" err="1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Xiên</a:t>
            </a:r>
            <a:r>
              <a:rPr lang="en-US" altLang="zh-CN" sz="2400" i="1" dirty="0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lang="en-US" altLang="zh-CN" sz="2400" i="1" dirty="0" err="1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ngang</a:t>
            </a:r>
            <a:r>
              <a:rPr lang="en-US" altLang="zh-CN" sz="2400" i="1" dirty="0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lang="en-US" altLang="zh-CN" sz="2400" i="1" dirty="0" err="1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mặt</a:t>
            </a:r>
            <a:r>
              <a:rPr lang="en-US" altLang="zh-CN" sz="2400" i="1" dirty="0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lang="en-US" altLang="zh-CN" sz="2400" i="1" dirty="0" err="1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đấy</a:t>
            </a:r>
            <a:r>
              <a:rPr lang="en-US" altLang="zh-CN" sz="2400" i="1" dirty="0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, </a:t>
            </a:r>
            <a:r>
              <a:rPr lang="en-US" altLang="zh-CN" sz="2400" i="1" dirty="0" err="1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rêu</a:t>
            </a:r>
            <a:r>
              <a:rPr lang="en-US" altLang="zh-CN" sz="2400" i="1" dirty="0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lang="en-US" altLang="zh-CN" sz="2400" i="1" dirty="0" err="1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từng</a:t>
            </a:r>
            <a:r>
              <a:rPr lang="en-US" altLang="zh-CN" sz="2400" i="1" dirty="0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lang="en-US" altLang="zh-CN" sz="2400" i="1" dirty="0" err="1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đám</a:t>
            </a:r>
            <a:r>
              <a:rPr lang="en-US" altLang="zh-CN" sz="2400" i="1" dirty="0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,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altLang="zh-CN" sz="2400" i="1" dirty="0" err="1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Đâm</a:t>
            </a:r>
            <a:r>
              <a:rPr lang="en-US" altLang="zh-CN" sz="2400" i="1" dirty="0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lang="en-US" altLang="zh-CN" sz="2400" i="1" dirty="0" err="1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toạc</a:t>
            </a:r>
            <a:r>
              <a:rPr lang="en-US" altLang="zh-CN" sz="2400" i="1" dirty="0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lang="en-US" altLang="zh-CN" sz="2400" i="1" dirty="0" err="1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chân</a:t>
            </a:r>
            <a:r>
              <a:rPr lang="en-US" altLang="zh-CN" sz="2400" i="1" dirty="0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lang="en-US" altLang="zh-CN" sz="2400" i="1" dirty="0" err="1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mây</a:t>
            </a:r>
            <a:r>
              <a:rPr lang="en-US" altLang="zh-CN" sz="2400" i="1" dirty="0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, </a:t>
            </a:r>
            <a:r>
              <a:rPr lang="en-US" altLang="zh-CN" sz="2400" i="1" dirty="0" err="1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đá</a:t>
            </a:r>
            <a:r>
              <a:rPr lang="en-US" altLang="zh-CN" sz="2400" i="1" dirty="0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lang="en-US" altLang="zh-CN" sz="2400" i="1" dirty="0" err="1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mấy</a:t>
            </a:r>
            <a:r>
              <a:rPr lang="en-US" altLang="zh-CN" sz="2400" i="1" dirty="0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lang="en-US" altLang="zh-CN" sz="2400" i="1" dirty="0" err="1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hòn</a:t>
            </a:r>
            <a:r>
              <a:rPr lang="en-US" altLang="zh-CN" sz="2400" i="1" dirty="0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.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altLang="zh-CN" sz="2400" i="1" dirty="0" err="1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Ngán</a:t>
            </a:r>
            <a:r>
              <a:rPr lang="en-US" altLang="zh-CN" sz="2400" i="1" dirty="0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lang="en-US" altLang="zh-CN" sz="2400" i="1" dirty="0" err="1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nỗi</a:t>
            </a:r>
            <a:r>
              <a:rPr lang="en-US" altLang="zh-CN" sz="2400" i="1" dirty="0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lang="en-US" altLang="zh-CN" sz="2400" i="1" dirty="0" err="1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xuân</a:t>
            </a:r>
            <a:r>
              <a:rPr lang="en-US" altLang="zh-CN" sz="2400" i="1" dirty="0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lang="en-US" altLang="zh-CN" sz="2400" i="1" dirty="0" err="1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đi</a:t>
            </a:r>
            <a:r>
              <a:rPr lang="en-US" altLang="zh-CN" sz="2400" i="1" dirty="0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lang="en-US" altLang="zh-CN" sz="2400" i="1" dirty="0" err="1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xuân</a:t>
            </a:r>
            <a:r>
              <a:rPr lang="en-US" altLang="zh-CN" sz="2400" i="1" dirty="0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lang="en-US" altLang="zh-CN" sz="2400" i="1" dirty="0" err="1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lại</a:t>
            </a:r>
            <a:r>
              <a:rPr lang="en-US" altLang="zh-CN" sz="2400" i="1" dirty="0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lang="en-US" altLang="zh-CN" sz="2400" i="1" dirty="0" err="1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lại</a:t>
            </a:r>
            <a:r>
              <a:rPr lang="en-US" altLang="zh-CN" sz="2400" i="1" dirty="0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,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altLang="zh-CN" sz="2400" i="1" dirty="0" err="1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Mảnh</a:t>
            </a:r>
            <a:r>
              <a:rPr lang="en-US" altLang="zh-CN" sz="2400" i="1" dirty="0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lang="en-US" altLang="zh-CN" sz="2400" i="1" dirty="0" err="1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tình</a:t>
            </a:r>
            <a:r>
              <a:rPr lang="en-US" altLang="zh-CN" sz="2400" i="1" dirty="0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lang="en-US" altLang="zh-CN" sz="2400" i="1" dirty="0" err="1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san</a:t>
            </a:r>
            <a:r>
              <a:rPr lang="en-US" altLang="zh-CN" sz="2400" i="1" dirty="0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lang="en-US" altLang="zh-CN" sz="2400" i="1" dirty="0" err="1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sẻ</a:t>
            </a:r>
            <a:r>
              <a:rPr lang="en-US" altLang="zh-CN" sz="2400" i="1" dirty="0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</a:t>
            </a:r>
            <a:r>
              <a:rPr lang="vi-VN" altLang="zh-CN" sz="2400" i="1" dirty="0" err="1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tí</a:t>
            </a:r>
            <a:r>
              <a:rPr lang="en-US" altLang="zh-CN" sz="2400" i="1" dirty="0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 con </a:t>
            </a:r>
            <a:r>
              <a:rPr lang="en-US" altLang="zh-CN" sz="2400" i="1" dirty="0" err="1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con</a:t>
            </a:r>
            <a:r>
              <a:rPr lang="en-US" altLang="zh-CN" sz="2400" i="1" dirty="0">
                <a:latin typeface="文悦古典明朝体 (非商业使用) W5"/>
                <a:ea typeface="文悦古典明朝体 (非商业使用) W5"/>
                <a:cs typeface="文悦古典明朝体 (非商业使用) W5"/>
                <a:sym typeface="WenYue GuDianMingChaoTi (Non-Co"/>
              </a:rPr>
              <a:t>. </a:t>
            </a:r>
            <a:endParaRPr lang="zh-CN" altLang="en-US" sz="2400" i="1" dirty="0">
              <a:latin typeface="文悦古典明朝体 (非商业使用) W5"/>
              <a:ea typeface="文悦古典明朝体 (非商业使用) W5"/>
              <a:cs typeface="文悦古典明朝体 (非商业使用) W5"/>
              <a:sym typeface="WenYue GuDianMingChaoTi (Non-Co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A63F84B6-FA9F-F725-5CD2-27134187B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173" y="238760"/>
            <a:ext cx="8909404" cy="1166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D648593F-307C-7361-FD09-99EFE3297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4527" y="427375"/>
            <a:ext cx="30306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/>
            <a:r>
              <a:rPr lang="vi-VN" altLang="zh-CN" sz="2400" dirty="0" err="1">
                <a:solidFill>
                  <a:srgbClr val="F2EBDB"/>
                </a:solidFill>
                <a:latin typeface="WenYue GuDianMingChaoTi (Non-Co"/>
                <a:ea typeface="WenYue GuDianMingChaoTi (Non-Co"/>
                <a:cs typeface="WenYue GuDianMingChaoTi (Non-Co"/>
                <a:sym typeface="WenYue GuDianMingChaoTi (Non-Co"/>
              </a:rPr>
              <a:t>Kết</a:t>
            </a:r>
            <a:r>
              <a:rPr lang="vi-VN" altLang="zh-CN" sz="2400" dirty="0">
                <a:solidFill>
                  <a:srgbClr val="F2EBDB"/>
                </a:solidFill>
                <a:latin typeface="WenYue GuDianMingChaoTi (Non-Co"/>
                <a:ea typeface="WenYue GuDianMingChaoTi (Non-Co"/>
                <a:cs typeface="WenYue GuDianMingChaoTi (Non-Co"/>
                <a:sym typeface="WenYue GuDianMingChaoTi (Non-Co"/>
              </a:rPr>
              <a:t> </a:t>
            </a:r>
            <a:r>
              <a:rPr lang="vi-VN" altLang="zh-CN" sz="2400" dirty="0" err="1">
                <a:solidFill>
                  <a:srgbClr val="F2EBDB"/>
                </a:solidFill>
                <a:latin typeface="WenYue GuDianMingChaoTi (Non-Co"/>
                <a:ea typeface="WenYue GuDianMingChaoTi (Non-Co"/>
                <a:cs typeface="WenYue GuDianMingChaoTi (Non-Co"/>
                <a:sym typeface="WenYue GuDianMingChaoTi (Non-Co"/>
              </a:rPr>
              <a:t>cấu</a:t>
            </a:r>
            <a:r>
              <a:rPr lang="vi-VN" altLang="zh-CN" sz="2400" dirty="0">
                <a:solidFill>
                  <a:srgbClr val="F2EBDB"/>
                </a:solidFill>
                <a:latin typeface="WenYue GuDianMingChaoTi (Non-Co"/>
                <a:ea typeface="WenYue GuDianMingChaoTi (Non-Co"/>
                <a:cs typeface="WenYue GuDianMingChaoTi (Non-Co"/>
                <a:sym typeface="WenYue GuDianMingChaoTi (Non-Co"/>
              </a:rPr>
              <a:t> </a:t>
            </a:r>
            <a:r>
              <a:rPr lang="vi-VN" altLang="zh-CN" sz="2400" dirty="0" err="1">
                <a:solidFill>
                  <a:srgbClr val="F2EBDB"/>
                </a:solidFill>
                <a:latin typeface="WenYue GuDianMingChaoTi (Non-Co"/>
                <a:ea typeface="WenYue GuDianMingChaoTi (Non-Co"/>
                <a:cs typeface="WenYue GuDianMingChaoTi (Non-Co"/>
                <a:sym typeface="WenYue GuDianMingChaoTi (Non-Co"/>
              </a:rPr>
              <a:t>thể</a:t>
            </a:r>
            <a:r>
              <a:rPr lang="vi-VN" altLang="zh-CN" sz="2400" dirty="0">
                <a:solidFill>
                  <a:srgbClr val="F2EBDB"/>
                </a:solidFill>
                <a:latin typeface="WenYue GuDianMingChaoTi (Non-Co"/>
                <a:ea typeface="WenYue GuDianMingChaoTi (Non-Co"/>
                <a:cs typeface="WenYue GuDianMingChaoTi (Non-Co"/>
                <a:sym typeface="WenYue GuDianMingChaoTi (Non-Co"/>
              </a:rPr>
              <a:t> thơ:</a:t>
            </a:r>
            <a:endParaRPr lang="zh-CN" altLang="en-US" sz="2400" dirty="0">
              <a:solidFill>
                <a:srgbClr val="F2EBDB"/>
              </a:solidFill>
              <a:latin typeface="WenYue GuDianMingChaoTi (Non-Co"/>
              <a:ea typeface="WenYue GuDianMingChaoTi (Non-Co"/>
              <a:cs typeface="WenYue GuDianMingChaoTi (Non-Co"/>
              <a:sym typeface="WenYue GuDianMingChaoTi (Non-Co"/>
            </a:endParaRPr>
          </a:p>
        </p:txBody>
      </p:sp>
      <p:pic>
        <p:nvPicPr>
          <p:cNvPr id="2050" name="Picture 2" descr="Văn mẫu bất hủ] Phân tích bài thơ Tự tình 2 của Hồ Xuân Hương ...">
            <a:extLst>
              <a:ext uri="{FF2B5EF4-FFF2-40B4-BE49-F238E27FC236}">
                <a16:creationId xmlns:a16="http://schemas.microsoft.com/office/drawing/2014/main" id="{64D1FAB7-E9CE-84F0-5FBB-8457833B70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b="8157"/>
          <a:stretch/>
        </p:blipFill>
        <p:spPr bwMode="auto">
          <a:xfrm>
            <a:off x="9961" y="1628775"/>
            <a:ext cx="5110679" cy="3306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Left Brace 3">
            <a:extLst>
              <a:ext uri="{FF2B5EF4-FFF2-40B4-BE49-F238E27FC236}">
                <a16:creationId xmlns:a16="http://schemas.microsoft.com/office/drawing/2014/main" id="{040D3492-4E08-16E0-30EA-E850943AABB8}"/>
              </a:ext>
            </a:extLst>
          </p:cNvPr>
          <p:cNvSpPr/>
          <p:nvPr/>
        </p:nvSpPr>
        <p:spPr>
          <a:xfrm>
            <a:off x="6116638" y="1898650"/>
            <a:ext cx="234950" cy="884238"/>
          </a:xfrm>
          <a:prstGeom prst="leftBrace">
            <a:avLst>
              <a:gd name="adj1" fmla="val 27748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E67AB065-5377-C920-4A40-4ED4A7FD1DB6}"/>
              </a:ext>
            </a:extLst>
          </p:cNvPr>
          <p:cNvSpPr/>
          <p:nvPr/>
        </p:nvSpPr>
        <p:spPr>
          <a:xfrm>
            <a:off x="6103938" y="2974975"/>
            <a:ext cx="234950" cy="884238"/>
          </a:xfrm>
          <a:prstGeom prst="leftBrace">
            <a:avLst>
              <a:gd name="adj1" fmla="val 27748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2707D187-7036-6CB3-F0B8-4AB0E77BD125}"/>
              </a:ext>
            </a:extLst>
          </p:cNvPr>
          <p:cNvSpPr/>
          <p:nvPr/>
        </p:nvSpPr>
        <p:spPr>
          <a:xfrm>
            <a:off x="6119813" y="4051300"/>
            <a:ext cx="234950" cy="884238"/>
          </a:xfrm>
          <a:prstGeom prst="leftBrace">
            <a:avLst>
              <a:gd name="adj1" fmla="val 27748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79AF4D92-AD32-BA8C-8B98-3E7BE836B513}"/>
              </a:ext>
            </a:extLst>
          </p:cNvPr>
          <p:cNvSpPr/>
          <p:nvPr/>
        </p:nvSpPr>
        <p:spPr>
          <a:xfrm>
            <a:off x="6149975" y="5127625"/>
            <a:ext cx="234950" cy="885825"/>
          </a:xfrm>
          <a:prstGeom prst="leftBrace">
            <a:avLst>
              <a:gd name="adj1" fmla="val 27748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文本框 16">
            <a:extLst>
              <a:ext uri="{FF2B5EF4-FFF2-40B4-BE49-F238E27FC236}">
                <a16:creationId xmlns:a16="http://schemas.microsoft.com/office/drawing/2014/main" id="{73284B97-AB6B-F947-C9D3-2ED2007F609F}"/>
              </a:ext>
            </a:extLst>
          </p:cNvPr>
          <p:cNvSpPr txBox="1"/>
          <p:nvPr/>
        </p:nvSpPr>
        <p:spPr>
          <a:xfrm>
            <a:off x="5178425" y="2047875"/>
            <a:ext cx="841375" cy="477838"/>
          </a:xfrm>
          <a:prstGeom prst="rect">
            <a:avLst/>
          </a:prstGeom>
          <a:solidFill>
            <a:schemeClr val="accent6">
              <a:lumMod val="50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altLang="zh-CN" sz="2400">
                <a:solidFill>
                  <a:srgbClr val="F2EBDB"/>
                </a:solidFill>
                <a:latin typeface="WenYue GuDianMingChaoTi (Non-Co"/>
                <a:ea typeface="WenYue GuDianMingChaoTi (Non-Co"/>
                <a:cs typeface="WenYue GuDianMingChaoTi (Non-Co"/>
                <a:sym typeface="WenYue GuDianMingChaoTi (Non-Co"/>
              </a:rPr>
              <a:t>Đề</a:t>
            </a:r>
          </a:p>
        </p:txBody>
      </p:sp>
      <p:sp>
        <p:nvSpPr>
          <p:cNvPr id="22" name="文本框 16">
            <a:extLst>
              <a:ext uri="{FF2B5EF4-FFF2-40B4-BE49-F238E27FC236}">
                <a16:creationId xmlns:a16="http://schemas.microsoft.com/office/drawing/2014/main" id="{34C585FB-BAF8-3C67-3495-5CBFA4F3A997}"/>
              </a:ext>
            </a:extLst>
          </p:cNvPr>
          <p:cNvSpPr txBox="1"/>
          <p:nvPr/>
        </p:nvSpPr>
        <p:spPr>
          <a:xfrm>
            <a:off x="5176838" y="3165475"/>
            <a:ext cx="846137" cy="461963"/>
          </a:xfrm>
          <a:prstGeom prst="rect">
            <a:avLst/>
          </a:prstGeom>
          <a:solidFill>
            <a:schemeClr val="accent6">
              <a:lumMod val="50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altLang="zh-CN" sz="2400" dirty="0" err="1">
                <a:solidFill>
                  <a:srgbClr val="F2EBDB"/>
                </a:solidFill>
                <a:latin typeface="WenYue GuDianMingChaoTi (Non-Co"/>
                <a:ea typeface="WenYue GuDianMingChaoTi (Non-Co"/>
                <a:cs typeface="WenYue GuDianMingChaoTi (Non-Co"/>
                <a:sym typeface="WenYue GuDianMingChaoTi (Non-Co"/>
              </a:rPr>
              <a:t>Thực</a:t>
            </a:r>
            <a:endParaRPr lang="en-US" altLang="zh-CN" sz="2400" dirty="0">
              <a:solidFill>
                <a:srgbClr val="F2EBDB"/>
              </a:solidFill>
              <a:latin typeface="WenYue GuDianMingChaoTi (Non-Co"/>
              <a:ea typeface="WenYue GuDianMingChaoTi (Non-Co"/>
              <a:cs typeface="WenYue GuDianMingChaoTi (Non-Co"/>
              <a:sym typeface="WenYue GuDianMingChaoTi (Non-Co"/>
            </a:endParaRPr>
          </a:p>
        </p:txBody>
      </p:sp>
      <p:sp>
        <p:nvSpPr>
          <p:cNvPr id="23" name="文本框 16">
            <a:extLst>
              <a:ext uri="{FF2B5EF4-FFF2-40B4-BE49-F238E27FC236}">
                <a16:creationId xmlns:a16="http://schemas.microsoft.com/office/drawing/2014/main" id="{9BE4C9DC-9510-0FA1-FBE1-5F6B56A9DD8B}"/>
              </a:ext>
            </a:extLst>
          </p:cNvPr>
          <p:cNvSpPr txBox="1"/>
          <p:nvPr/>
        </p:nvSpPr>
        <p:spPr>
          <a:xfrm>
            <a:off x="5176838" y="4235450"/>
            <a:ext cx="879475" cy="461963"/>
          </a:xfrm>
          <a:prstGeom prst="rect">
            <a:avLst/>
          </a:prstGeom>
          <a:solidFill>
            <a:schemeClr val="accent6">
              <a:lumMod val="50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altLang="zh-CN" sz="2400">
                <a:solidFill>
                  <a:srgbClr val="F2EBDB"/>
                </a:solidFill>
                <a:latin typeface="WenYue GuDianMingChaoTi (Non-Co"/>
                <a:ea typeface="WenYue GuDianMingChaoTi (Non-Co"/>
                <a:cs typeface="WenYue GuDianMingChaoTi (Non-Co"/>
                <a:sym typeface="WenYue GuDianMingChaoTi (Non-Co"/>
              </a:rPr>
              <a:t>Luận</a:t>
            </a:r>
          </a:p>
        </p:txBody>
      </p:sp>
      <p:sp>
        <p:nvSpPr>
          <p:cNvPr id="24" name="文本框 16">
            <a:extLst>
              <a:ext uri="{FF2B5EF4-FFF2-40B4-BE49-F238E27FC236}">
                <a16:creationId xmlns:a16="http://schemas.microsoft.com/office/drawing/2014/main" id="{130EFDAC-8D63-E20C-1FEB-D54D8E01CBF4}"/>
              </a:ext>
            </a:extLst>
          </p:cNvPr>
          <p:cNvSpPr txBox="1"/>
          <p:nvPr/>
        </p:nvSpPr>
        <p:spPr>
          <a:xfrm>
            <a:off x="5181600" y="5340350"/>
            <a:ext cx="841375" cy="460375"/>
          </a:xfrm>
          <a:prstGeom prst="rect">
            <a:avLst/>
          </a:prstGeom>
          <a:solidFill>
            <a:schemeClr val="accent6">
              <a:lumMod val="50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altLang="zh-CN" sz="2400" dirty="0" err="1">
                <a:solidFill>
                  <a:srgbClr val="F2EBDB"/>
                </a:solidFill>
                <a:latin typeface="WenYue GuDianMingChaoTi (Non-Co"/>
                <a:ea typeface="WenYue GuDianMingChaoTi (Non-Co"/>
                <a:cs typeface="WenYue GuDianMingChaoTi (Non-Co"/>
                <a:sym typeface="WenYue GuDianMingChaoTi (Non-Co"/>
              </a:rPr>
              <a:t>Kết</a:t>
            </a:r>
            <a:endParaRPr lang="en-US" altLang="zh-CN" sz="2400" dirty="0">
              <a:solidFill>
                <a:srgbClr val="F2EBDB"/>
              </a:solidFill>
              <a:latin typeface="WenYue GuDianMingChaoTi (Non-Co"/>
              <a:ea typeface="WenYue GuDianMingChaoTi (Non-Co"/>
              <a:cs typeface="WenYue GuDianMingChaoTi (Non-Co"/>
              <a:sym typeface="WenYue GuDianMingChaoTi (Non-Co"/>
            </a:endParaRPr>
          </a:p>
        </p:txBody>
      </p:sp>
      <p:pic>
        <p:nvPicPr>
          <p:cNvPr id="48145" name="Picture 4">
            <a:extLst>
              <a:ext uri="{FF2B5EF4-FFF2-40B4-BE49-F238E27FC236}">
                <a16:creationId xmlns:a16="http://schemas.microsoft.com/office/drawing/2014/main" id="{7F61990D-CA86-95ED-2AF4-F6E2C79C0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9" y="50365"/>
            <a:ext cx="1968500" cy="1671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23E6DC4-AF86-448F-8875-0E6C569255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21CCD7A-844C-4904-A491-04A58D464B7C}"/>
              </a:ext>
            </a:extLst>
          </p:cNvPr>
          <p:cNvSpPr/>
          <p:nvPr/>
        </p:nvSpPr>
        <p:spPr>
          <a:xfrm>
            <a:off x="1759017" y="232283"/>
            <a:ext cx="11744325" cy="64389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D24F813-07FA-4C4C-ADD5-AD50A6F66A89}"/>
              </a:ext>
            </a:extLst>
          </p:cNvPr>
          <p:cNvSpPr txBox="1"/>
          <p:nvPr/>
        </p:nvSpPr>
        <p:spPr>
          <a:xfrm>
            <a:off x="4852178" y="1828913"/>
            <a:ext cx="6823266" cy="3200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ko-KR" sz="7200" dirty="0">
                <a:solidFill>
                  <a:srgbClr val="5D3536"/>
                </a:solidFill>
                <a:latin typeface="#9Slide03 SFU Futura_05" panose="00000800000000000000" pitchFamily="2" charset="0"/>
                <a:ea typeface="汉标康熙字典内府简" panose="020B0503020204020204" pitchFamily="34" charset="-122"/>
              </a:rPr>
              <a:t>II</a:t>
            </a:r>
            <a:r>
              <a:rPr lang="en-US" altLang="ko-KR" sz="7200" dirty="0">
                <a:solidFill>
                  <a:srgbClr val="5D3536"/>
                </a:solidFill>
                <a:latin typeface="#9Slide03 SFU Futura_05" panose="00000800000000000000" pitchFamily="2" charset="0"/>
                <a:ea typeface="汉标康熙字典内府简" panose="020B0503020204020204" pitchFamily="34" charset="-122"/>
              </a:rPr>
              <a:t>. </a:t>
            </a:r>
            <a:r>
              <a:rPr lang="vi-VN" altLang="ko-KR" sz="7200" dirty="0">
                <a:solidFill>
                  <a:srgbClr val="5D3536"/>
                </a:solidFill>
                <a:latin typeface="#9Slide03 SFU Futura_05" panose="00000800000000000000" pitchFamily="2" charset="0"/>
                <a:ea typeface="汉标康熙字典内府简" panose="020B0503020204020204" pitchFamily="34" charset="-122"/>
              </a:rPr>
              <a:t>ĐỌC </a:t>
            </a:r>
            <a:r>
              <a:rPr lang="en-US" altLang="ko-KR" sz="7200" dirty="0">
                <a:solidFill>
                  <a:srgbClr val="5D3536"/>
                </a:solidFill>
                <a:latin typeface="#9Slide03 SFU Futura_05" panose="00000800000000000000" pitchFamily="2" charset="0"/>
                <a:ea typeface="汉标康熙字典内府简" panose="020B0503020204020204" pitchFamily="34" charset="-122"/>
              </a:rPr>
              <a:t>HIỂU </a:t>
            </a:r>
            <a:r>
              <a:rPr lang="vi-VN" altLang="ko-KR" sz="7200" dirty="0">
                <a:solidFill>
                  <a:srgbClr val="5D3536"/>
                </a:solidFill>
                <a:latin typeface="#9Slide03 SFU Futura_05" panose="00000800000000000000" pitchFamily="2" charset="0"/>
                <a:ea typeface="汉标康熙字典内府简" panose="020B0503020204020204" pitchFamily="34" charset="-122"/>
              </a:rPr>
              <a:t>VĂN BẢN</a:t>
            </a:r>
            <a:endParaRPr lang="zh-CN" altLang="en-US" sz="7200" dirty="0">
              <a:solidFill>
                <a:srgbClr val="5D3536"/>
              </a:solidFill>
              <a:latin typeface="#9Slide03 SFU Futura_05" panose="00000800000000000000" pitchFamily="2" charset="0"/>
              <a:ea typeface="汉标康熙字典内府简" panose="020B0503020204020204" pitchFamily="34" charset="-122"/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343F77E0-D4AA-40ED-B9AB-DB6C83D406E2}"/>
              </a:ext>
            </a:extLst>
          </p:cNvPr>
          <p:cNvSpPr/>
          <p:nvPr/>
        </p:nvSpPr>
        <p:spPr>
          <a:xfrm>
            <a:off x="-456054" y="209548"/>
            <a:ext cx="5231230" cy="6461635"/>
          </a:xfrm>
          <a:custGeom>
            <a:avLst/>
            <a:gdLst>
              <a:gd name="connsiteX0" fmla="*/ 1747837 w 5200650"/>
              <a:gd name="connsiteY0" fmla="*/ 0 h 6423862"/>
              <a:gd name="connsiteX1" fmla="*/ 5200650 w 5200650"/>
              <a:gd name="connsiteY1" fmla="*/ 3452813 h 6423862"/>
              <a:gd name="connsiteX2" fmla="*/ 3678338 w 5200650"/>
              <a:gd name="connsiteY2" fmla="*/ 6315940 h 6423862"/>
              <a:gd name="connsiteX3" fmla="*/ 3500692 w 5200650"/>
              <a:gd name="connsiteY3" fmla="*/ 6423862 h 6423862"/>
              <a:gd name="connsiteX4" fmla="*/ 0 w 5200650"/>
              <a:gd name="connsiteY4" fmla="*/ 6423862 h 6423862"/>
              <a:gd name="connsiteX5" fmla="*/ 0 w 5200650"/>
              <a:gd name="connsiteY5" fmla="*/ 478716 h 6423862"/>
              <a:gd name="connsiteX6" fmla="*/ 102021 w 5200650"/>
              <a:gd name="connsiteY6" fmla="*/ 416736 h 6423862"/>
              <a:gd name="connsiteX7" fmla="*/ 1747837 w 5200650"/>
              <a:gd name="connsiteY7" fmla="*/ 0 h 6423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0650" h="6423862">
                <a:moveTo>
                  <a:pt x="1747837" y="0"/>
                </a:moveTo>
                <a:cubicBezTo>
                  <a:pt x="3654773" y="0"/>
                  <a:pt x="5200650" y="1545877"/>
                  <a:pt x="5200650" y="3452813"/>
                </a:cubicBezTo>
                <a:cubicBezTo>
                  <a:pt x="5200650" y="4644648"/>
                  <a:pt x="4596792" y="5695445"/>
                  <a:pt x="3678338" y="6315940"/>
                </a:cubicBezTo>
                <a:lnTo>
                  <a:pt x="3500692" y="6423862"/>
                </a:lnTo>
                <a:lnTo>
                  <a:pt x="0" y="6423862"/>
                </a:lnTo>
                <a:lnTo>
                  <a:pt x="0" y="478716"/>
                </a:lnTo>
                <a:lnTo>
                  <a:pt x="102021" y="416736"/>
                </a:lnTo>
                <a:cubicBezTo>
                  <a:pt x="591262" y="150965"/>
                  <a:pt x="1151920" y="0"/>
                  <a:pt x="1747837" y="0"/>
                </a:cubicBezTo>
                <a:close/>
              </a:path>
            </a:pathLst>
          </a:custGeom>
          <a:blipFill dpi="0" rotWithShape="0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-368300" ty="-450850" sx="100000" sy="100000" flip="none" algn="tl"/>
          </a:blipFill>
          <a:ln>
            <a:solidFill>
              <a:srgbClr val="CE8C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35F1D9B9-F9DD-4E4C-9221-D55DB6BA379A}"/>
              </a:ext>
            </a:extLst>
          </p:cNvPr>
          <p:cNvSpPr/>
          <p:nvPr/>
        </p:nvSpPr>
        <p:spPr>
          <a:xfrm>
            <a:off x="9321752" y="209548"/>
            <a:ext cx="2660698" cy="3448052"/>
          </a:xfrm>
          <a:custGeom>
            <a:avLst/>
            <a:gdLst>
              <a:gd name="connsiteX0" fmla="*/ 2660698 w 2660698"/>
              <a:gd name="connsiteY0" fmla="*/ 3003298 h 3448052"/>
              <a:gd name="connsiteX1" fmla="*/ 2660698 w 2660698"/>
              <a:gd name="connsiteY1" fmla="*/ 3448052 h 3448052"/>
              <a:gd name="connsiteX2" fmla="*/ 2627875 w 2660698"/>
              <a:gd name="connsiteY2" fmla="*/ 3448052 h 3448052"/>
              <a:gd name="connsiteX3" fmla="*/ 2645075 w 2660698"/>
              <a:gd name="connsiteY3" fmla="*/ 3312692 h 3448052"/>
              <a:gd name="connsiteX4" fmla="*/ 2660698 w 2660698"/>
              <a:gd name="connsiteY4" fmla="*/ 3003298 h 3448052"/>
              <a:gd name="connsiteX5" fmla="*/ 0 w 2660698"/>
              <a:gd name="connsiteY5" fmla="*/ 0 h 3448052"/>
              <a:gd name="connsiteX6" fmla="*/ 2660698 w 2660698"/>
              <a:gd name="connsiteY6" fmla="*/ 0 h 3448052"/>
              <a:gd name="connsiteX7" fmla="*/ 2660698 w 2660698"/>
              <a:gd name="connsiteY7" fmla="*/ 3003298 h 3448052"/>
              <a:gd name="connsiteX8" fmla="*/ 95503 w 2660698"/>
              <a:gd name="connsiteY8" fmla="*/ 12136 h 3448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60698" h="3448052">
                <a:moveTo>
                  <a:pt x="2660698" y="3003298"/>
                </a:moveTo>
                <a:lnTo>
                  <a:pt x="2660698" y="3448052"/>
                </a:lnTo>
                <a:lnTo>
                  <a:pt x="2627875" y="3448052"/>
                </a:lnTo>
                <a:lnTo>
                  <a:pt x="2645075" y="3312692"/>
                </a:lnTo>
                <a:cubicBezTo>
                  <a:pt x="2655406" y="3210966"/>
                  <a:pt x="2660698" y="3107750"/>
                  <a:pt x="2660698" y="3003298"/>
                </a:cubicBezTo>
                <a:close/>
                <a:moveTo>
                  <a:pt x="0" y="0"/>
                </a:moveTo>
                <a:lnTo>
                  <a:pt x="2660698" y="0"/>
                </a:lnTo>
                <a:lnTo>
                  <a:pt x="2660698" y="3003298"/>
                </a:lnTo>
                <a:cubicBezTo>
                  <a:pt x="2660698" y="1488746"/>
                  <a:pt x="1548016" y="234075"/>
                  <a:pt x="95503" y="12136"/>
                </a:cubicBezTo>
                <a:close/>
              </a:path>
            </a:pathLst>
          </a:cu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-368300" ty="-450850" sx="100000" sy="100000" flip="none" algn="tl"/>
          </a:blipFill>
          <a:ln>
            <a:solidFill>
              <a:srgbClr val="CE8C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40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23E6DC4-AF86-448F-8875-0E6C569255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21CCD7A-844C-4904-A491-04A58D464B7C}"/>
              </a:ext>
            </a:extLst>
          </p:cNvPr>
          <p:cNvSpPr/>
          <p:nvPr/>
        </p:nvSpPr>
        <p:spPr>
          <a:xfrm>
            <a:off x="223837" y="169903"/>
            <a:ext cx="11744325" cy="64389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5D3536"/>
              </a:buClr>
            </a:pPr>
            <a:endParaRPr lang="zh-CN" altLang="en-US" sz="16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D24F813-07FA-4C4C-ADD5-AD50A6F66A89}"/>
              </a:ext>
            </a:extLst>
          </p:cNvPr>
          <p:cNvSpPr txBox="1"/>
          <p:nvPr/>
        </p:nvSpPr>
        <p:spPr>
          <a:xfrm>
            <a:off x="365762" y="132719"/>
            <a:ext cx="9557886" cy="917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ko-KR" sz="4000" dirty="0" err="1">
                <a:solidFill>
                  <a:srgbClr val="5D3536"/>
                </a:solidFill>
                <a:ea typeface="汉标康熙字典内府简" panose="020B0503020204020204" pitchFamily="34" charset="-122"/>
              </a:rPr>
              <a:t>Cách</a:t>
            </a:r>
            <a:r>
              <a:rPr lang="vi-VN" altLang="ko-KR" sz="4000" dirty="0">
                <a:solidFill>
                  <a:srgbClr val="5D3536"/>
                </a:solidFill>
                <a:ea typeface="汉标康熙字典内府简" panose="020B0503020204020204" pitchFamily="34" charset="-122"/>
              </a:rPr>
              <a:t> </a:t>
            </a:r>
            <a:r>
              <a:rPr lang="vi-VN" altLang="ko-KR" sz="4000" dirty="0" err="1">
                <a:solidFill>
                  <a:srgbClr val="5D3536"/>
                </a:solidFill>
                <a:ea typeface="汉标康熙字典内府简" panose="020B0503020204020204" pitchFamily="34" charset="-122"/>
              </a:rPr>
              <a:t>đọc</a:t>
            </a:r>
            <a:r>
              <a:rPr lang="vi-VN" altLang="ko-KR" sz="4000" dirty="0">
                <a:solidFill>
                  <a:srgbClr val="5D3536"/>
                </a:solidFill>
                <a:ea typeface="汉标康熙字典内府简" panose="020B0503020204020204" pitchFamily="34" charset="-122"/>
              </a:rPr>
              <a:t> </a:t>
            </a:r>
            <a:r>
              <a:rPr lang="vi-VN" altLang="ko-KR" sz="4000" dirty="0" err="1">
                <a:solidFill>
                  <a:srgbClr val="5D3536"/>
                </a:solidFill>
                <a:ea typeface="汉标康熙字典内府简" panose="020B0503020204020204" pitchFamily="34" charset="-122"/>
              </a:rPr>
              <a:t>hiểu</a:t>
            </a:r>
            <a:r>
              <a:rPr lang="vi-VN" altLang="ko-KR" sz="4000" dirty="0">
                <a:solidFill>
                  <a:srgbClr val="5D3536"/>
                </a:solidFill>
                <a:ea typeface="汉标康熙字典内府简" panose="020B0503020204020204" pitchFamily="34" charset="-122"/>
              </a:rPr>
              <a:t> thơ </a:t>
            </a:r>
            <a:r>
              <a:rPr lang="vi-VN" altLang="ko-KR" sz="4000" dirty="0" err="1">
                <a:solidFill>
                  <a:srgbClr val="5D3536"/>
                </a:solidFill>
                <a:ea typeface="汉标康熙字典内府简" panose="020B0503020204020204" pitchFamily="34" charset="-122"/>
              </a:rPr>
              <a:t>Đường</a:t>
            </a:r>
            <a:r>
              <a:rPr lang="vi-VN" altLang="ko-KR" sz="4000" dirty="0">
                <a:solidFill>
                  <a:srgbClr val="5D3536"/>
                </a:solidFill>
                <a:ea typeface="汉标康熙字典内府简" panose="020B0503020204020204" pitchFamily="34" charset="-122"/>
              </a:rPr>
              <a:t> </a:t>
            </a:r>
            <a:r>
              <a:rPr lang="vi-VN" altLang="ko-KR" sz="4000" dirty="0" err="1">
                <a:solidFill>
                  <a:srgbClr val="5D3536"/>
                </a:solidFill>
                <a:ea typeface="汉标康熙字典内府简" panose="020B0503020204020204" pitchFamily="34" charset="-122"/>
              </a:rPr>
              <a:t>luật</a:t>
            </a:r>
            <a:r>
              <a:rPr lang="vi-VN" altLang="ko-KR" sz="4000" dirty="0">
                <a:solidFill>
                  <a:srgbClr val="5D3536"/>
                </a:solidFill>
                <a:ea typeface="汉标康熙字典内府简" panose="020B0503020204020204" pitchFamily="34" charset="-122"/>
              </a:rPr>
              <a:t>, </a:t>
            </a:r>
            <a:r>
              <a:rPr lang="vi-VN" altLang="ko-KR" sz="4000" dirty="0" err="1">
                <a:solidFill>
                  <a:srgbClr val="5D3536"/>
                </a:solidFill>
                <a:ea typeface="汉标康熙字典内府简" panose="020B0503020204020204" pitchFamily="34" charset="-122"/>
              </a:rPr>
              <a:t>chú</a:t>
            </a:r>
            <a:r>
              <a:rPr lang="vi-VN" altLang="ko-KR" sz="4000" dirty="0">
                <a:solidFill>
                  <a:srgbClr val="5D3536"/>
                </a:solidFill>
                <a:ea typeface="汉标康熙字典内府简" panose="020B0503020204020204" pitchFamily="34" charset="-122"/>
              </a:rPr>
              <a:t> ý:</a:t>
            </a:r>
            <a:endParaRPr lang="zh-CN" altLang="en-US" sz="4000" dirty="0">
              <a:solidFill>
                <a:srgbClr val="5D3536"/>
              </a:solidFill>
              <a:ea typeface="汉标康熙字典内府简" panose="020B0503020204020204" pitchFamily="34" charset="-122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C9D2314-6121-00F8-8E05-2E3C0A91BA43}"/>
              </a:ext>
            </a:extLst>
          </p:cNvPr>
          <p:cNvSpPr/>
          <p:nvPr/>
        </p:nvSpPr>
        <p:spPr>
          <a:xfrm>
            <a:off x="798897" y="1299411"/>
            <a:ext cx="10424160" cy="464900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Đặc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điểm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thể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loại</a:t>
            </a:r>
            <a:r>
              <a:rPr lang="vi-VN" sz="2800" dirty="0">
                <a:solidFill>
                  <a:srgbClr val="002060"/>
                </a:solidFill>
              </a:rPr>
              <a:t>, văn </a:t>
            </a:r>
            <a:r>
              <a:rPr lang="vi-VN" sz="2800" dirty="0" err="1">
                <a:solidFill>
                  <a:srgbClr val="002060"/>
                </a:solidFill>
              </a:rPr>
              <a:t>tự</a:t>
            </a:r>
            <a:r>
              <a:rPr lang="vi-VN" sz="2800" dirty="0">
                <a:solidFill>
                  <a:srgbClr val="002060"/>
                </a:solidFill>
              </a:rPr>
              <a:t>, </a:t>
            </a:r>
            <a:r>
              <a:rPr lang="vi-VN" sz="2800" dirty="0" err="1">
                <a:solidFill>
                  <a:srgbClr val="002060"/>
                </a:solidFill>
              </a:rPr>
              <a:t>đề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tài</a:t>
            </a:r>
            <a:r>
              <a:rPr lang="vi-VN" sz="2800" dirty="0">
                <a:solidFill>
                  <a:srgbClr val="002060"/>
                </a:solidFill>
              </a:rPr>
              <a:t>, </a:t>
            </a:r>
            <a:r>
              <a:rPr lang="vi-VN" sz="2800" dirty="0" err="1">
                <a:solidFill>
                  <a:srgbClr val="002060"/>
                </a:solidFill>
              </a:rPr>
              <a:t>chủ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đề</a:t>
            </a:r>
            <a:r>
              <a:rPr lang="vi-VN" sz="2800" dirty="0">
                <a:solidFill>
                  <a:srgbClr val="002060"/>
                </a:solidFill>
              </a:rPr>
              <a:t>, không gian, </a:t>
            </a:r>
            <a:r>
              <a:rPr lang="vi-VN" sz="2800" dirty="0" err="1">
                <a:solidFill>
                  <a:srgbClr val="002060"/>
                </a:solidFill>
              </a:rPr>
              <a:t>thời</a:t>
            </a:r>
            <a:r>
              <a:rPr lang="vi-VN" sz="2800" dirty="0">
                <a:solidFill>
                  <a:srgbClr val="002060"/>
                </a:solidFill>
              </a:rPr>
              <a:t> gian và </a:t>
            </a:r>
            <a:r>
              <a:rPr lang="vi-VN" sz="2800" dirty="0" err="1">
                <a:solidFill>
                  <a:srgbClr val="002060"/>
                </a:solidFill>
              </a:rPr>
              <a:t>sự</a:t>
            </a:r>
            <a:r>
              <a:rPr lang="vi-VN" sz="2800" dirty="0">
                <a:solidFill>
                  <a:srgbClr val="002060"/>
                </a:solidFill>
              </a:rPr>
              <a:t> liên </a:t>
            </a:r>
            <a:r>
              <a:rPr lang="vi-VN" sz="2800" dirty="0" err="1">
                <a:solidFill>
                  <a:srgbClr val="002060"/>
                </a:solidFill>
              </a:rPr>
              <a:t>hệ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giữa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các</a:t>
            </a:r>
            <a:r>
              <a:rPr lang="vi-VN" sz="2800" dirty="0">
                <a:solidFill>
                  <a:srgbClr val="002060"/>
                </a:solidFill>
              </a:rPr>
              <a:t> câu trong </a:t>
            </a:r>
            <a:r>
              <a:rPr lang="vi-VN" sz="2800" dirty="0" err="1">
                <a:solidFill>
                  <a:srgbClr val="002060"/>
                </a:solidFill>
              </a:rPr>
              <a:t>bài</a:t>
            </a:r>
            <a:r>
              <a:rPr lang="vi-VN" sz="2800" dirty="0">
                <a:solidFill>
                  <a:srgbClr val="002060"/>
                </a:solidFill>
              </a:rPr>
              <a:t> thơ;</a:t>
            </a:r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Nếu</a:t>
            </a:r>
            <a:r>
              <a:rPr lang="vi-VN" sz="2800" dirty="0">
                <a:solidFill>
                  <a:srgbClr val="002060"/>
                </a:solidFill>
              </a:rPr>
              <a:t> là thơ </a:t>
            </a:r>
            <a:r>
              <a:rPr lang="vi-VN" sz="2800" dirty="0" err="1">
                <a:solidFill>
                  <a:srgbClr val="002060"/>
                </a:solidFill>
              </a:rPr>
              <a:t>chữ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Hán</a:t>
            </a:r>
            <a:r>
              <a:rPr lang="vi-VN" sz="2800" dirty="0">
                <a:solidFill>
                  <a:srgbClr val="002060"/>
                </a:solidFill>
              </a:rPr>
              <a:t>, </a:t>
            </a:r>
            <a:r>
              <a:rPr lang="vi-VN" sz="2800" dirty="0" err="1">
                <a:solidFill>
                  <a:srgbClr val="002060"/>
                </a:solidFill>
              </a:rPr>
              <a:t>trước</a:t>
            </a:r>
            <a:r>
              <a:rPr lang="vi-VN" sz="2800" dirty="0">
                <a:solidFill>
                  <a:srgbClr val="002060"/>
                </a:solidFill>
              </a:rPr>
              <a:t> khi </a:t>
            </a:r>
            <a:r>
              <a:rPr lang="vi-VN" sz="2800" dirty="0" err="1">
                <a:solidFill>
                  <a:srgbClr val="002060"/>
                </a:solidFill>
              </a:rPr>
              <a:t>đọc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i="1" dirty="0" err="1">
                <a:solidFill>
                  <a:srgbClr val="FF0000"/>
                </a:solidFill>
              </a:rPr>
              <a:t>Dịch</a:t>
            </a:r>
            <a:r>
              <a:rPr lang="vi-VN" sz="2800" i="1" dirty="0">
                <a:solidFill>
                  <a:srgbClr val="FF0000"/>
                </a:solidFill>
              </a:rPr>
              <a:t> thơ </a:t>
            </a:r>
            <a:r>
              <a:rPr lang="vi-VN" sz="2800" dirty="0" err="1">
                <a:solidFill>
                  <a:srgbClr val="002060"/>
                </a:solidFill>
              </a:rPr>
              <a:t>cần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đọc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kĩ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phần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i="1" dirty="0" err="1">
                <a:solidFill>
                  <a:srgbClr val="FF0000"/>
                </a:solidFill>
              </a:rPr>
              <a:t>Dịch</a:t>
            </a:r>
            <a:r>
              <a:rPr lang="vi-VN" sz="2800" i="1" dirty="0">
                <a:solidFill>
                  <a:srgbClr val="FF0000"/>
                </a:solidFill>
              </a:rPr>
              <a:t> </a:t>
            </a:r>
            <a:r>
              <a:rPr lang="vi-VN" sz="2800" i="1" dirty="0" err="1">
                <a:solidFill>
                  <a:srgbClr val="FF0000"/>
                </a:solidFill>
              </a:rPr>
              <a:t>nghĩa</a:t>
            </a:r>
            <a:r>
              <a:rPr lang="vi-VN" sz="2800" i="1" dirty="0">
                <a:solidFill>
                  <a:srgbClr val="FF000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để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hiểu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rõ</a:t>
            </a:r>
            <a:r>
              <a:rPr lang="vi-VN" sz="2800" dirty="0">
                <a:solidFill>
                  <a:srgbClr val="002060"/>
                </a:solidFill>
              </a:rPr>
              <a:t> ý </a:t>
            </a:r>
            <a:r>
              <a:rPr lang="vi-VN" sz="2800" dirty="0" err="1">
                <a:solidFill>
                  <a:srgbClr val="002060"/>
                </a:solidFill>
              </a:rPr>
              <a:t>nghĩa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của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các</a:t>
            </a:r>
            <a:r>
              <a:rPr lang="vi-VN" sz="2800" dirty="0">
                <a:solidFill>
                  <a:srgbClr val="002060"/>
                </a:solidFill>
              </a:rPr>
              <a:t> câu thơ;</a:t>
            </a:r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Xác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định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được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chủ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thể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trữ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tình</a:t>
            </a:r>
            <a:r>
              <a:rPr lang="vi-VN" sz="2800" dirty="0">
                <a:solidFill>
                  <a:srgbClr val="002060"/>
                </a:solidFill>
              </a:rPr>
              <a:t>, </a:t>
            </a:r>
            <a:r>
              <a:rPr lang="vi-VN" sz="2800" dirty="0" err="1">
                <a:solidFill>
                  <a:srgbClr val="002060"/>
                </a:solidFill>
              </a:rPr>
              <a:t>cảm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xúc</a:t>
            </a:r>
            <a:r>
              <a:rPr lang="vi-VN" sz="2800" dirty="0">
                <a:solidFill>
                  <a:srgbClr val="002060"/>
                </a:solidFill>
              </a:rPr>
              <a:t> – tâm </a:t>
            </a:r>
            <a:r>
              <a:rPr lang="vi-VN" sz="2800" dirty="0" err="1">
                <a:solidFill>
                  <a:srgbClr val="002060"/>
                </a:solidFill>
              </a:rPr>
              <a:t>trạng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của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chủ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thể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trữ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tình</a:t>
            </a:r>
            <a:r>
              <a:rPr lang="vi-VN" sz="2800" dirty="0">
                <a:solidFill>
                  <a:srgbClr val="002060"/>
                </a:solidFill>
              </a:rPr>
              <a:t> và </a:t>
            </a:r>
            <a:r>
              <a:rPr lang="vi-VN" sz="2800" dirty="0" err="1">
                <a:solidFill>
                  <a:srgbClr val="002060"/>
                </a:solidFill>
              </a:rPr>
              <a:t>các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yếu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tố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nghệ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thuật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biểu</a:t>
            </a:r>
            <a:r>
              <a:rPr lang="vi-VN" sz="2800" dirty="0">
                <a:solidFill>
                  <a:srgbClr val="002060"/>
                </a:solidFill>
              </a:rPr>
              <a:t> hiện tâm </a:t>
            </a:r>
            <a:r>
              <a:rPr lang="vi-VN" sz="2800" dirty="0" err="1">
                <a:solidFill>
                  <a:srgbClr val="002060"/>
                </a:solidFill>
              </a:rPr>
              <a:t>trạng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ấy</a:t>
            </a:r>
            <a:r>
              <a:rPr lang="vi-VN" sz="2800" dirty="0">
                <a:solidFill>
                  <a:srgbClr val="002060"/>
                </a:solidFill>
              </a:rPr>
              <a:t>;</a:t>
            </a:r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Chú</a:t>
            </a:r>
            <a:r>
              <a:rPr lang="vi-VN" sz="2800" dirty="0">
                <a:solidFill>
                  <a:srgbClr val="002060"/>
                </a:solidFill>
              </a:rPr>
              <a:t> ý </a:t>
            </a:r>
            <a:r>
              <a:rPr lang="vi-VN" sz="2800" dirty="0" err="1">
                <a:solidFill>
                  <a:srgbClr val="002060"/>
                </a:solidFill>
              </a:rPr>
              <a:t>đặc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điểm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tiểu</a:t>
            </a:r>
            <a:r>
              <a:rPr lang="vi-VN" sz="2800" dirty="0">
                <a:solidFill>
                  <a:srgbClr val="002060"/>
                </a:solidFill>
              </a:rPr>
              <a:t> sử </a:t>
            </a:r>
            <a:r>
              <a:rPr lang="vi-VN" sz="2800" dirty="0" err="1">
                <a:solidFill>
                  <a:srgbClr val="002060"/>
                </a:solidFill>
              </a:rPr>
              <a:t>tác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giả</a:t>
            </a:r>
            <a:r>
              <a:rPr lang="vi-VN" sz="2800" dirty="0">
                <a:solidFill>
                  <a:srgbClr val="002060"/>
                </a:solidFill>
              </a:rPr>
              <a:t>, </a:t>
            </a:r>
            <a:r>
              <a:rPr lang="vi-VN" sz="2800" dirty="0" err="1">
                <a:solidFill>
                  <a:srgbClr val="002060"/>
                </a:solidFill>
              </a:rPr>
              <a:t>thời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đại</a:t>
            </a:r>
            <a:r>
              <a:rPr lang="vi-VN" sz="2800" dirty="0">
                <a:solidFill>
                  <a:srgbClr val="002060"/>
                </a:solidFill>
              </a:rPr>
              <a:t> và </a:t>
            </a:r>
            <a:r>
              <a:rPr lang="vi-VN" sz="2800" dirty="0" err="1">
                <a:solidFill>
                  <a:srgbClr val="002060"/>
                </a:solidFill>
              </a:rPr>
              <a:t>bối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cảnh</a:t>
            </a:r>
            <a:r>
              <a:rPr lang="vi-VN" sz="2800" dirty="0">
                <a:solidFill>
                  <a:srgbClr val="002060"/>
                </a:solidFill>
              </a:rPr>
              <a:t> ra </a:t>
            </a:r>
            <a:r>
              <a:rPr lang="vi-VN" sz="2800" dirty="0" err="1">
                <a:solidFill>
                  <a:srgbClr val="002060"/>
                </a:solidFill>
              </a:rPr>
              <a:t>đời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bài</a:t>
            </a:r>
            <a:r>
              <a:rPr lang="vi-VN" sz="2800" dirty="0">
                <a:solidFill>
                  <a:srgbClr val="002060"/>
                </a:solidFill>
              </a:rPr>
              <a:t> thơ. </a:t>
            </a:r>
          </a:p>
        </p:txBody>
      </p:sp>
    </p:spTree>
    <p:extLst>
      <p:ext uri="{BB962C8B-B14F-4D97-AF65-F5344CB8AC3E}">
        <p14:creationId xmlns:p14="http://schemas.microsoft.com/office/powerpoint/2010/main" val="392127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23E6DC4-AF86-448F-8875-0E6C569255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21CCD7A-844C-4904-A491-04A58D464B7C}"/>
              </a:ext>
            </a:extLst>
          </p:cNvPr>
          <p:cNvSpPr/>
          <p:nvPr/>
        </p:nvSpPr>
        <p:spPr>
          <a:xfrm>
            <a:off x="223837" y="283879"/>
            <a:ext cx="11744325" cy="6438900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A59A95F4-1E57-C2D6-DE73-D67BB2A54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8" y="-2008652"/>
            <a:ext cx="12165105" cy="6945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文本框 3">
            <a:extLst>
              <a:ext uri="{FF2B5EF4-FFF2-40B4-BE49-F238E27FC236}">
                <a16:creationId xmlns:a16="http://schemas.microsoft.com/office/drawing/2014/main" id="{A3FB64A6-EE7D-37A0-D367-B52C325EE113}"/>
              </a:ext>
            </a:extLst>
          </p:cNvPr>
          <p:cNvSpPr txBox="1"/>
          <p:nvPr/>
        </p:nvSpPr>
        <p:spPr>
          <a:xfrm>
            <a:off x="-170503" y="5160512"/>
            <a:ext cx="8701238" cy="1176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ko-KR" sz="5400" dirty="0">
                <a:solidFill>
                  <a:srgbClr val="A34C3E"/>
                </a:solidFill>
                <a:latin typeface="#9Slide03 SFU Futura_05" panose="00000800000000000000" pitchFamily="2" charset="0"/>
                <a:ea typeface="汉标康熙字典内府简" panose="020B0503020204020204" pitchFamily="34" charset="-122"/>
              </a:rPr>
              <a:t>1. HAI CÂU ĐỀ</a:t>
            </a:r>
            <a:endParaRPr lang="zh-CN" altLang="en-US" sz="5400" dirty="0">
              <a:solidFill>
                <a:srgbClr val="A34C3E"/>
              </a:solidFill>
              <a:latin typeface="#9Slide03 SFU Futura_05" panose="00000800000000000000" pitchFamily="2" charset="0"/>
              <a:ea typeface="汉标康熙字典内府简" panose="020B0503020204020204" pitchFamily="34" charset="-122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52A7042-98E1-CD9F-9C7C-8E4D0B1E0692}"/>
              </a:ext>
            </a:extLst>
          </p:cNvPr>
          <p:cNvSpPr/>
          <p:nvPr/>
        </p:nvSpPr>
        <p:spPr>
          <a:xfrm>
            <a:off x="-161669" y="-657076"/>
            <a:ext cx="12515336" cy="5594399"/>
          </a:xfrm>
          <a:prstGeom prst="roundRect">
            <a:avLst/>
          </a:prstGeom>
          <a:solidFill>
            <a:srgbClr val="002060">
              <a:alpha val="5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341;p13">
            <a:extLst>
              <a:ext uri="{FF2B5EF4-FFF2-40B4-BE49-F238E27FC236}">
                <a16:creationId xmlns:a16="http://schemas.microsoft.com/office/drawing/2014/main" id="{28E65A25-D283-5636-DB1F-39D33D77A5A4}"/>
              </a:ext>
            </a:extLst>
          </p:cNvPr>
          <p:cNvSpPr txBox="1"/>
          <p:nvPr/>
        </p:nvSpPr>
        <p:spPr>
          <a:xfrm>
            <a:off x="1170916" y="1097344"/>
            <a:ext cx="842012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Đêm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khuya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văng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vẳng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trống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canh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dồn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Trơ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cái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hồng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nhan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với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nước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non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.”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255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C3B3A45-A025-4C6F-9D08-ADCDEF1A25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4BBE5C66-B401-41C2-82C2-6B089F8642F2}"/>
              </a:ext>
            </a:extLst>
          </p:cNvPr>
          <p:cNvSpPr/>
          <p:nvPr/>
        </p:nvSpPr>
        <p:spPr>
          <a:xfrm>
            <a:off x="223837" y="209548"/>
            <a:ext cx="11744325" cy="64389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D0CB8E3-0AB2-4E77-B8EF-7AB18BD7481F}"/>
              </a:ext>
            </a:extLst>
          </p:cNvPr>
          <p:cNvSpPr txBox="1"/>
          <p:nvPr/>
        </p:nvSpPr>
        <p:spPr>
          <a:xfrm>
            <a:off x="2228595" y="1288733"/>
            <a:ext cx="7394640" cy="4280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200000"/>
              </a:lnSpc>
              <a:buClr>
                <a:srgbClr val="262626"/>
              </a:buClr>
              <a:buSzPts val="2400"/>
              <a:buFont typeface="Wingdings" panose="05000000000000000000" pitchFamily="2" charset="2"/>
              <a:buChar char="Ø"/>
              <a:defRPr/>
            </a:pPr>
            <a:r>
              <a:rPr lang="vi-VN" sz="2800" b="1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Việc</a:t>
            </a:r>
            <a:r>
              <a:rPr lang="vi-VN" sz="2800" b="1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1: </a:t>
            </a:r>
            <a:r>
              <a:rPr lang="vi-VN" sz="2800" b="1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Xem </a:t>
            </a:r>
            <a:r>
              <a:rPr lang="vi-VN" sz="2800" b="1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lại</a:t>
            </a:r>
            <a:r>
              <a:rPr lang="vi-VN" sz="2800" b="1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800" b="1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phiếu</a:t>
            </a:r>
            <a:r>
              <a:rPr lang="vi-VN" sz="2800" b="1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800" b="1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học</a:t>
            </a:r>
            <a:r>
              <a:rPr lang="vi-VN" sz="2800" b="1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800" b="1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tập</a:t>
            </a:r>
            <a:r>
              <a:rPr lang="vi-VN" sz="2800" b="1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1 </a:t>
            </a:r>
            <a:r>
              <a:rPr lang="vi-VN" sz="2800" b="1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đã</a:t>
            </a:r>
            <a:r>
              <a:rPr lang="vi-VN" sz="2800" b="1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800" b="1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làm</a:t>
            </a:r>
            <a:r>
              <a:rPr lang="vi-VN" sz="2800" b="1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ở </a:t>
            </a:r>
            <a:r>
              <a:rPr lang="vi-VN" sz="2800" b="1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nhà</a:t>
            </a:r>
            <a:endParaRPr lang="en-US" sz="2800" b="1" kern="0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57200" algn="just">
              <a:lnSpc>
                <a:spcPct val="200000"/>
              </a:lnSpc>
              <a:buClr>
                <a:srgbClr val="262626"/>
              </a:buClr>
              <a:buSzPts val="2400"/>
              <a:buFont typeface="Wingdings" panose="05000000000000000000" pitchFamily="2" charset="2"/>
              <a:buChar char="Ø"/>
              <a:defRPr/>
            </a:pPr>
            <a:r>
              <a:rPr lang="vi-VN" sz="2800" b="1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Việc</a:t>
            </a:r>
            <a:r>
              <a:rPr lang="vi-VN" sz="28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2: </a:t>
            </a:r>
            <a:r>
              <a:rPr lang="vi-VN" sz="28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Giơ tay </a:t>
            </a:r>
            <a:r>
              <a:rPr lang="vi-VN" sz="2800" b="1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để</a:t>
            </a:r>
            <a:r>
              <a:rPr lang="vi-VN" sz="28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800" b="1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được</a:t>
            </a:r>
            <a:r>
              <a:rPr lang="vi-VN" sz="28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quyền </a:t>
            </a:r>
            <a:r>
              <a:rPr lang="vi-VN" sz="2800" b="1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trả</a:t>
            </a:r>
            <a:r>
              <a:rPr lang="vi-VN" sz="28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800" b="1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lời</a:t>
            </a:r>
            <a:endParaRPr lang="vi-VN" sz="2800" b="1" kern="0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indent="-457200" algn="just">
              <a:lnSpc>
                <a:spcPct val="200000"/>
              </a:lnSpc>
              <a:buClr>
                <a:srgbClr val="262626"/>
              </a:buClr>
              <a:buSzPts val="2400"/>
              <a:buFont typeface="Wingdings" panose="05000000000000000000" pitchFamily="2" charset="2"/>
              <a:buChar char="Ø"/>
              <a:defRPr/>
            </a:pPr>
            <a:r>
              <a:rPr lang="vi-VN" sz="2800" b="1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Việc</a:t>
            </a:r>
            <a:r>
              <a:rPr lang="vi-VN" sz="2800" b="1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3: </a:t>
            </a:r>
            <a:r>
              <a:rPr lang="vi-VN" sz="2800" b="1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Tương </a:t>
            </a:r>
            <a:r>
              <a:rPr lang="vi-VN" sz="2800" b="1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tác</a:t>
            </a:r>
            <a:r>
              <a:rPr lang="vi-VN" sz="2800" b="1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vi-VN" sz="2800" b="1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phản</a:t>
            </a:r>
            <a:r>
              <a:rPr lang="vi-VN" sz="2800" b="1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800" b="1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biện</a:t>
            </a:r>
            <a:endParaRPr lang="en-US" sz="2800" b="1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indent="-457200" algn="just">
              <a:lnSpc>
                <a:spcPct val="200000"/>
              </a:lnSpc>
              <a:buClr>
                <a:srgbClr val="262626"/>
              </a:buClr>
              <a:buSzPts val="2400"/>
              <a:buFont typeface="Wingdings" panose="05000000000000000000" pitchFamily="2" charset="2"/>
              <a:buChar char="Ø"/>
              <a:defRPr/>
            </a:pPr>
            <a:r>
              <a:rPr lang="vi-VN" sz="2800" b="1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Việc</a:t>
            </a:r>
            <a:r>
              <a:rPr lang="vi-VN" sz="28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4:</a:t>
            </a:r>
            <a:r>
              <a:rPr lang="vi-VN" sz="28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800" b="1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Nộp</a:t>
            </a:r>
            <a:r>
              <a:rPr lang="vi-VN" sz="28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800" b="1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phiếu</a:t>
            </a:r>
            <a:r>
              <a:rPr lang="vi-VN" sz="28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800" b="1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học</a:t>
            </a:r>
            <a:r>
              <a:rPr lang="vi-VN" sz="28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800" b="1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tập</a:t>
            </a:r>
            <a:r>
              <a:rPr lang="vi-VN" sz="28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800" b="1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cá</a:t>
            </a:r>
            <a:r>
              <a:rPr lang="vi-VN" sz="28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nhân </a:t>
            </a:r>
          </a:p>
          <a:p>
            <a:pPr algn="just">
              <a:lnSpc>
                <a:spcPct val="200000"/>
              </a:lnSpc>
              <a:buClr>
                <a:srgbClr val="262626"/>
              </a:buClr>
              <a:buSzPts val="2400"/>
              <a:defRPr/>
            </a:pPr>
            <a:r>
              <a:rPr lang="vi-VN" sz="2800" b="1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Thời</a:t>
            </a:r>
            <a:r>
              <a:rPr lang="vi-VN" sz="28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gian: 10 </a:t>
            </a:r>
            <a:r>
              <a:rPr lang="vi-VN" sz="2800" b="1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phút</a:t>
            </a:r>
            <a:endParaRPr lang="en-US" sz="28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4543BF-A380-023A-0C82-151C2974BD8B}"/>
              </a:ext>
            </a:extLst>
          </p:cNvPr>
          <p:cNvSpPr txBox="1"/>
          <p:nvPr/>
        </p:nvSpPr>
        <p:spPr>
          <a:xfrm>
            <a:off x="757682" y="442350"/>
            <a:ext cx="7067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accent5">
                    <a:lumMod val="50000"/>
                  </a:schemeClr>
                </a:solidFill>
              </a:rPr>
              <a:t>HỌC SINH LÀM VIỆC CÁ NHÂN</a:t>
            </a:r>
            <a:endParaRPr lang="en-US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FE70676F-60D5-FCB8-0B2A-4DF9FF859F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039537" y="974899"/>
            <a:ext cx="5857249" cy="490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120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9B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922F281B-4652-7CFA-D38D-98C1839EF4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89618" cy="7072939"/>
          </a:xfrm>
        </p:spPr>
      </p:pic>
      <p:pic>
        <p:nvPicPr>
          <p:cNvPr id="2" name="Picture 11">
            <a:extLst>
              <a:ext uri="{FF2B5EF4-FFF2-40B4-BE49-F238E27FC236}">
                <a16:creationId xmlns:a16="http://schemas.microsoft.com/office/drawing/2014/main" id="{57369548-48BC-ED16-A9AA-769033861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663552" y="3546594"/>
            <a:ext cx="3676443" cy="331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9684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9B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922F281B-4652-7CFA-D38D-98C1839EF4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60" y="165047"/>
            <a:ext cx="5455920" cy="669295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7365D7-AF39-154B-38ED-7A2C088AD7FA}"/>
              </a:ext>
            </a:extLst>
          </p:cNvPr>
          <p:cNvSpPr txBox="1"/>
          <p:nvPr/>
        </p:nvSpPr>
        <p:spPr>
          <a:xfrm>
            <a:off x="5618480" y="305068"/>
            <a:ext cx="6024880" cy="6247864"/>
          </a:xfrm>
          <a:prstGeom prst="rect">
            <a:avLst/>
          </a:prstGeom>
          <a:solidFill>
            <a:srgbClr val="FCD6CF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500" b="1" u="none" strike="noStrike" dirty="0">
                <a:solidFill>
                  <a:schemeClr val="accent1"/>
                </a:solidFill>
                <a:effectLst/>
                <a:latin typeface="YADWjoIs6hY 0"/>
              </a:rPr>
              <a:t>PHIẾU HỌC TẬP 1</a:t>
            </a:r>
          </a:p>
          <a:p>
            <a:pPr algn="just"/>
            <a:r>
              <a:rPr lang="vi-VN" sz="2500" b="1" i="1" u="none" strike="noStrike" dirty="0" err="1">
                <a:effectLst/>
                <a:latin typeface="YADWjoIs6hY 0"/>
              </a:rPr>
              <a:t>Đọc</a:t>
            </a:r>
            <a:r>
              <a:rPr lang="vi-VN" sz="2500" b="1" i="1" u="none" strike="noStrike" dirty="0">
                <a:effectLst/>
                <a:latin typeface="YADWjoIs6hY 0"/>
              </a:rPr>
              <a:t> hai câu </a:t>
            </a:r>
            <a:r>
              <a:rPr lang="vi-VN" sz="2500" b="1" i="1" u="none" strike="noStrike" dirty="0" err="1">
                <a:effectLst/>
                <a:latin typeface="YADWjoIs6hY 0"/>
              </a:rPr>
              <a:t>đề</a:t>
            </a:r>
            <a:r>
              <a:rPr lang="vi-VN" sz="2500" b="1" i="1" u="none" strike="noStrike" dirty="0">
                <a:effectLst/>
                <a:latin typeface="YADWjoIs6hY 0"/>
              </a:rPr>
              <a:t>, </a:t>
            </a:r>
            <a:r>
              <a:rPr lang="vi-VN" sz="2500" b="1" i="1" u="none" strike="noStrike" dirty="0" err="1">
                <a:effectLst/>
                <a:latin typeface="YADWjoIs6hY 0"/>
              </a:rPr>
              <a:t>trả</a:t>
            </a:r>
            <a:r>
              <a:rPr lang="vi-VN" sz="2500" b="1" i="1" u="none" strike="noStrike" dirty="0">
                <a:effectLst/>
                <a:latin typeface="YADWjoIs6hY 0"/>
              </a:rPr>
              <a:t> </a:t>
            </a:r>
            <a:r>
              <a:rPr lang="vi-VN" sz="2500" b="1" i="1" u="none" strike="noStrike" dirty="0" err="1">
                <a:effectLst/>
                <a:latin typeface="YADWjoIs6hY 0"/>
              </a:rPr>
              <a:t>lời</a:t>
            </a:r>
            <a:r>
              <a:rPr lang="vi-VN" sz="2500" b="1" i="1" u="none" strike="noStrike" dirty="0">
                <a:effectLst/>
                <a:latin typeface="YADWjoIs6hY 0"/>
              </a:rPr>
              <a:t> câu </a:t>
            </a:r>
            <a:r>
              <a:rPr lang="vi-VN" sz="2500" b="1" i="1" u="none" strike="noStrike" dirty="0" err="1">
                <a:effectLst/>
                <a:latin typeface="YADWjoIs6hY 0"/>
              </a:rPr>
              <a:t>hỏi</a:t>
            </a:r>
            <a:r>
              <a:rPr lang="vi-VN" sz="2500" b="1" i="1" u="none" strike="noStrike" dirty="0">
                <a:effectLst/>
                <a:latin typeface="YADWjoIs6hY 0"/>
              </a:rPr>
              <a:t> bên </a:t>
            </a:r>
            <a:r>
              <a:rPr lang="vi-VN" sz="2500" b="1" i="1" u="none" strike="noStrike" dirty="0" err="1">
                <a:effectLst/>
                <a:latin typeface="YADWjoIs6hY 0"/>
              </a:rPr>
              <a:t>dưới</a:t>
            </a:r>
            <a:r>
              <a:rPr lang="vi-VN" sz="2500" b="1" i="1" u="none" strike="noStrike" dirty="0">
                <a:effectLst/>
                <a:latin typeface="YADWjoIs6hY 0"/>
              </a:rPr>
              <a:t>:</a:t>
            </a:r>
          </a:p>
          <a:p>
            <a:pPr algn="just"/>
            <a:r>
              <a:rPr lang="vi-VN" sz="2500" b="0" i="1" u="none" strike="noStrike" dirty="0">
                <a:solidFill>
                  <a:srgbClr val="008037"/>
                </a:solidFill>
                <a:effectLst/>
                <a:latin typeface="YADWjoIs6hY 0"/>
              </a:rPr>
              <a:t>"Đêm khuya văng </a:t>
            </a:r>
            <a:r>
              <a:rPr lang="vi-VN" sz="2500" b="0" i="1" u="none" strike="noStrike" dirty="0" err="1">
                <a:solidFill>
                  <a:srgbClr val="008037"/>
                </a:solidFill>
                <a:effectLst/>
                <a:latin typeface="YADWjoIs6hY 0"/>
              </a:rPr>
              <a:t>vẳng</a:t>
            </a:r>
            <a:r>
              <a:rPr lang="vi-VN" sz="2500" b="0" i="1" u="none" strike="noStrike" dirty="0">
                <a:solidFill>
                  <a:srgbClr val="008037"/>
                </a:solidFill>
                <a:effectLst/>
                <a:latin typeface="YADWjoIs6hY 0"/>
              </a:rPr>
              <a:t> </a:t>
            </a:r>
            <a:r>
              <a:rPr lang="vi-VN" sz="2500" b="0" i="1" u="none" strike="noStrike" dirty="0" err="1">
                <a:solidFill>
                  <a:srgbClr val="008037"/>
                </a:solidFill>
                <a:effectLst/>
                <a:latin typeface="YADWjoIs6hY 0"/>
              </a:rPr>
              <a:t>trống</a:t>
            </a:r>
            <a:r>
              <a:rPr lang="vi-VN" sz="2500" b="0" i="1" u="none" strike="noStrike" dirty="0">
                <a:solidFill>
                  <a:srgbClr val="008037"/>
                </a:solidFill>
                <a:effectLst/>
                <a:latin typeface="YADWjoIs6hY 0"/>
              </a:rPr>
              <a:t> canh </a:t>
            </a:r>
            <a:r>
              <a:rPr lang="vi-VN" sz="2500" b="0" i="1" u="none" strike="noStrike" dirty="0" err="1">
                <a:solidFill>
                  <a:srgbClr val="008037"/>
                </a:solidFill>
                <a:effectLst/>
                <a:latin typeface="YADWjoIs6hY 0"/>
              </a:rPr>
              <a:t>dồn</a:t>
            </a:r>
            <a:endParaRPr lang="vi-VN" sz="2500" dirty="0">
              <a:solidFill>
                <a:srgbClr val="008037"/>
              </a:solidFill>
              <a:effectLst/>
              <a:latin typeface="YADWjoIs6hY 0"/>
            </a:endParaRPr>
          </a:p>
          <a:p>
            <a:pPr algn="just"/>
            <a:r>
              <a:rPr lang="vi-VN" sz="2500" b="0" i="1" u="none" strike="noStrike" dirty="0">
                <a:solidFill>
                  <a:srgbClr val="008037"/>
                </a:solidFill>
                <a:effectLst/>
                <a:latin typeface="YADWjoIs6hY 0"/>
              </a:rPr>
              <a:t>Trơ </a:t>
            </a:r>
            <a:r>
              <a:rPr lang="vi-VN" sz="2500" b="0" i="1" u="none" strike="noStrike" dirty="0" err="1">
                <a:solidFill>
                  <a:srgbClr val="008037"/>
                </a:solidFill>
                <a:effectLst/>
                <a:latin typeface="YADWjoIs6hY 0"/>
              </a:rPr>
              <a:t>cái</a:t>
            </a:r>
            <a:r>
              <a:rPr lang="vi-VN" sz="2500" b="0" i="1" u="none" strike="noStrike" dirty="0">
                <a:solidFill>
                  <a:srgbClr val="008037"/>
                </a:solidFill>
                <a:effectLst/>
                <a:latin typeface="YADWjoIs6hY 0"/>
              </a:rPr>
              <a:t> </a:t>
            </a:r>
            <a:r>
              <a:rPr lang="vi-VN" sz="2500" b="0" i="1" u="none" strike="noStrike" dirty="0" err="1">
                <a:solidFill>
                  <a:srgbClr val="008037"/>
                </a:solidFill>
                <a:effectLst/>
                <a:latin typeface="YADWjoIs6hY 0"/>
              </a:rPr>
              <a:t>hồng</a:t>
            </a:r>
            <a:r>
              <a:rPr lang="vi-VN" sz="2500" b="0" i="1" u="none" strike="noStrike" dirty="0">
                <a:solidFill>
                  <a:srgbClr val="008037"/>
                </a:solidFill>
                <a:effectLst/>
                <a:latin typeface="YADWjoIs6hY 0"/>
              </a:rPr>
              <a:t> nhan </a:t>
            </a:r>
            <a:r>
              <a:rPr lang="vi-VN" sz="2500" b="0" i="1" u="none" strike="noStrike" dirty="0" err="1">
                <a:solidFill>
                  <a:srgbClr val="008037"/>
                </a:solidFill>
                <a:effectLst/>
                <a:latin typeface="YADWjoIs6hY 0"/>
              </a:rPr>
              <a:t>với</a:t>
            </a:r>
            <a:r>
              <a:rPr lang="vi-VN" sz="2500" b="0" i="1" u="none" strike="noStrike" dirty="0">
                <a:solidFill>
                  <a:srgbClr val="008037"/>
                </a:solidFill>
                <a:effectLst/>
                <a:latin typeface="YADWjoIs6hY 0"/>
              </a:rPr>
              <a:t> </a:t>
            </a:r>
            <a:r>
              <a:rPr lang="vi-VN" sz="2500" b="0" i="1" u="none" strike="noStrike" dirty="0" err="1">
                <a:solidFill>
                  <a:srgbClr val="008037"/>
                </a:solidFill>
                <a:effectLst/>
                <a:latin typeface="YADWjoIs6hY 0"/>
              </a:rPr>
              <a:t>nước</a:t>
            </a:r>
            <a:r>
              <a:rPr lang="vi-VN" sz="2500" b="0" i="1" u="none" strike="noStrike" dirty="0">
                <a:solidFill>
                  <a:srgbClr val="008037"/>
                </a:solidFill>
                <a:effectLst/>
                <a:latin typeface="YADWjoIs6hY 0"/>
              </a:rPr>
              <a:t> non"</a:t>
            </a:r>
            <a:endParaRPr lang="vi-VN" sz="2500" dirty="0">
              <a:solidFill>
                <a:srgbClr val="008037"/>
              </a:solidFill>
              <a:effectLst/>
              <a:latin typeface="YADWjoIs6hY 0"/>
            </a:endParaRPr>
          </a:p>
          <a:p>
            <a:pPr algn="just"/>
            <a:r>
              <a:rPr lang="en-US" sz="2500" b="1" i="0" u="none" strike="noStrike" dirty="0" err="1">
                <a:solidFill>
                  <a:srgbClr val="000000"/>
                </a:solidFill>
                <a:effectLst/>
              </a:rPr>
              <a:t>Câu</a:t>
            </a:r>
            <a:r>
              <a:rPr lang="en-US" sz="2500" b="1" i="0" u="none" strike="noStrike" dirty="0">
                <a:solidFill>
                  <a:srgbClr val="000000"/>
                </a:solidFill>
                <a:effectLst/>
              </a:rPr>
              <a:t> 1. </a:t>
            </a:r>
            <a:r>
              <a:rPr lang="en-US" sz="2500" i="0" u="none" strike="noStrike" dirty="0" err="1">
                <a:solidFill>
                  <a:srgbClr val="000000"/>
                </a:solidFill>
                <a:effectLst/>
              </a:rPr>
              <a:t>Xác</a:t>
            </a:r>
            <a:r>
              <a:rPr lang="en-US" sz="250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US" sz="2500" i="0" u="none" strike="noStrike" dirty="0" err="1">
                <a:solidFill>
                  <a:srgbClr val="000000"/>
                </a:solidFill>
                <a:effectLst/>
              </a:rPr>
              <a:t>định</a:t>
            </a:r>
            <a:r>
              <a:rPr lang="en-US" sz="250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US" sz="2500" i="0" u="none" strike="noStrike" dirty="0" err="1">
                <a:solidFill>
                  <a:srgbClr val="000000"/>
                </a:solidFill>
                <a:effectLst/>
              </a:rPr>
              <a:t>thời</a:t>
            </a:r>
            <a:r>
              <a:rPr lang="en-US" sz="250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US" sz="2500" i="0" u="none" strike="noStrike" dirty="0" err="1">
                <a:solidFill>
                  <a:srgbClr val="000000"/>
                </a:solidFill>
                <a:effectLst/>
              </a:rPr>
              <a:t>gian</a:t>
            </a:r>
            <a:r>
              <a:rPr lang="en-US" sz="250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n-US" sz="2500" i="0" u="none" strike="noStrike" dirty="0" err="1">
                <a:solidFill>
                  <a:srgbClr val="000000"/>
                </a:solidFill>
                <a:effectLst/>
              </a:rPr>
              <a:t>không</a:t>
            </a:r>
            <a:r>
              <a:rPr lang="en-US" sz="250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US" sz="2500" i="0" u="none" strike="noStrike" dirty="0" err="1">
                <a:solidFill>
                  <a:srgbClr val="000000"/>
                </a:solidFill>
                <a:effectLst/>
              </a:rPr>
              <a:t>gian</a:t>
            </a:r>
            <a:r>
              <a:rPr lang="en-US" sz="250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US" sz="2500" i="0" u="none" strike="noStrike" dirty="0" err="1">
                <a:solidFill>
                  <a:srgbClr val="000000"/>
                </a:solidFill>
                <a:effectLst/>
              </a:rPr>
              <a:t>chủ</a:t>
            </a:r>
            <a:r>
              <a:rPr lang="en-US" sz="250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US" sz="2500" i="0" u="none" strike="noStrike" dirty="0" err="1">
                <a:solidFill>
                  <a:srgbClr val="000000"/>
                </a:solidFill>
                <a:effectLst/>
              </a:rPr>
              <a:t>thể</a:t>
            </a:r>
            <a:r>
              <a:rPr lang="en-US" sz="250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US" sz="2500" i="0" u="none" strike="noStrike" dirty="0" err="1">
                <a:solidFill>
                  <a:srgbClr val="000000"/>
                </a:solidFill>
                <a:effectLst/>
              </a:rPr>
              <a:t>trữ</a:t>
            </a:r>
            <a:r>
              <a:rPr lang="en-US" sz="250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US" sz="2500" i="0" u="none" strike="noStrike" dirty="0" err="1">
                <a:solidFill>
                  <a:srgbClr val="000000"/>
                </a:solidFill>
                <a:effectLst/>
              </a:rPr>
              <a:t>tình</a:t>
            </a:r>
            <a:r>
              <a:rPr lang="en-US" sz="250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US" sz="2500" i="0" u="none" strike="noStrike" dirty="0" err="1">
                <a:solidFill>
                  <a:srgbClr val="000000"/>
                </a:solidFill>
                <a:effectLst/>
              </a:rPr>
              <a:t>bộc</a:t>
            </a:r>
            <a:r>
              <a:rPr lang="en-US" sz="250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US" sz="2500" i="0" u="none" strike="noStrike" dirty="0" err="1">
                <a:solidFill>
                  <a:srgbClr val="000000"/>
                </a:solidFill>
                <a:effectLst/>
              </a:rPr>
              <a:t>bạch</a:t>
            </a:r>
            <a:r>
              <a:rPr lang="en-US" sz="250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US" sz="2500" i="0" u="none" strike="noStrike" dirty="0" err="1">
                <a:solidFill>
                  <a:srgbClr val="000000"/>
                </a:solidFill>
                <a:effectLst/>
              </a:rPr>
              <a:t>tâm</a:t>
            </a:r>
            <a:r>
              <a:rPr lang="en-US" sz="250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US" sz="2500" i="0" u="none" strike="noStrike" dirty="0" err="1">
                <a:solidFill>
                  <a:srgbClr val="000000"/>
                </a:solidFill>
                <a:effectLst/>
              </a:rPr>
              <a:t>trạng</a:t>
            </a:r>
            <a:r>
              <a:rPr lang="en-US" sz="2500" i="0" u="none" strike="noStrike" dirty="0">
                <a:solidFill>
                  <a:srgbClr val="000000"/>
                </a:solidFill>
                <a:effectLst/>
              </a:rPr>
              <a:t>? </a:t>
            </a:r>
            <a:r>
              <a:rPr lang="en-US" sz="2500" i="0" u="none" strike="noStrike" dirty="0" err="1">
                <a:solidFill>
                  <a:srgbClr val="000000"/>
                </a:solidFill>
                <a:effectLst/>
              </a:rPr>
              <a:t>Em</a:t>
            </a:r>
            <a:r>
              <a:rPr lang="en-US" sz="250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US" sz="2500" i="0" u="none" strike="noStrike" dirty="0" err="1">
                <a:solidFill>
                  <a:srgbClr val="000000"/>
                </a:solidFill>
                <a:effectLst/>
              </a:rPr>
              <a:t>có</a:t>
            </a:r>
            <a:r>
              <a:rPr lang="en-US" sz="2500" i="0" u="none" strike="noStrike" dirty="0">
                <a:solidFill>
                  <a:srgbClr val="000000"/>
                </a:solidFill>
                <a:effectLst/>
              </a:rPr>
              <a:t> nhận </a:t>
            </a:r>
            <a:r>
              <a:rPr lang="en-US" sz="2500" i="0" u="none" strike="noStrike" dirty="0" err="1">
                <a:solidFill>
                  <a:srgbClr val="000000"/>
                </a:solidFill>
                <a:effectLst/>
              </a:rPr>
              <a:t>xét</a:t>
            </a:r>
            <a:r>
              <a:rPr lang="en-US" sz="250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US" sz="2500" i="0" u="none" strike="noStrike" dirty="0" err="1">
                <a:solidFill>
                  <a:srgbClr val="000000"/>
                </a:solidFill>
                <a:effectLst/>
              </a:rPr>
              <a:t>gì</a:t>
            </a:r>
            <a:r>
              <a:rPr lang="en-US" sz="250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US" sz="2500" i="0" u="none" strike="noStrike" dirty="0" err="1">
                <a:solidFill>
                  <a:srgbClr val="000000"/>
                </a:solidFill>
                <a:effectLst/>
              </a:rPr>
              <a:t>về</a:t>
            </a:r>
            <a:r>
              <a:rPr lang="en-US" sz="250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US" sz="2500" i="0" u="none" strike="noStrike" dirty="0" err="1">
                <a:solidFill>
                  <a:srgbClr val="000000"/>
                </a:solidFill>
                <a:effectLst/>
              </a:rPr>
              <a:t>bối</a:t>
            </a:r>
            <a:r>
              <a:rPr lang="en-US" sz="250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US" sz="2500" i="0" u="none" strike="noStrike" dirty="0" err="1">
                <a:solidFill>
                  <a:srgbClr val="000000"/>
                </a:solidFill>
                <a:effectLst/>
              </a:rPr>
              <a:t>cảnh</a:t>
            </a:r>
            <a:r>
              <a:rPr lang="en-US" sz="250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US" sz="2500" i="0" u="none" strike="noStrike" dirty="0" err="1">
                <a:solidFill>
                  <a:srgbClr val="000000"/>
                </a:solidFill>
                <a:effectLst/>
              </a:rPr>
              <a:t>ấy</a:t>
            </a:r>
            <a:r>
              <a:rPr lang="en-US" sz="2500" i="0" u="none" strike="noStrike" dirty="0">
                <a:solidFill>
                  <a:srgbClr val="000000"/>
                </a:solidFill>
                <a:effectLst/>
              </a:rPr>
              <a:t>?</a:t>
            </a:r>
            <a:endParaRPr lang="vi-VN" sz="2500" i="0" u="none" strike="noStrike" dirty="0">
              <a:solidFill>
                <a:srgbClr val="000000"/>
              </a:solidFill>
              <a:effectLst/>
            </a:endParaRPr>
          </a:p>
          <a:p>
            <a:pPr algn="just"/>
            <a:r>
              <a:rPr lang="en-US" sz="2500" b="1" i="0" u="none" strike="noStrike" dirty="0" err="1">
                <a:solidFill>
                  <a:srgbClr val="03989E"/>
                </a:solidFill>
                <a:effectLst/>
              </a:rPr>
              <a:t>Câu</a:t>
            </a:r>
            <a:r>
              <a:rPr lang="en-US" sz="2500" b="1" i="0" u="none" strike="noStrike" dirty="0">
                <a:solidFill>
                  <a:srgbClr val="03989E"/>
                </a:solidFill>
                <a:effectLst/>
              </a:rPr>
              <a:t> 2. </a:t>
            </a:r>
            <a:r>
              <a:rPr lang="en-US" sz="2500" i="0" u="none" strike="noStrike" dirty="0" err="1">
                <a:solidFill>
                  <a:srgbClr val="03989E"/>
                </a:solidFill>
                <a:effectLst/>
              </a:rPr>
              <a:t>Từ</a:t>
            </a:r>
            <a:r>
              <a:rPr lang="en-US" sz="2500" i="0" u="none" strike="noStrike" dirty="0">
                <a:solidFill>
                  <a:srgbClr val="03989E"/>
                </a:solidFill>
                <a:effectLst/>
              </a:rPr>
              <a:t> </a:t>
            </a:r>
            <a:r>
              <a:rPr lang="en-US" sz="2500" i="0" u="none" strike="noStrike" dirty="0" err="1">
                <a:solidFill>
                  <a:srgbClr val="03989E"/>
                </a:solidFill>
                <a:effectLst/>
              </a:rPr>
              <a:t>láy</a:t>
            </a:r>
            <a:r>
              <a:rPr lang="en-US" sz="2500" i="0" u="none" strike="noStrike" dirty="0">
                <a:solidFill>
                  <a:srgbClr val="03989E"/>
                </a:solidFill>
                <a:effectLst/>
              </a:rPr>
              <a:t> "</a:t>
            </a:r>
            <a:r>
              <a:rPr lang="en-US" sz="2500" i="0" u="none" strike="noStrike" dirty="0" err="1">
                <a:solidFill>
                  <a:srgbClr val="03989E"/>
                </a:solidFill>
                <a:effectLst/>
              </a:rPr>
              <a:t>văng</a:t>
            </a:r>
            <a:r>
              <a:rPr lang="en-US" sz="2500" i="0" u="none" strike="noStrike" dirty="0">
                <a:solidFill>
                  <a:srgbClr val="03989E"/>
                </a:solidFill>
                <a:effectLst/>
              </a:rPr>
              <a:t> </a:t>
            </a:r>
            <a:r>
              <a:rPr lang="en-US" sz="2500" i="0" u="none" strike="noStrike" dirty="0" err="1">
                <a:solidFill>
                  <a:srgbClr val="03989E"/>
                </a:solidFill>
                <a:effectLst/>
              </a:rPr>
              <a:t>vẳng</a:t>
            </a:r>
            <a:r>
              <a:rPr lang="en-US" sz="2500" i="0" u="none" strike="noStrike" dirty="0">
                <a:solidFill>
                  <a:srgbClr val="03989E"/>
                </a:solidFill>
                <a:effectLst/>
              </a:rPr>
              <a:t>" và </a:t>
            </a:r>
            <a:r>
              <a:rPr lang="en-US" sz="2500" i="0" u="none" strike="noStrike" dirty="0" err="1">
                <a:solidFill>
                  <a:srgbClr val="03989E"/>
                </a:solidFill>
                <a:effectLst/>
              </a:rPr>
              <a:t>từ</a:t>
            </a:r>
            <a:r>
              <a:rPr lang="en-US" sz="2500" i="0" u="none" strike="noStrike" dirty="0">
                <a:solidFill>
                  <a:srgbClr val="03989E"/>
                </a:solidFill>
                <a:effectLst/>
              </a:rPr>
              <a:t> "</a:t>
            </a:r>
            <a:r>
              <a:rPr lang="en-US" sz="2500" i="0" u="none" strike="noStrike" dirty="0" err="1">
                <a:solidFill>
                  <a:srgbClr val="03989E"/>
                </a:solidFill>
                <a:effectLst/>
              </a:rPr>
              <a:t>dồn</a:t>
            </a:r>
            <a:r>
              <a:rPr lang="en-US" sz="2500" i="0" u="none" strike="noStrike" dirty="0">
                <a:solidFill>
                  <a:srgbClr val="03989E"/>
                </a:solidFill>
                <a:effectLst/>
              </a:rPr>
              <a:t>" </a:t>
            </a:r>
            <a:r>
              <a:rPr lang="en-US" sz="2500" i="0" u="none" strike="noStrike" dirty="0" err="1">
                <a:solidFill>
                  <a:srgbClr val="03989E"/>
                </a:solidFill>
                <a:effectLst/>
              </a:rPr>
              <a:t>có</a:t>
            </a:r>
            <a:r>
              <a:rPr lang="en-US" sz="2500" i="0" u="none" strike="noStrike" dirty="0">
                <a:solidFill>
                  <a:srgbClr val="03989E"/>
                </a:solidFill>
                <a:effectLst/>
              </a:rPr>
              <a:t> </a:t>
            </a:r>
            <a:r>
              <a:rPr lang="en-US" sz="2500" i="0" u="none" strike="noStrike" dirty="0" err="1">
                <a:solidFill>
                  <a:srgbClr val="03989E"/>
                </a:solidFill>
                <a:effectLst/>
              </a:rPr>
              <a:t>tác</a:t>
            </a:r>
            <a:r>
              <a:rPr lang="en-US" sz="2500" i="0" u="none" strike="noStrike" dirty="0">
                <a:solidFill>
                  <a:srgbClr val="03989E"/>
                </a:solidFill>
                <a:effectLst/>
              </a:rPr>
              <a:t> dụng </a:t>
            </a:r>
            <a:r>
              <a:rPr lang="en-US" sz="2500" i="0" u="none" strike="noStrike" dirty="0" err="1">
                <a:solidFill>
                  <a:srgbClr val="03989E"/>
                </a:solidFill>
                <a:effectLst/>
              </a:rPr>
              <a:t>gì</a:t>
            </a:r>
            <a:r>
              <a:rPr lang="en-US" sz="2500" i="0" u="none" strike="noStrike" dirty="0">
                <a:solidFill>
                  <a:srgbClr val="03989E"/>
                </a:solidFill>
                <a:effectLst/>
              </a:rPr>
              <a:t> </a:t>
            </a:r>
            <a:r>
              <a:rPr lang="en-US" sz="2500" i="0" u="none" strike="noStrike" dirty="0" err="1">
                <a:solidFill>
                  <a:srgbClr val="03989E"/>
                </a:solidFill>
                <a:effectLst/>
              </a:rPr>
              <a:t>trong</a:t>
            </a:r>
            <a:r>
              <a:rPr lang="en-US" sz="2500" i="0" u="none" strike="noStrike" dirty="0">
                <a:solidFill>
                  <a:srgbClr val="03989E"/>
                </a:solidFill>
                <a:effectLst/>
              </a:rPr>
              <a:t> </a:t>
            </a:r>
            <a:r>
              <a:rPr lang="en-US" sz="2500" i="0" u="none" strike="noStrike" dirty="0" err="1">
                <a:solidFill>
                  <a:srgbClr val="03989E"/>
                </a:solidFill>
                <a:effectLst/>
              </a:rPr>
              <a:t>việc</a:t>
            </a:r>
            <a:r>
              <a:rPr lang="en-US" sz="2500" i="0" u="none" strike="noStrike" dirty="0">
                <a:solidFill>
                  <a:srgbClr val="03989E"/>
                </a:solidFill>
                <a:effectLst/>
              </a:rPr>
              <a:t> </a:t>
            </a:r>
            <a:r>
              <a:rPr lang="en-US" sz="2500" i="0" u="none" strike="noStrike" dirty="0" err="1">
                <a:solidFill>
                  <a:srgbClr val="03989E"/>
                </a:solidFill>
                <a:effectLst/>
              </a:rPr>
              <a:t>miêu</a:t>
            </a:r>
            <a:r>
              <a:rPr lang="en-US" sz="2500" i="0" u="none" strike="noStrike" dirty="0">
                <a:solidFill>
                  <a:srgbClr val="03989E"/>
                </a:solidFill>
                <a:effectLst/>
              </a:rPr>
              <a:t> </a:t>
            </a:r>
            <a:r>
              <a:rPr lang="en-US" sz="2500" i="0" u="none" strike="noStrike" dirty="0" err="1">
                <a:solidFill>
                  <a:srgbClr val="03989E"/>
                </a:solidFill>
                <a:effectLst/>
              </a:rPr>
              <a:t>tả</a:t>
            </a:r>
            <a:r>
              <a:rPr lang="en-US" sz="2500" i="0" u="none" strike="noStrike" dirty="0">
                <a:solidFill>
                  <a:srgbClr val="03989E"/>
                </a:solidFill>
                <a:effectLst/>
              </a:rPr>
              <a:t> </a:t>
            </a:r>
            <a:r>
              <a:rPr lang="en-US" sz="2500" i="0" u="none" strike="noStrike" dirty="0" err="1">
                <a:solidFill>
                  <a:srgbClr val="03989E"/>
                </a:solidFill>
                <a:effectLst/>
              </a:rPr>
              <a:t>hoàn</a:t>
            </a:r>
            <a:r>
              <a:rPr lang="en-US" sz="2500" i="0" u="none" strike="noStrike" dirty="0">
                <a:solidFill>
                  <a:srgbClr val="03989E"/>
                </a:solidFill>
                <a:effectLst/>
              </a:rPr>
              <a:t> </a:t>
            </a:r>
            <a:r>
              <a:rPr lang="en-US" sz="2500" i="0" u="none" strike="noStrike" dirty="0" err="1">
                <a:solidFill>
                  <a:srgbClr val="03989E"/>
                </a:solidFill>
                <a:effectLst/>
              </a:rPr>
              <a:t>cảnh</a:t>
            </a:r>
            <a:r>
              <a:rPr lang="en-US" sz="2500" i="0" u="none" strike="noStrike" dirty="0">
                <a:solidFill>
                  <a:srgbClr val="03989E"/>
                </a:solidFill>
                <a:effectLst/>
              </a:rPr>
              <a:t> </a:t>
            </a:r>
            <a:r>
              <a:rPr lang="en-US" sz="2500" i="0" u="none" strike="noStrike" dirty="0" err="1">
                <a:solidFill>
                  <a:srgbClr val="03989E"/>
                </a:solidFill>
                <a:effectLst/>
              </a:rPr>
              <a:t>của</a:t>
            </a:r>
            <a:r>
              <a:rPr lang="en-US" sz="2500" i="0" u="none" strike="noStrike" dirty="0">
                <a:solidFill>
                  <a:srgbClr val="03989E"/>
                </a:solidFill>
                <a:effectLst/>
              </a:rPr>
              <a:t> </a:t>
            </a:r>
            <a:r>
              <a:rPr lang="en-US" sz="2500" i="0" u="none" strike="noStrike" dirty="0" err="1">
                <a:solidFill>
                  <a:srgbClr val="03989E"/>
                </a:solidFill>
                <a:effectLst/>
              </a:rPr>
              <a:t>chủ</a:t>
            </a:r>
            <a:r>
              <a:rPr lang="en-US" sz="2500" i="0" u="none" strike="noStrike" dirty="0">
                <a:solidFill>
                  <a:srgbClr val="03989E"/>
                </a:solidFill>
                <a:effectLst/>
              </a:rPr>
              <a:t> </a:t>
            </a:r>
            <a:r>
              <a:rPr lang="en-US" sz="2500" i="0" u="none" strike="noStrike" dirty="0" err="1">
                <a:solidFill>
                  <a:srgbClr val="03989E"/>
                </a:solidFill>
                <a:effectLst/>
              </a:rPr>
              <a:t>thể</a:t>
            </a:r>
            <a:r>
              <a:rPr lang="en-US" sz="2500" i="0" u="none" strike="noStrike" dirty="0">
                <a:solidFill>
                  <a:srgbClr val="03989E"/>
                </a:solidFill>
                <a:effectLst/>
              </a:rPr>
              <a:t> </a:t>
            </a:r>
            <a:r>
              <a:rPr lang="en-US" sz="2500" i="0" u="none" strike="noStrike" dirty="0" err="1">
                <a:solidFill>
                  <a:srgbClr val="03989E"/>
                </a:solidFill>
                <a:effectLst/>
              </a:rPr>
              <a:t>trữ</a:t>
            </a:r>
            <a:r>
              <a:rPr lang="en-US" sz="2500" i="0" u="none" strike="noStrike" dirty="0">
                <a:solidFill>
                  <a:srgbClr val="03989E"/>
                </a:solidFill>
                <a:effectLst/>
              </a:rPr>
              <a:t> </a:t>
            </a:r>
            <a:r>
              <a:rPr lang="en-US" sz="2500" i="0" u="none" strike="noStrike" dirty="0" err="1">
                <a:solidFill>
                  <a:srgbClr val="03989E"/>
                </a:solidFill>
                <a:effectLst/>
              </a:rPr>
              <a:t>tình</a:t>
            </a:r>
            <a:r>
              <a:rPr lang="en-US" sz="2500" i="0" u="none" strike="noStrike" dirty="0">
                <a:solidFill>
                  <a:srgbClr val="03989E"/>
                </a:solidFill>
                <a:effectLst/>
              </a:rPr>
              <a:t>?</a:t>
            </a:r>
            <a:endParaRPr lang="vi-VN" sz="2500" dirty="0">
              <a:solidFill>
                <a:srgbClr val="000000"/>
              </a:solidFill>
            </a:endParaRPr>
          </a:p>
          <a:p>
            <a:pPr algn="just"/>
            <a:r>
              <a:rPr lang="en-US" sz="2500" b="1" i="0" u="none" strike="noStrike" dirty="0" err="1">
                <a:solidFill>
                  <a:srgbClr val="008037"/>
                </a:solidFill>
                <a:effectLst/>
              </a:rPr>
              <a:t>Câu</a:t>
            </a:r>
            <a:r>
              <a:rPr lang="en-US" sz="2500" b="1" i="0" u="none" strike="noStrike" dirty="0">
                <a:solidFill>
                  <a:srgbClr val="008037"/>
                </a:solidFill>
                <a:effectLst/>
              </a:rPr>
              <a:t> 3. </a:t>
            </a:r>
            <a:r>
              <a:rPr lang="en-US" sz="2500" b="0" i="0" u="none" strike="noStrike" dirty="0" err="1">
                <a:solidFill>
                  <a:srgbClr val="008037"/>
                </a:solidFill>
                <a:effectLst/>
              </a:rPr>
              <a:t>Hình</a:t>
            </a:r>
            <a:r>
              <a:rPr lang="en-US" sz="2500" b="0" i="0" u="none" strike="noStrike" dirty="0">
                <a:solidFill>
                  <a:srgbClr val="008037"/>
                </a:solidFill>
                <a:effectLst/>
              </a:rPr>
              <a:t> </a:t>
            </a:r>
            <a:r>
              <a:rPr lang="en-US" sz="2500" b="0" i="0" u="none" strike="noStrike" dirty="0" err="1">
                <a:solidFill>
                  <a:srgbClr val="008037"/>
                </a:solidFill>
                <a:effectLst/>
              </a:rPr>
              <a:t>ảnh</a:t>
            </a:r>
            <a:r>
              <a:rPr lang="en-US" sz="2500" b="0" i="0" u="none" strike="noStrike" dirty="0">
                <a:solidFill>
                  <a:srgbClr val="008037"/>
                </a:solidFill>
                <a:effectLst/>
              </a:rPr>
              <a:t> "</a:t>
            </a:r>
            <a:r>
              <a:rPr lang="en-US" sz="2500" b="0" i="1" u="none" strike="noStrike" dirty="0" err="1">
                <a:solidFill>
                  <a:srgbClr val="008037"/>
                </a:solidFill>
                <a:effectLst/>
              </a:rPr>
              <a:t>cái</a:t>
            </a:r>
            <a:r>
              <a:rPr lang="en-US" sz="2500" b="0" i="1" u="none" strike="noStrike" dirty="0">
                <a:solidFill>
                  <a:srgbClr val="008037"/>
                </a:solidFill>
                <a:effectLst/>
              </a:rPr>
              <a:t> </a:t>
            </a:r>
            <a:r>
              <a:rPr lang="en-US" sz="2500" b="0" i="1" u="none" strike="noStrike" dirty="0" err="1">
                <a:solidFill>
                  <a:srgbClr val="008037"/>
                </a:solidFill>
                <a:effectLst/>
              </a:rPr>
              <a:t>hồng</a:t>
            </a:r>
            <a:r>
              <a:rPr lang="en-US" sz="2500" b="0" i="1" u="none" strike="noStrike" dirty="0">
                <a:solidFill>
                  <a:srgbClr val="008037"/>
                </a:solidFill>
                <a:effectLst/>
              </a:rPr>
              <a:t> </a:t>
            </a:r>
            <a:r>
              <a:rPr lang="en-US" sz="2500" b="0" i="1" u="none" strike="noStrike" dirty="0" err="1">
                <a:solidFill>
                  <a:srgbClr val="008037"/>
                </a:solidFill>
                <a:effectLst/>
              </a:rPr>
              <a:t>nhan</a:t>
            </a:r>
            <a:r>
              <a:rPr lang="en-US" sz="2500" b="0" i="1" u="none" strike="noStrike" dirty="0">
                <a:solidFill>
                  <a:srgbClr val="008037"/>
                </a:solidFill>
                <a:effectLst/>
              </a:rPr>
              <a:t>"</a:t>
            </a:r>
            <a:r>
              <a:rPr lang="en-US" sz="2500" b="0" i="0" u="none" strike="noStrike" dirty="0">
                <a:solidFill>
                  <a:srgbClr val="008037"/>
                </a:solidFill>
                <a:effectLst/>
              </a:rPr>
              <a:t> </a:t>
            </a:r>
            <a:r>
              <a:rPr lang="en-US" sz="2500" b="0" i="0" u="none" strike="noStrike" dirty="0" err="1">
                <a:solidFill>
                  <a:srgbClr val="008037"/>
                </a:solidFill>
                <a:effectLst/>
              </a:rPr>
              <a:t>gợi</a:t>
            </a:r>
            <a:r>
              <a:rPr lang="en-US" sz="2500" b="0" i="0" u="none" strike="noStrike" dirty="0">
                <a:solidFill>
                  <a:srgbClr val="008037"/>
                </a:solidFill>
                <a:effectLst/>
              </a:rPr>
              <a:t> </a:t>
            </a:r>
            <a:r>
              <a:rPr lang="en-US" sz="2500" b="0" i="0" u="none" strike="noStrike" dirty="0" err="1">
                <a:solidFill>
                  <a:srgbClr val="008037"/>
                </a:solidFill>
                <a:effectLst/>
              </a:rPr>
              <a:t>cho</a:t>
            </a:r>
            <a:r>
              <a:rPr lang="en-US" sz="2500" b="0" i="0" u="none" strike="noStrike" dirty="0">
                <a:solidFill>
                  <a:srgbClr val="008037"/>
                </a:solidFill>
                <a:effectLst/>
              </a:rPr>
              <a:t> </a:t>
            </a:r>
            <a:r>
              <a:rPr lang="en-US" sz="2500" b="0" i="0" u="none" strike="noStrike" dirty="0" err="1">
                <a:solidFill>
                  <a:srgbClr val="008037"/>
                </a:solidFill>
                <a:effectLst/>
              </a:rPr>
              <a:t>em</a:t>
            </a:r>
            <a:r>
              <a:rPr lang="en-US" sz="2500" b="0" i="0" u="none" strike="noStrike" dirty="0">
                <a:solidFill>
                  <a:srgbClr val="008037"/>
                </a:solidFill>
                <a:effectLst/>
              </a:rPr>
              <a:t> </a:t>
            </a:r>
            <a:r>
              <a:rPr lang="en-US" sz="2500" b="0" i="0" u="none" strike="noStrike" dirty="0" err="1">
                <a:solidFill>
                  <a:srgbClr val="008037"/>
                </a:solidFill>
                <a:effectLst/>
              </a:rPr>
              <a:t>những</a:t>
            </a:r>
            <a:r>
              <a:rPr lang="en-US" sz="2500" b="0" i="0" u="none" strike="noStrike" dirty="0">
                <a:solidFill>
                  <a:srgbClr val="008037"/>
                </a:solidFill>
                <a:effectLst/>
              </a:rPr>
              <a:t> </a:t>
            </a:r>
            <a:r>
              <a:rPr lang="en-US" sz="2500" b="0" i="0" u="none" strike="noStrike" dirty="0" err="1">
                <a:solidFill>
                  <a:srgbClr val="008037"/>
                </a:solidFill>
                <a:effectLst/>
              </a:rPr>
              <a:t>cảm</a:t>
            </a:r>
            <a:r>
              <a:rPr lang="en-US" sz="2500" b="0" i="0" u="none" strike="noStrike" dirty="0">
                <a:solidFill>
                  <a:srgbClr val="008037"/>
                </a:solidFill>
                <a:effectLst/>
              </a:rPr>
              <a:t> </a:t>
            </a:r>
            <a:r>
              <a:rPr lang="en-US" sz="2500" b="0" i="0" u="none" strike="noStrike" dirty="0" err="1">
                <a:solidFill>
                  <a:srgbClr val="008037"/>
                </a:solidFill>
                <a:effectLst/>
              </a:rPr>
              <a:t>xúc</a:t>
            </a:r>
            <a:r>
              <a:rPr lang="en-US" sz="2500" b="0" i="0" u="none" strike="noStrike" dirty="0">
                <a:solidFill>
                  <a:srgbClr val="008037"/>
                </a:solidFill>
                <a:effectLst/>
              </a:rPr>
              <a:t> và </a:t>
            </a:r>
            <a:r>
              <a:rPr lang="en-US" sz="2500" b="0" i="0" u="none" strike="noStrike" dirty="0" err="1">
                <a:solidFill>
                  <a:srgbClr val="008037"/>
                </a:solidFill>
                <a:effectLst/>
              </a:rPr>
              <a:t>suy</a:t>
            </a:r>
            <a:r>
              <a:rPr lang="en-US" sz="2500" b="0" i="0" u="none" strike="noStrike" dirty="0">
                <a:solidFill>
                  <a:srgbClr val="008037"/>
                </a:solidFill>
                <a:effectLst/>
              </a:rPr>
              <a:t> </a:t>
            </a:r>
            <a:r>
              <a:rPr lang="en-US" sz="2500" b="0" i="0" u="none" strike="noStrike" dirty="0" err="1">
                <a:solidFill>
                  <a:srgbClr val="008037"/>
                </a:solidFill>
                <a:effectLst/>
              </a:rPr>
              <a:t>nghĩ</a:t>
            </a:r>
            <a:r>
              <a:rPr lang="en-US" sz="2500" b="0" i="0" u="none" strike="noStrike" dirty="0">
                <a:solidFill>
                  <a:srgbClr val="008037"/>
                </a:solidFill>
                <a:effectLst/>
              </a:rPr>
              <a:t> </a:t>
            </a:r>
            <a:r>
              <a:rPr lang="en-US" sz="2500" b="0" i="0" u="none" strike="noStrike" dirty="0" err="1">
                <a:solidFill>
                  <a:srgbClr val="008037"/>
                </a:solidFill>
                <a:effectLst/>
              </a:rPr>
              <a:t>gì</a:t>
            </a:r>
            <a:r>
              <a:rPr lang="en-US" sz="2500" b="0" i="0" u="none" strike="noStrike" dirty="0">
                <a:solidFill>
                  <a:srgbClr val="008037"/>
                </a:solidFill>
                <a:effectLst/>
              </a:rPr>
              <a:t>??</a:t>
            </a:r>
            <a:endParaRPr lang="vi-VN" sz="2500" b="1" i="0" u="none" strike="noStrike" dirty="0">
              <a:solidFill>
                <a:srgbClr val="000000"/>
              </a:solidFill>
              <a:effectLst/>
            </a:endParaRPr>
          </a:p>
          <a:p>
            <a:pPr algn="just"/>
            <a:r>
              <a:rPr lang="vi-VN" sz="2500" b="1" i="0" u="none" strike="noStrike" dirty="0">
                <a:solidFill>
                  <a:srgbClr val="1C2546"/>
                </a:solidFill>
                <a:effectLst/>
              </a:rPr>
              <a:t>Câu 4. </a:t>
            </a:r>
            <a:r>
              <a:rPr lang="vi-VN" sz="2500" b="0" i="0" u="none" strike="noStrike" dirty="0" err="1">
                <a:solidFill>
                  <a:srgbClr val="1C2546"/>
                </a:solidFill>
                <a:effectLst/>
              </a:rPr>
              <a:t>Chỉ</a:t>
            </a:r>
            <a:r>
              <a:rPr lang="vi-VN" sz="2500" b="0" i="0" u="none" strike="noStrike" dirty="0">
                <a:solidFill>
                  <a:srgbClr val="1C2546"/>
                </a:solidFill>
                <a:effectLst/>
              </a:rPr>
              <a:t> ra và nêu </a:t>
            </a:r>
            <a:r>
              <a:rPr lang="vi-VN" sz="2500" b="0" i="0" u="none" strike="noStrike" dirty="0" err="1">
                <a:solidFill>
                  <a:srgbClr val="1C2546"/>
                </a:solidFill>
                <a:effectLst/>
              </a:rPr>
              <a:t>tác</a:t>
            </a:r>
            <a:r>
              <a:rPr lang="vi-VN" sz="2500" b="0" i="0" u="none" strike="noStrike" dirty="0">
                <a:solidFill>
                  <a:srgbClr val="1C2546"/>
                </a:solidFill>
                <a:effectLst/>
              </a:rPr>
              <a:t> dụng </a:t>
            </a:r>
            <a:r>
              <a:rPr lang="vi-VN" sz="2500" b="0" i="0" u="none" strike="noStrike" dirty="0" err="1">
                <a:solidFill>
                  <a:srgbClr val="1C2546"/>
                </a:solidFill>
                <a:effectLst/>
              </a:rPr>
              <a:t>của</a:t>
            </a:r>
            <a:r>
              <a:rPr lang="vi-VN" sz="2500" b="0" i="0" u="none" strike="noStrike" dirty="0">
                <a:solidFill>
                  <a:srgbClr val="1C2546"/>
                </a:solidFill>
                <a:effectLst/>
              </a:rPr>
              <a:t> </a:t>
            </a:r>
            <a:r>
              <a:rPr lang="vi-VN" sz="2500" b="0" i="0" u="none" strike="noStrike" dirty="0" err="1">
                <a:solidFill>
                  <a:srgbClr val="1C2546"/>
                </a:solidFill>
                <a:effectLst/>
              </a:rPr>
              <a:t>biện</a:t>
            </a:r>
            <a:r>
              <a:rPr lang="vi-VN" sz="2500" b="0" i="0" u="none" strike="noStrike" dirty="0">
                <a:solidFill>
                  <a:srgbClr val="1C2546"/>
                </a:solidFill>
                <a:effectLst/>
              </a:rPr>
              <a:t> </a:t>
            </a:r>
            <a:r>
              <a:rPr lang="vi-VN" sz="2500" b="0" i="0" u="none" strike="noStrike" dirty="0" err="1">
                <a:solidFill>
                  <a:srgbClr val="1C2546"/>
                </a:solidFill>
                <a:effectLst/>
              </a:rPr>
              <a:t>pháp</a:t>
            </a:r>
            <a:r>
              <a:rPr lang="vi-VN" sz="2500" b="0" i="0" u="none" strike="noStrike" dirty="0">
                <a:solidFill>
                  <a:srgbClr val="1C2546"/>
                </a:solidFill>
                <a:effectLst/>
              </a:rPr>
              <a:t> tu </a:t>
            </a:r>
            <a:r>
              <a:rPr lang="vi-VN" sz="2500" b="0" i="0" u="none" strike="noStrike" dirty="0" err="1">
                <a:solidFill>
                  <a:srgbClr val="1C2546"/>
                </a:solidFill>
                <a:effectLst/>
              </a:rPr>
              <a:t>từ</a:t>
            </a:r>
            <a:r>
              <a:rPr lang="vi-VN" sz="2500" b="0" i="0" u="none" strike="noStrike" dirty="0">
                <a:solidFill>
                  <a:srgbClr val="1C2546"/>
                </a:solidFill>
                <a:effectLst/>
              </a:rPr>
              <a:t> </a:t>
            </a:r>
            <a:r>
              <a:rPr lang="vi-VN" sz="2500" b="0" i="0" u="none" strike="noStrike" dirty="0" err="1">
                <a:solidFill>
                  <a:srgbClr val="1C2546"/>
                </a:solidFill>
                <a:effectLst/>
              </a:rPr>
              <a:t>có</a:t>
            </a:r>
            <a:r>
              <a:rPr lang="vi-VN" sz="2500" b="0" i="0" u="none" strike="noStrike" dirty="0">
                <a:solidFill>
                  <a:srgbClr val="1C2546"/>
                </a:solidFill>
                <a:effectLst/>
              </a:rPr>
              <a:t> trong hai câu thơ?</a:t>
            </a:r>
            <a:endParaRPr lang="vi-VN" sz="2500" b="1" dirty="0">
              <a:solidFill>
                <a:srgbClr val="000000"/>
              </a:solidFill>
            </a:endParaRPr>
          </a:p>
          <a:p>
            <a:pPr algn="just"/>
            <a:r>
              <a:rPr lang="en-US" sz="2500" b="1" i="0" u="none" strike="noStrike" dirty="0" err="1">
                <a:solidFill>
                  <a:srgbClr val="004AAD"/>
                </a:solidFill>
                <a:effectLst/>
              </a:rPr>
              <a:t>Câu</a:t>
            </a:r>
            <a:r>
              <a:rPr lang="en-US" sz="2500" b="1" i="0" u="none" strike="noStrike" dirty="0">
                <a:solidFill>
                  <a:srgbClr val="004AAD"/>
                </a:solidFill>
                <a:effectLst/>
              </a:rPr>
              <a:t> 5. </a:t>
            </a:r>
            <a:r>
              <a:rPr lang="en-US" sz="2500" b="0" i="0" u="none" strike="noStrike" dirty="0" err="1">
                <a:solidFill>
                  <a:srgbClr val="004AAD"/>
                </a:solidFill>
                <a:effectLst/>
              </a:rPr>
              <a:t>Em</a:t>
            </a:r>
            <a:r>
              <a:rPr lang="en-US" sz="2500" b="0" i="0" u="none" strike="noStrike" dirty="0">
                <a:solidFill>
                  <a:srgbClr val="004AAD"/>
                </a:solidFill>
                <a:effectLst/>
              </a:rPr>
              <a:t> </a:t>
            </a:r>
            <a:r>
              <a:rPr lang="en-US" sz="2500" b="0" i="0" u="none" strike="noStrike" dirty="0" err="1">
                <a:solidFill>
                  <a:srgbClr val="004AAD"/>
                </a:solidFill>
                <a:effectLst/>
              </a:rPr>
              <a:t>có</a:t>
            </a:r>
            <a:r>
              <a:rPr lang="en-US" sz="2500" b="0" i="0" u="none" strike="noStrike" dirty="0">
                <a:solidFill>
                  <a:srgbClr val="004AAD"/>
                </a:solidFill>
                <a:effectLst/>
              </a:rPr>
              <a:t> nhận </a:t>
            </a:r>
            <a:r>
              <a:rPr lang="en-US" sz="2500" b="0" i="0" u="none" strike="noStrike" dirty="0" err="1">
                <a:solidFill>
                  <a:srgbClr val="004AAD"/>
                </a:solidFill>
                <a:effectLst/>
              </a:rPr>
              <a:t>xét</a:t>
            </a:r>
            <a:r>
              <a:rPr lang="en-US" sz="2500" b="0" i="0" u="none" strike="noStrike" dirty="0">
                <a:solidFill>
                  <a:srgbClr val="004AAD"/>
                </a:solidFill>
                <a:effectLst/>
              </a:rPr>
              <a:t> </a:t>
            </a:r>
            <a:r>
              <a:rPr lang="en-US" sz="2500" b="0" i="0" u="none" strike="noStrike" dirty="0" err="1">
                <a:solidFill>
                  <a:srgbClr val="004AAD"/>
                </a:solidFill>
                <a:effectLst/>
              </a:rPr>
              <a:t>gì</a:t>
            </a:r>
            <a:r>
              <a:rPr lang="en-US" sz="2500" b="0" i="0" u="none" strike="noStrike" dirty="0">
                <a:solidFill>
                  <a:srgbClr val="004AAD"/>
                </a:solidFill>
                <a:effectLst/>
              </a:rPr>
              <a:t> </a:t>
            </a:r>
            <a:r>
              <a:rPr lang="en-US" sz="2500" b="0" i="0" u="none" strike="noStrike" dirty="0" err="1">
                <a:solidFill>
                  <a:srgbClr val="004AAD"/>
                </a:solidFill>
                <a:effectLst/>
              </a:rPr>
              <a:t>về</a:t>
            </a:r>
            <a:r>
              <a:rPr lang="en-US" sz="2500" b="0" i="0" u="none" strike="noStrike" dirty="0">
                <a:solidFill>
                  <a:srgbClr val="004AAD"/>
                </a:solidFill>
                <a:effectLst/>
              </a:rPr>
              <a:t> </a:t>
            </a:r>
            <a:r>
              <a:rPr lang="en-US" sz="2500" b="0" i="0" u="none" strike="noStrike" dirty="0" err="1">
                <a:solidFill>
                  <a:srgbClr val="004AAD"/>
                </a:solidFill>
                <a:effectLst/>
              </a:rPr>
              <a:t>hoàn</a:t>
            </a:r>
            <a:r>
              <a:rPr lang="en-US" sz="2500" b="0" i="0" u="none" strike="noStrike" dirty="0">
                <a:solidFill>
                  <a:srgbClr val="004AAD"/>
                </a:solidFill>
                <a:effectLst/>
              </a:rPr>
              <a:t> </a:t>
            </a:r>
            <a:r>
              <a:rPr lang="en-US" sz="2500" b="0" i="0" u="none" strike="noStrike" dirty="0" err="1">
                <a:solidFill>
                  <a:srgbClr val="004AAD"/>
                </a:solidFill>
                <a:effectLst/>
              </a:rPr>
              <a:t>cảnh</a:t>
            </a:r>
            <a:r>
              <a:rPr lang="en-US" sz="2500" b="0" i="0" u="none" strike="noStrike" dirty="0">
                <a:solidFill>
                  <a:srgbClr val="004AAD"/>
                </a:solidFill>
                <a:effectLst/>
              </a:rPr>
              <a:t> và </a:t>
            </a:r>
            <a:r>
              <a:rPr lang="en-US" sz="2500" b="0" i="0" u="none" strike="noStrike" dirty="0" err="1">
                <a:solidFill>
                  <a:srgbClr val="004AAD"/>
                </a:solidFill>
                <a:effectLst/>
              </a:rPr>
              <a:t>tâm</a:t>
            </a:r>
            <a:r>
              <a:rPr lang="en-US" sz="2500" b="0" i="0" u="none" strike="noStrike" dirty="0">
                <a:solidFill>
                  <a:srgbClr val="004AAD"/>
                </a:solidFill>
                <a:effectLst/>
              </a:rPr>
              <a:t> </a:t>
            </a:r>
            <a:r>
              <a:rPr lang="en-US" sz="2500" b="0" i="0" u="none" strike="noStrike" dirty="0" err="1">
                <a:solidFill>
                  <a:srgbClr val="004AAD"/>
                </a:solidFill>
                <a:effectLst/>
              </a:rPr>
              <a:t>trạng</a:t>
            </a:r>
            <a:r>
              <a:rPr lang="en-US" sz="2500" b="0" i="0" u="none" strike="noStrike" dirty="0">
                <a:solidFill>
                  <a:srgbClr val="004AAD"/>
                </a:solidFill>
                <a:effectLst/>
              </a:rPr>
              <a:t> </a:t>
            </a:r>
            <a:r>
              <a:rPr lang="en-US" sz="2500" b="0" i="0" u="none" strike="noStrike" dirty="0" err="1">
                <a:solidFill>
                  <a:srgbClr val="004AAD"/>
                </a:solidFill>
                <a:effectLst/>
              </a:rPr>
              <a:t>của</a:t>
            </a:r>
            <a:r>
              <a:rPr lang="en-US" sz="2500" b="0" i="0" u="none" strike="noStrike" dirty="0">
                <a:solidFill>
                  <a:srgbClr val="004AAD"/>
                </a:solidFill>
                <a:effectLst/>
              </a:rPr>
              <a:t> </a:t>
            </a:r>
            <a:r>
              <a:rPr lang="en-US" sz="2500" b="0" i="0" u="none" strike="noStrike" dirty="0" err="1">
                <a:solidFill>
                  <a:srgbClr val="004AAD"/>
                </a:solidFill>
                <a:effectLst/>
              </a:rPr>
              <a:t>chủ</a:t>
            </a:r>
            <a:r>
              <a:rPr lang="en-US" sz="2500" b="0" i="0" u="none" strike="noStrike" dirty="0">
                <a:solidFill>
                  <a:srgbClr val="004AAD"/>
                </a:solidFill>
                <a:effectLst/>
              </a:rPr>
              <a:t> </a:t>
            </a:r>
            <a:r>
              <a:rPr lang="en-US" sz="2500" b="0" i="0" u="none" strike="noStrike" dirty="0" err="1">
                <a:solidFill>
                  <a:srgbClr val="004AAD"/>
                </a:solidFill>
                <a:effectLst/>
              </a:rPr>
              <a:t>thể</a:t>
            </a:r>
            <a:r>
              <a:rPr lang="en-US" sz="2500" b="0" i="0" u="none" strike="noStrike" dirty="0">
                <a:solidFill>
                  <a:srgbClr val="004AAD"/>
                </a:solidFill>
                <a:effectLst/>
              </a:rPr>
              <a:t> </a:t>
            </a:r>
            <a:r>
              <a:rPr lang="en-US" sz="2500" b="0" i="0" u="none" strike="noStrike" dirty="0" err="1">
                <a:solidFill>
                  <a:srgbClr val="004AAD"/>
                </a:solidFill>
                <a:effectLst/>
              </a:rPr>
              <a:t>trữ</a:t>
            </a:r>
            <a:r>
              <a:rPr lang="en-US" sz="2500" b="0" i="0" u="none" strike="noStrike" dirty="0">
                <a:solidFill>
                  <a:srgbClr val="004AAD"/>
                </a:solidFill>
                <a:effectLst/>
              </a:rPr>
              <a:t> </a:t>
            </a:r>
            <a:r>
              <a:rPr lang="en-US" sz="2500" b="0" i="0" u="none" strike="noStrike" dirty="0" err="1">
                <a:solidFill>
                  <a:srgbClr val="004AAD"/>
                </a:solidFill>
                <a:effectLst/>
              </a:rPr>
              <a:t>tình</a:t>
            </a:r>
            <a:r>
              <a:rPr lang="en-US" sz="2500" b="0" i="0" u="none" strike="noStrike" dirty="0">
                <a:solidFill>
                  <a:srgbClr val="004AAD"/>
                </a:solidFill>
                <a:effectLst/>
              </a:rPr>
              <a:t>?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6473205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9B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D3448E2-12DF-5B43-1646-E106DF293E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889C0D-F0A4-5B72-0128-BBF12BFC644F}"/>
              </a:ext>
            </a:extLst>
          </p:cNvPr>
          <p:cNvSpPr txBox="1"/>
          <p:nvPr/>
        </p:nvSpPr>
        <p:spPr>
          <a:xfrm>
            <a:off x="6096000" y="2831387"/>
            <a:ext cx="58369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i="0" u="none" strike="noStrike" dirty="0">
                <a:solidFill>
                  <a:srgbClr val="002060"/>
                </a:solidFill>
                <a:effectLst/>
              </a:rPr>
              <a:t>Câu 4.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 err="1">
                <a:solidFill>
                  <a:srgbClr val="002060"/>
                </a:solidFill>
              </a:rPr>
              <a:t>đảo</a:t>
            </a:r>
            <a:r>
              <a:rPr lang="vi-VN" sz="2400" dirty="0">
                <a:solidFill>
                  <a:srgbClr val="002060"/>
                </a:solidFill>
              </a:rPr>
              <a:t> </a:t>
            </a:r>
            <a:r>
              <a:rPr lang="vi-VN" sz="2400" dirty="0" err="1">
                <a:solidFill>
                  <a:srgbClr val="002060"/>
                </a:solidFill>
              </a:rPr>
              <a:t>cấu</a:t>
            </a:r>
            <a:r>
              <a:rPr lang="vi-VN" sz="2400" dirty="0">
                <a:solidFill>
                  <a:srgbClr val="002060"/>
                </a:solidFill>
              </a:rPr>
              <a:t> </a:t>
            </a:r>
            <a:r>
              <a:rPr lang="vi-VN" sz="2400" dirty="0" err="1">
                <a:solidFill>
                  <a:srgbClr val="002060"/>
                </a:solidFill>
              </a:rPr>
              <a:t>trúc</a:t>
            </a:r>
            <a:r>
              <a:rPr lang="vi-VN" sz="2400" dirty="0">
                <a:solidFill>
                  <a:srgbClr val="002060"/>
                </a:solidFill>
              </a:rPr>
              <a:t>: "</a:t>
            </a:r>
            <a:r>
              <a:rPr lang="vi-VN" sz="2400" dirty="0">
                <a:solidFill>
                  <a:srgbClr val="C00000"/>
                </a:solidFill>
              </a:rPr>
              <a:t>trơ … </a:t>
            </a:r>
            <a:r>
              <a:rPr lang="vi-VN" sz="2400" dirty="0" err="1">
                <a:solidFill>
                  <a:srgbClr val="C00000"/>
                </a:solidFill>
              </a:rPr>
              <a:t>nước</a:t>
            </a:r>
            <a:r>
              <a:rPr lang="vi-VN" sz="2400" dirty="0">
                <a:solidFill>
                  <a:srgbClr val="C00000"/>
                </a:solidFill>
              </a:rPr>
              <a:t> non</a:t>
            </a:r>
            <a:r>
              <a:rPr lang="vi-VN" sz="2400" dirty="0">
                <a:solidFill>
                  <a:srgbClr val="002060"/>
                </a:solidFill>
              </a:rPr>
              <a:t>";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 err="1">
                <a:solidFill>
                  <a:srgbClr val="002060"/>
                </a:solidFill>
              </a:rPr>
              <a:t>đối</a:t>
            </a:r>
            <a:r>
              <a:rPr lang="vi-VN" sz="2400" dirty="0">
                <a:solidFill>
                  <a:srgbClr val="002060"/>
                </a:solidFill>
              </a:rPr>
              <a:t> </a:t>
            </a:r>
            <a:r>
              <a:rPr lang="vi-VN" sz="2400" dirty="0" err="1">
                <a:solidFill>
                  <a:srgbClr val="002060"/>
                </a:solidFill>
              </a:rPr>
              <a:t>lập</a:t>
            </a:r>
            <a:r>
              <a:rPr lang="vi-VN" sz="2400" dirty="0">
                <a:solidFill>
                  <a:srgbClr val="C00000"/>
                </a:solidFill>
              </a:rPr>
              <a:t>: "</a:t>
            </a:r>
            <a:r>
              <a:rPr lang="vi-VN" sz="2400" dirty="0" err="1">
                <a:solidFill>
                  <a:srgbClr val="C00000"/>
                </a:solidFill>
              </a:rPr>
              <a:t>cái</a:t>
            </a:r>
            <a:r>
              <a:rPr lang="vi-VN" sz="2400" dirty="0">
                <a:solidFill>
                  <a:srgbClr val="C00000"/>
                </a:solidFill>
              </a:rPr>
              <a:t> </a:t>
            </a:r>
            <a:r>
              <a:rPr lang="vi-VN" sz="2400" dirty="0" err="1">
                <a:solidFill>
                  <a:srgbClr val="C00000"/>
                </a:solidFill>
              </a:rPr>
              <a:t>hồng</a:t>
            </a:r>
            <a:r>
              <a:rPr lang="vi-VN" sz="2400" dirty="0">
                <a:solidFill>
                  <a:srgbClr val="C00000"/>
                </a:solidFill>
              </a:rPr>
              <a:t> nhan" &gt;&lt; "</a:t>
            </a:r>
            <a:r>
              <a:rPr lang="vi-VN" sz="2400" dirty="0" err="1">
                <a:solidFill>
                  <a:srgbClr val="C00000"/>
                </a:solidFill>
              </a:rPr>
              <a:t>nước</a:t>
            </a:r>
            <a:r>
              <a:rPr lang="vi-VN" sz="2400" dirty="0">
                <a:solidFill>
                  <a:srgbClr val="C00000"/>
                </a:solidFill>
              </a:rPr>
              <a:t> non</a:t>
            </a:r>
            <a:r>
              <a:rPr lang="vi-VN" sz="2400" dirty="0">
                <a:solidFill>
                  <a:srgbClr val="002060"/>
                </a:solidFill>
              </a:rPr>
              <a:t>"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 err="1">
                <a:solidFill>
                  <a:srgbClr val="002060"/>
                </a:solidFill>
              </a:rPr>
              <a:t>tác</a:t>
            </a:r>
            <a:r>
              <a:rPr lang="vi-VN" sz="2400" dirty="0">
                <a:solidFill>
                  <a:srgbClr val="002060"/>
                </a:solidFill>
              </a:rPr>
              <a:t> dụng: </a:t>
            </a:r>
            <a:r>
              <a:rPr lang="vi-VN" sz="2400" dirty="0" err="1">
                <a:solidFill>
                  <a:srgbClr val="002060"/>
                </a:solidFill>
              </a:rPr>
              <a:t>nhấn</a:t>
            </a:r>
            <a:r>
              <a:rPr lang="vi-VN" sz="2400" dirty="0">
                <a:solidFill>
                  <a:srgbClr val="002060"/>
                </a:solidFill>
              </a:rPr>
              <a:t> </a:t>
            </a:r>
            <a:r>
              <a:rPr lang="vi-VN" sz="2400" dirty="0" err="1">
                <a:solidFill>
                  <a:srgbClr val="002060"/>
                </a:solidFill>
              </a:rPr>
              <a:t>mạnh</a:t>
            </a:r>
            <a:r>
              <a:rPr lang="vi-VN" sz="2400" dirty="0">
                <a:solidFill>
                  <a:srgbClr val="002060"/>
                </a:solidFill>
              </a:rPr>
              <a:t> </a:t>
            </a:r>
            <a:r>
              <a:rPr lang="vi-VN" sz="2400" dirty="0" err="1">
                <a:solidFill>
                  <a:srgbClr val="002060"/>
                </a:solidFill>
              </a:rPr>
              <a:t>tình</a:t>
            </a:r>
            <a:r>
              <a:rPr lang="vi-VN" sz="2400" dirty="0">
                <a:solidFill>
                  <a:srgbClr val="002060"/>
                </a:solidFill>
              </a:rPr>
              <a:t> </a:t>
            </a:r>
            <a:r>
              <a:rPr lang="vi-VN" sz="2400" dirty="0" err="1">
                <a:solidFill>
                  <a:srgbClr val="002060"/>
                </a:solidFill>
              </a:rPr>
              <a:t>cảnh</a:t>
            </a:r>
            <a:r>
              <a:rPr lang="vi-VN" sz="2400" dirty="0">
                <a:solidFill>
                  <a:srgbClr val="002060"/>
                </a:solidFill>
              </a:rPr>
              <a:t> trơ </a:t>
            </a:r>
            <a:r>
              <a:rPr lang="vi-VN" sz="2400" dirty="0" err="1">
                <a:solidFill>
                  <a:srgbClr val="002060"/>
                </a:solidFill>
              </a:rPr>
              <a:t>trọi</a:t>
            </a:r>
            <a:r>
              <a:rPr lang="vi-VN" sz="2400" dirty="0">
                <a:solidFill>
                  <a:srgbClr val="002060"/>
                </a:solidFill>
              </a:rPr>
              <a:t>, chai </a:t>
            </a:r>
            <a:r>
              <a:rPr lang="vi-VN" sz="2400" dirty="0" err="1">
                <a:solidFill>
                  <a:srgbClr val="002060"/>
                </a:solidFill>
              </a:rPr>
              <a:t>sạn</a:t>
            </a:r>
            <a:r>
              <a:rPr lang="vi-VN" sz="2400" dirty="0">
                <a:solidFill>
                  <a:srgbClr val="002060"/>
                </a:solidFill>
              </a:rPr>
              <a:t> và </a:t>
            </a:r>
            <a:r>
              <a:rPr lang="vi-VN" sz="2400" dirty="0" err="1">
                <a:solidFill>
                  <a:srgbClr val="002060"/>
                </a:solidFill>
              </a:rPr>
              <a:t>cảm</a:t>
            </a:r>
            <a:r>
              <a:rPr lang="vi-VN" sz="2400" dirty="0">
                <a:solidFill>
                  <a:srgbClr val="002060"/>
                </a:solidFill>
              </a:rPr>
              <a:t> </a:t>
            </a:r>
            <a:r>
              <a:rPr lang="vi-VN" sz="2400" dirty="0" err="1">
                <a:solidFill>
                  <a:srgbClr val="002060"/>
                </a:solidFill>
              </a:rPr>
              <a:t>xúc</a:t>
            </a:r>
            <a:r>
              <a:rPr lang="vi-VN" sz="2400" dirty="0">
                <a:solidFill>
                  <a:srgbClr val="002060"/>
                </a:solidFill>
              </a:rPr>
              <a:t> </a:t>
            </a:r>
            <a:r>
              <a:rPr lang="vi-VN" sz="2400" dirty="0" err="1">
                <a:solidFill>
                  <a:srgbClr val="002060"/>
                </a:solidFill>
              </a:rPr>
              <a:t>vừa</a:t>
            </a:r>
            <a:r>
              <a:rPr lang="vi-VN" sz="2400" dirty="0">
                <a:solidFill>
                  <a:srgbClr val="002060"/>
                </a:solidFill>
              </a:rPr>
              <a:t> </a:t>
            </a:r>
            <a:r>
              <a:rPr lang="vi-VN" sz="2400" dirty="0" err="1">
                <a:solidFill>
                  <a:srgbClr val="002060"/>
                </a:solidFill>
              </a:rPr>
              <a:t>bẽ</a:t>
            </a:r>
            <a:r>
              <a:rPr lang="vi-VN" sz="2400" dirty="0">
                <a:solidFill>
                  <a:srgbClr val="002060"/>
                </a:solidFill>
              </a:rPr>
              <a:t> </a:t>
            </a:r>
            <a:r>
              <a:rPr lang="vi-VN" sz="2400" dirty="0" err="1">
                <a:solidFill>
                  <a:srgbClr val="002060"/>
                </a:solidFill>
              </a:rPr>
              <a:t>bàng</a:t>
            </a:r>
            <a:r>
              <a:rPr lang="vi-VN" sz="2400" dirty="0">
                <a:solidFill>
                  <a:srgbClr val="002060"/>
                </a:solidFill>
              </a:rPr>
              <a:t>, </a:t>
            </a:r>
            <a:r>
              <a:rPr lang="vi-VN" sz="2400" dirty="0" err="1">
                <a:solidFill>
                  <a:srgbClr val="002060"/>
                </a:solidFill>
              </a:rPr>
              <a:t>tủi</a:t>
            </a:r>
            <a:r>
              <a:rPr lang="vi-VN" sz="2400" dirty="0">
                <a:solidFill>
                  <a:srgbClr val="002060"/>
                </a:solidFill>
              </a:rPr>
              <a:t> </a:t>
            </a:r>
            <a:r>
              <a:rPr lang="vi-VN" sz="2400" dirty="0" err="1">
                <a:solidFill>
                  <a:srgbClr val="002060"/>
                </a:solidFill>
              </a:rPr>
              <a:t>hổ</a:t>
            </a:r>
            <a:r>
              <a:rPr lang="vi-VN" sz="2400" dirty="0">
                <a:solidFill>
                  <a:srgbClr val="002060"/>
                </a:solidFill>
              </a:rPr>
              <a:t> </a:t>
            </a:r>
            <a:r>
              <a:rPr lang="vi-VN" sz="2400" dirty="0" err="1">
                <a:solidFill>
                  <a:srgbClr val="002060"/>
                </a:solidFill>
              </a:rPr>
              <a:t>vừa</a:t>
            </a:r>
            <a:r>
              <a:rPr lang="vi-VN" sz="2400" dirty="0">
                <a:solidFill>
                  <a:srgbClr val="002060"/>
                </a:solidFill>
              </a:rPr>
              <a:t> </a:t>
            </a:r>
            <a:r>
              <a:rPr lang="vi-VN" sz="2400" dirty="0" err="1">
                <a:solidFill>
                  <a:srgbClr val="002060"/>
                </a:solidFill>
              </a:rPr>
              <a:t>thách</a:t>
            </a:r>
            <a:r>
              <a:rPr lang="vi-VN" sz="2400" dirty="0">
                <a:solidFill>
                  <a:srgbClr val="002060"/>
                </a:solidFill>
              </a:rPr>
              <a:t> </a:t>
            </a:r>
            <a:r>
              <a:rPr lang="vi-VN" sz="2400" dirty="0" err="1">
                <a:solidFill>
                  <a:srgbClr val="002060"/>
                </a:solidFill>
              </a:rPr>
              <a:t>thức</a:t>
            </a:r>
            <a:r>
              <a:rPr lang="vi-VN" sz="2400" dirty="0">
                <a:solidFill>
                  <a:srgbClr val="002060"/>
                </a:solidFill>
              </a:rPr>
              <a:t> </a:t>
            </a:r>
            <a:r>
              <a:rPr lang="vi-VN" sz="2400" dirty="0" err="1">
                <a:solidFill>
                  <a:srgbClr val="002060"/>
                </a:solidFill>
              </a:rPr>
              <a:t>với</a:t>
            </a:r>
            <a:r>
              <a:rPr lang="vi-VN" sz="2400" dirty="0">
                <a:solidFill>
                  <a:srgbClr val="002060"/>
                </a:solidFill>
              </a:rPr>
              <a:t> </a:t>
            </a:r>
            <a:r>
              <a:rPr lang="vi-VN" sz="2400" dirty="0" err="1">
                <a:solidFill>
                  <a:srgbClr val="002060"/>
                </a:solidFill>
              </a:rPr>
              <a:t>số</a:t>
            </a:r>
            <a:r>
              <a:rPr lang="vi-VN" sz="2400" dirty="0">
                <a:solidFill>
                  <a:srgbClr val="002060"/>
                </a:solidFill>
              </a:rPr>
              <a:t> </a:t>
            </a:r>
            <a:r>
              <a:rPr lang="vi-VN" sz="2400" dirty="0" err="1">
                <a:solidFill>
                  <a:srgbClr val="002060"/>
                </a:solidFill>
              </a:rPr>
              <a:t>phận</a:t>
            </a:r>
            <a:r>
              <a:rPr lang="vi-VN" sz="24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31787A-A303-A302-D60A-F584DF6971B1}"/>
              </a:ext>
            </a:extLst>
          </p:cNvPr>
          <p:cNvSpPr txBox="1"/>
          <p:nvPr/>
        </p:nvSpPr>
        <p:spPr>
          <a:xfrm>
            <a:off x="1209042" y="5042970"/>
            <a:ext cx="73507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i="0" u="none" strike="noStrike" dirty="0" err="1">
                <a:solidFill>
                  <a:srgbClr val="0070C0"/>
                </a:solidFill>
                <a:effectLst/>
              </a:rPr>
              <a:t>Câu</a:t>
            </a:r>
            <a:r>
              <a:rPr lang="en-US" sz="2400" b="1" i="0" u="none" strike="noStrike" dirty="0">
                <a:solidFill>
                  <a:srgbClr val="0070C0"/>
                </a:solidFill>
                <a:effectLst/>
              </a:rPr>
              <a:t> 5. </a:t>
            </a:r>
            <a:endParaRPr lang="vi-VN" sz="2400" b="1" i="0" u="none" strike="noStrike" dirty="0">
              <a:solidFill>
                <a:srgbClr val="0070C0"/>
              </a:solidFill>
              <a:effectLst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 err="1">
                <a:solidFill>
                  <a:srgbClr val="0070C0"/>
                </a:solidFill>
              </a:rPr>
              <a:t>Hoàn</a:t>
            </a:r>
            <a:r>
              <a:rPr lang="vi-VN" sz="2400" dirty="0">
                <a:solidFill>
                  <a:srgbClr val="0070C0"/>
                </a:solidFill>
              </a:rPr>
              <a:t> </a:t>
            </a:r>
            <a:r>
              <a:rPr lang="vi-VN" sz="2400" dirty="0" err="1">
                <a:solidFill>
                  <a:srgbClr val="0070C0"/>
                </a:solidFill>
              </a:rPr>
              <a:t>cảnh</a:t>
            </a:r>
            <a:r>
              <a:rPr lang="vi-VN" sz="2400" dirty="0">
                <a:solidFill>
                  <a:srgbClr val="0070C0"/>
                </a:solidFill>
              </a:rPr>
              <a:t> cô đơn và tâm </a:t>
            </a:r>
            <a:r>
              <a:rPr lang="vi-VN" sz="2400" dirty="0" err="1">
                <a:solidFill>
                  <a:srgbClr val="0070C0"/>
                </a:solidFill>
              </a:rPr>
              <a:t>trạng</a:t>
            </a:r>
            <a:r>
              <a:rPr lang="vi-VN" sz="2400" dirty="0">
                <a:solidFill>
                  <a:srgbClr val="0070C0"/>
                </a:solidFill>
              </a:rPr>
              <a:t> </a:t>
            </a:r>
            <a:r>
              <a:rPr lang="vi-VN" sz="2400" dirty="0" err="1">
                <a:solidFill>
                  <a:srgbClr val="0070C0"/>
                </a:solidFill>
              </a:rPr>
              <a:t>rối</a:t>
            </a:r>
            <a:r>
              <a:rPr lang="vi-VN" sz="2400" dirty="0">
                <a:solidFill>
                  <a:srgbClr val="0070C0"/>
                </a:solidFill>
              </a:rPr>
              <a:t> </a:t>
            </a:r>
            <a:r>
              <a:rPr lang="vi-VN" sz="2400" dirty="0" err="1">
                <a:solidFill>
                  <a:srgbClr val="0070C0"/>
                </a:solidFill>
              </a:rPr>
              <a:t>bời</a:t>
            </a:r>
            <a:r>
              <a:rPr lang="vi-VN" sz="2400" dirty="0">
                <a:solidFill>
                  <a:srgbClr val="0070C0"/>
                </a:solidFill>
              </a:rPr>
              <a:t>, </a:t>
            </a:r>
            <a:r>
              <a:rPr lang="vi-VN" sz="2400" dirty="0" err="1">
                <a:solidFill>
                  <a:srgbClr val="0070C0"/>
                </a:solidFill>
              </a:rPr>
              <a:t>bẽ</a:t>
            </a:r>
            <a:r>
              <a:rPr lang="vi-VN" sz="2400" dirty="0">
                <a:solidFill>
                  <a:srgbClr val="0070C0"/>
                </a:solidFill>
              </a:rPr>
              <a:t> </a:t>
            </a:r>
            <a:r>
              <a:rPr lang="vi-VN" sz="2400" dirty="0" err="1">
                <a:solidFill>
                  <a:srgbClr val="0070C0"/>
                </a:solidFill>
              </a:rPr>
              <a:t>bàng</a:t>
            </a:r>
            <a:r>
              <a:rPr lang="vi-VN" sz="2400" dirty="0">
                <a:solidFill>
                  <a:srgbClr val="0070C0"/>
                </a:solidFill>
              </a:rPr>
              <a:t>, cay </a:t>
            </a:r>
            <a:r>
              <a:rPr lang="vi-VN" sz="2400" dirty="0" err="1">
                <a:solidFill>
                  <a:srgbClr val="0070C0"/>
                </a:solidFill>
              </a:rPr>
              <a:t>đắng</a:t>
            </a:r>
            <a:r>
              <a:rPr lang="vi-VN" sz="2400" dirty="0">
                <a:solidFill>
                  <a:srgbClr val="0070C0"/>
                </a:solidFill>
              </a:rPr>
              <a:t> </a:t>
            </a:r>
            <a:r>
              <a:rPr lang="vi-VN" sz="2400" dirty="0" err="1">
                <a:solidFill>
                  <a:srgbClr val="0070C0"/>
                </a:solidFill>
              </a:rPr>
              <a:t>của</a:t>
            </a:r>
            <a:r>
              <a:rPr lang="vi-VN" sz="2400" dirty="0">
                <a:solidFill>
                  <a:srgbClr val="0070C0"/>
                </a:solidFill>
              </a:rPr>
              <a:t> </a:t>
            </a:r>
            <a:r>
              <a:rPr lang="vi-VN" sz="2400" dirty="0" err="1">
                <a:solidFill>
                  <a:srgbClr val="0070C0"/>
                </a:solidFill>
              </a:rPr>
              <a:t>chủ</a:t>
            </a:r>
            <a:r>
              <a:rPr lang="vi-VN" sz="2400" dirty="0">
                <a:solidFill>
                  <a:srgbClr val="0070C0"/>
                </a:solidFill>
              </a:rPr>
              <a:t> </a:t>
            </a:r>
            <a:r>
              <a:rPr lang="vi-VN" sz="2400" dirty="0" err="1">
                <a:solidFill>
                  <a:srgbClr val="0070C0"/>
                </a:solidFill>
              </a:rPr>
              <a:t>thể</a:t>
            </a:r>
            <a:r>
              <a:rPr lang="vi-VN" sz="2400" dirty="0">
                <a:solidFill>
                  <a:srgbClr val="0070C0"/>
                </a:solidFill>
              </a:rPr>
              <a:t> </a:t>
            </a:r>
            <a:r>
              <a:rPr lang="vi-VN" sz="2400" dirty="0" err="1">
                <a:solidFill>
                  <a:srgbClr val="0070C0"/>
                </a:solidFill>
              </a:rPr>
              <a:t>trữ</a:t>
            </a:r>
            <a:r>
              <a:rPr lang="vi-VN" sz="2400" dirty="0">
                <a:solidFill>
                  <a:srgbClr val="0070C0"/>
                </a:solidFill>
              </a:rPr>
              <a:t> </a:t>
            </a:r>
            <a:r>
              <a:rPr lang="vi-VN" sz="2400" dirty="0" err="1">
                <a:solidFill>
                  <a:srgbClr val="0070C0"/>
                </a:solidFill>
              </a:rPr>
              <a:t>tình</a:t>
            </a:r>
            <a:r>
              <a:rPr lang="vi-VN" sz="2400" dirty="0">
                <a:solidFill>
                  <a:srgbClr val="0070C0"/>
                </a:solidFill>
              </a:rPr>
              <a:t>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 err="1">
                <a:solidFill>
                  <a:srgbClr val="0070C0"/>
                </a:solidFill>
              </a:rPr>
              <a:t>Xót</a:t>
            </a:r>
            <a:r>
              <a:rPr lang="vi-VN" sz="2400" dirty="0">
                <a:solidFill>
                  <a:srgbClr val="0070C0"/>
                </a:solidFill>
              </a:rPr>
              <a:t> xa, </a:t>
            </a:r>
            <a:r>
              <a:rPr lang="vi-VN" sz="2400" dirty="0" err="1">
                <a:solidFill>
                  <a:srgbClr val="0070C0"/>
                </a:solidFill>
              </a:rPr>
              <a:t>thấu</a:t>
            </a:r>
            <a:r>
              <a:rPr lang="vi-VN" sz="2400" dirty="0">
                <a:solidFill>
                  <a:srgbClr val="0070C0"/>
                </a:solidFill>
              </a:rPr>
              <a:t> </a:t>
            </a:r>
            <a:r>
              <a:rPr lang="vi-VN" sz="2400" dirty="0" err="1">
                <a:solidFill>
                  <a:srgbClr val="0070C0"/>
                </a:solidFill>
              </a:rPr>
              <a:t>hiểu</a:t>
            </a:r>
            <a:r>
              <a:rPr lang="vi-VN" sz="2400" dirty="0">
                <a:solidFill>
                  <a:srgbClr val="0070C0"/>
                </a:solidFill>
              </a:rPr>
              <a:t> và </a:t>
            </a:r>
            <a:r>
              <a:rPr lang="vi-VN" sz="2400" dirty="0" err="1">
                <a:solidFill>
                  <a:srgbClr val="0070C0"/>
                </a:solidFill>
              </a:rPr>
              <a:t>đồng</a:t>
            </a:r>
            <a:r>
              <a:rPr lang="vi-VN" sz="2400" dirty="0">
                <a:solidFill>
                  <a:srgbClr val="0070C0"/>
                </a:solidFill>
              </a:rPr>
              <a:t> </a:t>
            </a:r>
            <a:r>
              <a:rPr lang="vi-VN" sz="2400" dirty="0" err="1">
                <a:solidFill>
                  <a:srgbClr val="0070C0"/>
                </a:solidFill>
              </a:rPr>
              <a:t>cảm</a:t>
            </a:r>
            <a:r>
              <a:rPr lang="vi-VN" sz="2400" dirty="0">
                <a:solidFill>
                  <a:srgbClr val="0070C0"/>
                </a:solidFill>
              </a:rPr>
              <a:t> </a:t>
            </a:r>
            <a:r>
              <a:rPr lang="vi-VN" sz="2400" dirty="0" err="1">
                <a:solidFill>
                  <a:srgbClr val="0070C0"/>
                </a:solidFill>
              </a:rPr>
              <a:t>với</a:t>
            </a:r>
            <a:r>
              <a:rPr lang="vi-VN" sz="2400" dirty="0">
                <a:solidFill>
                  <a:srgbClr val="0070C0"/>
                </a:solidFill>
              </a:rPr>
              <a:t> </a:t>
            </a:r>
            <a:r>
              <a:rPr lang="vi-VN" sz="2400" dirty="0" err="1">
                <a:solidFill>
                  <a:srgbClr val="0070C0"/>
                </a:solidFill>
              </a:rPr>
              <a:t>chủ</a:t>
            </a:r>
            <a:r>
              <a:rPr lang="vi-VN" sz="2400" dirty="0">
                <a:solidFill>
                  <a:srgbClr val="0070C0"/>
                </a:solidFill>
              </a:rPr>
              <a:t> </a:t>
            </a:r>
            <a:r>
              <a:rPr lang="vi-VN" sz="2400" dirty="0" err="1">
                <a:solidFill>
                  <a:srgbClr val="0070C0"/>
                </a:solidFill>
              </a:rPr>
              <a:t>thể</a:t>
            </a:r>
            <a:r>
              <a:rPr lang="vi-VN" sz="2400" dirty="0">
                <a:solidFill>
                  <a:srgbClr val="0070C0"/>
                </a:solidFill>
              </a:rPr>
              <a:t> </a:t>
            </a:r>
            <a:r>
              <a:rPr lang="vi-VN" sz="2400" dirty="0" err="1">
                <a:solidFill>
                  <a:srgbClr val="0070C0"/>
                </a:solidFill>
              </a:rPr>
              <a:t>trữ</a:t>
            </a:r>
            <a:r>
              <a:rPr lang="vi-VN" sz="2400" dirty="0">
                <a:solidFill>
                  <a:srgbClr val="0070C0"/>
                </a:solidFill>
              </a:rPr>
              <a:t> </a:t>
            </a:r>
            <a:r>
              <a:rPr lang="vi-VN" sz="2400" dirty="0" err="1">
                <a:solidFill>
                  <a:srgbClr val="0070C0"/>
                </a:solidFill>
              </a:rPr>
              <a:t>tình</a:t>
            </a:r>
            <a:r>
              <a:rPr lang="vi-VN" sz="24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0C17A7-8C93-3858-597A-9195E73EB1D5}"/>
              </a:ext>
            </a:extLst>
          </p:cNvPr>
          <p:cNvSpPr txBox="1"/>
          <p:nvPr/>
        </p:nvSpPr>
        <p:spPr>
          <a:xfrm>
            <a:off x="370840" y="565526"/>
            <a:ext cx="508508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i="0" u="none" strike="noStrike" dirty="0" err="1">
                <a:solidFill>
                  <a:srgbClr val="000000"/>
                </a:solidFill>
                <a:effectLst/>
              </a:rPr>
              <a:t>Câu</a:t>
            </a:r>
            <a:r>
              <a:rPr lang="en-US" sz="2400" b="1" i="0" u="none" strike="noStrike" dirty="0">
                <a:solidFill>
                  <a:srgbClr val="000000"/>
                </a:solidFill>
                <a:effectLst/>
              </a:rPr>
              <a:t> 1. </a:t>
            </a:r>
            <a:endParaRPr lang="vi-VN" sz="2400" b="1" i="0" u="none" strike="noStrike" dirty="0">
              <a:solidFill>
                <a:srgbClr val="000000"/>
              </a:solidFill>
              <a:effectLst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2400" b="0" i="0" u="none" strike="noStrike" dirty="0">
                <a:solidFill>
                  <a:srgbClr val="080605"/>
                </a:solidFill>
                <a:effectLst/>
              </a:rPr>
              <a:t> </a:t>
            </a:r>
            <a:r>
              <a:rPr lang="vi-VN" sz="2400" b="0" i="0" u="none" strike="noStrike" dirty="0" err="1">
                <a:solidFill>
                  <a:srgbClr val="080605"/>
                </a:solidFill>
                <a:effectLst/>
              </a:rPr>
              <a:t>Thời</a:t>
            </a:r>
            <a:r>
              <a:rPr lang="vi-VN" sz="2400" b="0" i="0" u="none" strike="noStrike" dirty="0">
                <a:solidFill>
                  <a:srgbClr val="080605"/>
                </a:solidFill>
                <a:effectLst/>
              </a:rPr>
              <a:t> gian: đêm khuya; Không gian: </a:t>
            </a:r>
            <a:r>
              <a:rPr lang="vi-VN" sz="2400" b="0" i="0" u="none" strike="noStrike" dirty="0" err="1">
                <a:solidFill>
                  <a:srgbClr val="080605"/>
                </a:solidFill>
                <a:effectLst/>
              </a:rPr>
              <a:t>nước</a:t>
            </a:r>
            <a:r>
              <a:rPr lang="vi-VN" sz="2400" b="0" i="0" u="none" strike="noStrike" dirty="0">
                <a:solidFill>
                  <a:srgbClr val="080605"/>
                </a:solidFill>
                <a:effectLst/>
              </a:rPr>
              <a:t> non</a:t>
            </a:r>
            <a:endParaRPr lang="vi-VN" sz="2400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2400" b="0" i="0" u="none" strike="noStrike" dirty="0">
                <a:solidFill>
                  <a:srgbClr val="080605"/>
                </a:solidFill>
                <a:effectLst/>
              </a:rPr>
              <a:t> Là </a:t>
            </a:r>
            <a:r>
              <a:rPr lang="vi-VN" sz="2400" b="0" i="0" u="none" strike="noStrike" dirty="0" err="1">
                <a:solidFill>
                  <a:srgbClr val="080605"/>
                </a:solidFill>
                <a:effectLst/>
              </a:rPr>
              <a:t>bối</a:t>
            </a:r>
            <a:r>
              <a:rPr lang="vi-VN" sz="2400" b="0" i="0" u="none" strike="noStrike" dirty="0">
                <a:solidFill>
                  <a:srgbClr val="080605"/>
                </a:solidFill>
                <a:effectLst/>
              </a:rPr>
              <a:t> </a:t>
            </a:r>
            <a:r>
              <a:rPr lang="vi-VN" sz="2400" b="0" i="0" u="none" strike="noStrike" dirty="0" err="1">
                <a:solidFill>
                  <a:srgbClr val="080605"/>
                </a:solidFill>
                <a:effectLst/>
              </a:rPr>
              <a:t>cảnh</a:t>
            </a:r>
            <a:r>
              <a:rPr lang="vi-VN" sz="2400" b="0" i="0" u="none" strike="noStrike" dirty="0">
                <a:solidFill>
                  <a:srgbClr val="080605"/>
                </a:solidFill>
                <a:effectLst/>
              </a:rPr>
              <a:t> tâm </a:t>
            </a:r>
            <a:r>
              <a:rPr lang="vi-VN" sz="2400" b="0" i="0" u="none" strike="noStrike" dirty="0" err="1">
                <a:solidFill>
                  <a:srgbClr val="080605"/>
                </a:solidFill>
                <a:effectLst/>
              </a:rPr>
              <a:t>trạng</a:t>
            </a:r>
            <a:r>
              <a:rPr lang="vi-VN" sz="2400" b="0" i="0" u="none" strike="noStrike" dirty="0">
                <a:solidFill>
                  <a:srgbClr val="080605"/>
                </a:solidFill>
                <a:effectLst/>
              </a:rPr>
              <a:t>: </a:t>
            </a:r>
            <a:r>
              <a:rPr lang="vi-VN" sz="2400" b="0" i="0" u="none" strike="noStrike" dirty="0" err="1">
                <a:solidFill>
                  <a:srgbClr val="080605"/>
                </a:solidFill>
                <a:effectLst/>
              </a:rPr>
              <a:t>gợi</a:t>
            </a:r>
            <a:r>
              <a:rPr lang="vi-VN" sz="2400" b="0" i="0" u="none" strike="noStrike" dirty="0">
                <a:solidFill>
                  <a:srgbClr val="080605"/>
                </a:solidFill>
                <a:effectLst/>
              </a:rPr>
              <a:t> </a:t>
            </a:r>
            <a:r>
              <a:rPr lang="vi-VN" sz="2400" b="0" i="0" u="none" strike="noStrike" dirty="0" err="1">
                <a:solidFill>
                  <a:srgbClr val="080605"/>
                </a:solidFill>
                <a:effectLst/>
              </a:rPr>
              <a:t>nhiều</a:t>
            </a:r>
            <a:r>
              <a:rPr lang="vi-VN" sz="2400" b="0" i="0" u="none" strike="noStrike" dirty="0">
                <a:solidFill>
                  <a:srgbClr val="080605"/>
                </a:solidFill>
                <a:effectLst/>
              </a:rPr>
              <a:t> suy tư, tâm </a:t>
            </a:r>
            <a:r>
              <a:rPr lang="vi-VN" sz="2400" b="0" i="0" u="none" strike="noStrike" dirty="0" err="1">
                <a:solidFill>
                  <a:srgbClr val="080605"/>
                </a:solidFill>
                <a:effectLst/>
              </a:rPr>
              <a:t>tình</a:t>
            </a:r>
            <a:r>
              <a:rPr lang="vi-VN" sz="2400" b="0" i="0" u="none" strike="noStrike" dirty="0">
                <a:solidFill>
                  <a:srgbClr val="080605"/>
                </a:solidFill>
                <a:effectLst/>
              </a:rPr>
              <a:t> </a:t>
            </a:r>
            <a:endParaRPr lang="vi-VN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741757-84B0-D5E7-F92F-E237F6F860EF}"/>
              </a:ext>
            </a:extLst>
          </p:cNvPr>
          <p:cNvSpPr txBox="1"/>
          <p:nvPr/>
        </p:nvSpPr>
        <p:spPr>
          <a:xfrm>
            <a:off x="6096000" y="744242"/>
            <a:ext cx="572516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i="0" u="none" strike="noStrike" dirty="0" err="1">
                <a:solidFill>
                  <a:srgbClr val="03989E"/>
                </a:solidFill>
                <a:effectLst/>
              </a:rPr>
              <a:t>Câu</a:t>
            </a:r>
            <a:r>
              <a:rPr lang="en-US" sz="2400" b="1" i="0" u="none" strike="noStrike" dirty="0">
                <a:solidFill>
                  <a:srgbClr val="03989E"/>
                </a:solidFill>
                <a:effectLst/>
              </a:rPr>
              <a:t> 2. </a:t>
            </a:r>
            <a:endParaRPr lang="vi-VN" sz="2400" b="1" i="0" u="none" strike="noStrike" dirty="0">
              <a:solidFill>
                <a:srgbClr val="03989E"/>
              </a:solidFill>
              <a:effectLst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2400" b="0" i="1" u="none" strike="noStrike" dirty="0">
                <a:solidFill>
                  <a:srgbClr val="03989E"/>
                </a:solidFill>
                <a:effectLst/>
              </a:rPr>
              <a:t> </a:t>
            </a:r>
            <a:r>
              <a:rPr lang="vi-VN" sz="2400" b="0" i="1" u="none" strike="noStrike" dirty="0">
                <a:solidFill>
                  <a:srgbClr val="C00000"/>
                </a:solidFill>
                <a:effectLst/>
              </a:rPr>
              <a:t>văng </a:t>
            </a:r>
            <a:r>
              <a:rPr lang="vi-VN" sz="2400" b="0" i="1" u="none" strike="noStrike" dirty="0" err="1">
                <a:solidFill>
                  <a:srgbClr val="C00000"/>
                </a:solidFill>
                <a:effectLst/>
              </a:rPr>
              <a:t>vẳng</a:t>
            </a:r>
            <a:r>
              <a:rPr lang="vi-VN" sz="2400" b="0" i="0" u="none" strike="noStrike" dirty="0">
                <a:solidFill>
                  <a:srgbClr val="03989E"/>
                </a:solidFill>
                <a:effectLst/>
              </a:rPr>
              <a:t>: </a:t>
            </a:r>
            <a:r>
              <a:rPr lang="vi-VN" sz="2400" b="0" i="0" u="none" strike="noStrike" dirty="0" err="1">
                <a:solidFill>
                  <a:srgbClr val="03989E"/>
                </a:solidFill>
                <a:effectLst/>
              </a:rPr>
              <a:t>gợi</a:t>
            </a:r>
            <a:r>
              <a:rPr lang="vi-VN" sz="2400" b="0" i="0" u="none" strike="noStrike" dirty="0">
                <a:solidFill>
                  <a:srgbClr val="03989E"/>
                </a:solidFill>
                <a:effectLst/>
              </a:rPr>
              <a:t> không gian mênh mông, xa </a:t>
            </a:r>
            <a:r>
              <a:rPr lang="vi-VN" sz="2400" b="0" i="0" u="none" strike="noStrike" dirty="0" err="1">
                <a:solidFill>
                  <a:srgbClr val="03989E"/>
                </a:solidFill>
                <a:effectLst/>
              </a:rPr>
              <a:t>vắng</a:t>
            </a:r>
            <a:r>
              <a:rPr lang="vi-VN" sz="2400" b="0" i="0" u="none" strike="noStrike" dirty="0">
                <a:solidFill>
                  <a:srgbClr val="03989E"/>
                </a:solidFill>
                <a:effectLst/>
              </a:rPr>
              <a:t>, hiu </a:t>
            </a:r>
            <a:r>
              <a:rPr lang="vi-VN" sz="2400" b="0" i="0" u="none" strike="noStrike" dirty="0" err="1">
                <a:solidFill>
                  <a:srgbClr val="03989E"/>
                </a:solidFill>
                <a:effectLst/>
              </a:rPr>
              <a:t>quạnh</a:t>
            </a:r>
            <a:r>
              <a:rPr lang="vi-VN" sz="2400" b="0" i="0" u="none" strike="noStrike" dirty="0">
                <a:solidFill>
                  <a:srgbClr val="03989E"/>
                </a:solidFill>
                <a:effectLst/>
              </a:rPr>
              <a:t>;</a:t>
            </a:r>
            <a:endParaRPr lang="vi-VN" sz="2400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2400" b="0" i="0" u="none" strike="noStrike" dirty="0">
                <a:solidFill>
                  <a:srgbClr val="03989E"/>
                </a:solidFill>
                <a:effectLst/>
              </a:rPr>
              <a:t> </a:t>
            </a:r>
            <a:r>
              <a:rPr lang="vi-VN" sz="2400" b="0" i="0" u="none" strike="noStrike" dirty="0" err="1">
                <a:solidFill>
                  <a:srgbClr val="C00000"/>
                </a:solidFill>
                <a:effectLst/>
              </a:rPr>
              <a:t>dồn</a:t>
            </a:r>
            <a:r>
              <a:rPr lang="vi-VN" sz="2400" b="0" i="0" u="none" strike="noStrike" dirty="0">
                <a:solidFill>
                  <a:srgbClr val="03989E"/>
                </a:solidFill>
                <a:effectLst/>
              </a:rPr>
              <a:t>: </a:t>
            </a:r>
            <a:r>
              <a:rPr lang="vi-VN" sz="2400" b="0" i="0" u="none" strike="noStrike" dirty="0" err="1">
                <a:solidFill>
                  <a:srgbClr val="03989E"/>
                </a:solidFill>
                <a:effectLst/>
              </a:rPr>
              <a:t>gợi</a:t>
            </a:r>
            <a:r>
              <a:rPr lang="vi-VN" sz="2400" b="0" i="0" u="none" strike="noStrike" dirty="0">
                <a:solidFill>
                  <a:srgbClr val="03989E"/>
                </a:solidFill>
                <a:effectLst/>
              </a:rPr>
              <a:t> </a:t>
            </a:r>
            <a:r>
              <a:rPr lang="vi-VN" sz="2400" b="0" i="0" u="none" strike="noStrike" dirty="0" err="1">
                <a:solidFill>
                  <a:srgbClr val="03989E"/>
                </a:solidFill>
                <a:effectLst/>
              </a:rPr>
              <a:t>bước</a:t>
            </a:r>
            <a:r>
              <a:rPr lang="vi-VN" sz="2400" b="0" i="0" u="none" strike="noStrike" dirty="0">
                <a:solidFill>
                  <a:srgbClr val="03989E"/>
                </a:solidFill>
                <a:effectLst/>
              </a:rPr>
              <a:t> đi nhanh, </a:t>
            </a:r>
            <a:r>
              <a:rPr lang="vi-VN" sz="2400" b="0" i="0" u="none" strike="noStrike" dirty="0" err="1">
                <a:solidFill>
                  <a:srgbClr val="03989E"/>
                </a:solidFill>
                <a:effectLst/>
              </a:rPr>
              <a:t>gấp</a:t>
            </a:r>
            <a:r>
              <a:rPr lang="vi-VN" sz="2400" b="0" i="0" u="none" strike="noStrike" dirty="0">
                <a:solidFill>
                  <a:srgbClr val="03989E"/>
                </a:solidFill>
                <a:effectLst/>
              </a:rPr>
              <a:t> </a:t>
            </a:r>
            <a:r>
              <a:rPr lang="vi-VN" sz="2400" b="0" i="0" u="none" strike="noStrike" dirty="0" err="1">
                <a:solidFill>
                  <a:srgbClr val="03989E"/>
                </a:solidFill>
                <a:effectLst/>
              </a:rPr>
              <a:t>gáp</a:t>
            </a:r>
            <a:r>
              <a:rPr lang="vi-VN" sz="2400" b="0" i="0" u="none" strike="noStrike" dirty="0">
                <a:solidFill>
                  <a:srgbClr val="03989E"/>
                </a:solidFill>
                <a:effectLst/>
              </a:rPr>
              <a:t> </a:t>
            </a:r>
            <a:r>
              <a:rPr lang="vi-VN" sz="2400" b="0" i="0" u="none" strike="noStrike" dirty="0" err="1">
                <a:solidFill>
                  <a:srgbClr val="03989E"/>
                </a:solidFill>
                <a:effectLst/>
              </a:rPr>
              <a:t>của</a:t>
            </a:r>
            <a:r>
              <a:rPr lang="vi-VN" sz="2400" b="0" i="0" u="none" strike="noStrike" dirty="0">
                <a:solidFill>
                  <a:srgbClr val="03989E"/>
                </a:solidFill>
                <a:effectLst/>
              </a:rPr>
              <a:t> </a:t>
            </a:r>
            <a:r>
              <a:rPr lang="vi-VN" sz="2400" b="0" i="0" u="none" strike="noStrike" dirty="0" err="1">
                <a:solidFill>
                  <a:srgbClr val="03989E"/>
                </a:solidFill>
                <a:effectLst/>
              </a:rPr>
              <a:t>thời</a:t>
            </a:r>
            <a:r>
              <a:rPr lang="vi-VN" sz="2400" b="0" i="0" u="none" strike="noStrike" dirty="0">
                <a:solidFill>
                  <a:srgbClr val="03989E"/>
                </a:solidFill>
                <a:effectLst/>
              </a:rPr>
              <a:t> gian</a:t>
            </a:r>
            <a:endParaRPr lang="vi-VN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90FB62-8C34-91A1-C91A-8D724D44B639}"/>
              </a:ext>
            </a:extLst>
          </p:cNvPr>
          <p:cNvSpPr txBox="1"/>
          <p:nvPr/>
        </p:nvSpPr>
        <p:spPr>
          <a:xfrm>
            <a:off x="299720" y="2619582"/>
            <a:ext cx="52273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i="0" u="none" strike="noStrike" dirty="0" err="1">
                <a:solidFill>
                  <a:srgbClr val="008037"/>
                </a:solidFill>
                <a:effectLst/>
              </a:rPr>
              <a:t>Câu</a:t>
            </a:r>
            <a:r>
              <a:rPr lang="en-US" sz="2400" b="1" i="0" u="none" strike="noStrike" dirty="0">
                <a:solidFill>
                  <a:srgbClr val="008037"/>
                </a:solidFill>
                <a:effectLst/>
              </a:rPr>
              <a:t> 3. </a:t>
            </a:r>
            <a:endParaRPr lang="vi-VN" sz="2400" b="1" i="0" u="none" strike="noStrike" dirty="0">
              <a:solidFill>
                <a:srgbClr val="008037"/>
              </a:solidFill>
              <a:effectLst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dirty="0" err="1">
                <a:solidFill>
                  <a:srgbClr val="C00000"/>
                </a:solidFill>
              </a:rPr>
              <a:t>cái</a:t>
            </a:r>
            <a:r>
              <a:rPr lang="vi-VN" sz="2400" dirty="0">
                <a:solidFill>
                  <a:srgbClr val="C00000"/>
                </a:solidFill>
              </a:rPr>
              <a:t> </a:t>
            </a:r>
            <a:r>
              <a:rPr lang="vi-VN" sz="2400" dirty="0" err="1">
                <a:solidFill>
                  <a:srgbClr val="C00000"/>
                </a:solidFill>
              </a:rPr>
              <a:t>hồng</a:t>
            </a:r>
            <a:r>
              <a:rPr lang="vi-VN" sz="2400" dirty="0">
                <a:solidFill>
                  <a:srgbClr val="C00000"/>
                </a:solidFill>
              </a:rPr>
              <a:t> nhan</a:t>
            </a:r>
            <a:r>
              <a:rPr lang="vi-VN" sz="2400" dirty="0"/>
              <a:t>: </a:t>
            </a:r>
            <a:r>
              <a:rPr lang="vi-VN" sz="2400" dirty="0" err="1"/>
              <a:t>gợi</a:t>
            </a:r>
            <a:r>
              <a:rPr lang="vi-VN" sz="2400" dirty="0"/>
              <a:t> </a:t>
            </a:r>
            <a:r>
              <a:rPr lang="vi-VN" sz="2400" dirty="0" err="1"/>
              <a:t>sự</a:t>
            </a:r>
            <a:r>
              <a:rPr lang="vi-VN" sz="2400" dirty="0"/>
              <a:t> </a:t>
            </a:r>
            <a:r>
              <a:rPr lang="vi-VN" sz="2400" dirty="0" err="1"/>
              <a:t>rẻ</a:t>
            </a:r>
            <a:r>
              <a:rPr lang="vi-VN" sz="2400" dirty="0"/>
              <a:t> </a:t>
            </a:r>
            <a:r>
              <a:rPr lang="vi-VN" sz="2400" dirty="0" err="1"/>
              <a:t>rúng</a:t>
            </a:r>
            <a:r>
              <a:rPr lang="vi-VN" sz="2400" dirty="0"/>
              <a:t>, </a:t>
            </a:r>
            <a:r>
              <a:rPr lang="vi-VN" sz="2400" dirty="0" err="1"/>
              <a:t>tầm</a:t>
            </a:r>
            <a:r>
              <a:rPr lang="vi-VN" sz="2400" dirty="0"/>
              <a:t> </a:t>
            </a:r>
            <a:r>
              <a:rPr lang="vi-VN" sz="2400" dirty="0" err="1"/>
              <a:t>thường</a:t>
            </a:r>
            <a:r>
              <a:rPr lang="vi-VN" sz="2400" dirty="0"/>
              <a:t>, </a:t>
            </a:r>
            <a:r>
              <a:rPr lang="vi-VN" sz="2400" dirty="0" err="1"/>
              <a:t>nhỏ</a:t>
            </a:r>
            <a:r>
              <a:rPr lang="vi-VN" sz="2400" dirty="0"/>
              <a:t> </a:t>
            </a:r>
            <a:r>
              <a:rPr lang="vi-VN" sz="2400" dirty="0" err="1"/>
              <a:t>bé</a:t>
            </a:r>
            <a:r>
              <a:rPr lang="vi-VN" sz="2400" dirty="0"/>
              <a:t> cho </a:t>
            </a:r>
            <a:r>
              <a:rPr lang="vi-VN" sz="2400" dirty="0" err="1"/>
              <a:t>phận</a:t>
            </a:r>
            <a:r>
              <a:rPr lang="vi-VN" sz="2400" dirty="0"/>
              <a:t> </a:t>
            </a:r>
            <a:r>
              <a:rPr lang="vi-VN" sz="2400" dirty="0" err="1"/>
              <a:t>hồng</a:t>
            </a:r>
            <a:r>
              <a:rPr lang="vi-VN" sz="2400" dirty="0"/>
              <a:t> nhan;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dirty="0" err="1">
                <a:solidFill>
                  <a:srgbClr val="C00000"/>
                </a:solidFill>
              </a:rPr>
              <a:t>sự</a:t>
            </a:r>
            <a:r>
              <a:rPr lang="vi-VN" sz="2400" dirty="0">
                <a:solidFill>
                  <a:srgbClr val="C00000"/>
                </a:solidFill>
              </a:rPr>
              <a:t> </a:t>
            </a:r>
            <a:r>
              <a:rPr lang="vi-VN" sz="2400" dirty="0" err="1">
                <a:solidFill>
                  <a:srgbClr val="C00000"/>
                </a:solidFill>
              </a:rPr>
              <a:t>kết</a:t>
            </a:r>
            <a:r>
              <a:rPr lang="vi-VN" sz="2400" dirty="0">
                <a:solidFill>
                  <a:srgbClr val="C00000"/>
                </a:solidFill>
              </a:rPr>
              <a:t> </a:t>
            </a:r>
            <a:r>
              <a:rPr lang="vi-VN" sz="2400" dirty="0" err="1">
                <a:solidFill>
                  <a:srgbClr val="C00000"/>
                </a:solidFill>
              </a:rPr>
              <a:t>hợp</a:t>
            </a:r>
            <a:r>
              <a:rPr lang="vi-VN" sz="2400" dirty="0">
                <a:solidFill>
                  <a:srgbClr val="C00000"/>
                </a:solidFill>
              </a:rPr>
              <a:t> </a:t>
            </a:r>
            <a:r>
              <a:rPr lang="vi-VN" sz="2400" dirty="0" err="1">
                <a:solidFill>
                  <a:srgbClr val="C00000"/>
                </a:solidFill>
              </a:rPr>
              <a:t>đầy</a:t>
            </a:r>
            <a:r>
              <a:rPr lang="vi-VN" sz="2400" dirty="0">
                <a:solidFill>
                  <a:srgbClr val="C00000"/>
                </a:solidFill>
              </a:rPr>
              <a:t> </a:t>
            </a:r>
            <a:r>
              <a:rPr lang="vi-VN" sz="2400" dirty="0" err="1">
                <a:solidFill>
                  <a:srgbClr val="C00000"/>
                </a:solidFill>
              </a:rPr>
              <a:t>nghịch</a:t>
            </a:r>
            <a:r>
              <a:rPr lang="vi-VN" sz="2400" dirty="0">
                <a:solidFill>
                  <a:srgbClr val="C00000"/>
                </a:solidFill>
              </a:rPr>
              <a:t> </a:t>
            </a:r>
            <a:r>
              <a:rPr lang="vi-VN" sz="2400" dirty="0" err="1">
                <a:solidFill>
                  <a:srgbClr val="C00000"/>
                </a:solidFill>
              </a:rPr>
              <a:t>lí</a:t>
            </a:r>
            <a:r>
              <a:rPr lang="vi-VN" sz="2400" dirty="0"/>
              <a:t>: tô </a:t>
            </a:r>
            <a:r>
              <a:rPr lang="vi-VN" sz="2400" dirty="0" err="1"/>
              <a:t>đậm</a:t>
            </a:r>
            <a:r>
              <a:rPr lang="vi-VN" sz="2400" dirty="0"/>
              <a:t> </a:t>
            </a:r>
            <a:r>
              <a:rPr lang="vi-VN" sz="2400" dirty="0" err="1"/>
              <a:t>cảm</a:t>
            </a:r>
            <a:r>
              <a:rPr lang="vi-VN" sz="2400" dirty="0"/>
              <a:t> </a:t>
            </a:r>
            <a:r>
              <a:rPr lang="vi-VN" sz="2400" dirty="0" err="1"/>
              <a:t>xúc</a:t>
            </a:r>
            <a:r>
              <a:rPr lang="vi-VN" sz="2400" dirty="0"/>
              <a:t> </a:t>
            </a:r>
            <a:r>
              <a:rPr lang="vi-VN" sz="2400" dirty="0" err="1"/>
              <a:t>bẽ</a:t>
            </a:r>
            <a:r>
              <a:rPr lang="vi-VN" sz="2400" dirty="0"/>
              <a:t> </a:t>
            </a:r>
            <a:r>
              <a:rPr lang="vi-VN" sz="2400" dirty="0" err="1"/>
              <a:t>bàng</a:t>
            </a:r>
            <a:r>
              <a:rPr lang="vi-VN" sz="2400" dirty="0"/>
              <a:t>, </a:t>
            </a:r>
            <a:r>
              <a:rPr lang="vi-VN" sz="2400" dirty="0" err="1"/>
              <a:t>tủi</a:t>
            </a:r>
            <a:r>
              <a:rPr lang="vi-VN" sz="2400" dirty="0"/>
              <a:t> </a:t>
            </a:r>
            <a:r>
              <a:rPr lang="vi-VN" sz="2400" dirty="0" err="1"/>
              <a:t>hổ</a:t>
            </a:r>
            <a:r>
              <a:rPr lang="vi-VN" sz="2400" dirty="0"/>
              <a:t>;</a:t>
            </a:r>
            <a:endParaRPr lang="vi-VN" sz="2400" b="1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863634B-461C-8DCD-51A8-B79F560A1C3C}"/>
              </a:ext>
            </a:extLst>
          </p:cNvPr>
          <p:cNvSpPr txBox="1"/>
          <p:nvPr/>
        </p:nvSpPr>
        <p:spPr>
          <a:xfrm>
            <a:off x="177800" y="148629"/>
            <a:ext cx="2672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</a:rPr>
              <a:t>GỢI Ý TRẢ LỜI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78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F2C6F-7154-7242-2582-9D8A72B0C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BE7A1-E856-42E3-807F-9B557E647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">
            <a:extLst>
              <a:ext uri="{FF2B5EF4-FFF2-40B4-BE49-F238E27FC236}">
                <a16:creationId xmlns:a16="http://schemas.microsoft.com/office/drawing/2014/main" id="{30DEE737-27C6-7AC9-9D3F-A9C29596CF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矩形 2">
            <a:extLst>
              <a:ext uri="{FF2B5EF4-FFF2-40B4-BE49-F238E27FC236}">
                <a16:creationId xmlns:a16="http://schemas.microsoft.com/office/drawing/2014/main" id="{84400CCB-937A-3E45-DAB2-7A69C1237625}"/>
              </a:ext>
            </a:extLst>
          </p:cNvPr>
          <p:cNvSpPr/>
          <p:nvPr/>
        </p:nvSpPr>
        <p:spPr>
          <a:xfrm>
            <a:off x="-3173" y="34673"/>
            <a:ext cx="12136465" cy="671271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0" name="Google Shape;334;p13">
            <a:extLst>
              <a:ext uri="{FF2B5EF4-FFF2-40B4-BE49-F238E27FC236}">
                <a16:creationId xmlns:a16="http://schemas.microsoft.com/office/drawing/2014/main" id="{199A8621-CDE8-5A6B-8A45-78FD6FBA0D32}"/>
              </a:ext>
            </a:extLst>
          </p:cNvPr>
          <p:cNvSpPr/>
          <p:nvPr/>
        </p:nvSpPr>
        <p:spPr>
          <a:xfrm>
            <a:off x="3993121" y="827725"/>
            <a:ext cx="240914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1C2A4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HOÀN CẢNH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1C2A4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338;p13">
            <a:extLst>
              <a:ext uri="{FF2B5EF4-FFF2-40B4-BE49-F238E27FC236}">
                <a16:creationId xmlns:a16="http://schemas.microsoft.com/office/drawing/2014/main" id="{B19CB516-04B3-791A-74EF-65073FA2E1E8}"/>
              </a:ext>
            </a:extLst>
          </p:cNvPr>
          <p:cNvSpPr/>
          <p:nvPr/>
        </p:nvSpPr>
        <p:spPr>
          <a:xfrm>
            <a:off x="8285572" y="888785"/>
            <a:ext cx="265009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1C2A4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TÂM TRẠNG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1C2A4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341;p13">
            <a:extLst>
              <a:ext uri="{FF2B5EF4-FFF2-40B4-BE49-F238E27FC236}">
                <a16:creationId xmlns:a16="http://schemas.microsoft.com/office/drawing/2014/main" id="{C1AB0AB2-B992-AA57-39C5-2EEC50519953}"/>
              </a:ext>
            </a:extLst>
          </p:cNvPr>
          <p:cNvSpPr txBox="1"/>
          <p:nvPr/>
        </p:nvSpPr>
        <p:spPr>
          <a:xfrm>
            <a:off x="4844456" y="22780"/>
            <a:ext cx="611770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Đêm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vi-VN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khuya/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văng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vẳng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vi-VN" sz="2400" b="1" i="1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trống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canh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dồn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Trơ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vi-VN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cái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hồng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nhan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vi-VN" sz="24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với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nước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non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.”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342;p13">
            <a:extLst>
              <a:ext uri="{FF2B5EF4-FFF2-40B4-BE49-F238E27FC236}">
                <a16:creationId xmlns:a16="http://schemas.microsoft.com/office/drawing/2014/main" id="{B1E88895-826A-3FD8-A852-ED3EDF5A7282}"/>
              </a:ext>
            </a:extLst>
          </p:cNvPr>
          <p:cNvSpPr txBox="1"/>
          <p:nvPr/>
        </p:nvSpPr>
        <p:spPr>
          <a:xfrm>
            <a:off x="230162" y="129546"/>
            <a:ext cx="352468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II. ĐỌC HIỂU VĂN BẢN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1. HAI CÂU ĐỀ: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" name="Google Shape;344;p13">
            <a:extLst>
              <a:ext uri="{FF2B5EF4-FFF2-40B4-BE49-F238E27FC236}">
                <a16:creationId xmlns:a16="http://schemas.microsoft.com/office/drawing/2014/main" id="{9A2D4FFE-EEC8-1015-8B20-67EFBC453B11}"/>
              </a:ext>
            </a:extLst>
          </p:cNvPr>
          <p:cNvCxnSpPr>
            <a:cxnSpLocks/>
          </p:cNvCxnSpPr>
          <p:nvPr/>
        </p:nvCxnSpPr>
        <p:spPr>
          <a:xfrm>
            <a:off x="6811965" y="4067713"/>
            <a:ext cx="1640328" cy="0"/>
          </a:xfrm>
          <a:prstGeom prst="straightConnector1">
            <a:avLst/>
          </a:prstGeom>
          <a:noFill/>
          <a:ln w="57150" cap="flat" cmpd="sng">
            <a:solidFill>
              <a:srgbClr val="A34C3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054255F4-C03D-ED38-E419-456F0B54F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6" y="932265"/>
            <a:ext cx="3010223" cy="35256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F33107C-4EC6-1360-0F8E-7A2D18ACB07F}"/>
              </a:ext>
            </a:extLst>
          </p:cNvPr>
          <p:cNvSpPr/>
          <p:nvPr/>
        </p:nvSpPr>
        <p:spPr>
          <a:xfrm>
            <a:off x="3798119" y="3690498"/>
            <a:ext cx="2948844" cy="1102155"/>
          </a:xfrm>
          <a:prstGeom prst="roundRect">
            <a:avLst/>
          </a:prstGeom>
          <a:solidFill>
            <a:srgbClr val="DC9B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bg2">
                    <a:lumMod val="10000"/>
                  </a:schemeClr>
                </a:solidFill>
              </a:rPr>
              <a:t>Cô đơn, </a:t>
            </a:r>
          </a:p>
          <a:p>
            <a:pPr algn="ctr"/>
            <a:r>
              <a:rPr lang="vi-VN" sz="2800" dirty="0" err="1">
                <a:solidFill>
                  <a:schemeClr val="bg2">
                    <a:lumMod val="10000"/>
                  </a:schemeClr>
                </a:solidFill>
              </a:rPr>
              <a:t>lẻ</a:t>
            </a:r>
            <a:r>
              <a:rPr lang="vi-VN" sz="28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vi-VN" sz="2800" dirty="0" err="1">
                <a:solidFill>
                  <a:schemeClr val="bg2">
                    <a:lumMod val="10000"/>
                  </a:schemeClr>
                </a:solidFill>
              </a:rPr>
              <a:t>bóng</a:t>
            </a:r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46FDEAA-7115-5E33-40B9-DE12372AF065}"/>
              </a:ext>
            </a:extLst>
          </p:cNvPr>
          <p:cNvSpPr/>
          <p:nvPr/>
        </p:nvSpPr>
        <p:spPr>
          <a:xfrm>
            <a:off x="8509281" y="3728323"/>
            <a:ext cx="3010223" cy="1049605"/>
          </a:xfrm>
          <a:prstGeom prst="roundRect">
            <a:avLst/>
          </a:prstGeom>
          <a:solidFill>
            <a:srgbClr val="CE8C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chemeClr val="tx1"/>
                </a:solidFill>
              </a:rPr>
              <a:t>Buồn</a:t>
            </a:r>
            <a:r>
              <a:rPr lang="vi-VN" sz="2800" dirty="0">
                <a:solidFill>
                  <a:schemeClr val="tx1"/>
                </a:solidFill>
              </a:rPr>
              <a:t> đau, </a:t>
            </a:r>
          </a:p>
          <a:p>
            <a:pPr algn="ctr"/>
            <a:r>
              <a:rPr lang="vi-VN" sz="2800" dirty="0" err="1">
                <a:solidFill>
                  <a:schemeClr val="tx1"/>
                </a:solidFill>
              </a:rPr>
              <a:t>Bẽ</a:t>
            </a:r>
            <a:r>
              <a:rPr lang="vi-VN" sz="2800" dirty="0">
                <a:solidFill>
                  <a:schemeClr val="tx1"/>
                </a:solidFill>
              </a:rPr>
              <a:t> </a:t>
            </a:r>
            <a:r>
              <a:rPr lang="vi-VN" sz="2800" dirty="0" err="1">
                <a:solidFill>
                  <a:schemeClr val="tx1"/>
                </a:solidFill>
              </a:rPr>
              <a:t>bàng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4C8923B-24B3-D62A-8925-43F3D47A8CA6}"/>
              </a:ext>
            </a:extLst>
          </p:cNvPr>
          <p:cNvSpPr/>
          <p:nvPr/>
        </p:nvSpPr>
        <p:spPr>
          <a:xfrm>
            <a:off x="3442713" y="1430538"/>
            <a:ext cx="3737593" cy="23925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0CE15D-3A3C-3877-18E5-759AB28BBEF7}"/>
              </a:ext>
            </a:extLst>
          </p:cNvPr>
          <p:cNvSpPr txBox="1"/>
          <p:nvPr/>
        </p:nvSpPr>
        <p:spPr>
          <a:xfrm>
            <a:off x="3588269" y="1552965"/>
            <a:ext cx="35401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dirty="0" err="1"/>
              <a:t>Thời</a:t>
            </a:r>
            <a:r>
              <a:rPr lang="vi-VN" sz="2000" dirty="0"/>
              <a:t> gian: </a:t>
            </a:r>
            <a:r>
              <a:rPr lang="vi-VN" sz="2000" i="1" dirty="0">
                <a:solidFill>
                  <a:srgbClr val="FF0000"/>
                </a:solidFill>
              </a:rPr>
              <a:t>Đêm khuya</a:t>
            </a:r>
            <a:r>
              <a:rPr lang="vi-VN" sz="2000" i="1" dirty="0"/>
              <a:t>, </a:t>
            </a:r>
            <a:r>
              <a:rPr lang="vi-VN" sz="2000" i="1" dirty="0" err="1">
                <a:solidFill>
                  <a:srgbClr val="FF0000"/>
                </a:solidFill>
              </a:rPr>
              <a:t>trống</a:t>
            </a:r>
            <a:r>
              <a:rPr lang="vi-VN" sz="2000" i="1" dirty="0">
                <a:solidFill>
                  <a:srgbClr val="FF0000"/>
                </a:solidFill>
              </a:rPr>
              <a:t> canh </a:t>
            </a:r>
            <a:r>
              <a:rPr lang="vi-VN" sz="2000" i="1" dirty="0" err="1">
                <a:solidFill>
                  <a:srgbClr val="FF0000"/>
                </a:solidFill>
              </a:rPr>
              <a:t>dồn</a:t>
            </a:r>
            <a:endParaRPr lang="vi-VN" sz="2000" i="1" dirty="0">
              <a:solidFill>
                <a:srgbClr val="FF0000"/>
              </a:solidFill>
            </a:endParaRPr>
          </a:p>
          <a:p>
            <a:pPr algn="just"/>
            <a:r>
              <a:rPr lang="vi-VN" sz="2000" i="1" dirty="0">
                <a:sym typeface="Wingdings" panose="05000000000000000000" pitchFamily="2" charset="2"/>
              </a:rPr>
              <a:t> </a:t>
            </a:r>
            <a:r>
              <a:rPr lang="vi-VN" sz="2000" dirty="0">
                <a:sym typeface="Wingdings" panose="05000000000000000000" pitchFamily="2" charset="2"/>
              </a:rPr>
              <a:t>yên </a:t>
            </a:r>
            <a:r>
              <a:rPr lang="vi-VN" sz="2000" dirty="0" err="1">
                <a:sym typeface="Wingdings" panose="05000000000000000000" pitchFamily="2" charset="2"/>
              </a:rPr>
              <a:t>tĩnh</a:t>
            </a:r>
            <a:r>
              <a:rPr lang="vi-VN" sz="2000" dirty="0">
                <a:sym typeface="Wingdings" panose="05000000000000000000" pitchFamily="2" charset="2"/>
              </a:rPr>
              <a:t>, hiu </a:t>
            </a:r>
            <a:r>
              <a:rPr lang="vi-VN" sz="2000" dirty="0" err="1">
                <a:sym typeface="Wingdings" panose="05000000000000000000" pitchFamily="2" charset="2"/>
              </a:rPr>
              <a:t>quạnh</a:t>
            </a:r>
            <a:endParaRPr lang="vi-VN" sz="2000" dirty="0">
              <a:sym typeface="Wingdings" panose="05000000000000000000" pitchFamily="2" charset="2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dirty="0"/>
              <a:t>Không gian: </a:t>
            </a:r>
            <a:r>
              <a:rPr lang="vi-VN" sz="2000" i="1" dirty="0" err="1">
                <a:solidFill>
                  <a:srgbClr val="FF0000"/>
                </a:solidFill>
              </a:rPr>
              <a:t>nước</a:t>
            </a:r>
            <a:r>
              <a:rPr lang="vi-VN" sz="2000" i="1" dirty="0">
                <a:solidFill>
                  <a:srgbClr val="FF0000"/>
                </a:solidFill>
              </a:rPr>
              <a:t> non, văng </a:t>
            </a:r>
            <a:r>
              <a:rPr lang="vi-VN" sz="2000" i="1" dirty="0" err="1">
                <a:solidFill>
                  <a:srgbClr val="FF0000"/>
                </a:solidFill>
              </a:rPr>
              <a:t>vẳng</a:t>
            </a:r>
            <a:endParaRPr lang="vi-VN" sz="2000" i="1" dirty="0">
              <a:solidFill>
                <a:srgbClr val="FF0000"/>
              </a:solidFill>
            </a:endParaRPr>
          </a:p>
          <a:p>
            <a:pPr algn="just"/>
            <a:r>
              <a:rPr lang="vi-VN" sz="2000" i="1" dirty="0">
                <a:sym typeface="Wingdings" panose="05000000000000000000" pitchFamily="2" charset="2"/>
              </a:rPr>
              <a:t> </a:t>
            </a:r>
            <a:r>
              <a:rPr lang="vi-VN" sz="2000" dirty="0">
                <a:sym typeface="Wingdings" panose="05000000000000000000" pitchFamily="2" charset="2"/>
              </a:rPr>
              <a:t>mênh mông, </a:t>
            </a:r>
            <a:r>
              <a:rPr lang="vi-VN" sz="2000" dirty="0" err="1">
                <a:sym typeface="Wingdings" panose="05000000000000000000" pitchFamily="2" charset="2"/>
              </a:rPr>
              <a:t>tĩnh</a:t>
            </a:r>
            <a:r>
              <a:rPr lang="vi-VN" sz="2000" dirty="0">
                <a:sym typeface="Wingdings" panose="05000000000000000000" pitchFamily="2" charset="2"/>
              </a:rPr>
              <a:t> </a:t>
            </a:r>
            <a:r>
              <a:rPr lang="vi-VN" sz="2000" dirty="0" err="1">
                <a:sym typeface="Wingdings" panose="05000000000000000000" pitchFamily="2" charset="2"/>
              </a:rPr>
              <a:t>vắng</a:t>
            </a:r>
            <a:endParaRPr lang="en-US" sz="200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1009260-C52B-3583-0DA5-F6720500980D}"/>
              </a:ext>
            </a:extLst>
          </p:cNvPr>
          <p:cNvSpPr/>
          <p:nvPr/>
        </p:nvSpPr>
        <p:spPr>
          <a:xfrm>
            <a:off x="7459639" y="1412417"/>
            <a:ext cx="4526142" cy="24107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636924-342C-6D1D-3379-70C64F3978E8}"/>
              </a:ext>
            </a:extLst>
          </p:cNvPr>
          <p:cNvSpPr txBox="1"/>
          <p:nvPr/>
        </p:nvSpPr>
        <p:spPr>
          <a:xfrm>
            <a:off x="7428134" y="1660995"/>
            <a:ext cx="1449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rgbClr val="FF0000"/>
                </a:solidFill>
              </a:rPr>
              <a:t>Trơ</a:t>
            </a:r>
            <a:r>
              <a:rPr lang="vi-VN" sz="2000" dirty="0"/>
              <a:t> 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A0AA1BC-EC5F-A74A-FDA2-FAB20A19EBF3}"/>
              </a:ext>
            </a:extLst>
          </p:cNvPr>
          <p:cNvSpPr/>
          <p:nvPr/>
        </p:nvSpPr>
        <p:spPr>
          <a:xfrm>
            <a:off x="4121403" y="4959742"/>
            <a:ext cx="7342285" cy="151397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 b="0" i="0" dirty="0">
                <a:solidFill>
                  <a:schemeClr val="tx1"/>
                </a:solidFill>
                <a:effectLst/>
                <a:latin typeface="OpenSans"/>
              </a:rPr>
              <a:t>Hai câu </a:t>
            </a:r>
            <a:r>
              <a:rPr lang="vi-VN" sz="2600" b="0" i="0" dirty="0" err="1">
                <a:solidFill>
                  <a:schemeClr val="tx1"/>
                </a:solidFill>
                <a:effectLst/>
                <a:latin typeface="OpenSans"/>
              </a:rPr>
              <a:t>đề</a:t>
            </a:r>
            <a:r>
              <a:rPr lang="vi-VN" sz="2600" b="0" i="0" dirty="0">
                <a:solidFill>
                  <a:schemeClr val="tx1"/>
                </a:solidFill>
                <a:effectLst/>
                <a:latin typeface="OpenSans"/>
              </a:rPr>
              <a:t> </a:t>
            </a:r>
            <a:r>
              <a:rPr lang="vi-VN" sz="2600" b="0" i="0" dirty="0" err="1">
                <a:solidFill>
                  <a:schemeClr val="tx1"/>
                </a:solidFill>
                <a:effectLst/>
                <a:latin typeface="OpenSans"/>
              </a:rPr>
              <a:t>đã</a:t>
            </a:r>
            <a:r>
              <a:rPr lang="vi-VN" sz="2600" b="0" i="0" dirty="0">
                <a:solidFill>
                  <a:schemeClr val="tx1"/>
                </a:solidFill>
                <a:effectLst/>
                <a:latin typeface="OpenSans"/>
              </a:rPr>
              <a:t> </a:t>
            </a:r>
            <a:r>
              <a:rPr lang="vi-VN" sz="2600" b="0" i="0" dirty="0" err="1">
                <a:solidFill>
                  <a:schemeClr val="tx1"/>
                </a:solidFill>
                <a:effectLst/>
                <a:latin typeface="OpenSans"/>
              </a:rPr>
              <a:t>diễn</a:t>
            </a:r>
            <a:r>
              <a:rPr lang="vi-VN" sz="2600" b="0" i="0" dirty="0">
                <a:solidFill>
                  <a:schemeClr val="tx1"/>
                </a:solidFill>
                <a:effectLst/>
                <a:latin typeface="OpenSans"/>
              </a:rPr>
              <a:t> </a:t>
            </a:r>
            <a:r>
              <a:rPr lang="vi-VN" sz="2600" b="0" i="0" dirty="0" err="1">
                <a:solidFill>
                  <a:schemeClr val="tx1"/>
                </a:solidFill>
                <a:effectLst/>
                <a:latin typeface="OpenSans"/>
              </a:rPr>
              <a:t>tả</a:t>
            </a:r>
            <a:r>
              <a:rPr lang="vi-VN" sz="2600" b="0" i="0" dirty="0">
                <a:solidFill>
                  <a:schemeClr val="tx1"/>
                </a:solidFill>
                <a:effectLst/>
                <a:latin typeface="OpenSans"/>
              </a:rPr>
              <a:t> sâu </a:t>
            </a:r>
            <a:r>
              <a:rPr lang="vi-VN" sz="2600" b="0" i="0" dirty="0" err="1">
                <a:solidFill>
                  <a:schemeClr val="tx1"/>
                </a:solidFill>
                <a:effectLst/>
                <a:latin typeface="OpenSans"/>
              </a:rPr>
              <a:t>sắc</a:t>
            </a:r>
            <a:r>
              <a:rPr lang="vi-VN" sz="2600" b="0" i="0" dirty="0">
                <a:solidFill>
                  <a:schemeClr val="tx1"/>
                </a:solidFill>
                <a:effectLst/>
                <a:latin typeface="OpenSans"/>
              </a:rPr>
              <a:t> </a:t>
            </a:r>
            <a:r>
              <a:rPr lang="vi-VN" sz="2600" b="1" i="1" dirty="0" err="1">
                <a:solidFill>
                  <a:schemeClr val="tx1"/>
                </a:solidFill>
                <a:effectLst/>
                <a:latin typeface="OpenSans"/>
              </a:rPr>
              <a:t>hoàn</a:t>
            </a:r>
            <a:r>
              <a:rPr lang="vi-VN" sz="2600" b="1" i="1" dirty="0">
                <a:solidFill>
                  <a:schemeClr val="tx1"/>
                </a:solidFill>
                <a:effectLst/>
                <a:latin typeface="OpenSans"/>
              </a:rPr>
              <a:t> </a:t>
            </a:r>
            <a:r>
              <a:rPr lang="vi-VN" sz="2600" b="1" i="1" dirty="0" err="1">
                <a:solidFill>
                  <a:schemeClr val="tx1"/>
                </a:solidFill>
                <a:effectLst/>
                <a:latin typeface="OpenSans"/>
              </a:rPr>
              <a:t>cảnh</a:t>
            </a:r>
            <a:r>
              <a:rPr lang="vi-VN" sz="2600" b="1" i="1" dirty="0">
                <a:solidFill>
                  <a:schemeClr val="tx1"/>
                </a:solidFill>
                <a:effectLst/>
                <a:latin typeface="OpenSans"/>
              </a:rPr>
              <a:t> cô đơn, </a:t>
            </a:r>
            <a:r>
              <a:rPr lang="vi-VN" sz="2600" b="1" i="1" dirty="0" err="1">
                <a:solidFill>
                  <a:schemeClr val="tx1"/>
                </a:solidFill>
                <a:latin typeface="OpenSans"/>
              </a:rPr>
              <a:t>lẻ</a:t>
            </a:r>
            <a:r>
              <a:rPr lang="vi-VN" sz="2600" b="1" i="1" dirty="0">
                <a:solidFill>
                  <a:schemeClr val="tx1"/>
                </a:solidFill>
                <a:latin typeface="OpenSans"/>
              </a:rPr>
              <a:t> loi và </a:t>
            </a:r>
            <a:r>
              <a:rPr lang="vi-VN" sz="2600" b="1" i="1" dirty="0">
                <a:solidFill>
                  <a:schemeClr val="tx1"/>
                </a:solidFill>
                <a:effectLst/>
                <a:latin typeface="OpenSans"/>
              </a:rPr>
              <a:t>tâm </a:t>
            </a:r>
            <a:r>
              <a:rPr lang="vi-VN" sz="2600" b="1" i="1" dirty="0" err="1">
                <a:solidFill>
                  <a:schemeClr val="tx1"/>
                </a:solidFill>
                <a:effectLst/>
                <a:latin typeface="OpenSans"/>
              </a:rPr>
              <a:t>trạng</a:t>
            </a:r>
            <a:r>
              <a:rPr lang="vi-VN" sz="2600" b="1" i="1" dirty="0">
                <a:solidFill>
                  <a:schemeClr val="tx1"/>
                </a:solidFill>
                <a:effectLst/>
                <a:latin typeface="OpenSans"/>
              </a:rPr>
              <a:t> </a:t>
            </a:r>
            <a:r>
              <a:rPr lang="vi-VN" sz="2600" b="1" i="1" dirty="0" err="1">
                <a:solidFill>
                  <a:schemeClr val="tx1"/>
                </a:solidFill>
                <a:effectLst/>
                <a:latin typeface="OpenSans"/>
              </a:rPr>
              <a:t>vừa</a:t>
            </a:r>
            <a:r>
              <a:rPr lang="vi-VN" sz="2600" b="1" i="1" dirty="0">
                <a:solidFill>
                  <a:schemeClr val="tx1"/>
                </a:solidFill>
                <a:effectLst/>
                <a:latin typeface="OpenSans"/>
              </a:rPr>
              <a:t> cay </a:t>
            </a:r>
            <a:r>
              <a:rPr lang="vi-VN" sz="2600" b="1" i="1" dirty="0" err="1">
                <a:solidFill>
                  <a:schemeClr val="tx1"/>
                </a:solidFill>
                <a:effectLst/>
                <a:latin typeface="OpenSans"/>
              </a:rPr>
              <a:t>đắng</a:t>
            </a:r>
            <a:r>
              <a:rPr lang="vi-VN" sz="2600" b="1" i="1" dirty="0">
                <a:solidFill>
                  <a:schemeClr val="tx1"/>
                </a:solidFill>
                <a:effectLst/>
                <a:latin typeface="OpenSans"/>
              </a:rPr>
              <a:t>, </a:t>
            </a:r>
            <a:r>
              <a:rPr lang="vi-VN" sz="2600" b="1" i="1" dirty="0" err="1">
                <a:solidFill>
                  <a:schemeClr val="tx1"/>
                </a:solidFill>
                <a:effectLst/>
                <a:latin typeface="OpenSans"/>
              </a:rPr>
              <a:t>xót</a:t>
            </a:r>
            <a:r>
              <a:rPr lang="vi-VN" sz="2600" b="1" i="1" dirty="0">
                <a:solidFill>
                  <a:schemeClr val="tx1"/>
                </a:solidFill>
                <a:effectLst/>
                <a:latin typeface="OpenSans"/>
              </a:rPr>
              <a:t> xa</a:t>
            </a:r>
            <a:r>
              <a:rPr lang="vi-VN" sz="2600" b="1" i="1" dirty="0">
                <a:solidFill>
                  <a:schemeClr val="tx1"/>
                </a:solidFill>
                <a:latin typeface="OpenSans"/>
              </a:rPr>
              <a:t> </a:t>
            </a:r>
            <a:r>
              <a:rPr lang="vi-VN" sz="2600" b="1" i="1" dirty="0" err="1">
                <a:solidFill>
                  <a:schemeClr val="tx1"/>
                </a:solidFill>
                <a:latin typeface="OpenSans"/>
              </a:rPr>
              <a:t>vừa</a:t>
            </a:r>
            <a:r>
              <a:rPr lang="vi-VN" sz="2600" b="1" i="1" dirty="0">
                <a:solidFill>
                  <a:schemeClr val="tx1"/>
                </a:solidFill>
                <a:latin typeface="OpenSans"/>
              </a:rPr>
              <a:t> </a:t>
            </a:r>
            <a:r>
              <a:rPr lang="vi-VN" sz="2600" b="1" i="1" dirty="0" err="1">
                <a:solidFill>
                  <a:schemeClr val="tx1"/>
                </a:solidFill>
                <a:latin typeface="OpenSans"/>
              </a:rPr>
              <a:t>thách</a:t>
            </a:r>
            <a:r>
              <a:rPr lang="vi-VN" sz="2600" b="1" i="1" dirty="0">
                <a:solidFill>
                  <a:schemeClr val="tx1"/>
                </a:solidFill>
                <a:latin typeface="OpenSans"/>
              </a:rPr>
              <a:t> </a:t>
            </a:r>
            <a:r>
              <a:rPr lang="vi-VN" sz="2600" b="1" i="1" dirty="0" err="1">
                <a:solidFill>
                  <a:schemeClr val="tx1"/>
                </a:solidFill>
                <a:latin typeface="OpenSans"/>
              </a:rPr>
              <a:t>thức</a:t>
            </a:r>
            <a:r>
              <a:rPr lang="vi-VN" sz="2600" b="1" i="1" dirty="0">
                <a:solidFill>
                  <a:schemeClr val="tx1"/>
                </a:solidFill>
                <a:latin typeface="OpenSans"/>
              </a:rPr>
              <a:t> </a:t>
            </a:r>
            <a:r>
              <a:rPr lang="vi-VN" sz="2600" b="1" i="1" dirty="0" err="1">
                <a:solidFill>
                  <a:schemeClr val="tx1"/>
                </a:solidFill>
                <a:latin typeface="OpenSans"/>
              </a:rPr>
              <a:t>cuộc</a:t>
            </a:r>
            <a:r>
              <a:rPr lang="vi-VN" sz="2600" b="1" i="1" dirty="0">
                <a:solidFill>
                  <a:schemeClr val="tx1"/>
                </a:solidFill>
                <a:latin typeface="OpenSans"/>
              </a:rPr>
              <a:t> </a:t>
            </a:r>
            <a:r>
              <a:rPr lang="vi-VN" sz="2600" b="1" i="1" dirty="0" err="1">
                <a:solidFill>
                  <a:schemeClr val="tx1"/>
                </a:solidFill>
                <a:latin typeface="OpenSans"/>
              </a:rPr>
              <a:t>đời</a:t>
            </a:r>
            <a:r>
              <a:rPr lang="vi-VN" sz="2600" b="1" i="1" dirty="0">
                <a:solidFill>
                  <a:schemeClr val="tx1"/>
                </a:solidFill>
                <a:latin typeface="OpenSans"/>
              </a:rPr>
              <a:t> </a:t>
            </a:r>
            <a:r>
              <a:rPr lang="vi-VN" sz="2600" dirty="0" err="1">
                <a:solidFill>
                  <a:schemeClr val="tx1"/>
                </a:solidFill>
                <a:effectLst/>
                <a:latin typeface="OpenSans"/>
              </a:rPr>
              <a:t>của</a:t>
            </a:r>
            <a:r>
              <a:rPr lang="vi-VN" sz="2600" dirty="0">
                <a:solidFill>
                  <a:schemeClr val="tx1"/>
                </a:solidFill>
                <a:effectLst/>
                <a:latin typeface="OpenSans"/>
              </a:rPr>
              <a:t> </a:t>
            </a:r>
            <a:r>
              <a:rPr lang="vi-VN" sz="2600" dirty="0" err="1">
                <a:solidFill>
                  <a:schemeClr val="tx1"/>
                </a:solidFill>
                <a:effectLst/>
                <a:latin typeface="OpenSans"/>
              </a:rPr>
              <a:t>chủ</a:t>
            </a:r>
            <a:r>
              <a:rPr lang="vi-VN" sz="2600" dirty="0">
                <a:solidFill>
                  <a:schemeClr val="tx1"/>
                </a:solidFill>
                <a:effectLst/>
                <a:latin typeface="OpenSans"/>
              </a:rPr>
              <a:t> </a:t>
            </a:r>
            <a:r>
              <a:rPr lang="vi-VN" sz="2600" dirty="0" err="1">
                <a:solidFill>
                  <a:schemeClr val="tx1"/>
                </a:solidFill>
                <a:effectLst/>
                <a:latin typeface="OpenSans"/>
              </a:rPr>
              <a:t>thể</a:t>
            </a:r>
            <a:r>
              <a:rPr lang="vi-VN" sz="2600" dirty="0">
                <a:solidFill>
                  <a:schemeClr val="tx1"/>
                </a:solidFill>
                <a:effectLst/>
                <a:latin typeface="OpenSans"/>
              </a:rPr>
              <a:t> </a:t>
            </a:r>
            <a:r>
              <a:rPr lang="vi-VN" sz="2600" dirty="0" err="1">
                <a:solidFill>
                  <a:schemeClr val="tx1"/>
                </a:solidFill>
                <a:effectLst/>
                <a:latin typeface="OpenSans"/>
              </a:rPr>
              <a:t>trữ</a:t>
            </a:r>
            <a:r>
              <a:rPr lang="vi-VN" sz="2600" dirty="0">
                <a:solidFill>
                  <a:schemeClr val="tx1"/>
                </a:solidFill>
                <a:effectLst/>
                <a:latin typeface="OpenSans"/>
              </a:rPr>
              <a:t> </a:t>
            </a:r>
            <a:r>
              <a:rPr lang="vi-VN" sz="2600" dirty="0" err="1">
                <a:solidFill>
                  <a:schemeClr val="tx1"/>
                </a:solidFill>
                <a:latin typeface="OpenSans"/>
              </a:rPr>
              <a:t>tình</a:t>
            </a:r>
            <a:r>
              <a:rPr lang="vi-VN" sz="2600" dirty="0">
                <a:solidFill>
                  <a:schemeClr val="tx1"/>
                </a:solidFill>
                <a:latin typeface="OpenSans"/>
              </a:rPr>
              <a:t>.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0F50B1E6-DE2B-FC60-06BA-25E4983AEC04}"/>
              </a:ext>
            </a:extLst>
          </p:cNvPr>
          <p:cNvSpPr/>
          <p:nvPr/>
        </p:nvSpPr>
        <p:spPr>
          <a:xfrm>
            <a:off x="7363288" y="4154525"/>
            <a:ext cx="186187" cy="661691"/>
          </a:xfrm>
          <a:prstGeom prst="downArrow">
            <a:avLst/>
          </a:prstGeom>
          <a:solidFill>
            <a:srgbClr val="A34C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ECC890-0513-DA6D-3D43-57B9A273DDDB}"/>
              </a:ext>
            </a:extLst>
          </p:cNvPr>
          <p:cNvSpPr txBox="1"/>
          <p:nvPr/>
        </p:nvSpPr>
        <p:spPr>
          <a:xfrm>
            <a:off x="7389454" y="2599527"/>
            <a:ext cx="1347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dirty="0" err="1">
                <a:solidFill>
                  <a:srgbClr val="FF0000"/>
                </a:solidFill>
              </a:rPr>
              <a:t>Cái</a:t>
            </a:r>
            <a:r>
              <a:rPr lang="vi-VN" sz="2000" dirty="0">
                <a:solidFill>
                  <a:srgbClr val="FF0000"/>
                </a:solidFill>
              </a:rPr>
              <a:t> </a:t>
            </a:r>
            <a:r>
              <a:rPr lang="vi-VN" sz="2000" dirty="0" err="1">
                <a:solidFill>
                  <a:srgbClr val="FF0000"/>
                </a:solidFill>
              </a:rPr>
              <a:t>hồng</a:t>
            </a:r>
            <a:r>
              <a:rPr lang="vi-VN" sz="2000" dirty="0">
                <a:solidFill>
                  <a:srgbClr val="FF0000"/>
                </a:solidFill>
              </a:rPr>
              <a:t> nhan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C10773D7-2ACC-9FC4-FBE9-DB1DA0C54023}"/>
              </a:ext>
            </a:extLst>
          </p:cNvPr>
          <p:cNvSpPr/>
          <p:nvPr/>
        </p:nvSpPr>
        <p:spPr>
          <a:xfrm>
            <a:off x="8336316" y="1507256"/>
            <a:ext cx="279132" cy="646371"/>
          </a:xfrm>
          <a:prstGeom prst="leftBrac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98370A-F4CB-F2D6-F0DF-04B6E56F3CF9}"/>
              </a:ext>
            </a:extLst>
          </p:cNvPr>
          <p:cNvSpPr txBox="1"/>
          <p:nvPr/>
        </p:nvSpPr>
        <p:spPr>
          <a:xfrm>
            <a:off x="8690938" y="1378412"/>
            <a:ext cx="2889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/>
              <a:t>Trơ </a:t>
            </a:r>
            <a:r>
              <a:rPr lang="vi-VN" sz="2000" dirty="0" err="1"/>
              <a:t>trọi</a:t>
            </a:r>
            <a:r>
              <a:rPr lang="vi-VN" sz="2000" dirty="0"/>
              <a:t>, cô </a:t>
            </a:r>
            <a:r>
              <a:rPr lang="vi-VN" sz="2000" dirty="0" err="1"/>
              <a:t>độc</a:t>
            </a:r>
            <a:r>
              <a:rPr lang="vi-VN" sz="200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FFBD94-5B2D-7218-2580-93D00B347014}"/>
              </a:ext>
            </a:extLst>
          </p:cNvPr>
          <p:cNvSpPr txBox="1"/>
          <p:nvPr/>
        </p:nvSpPr>
        <p:spPr>
          <a:xfrm>
            <a:off x="8615448" y="1887687"/>
            <a:ext cx="3354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/>
              <a:t>Trơ </a:t>
            </a:r>
            <a:r>
              <a:rPr lang="vi-VN" sz="2000" dirty="0" err="1"/>
              <a:t>lì</a:t>
            </a:r>
            <a:r>
              <a:rPr lang="vi-VN" sz="2000" dirty="0"/>
              <a:t>, chai </a:t>
            </a:r>
            <a:r>
              <a:rPr lang="vi-VN" sz="2000" dirty="0" err="1"/>
              <a:t>sạn</a:t>
            </a:r>
            <a:r>
              <a:rPr lang="vi-VN" sz="2000" dirty="0"/>
              <a:t>, </a:t>
            </a:r>
            <a:r>
              <a:rPr lang="vi-VN" sz="2000" dirty="0" err="1"/>
              <a:t>thách</a:t>
            </a:r>
            <a:r>
              <a:rPr lang="vi-VN" sz="2000" dirty="0"/>
              <a:t> </a:t>
            </a:r>
            <a:r>
              <a:rPr lang="vi-VN" sz="2000" dirty="0" err="1"/>
              <a:t>thức</a:t>
            </a:r>
            <a:r>
              <a:rPr lang="vi-VN" sz="2000" dirty="0"/>
              <a:t> </a:t>
            </a: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17AD611B-5340-64D9-D8C5-13B3182E305F}"/>
              </a:ext>
            </a:extLst>
          </p:cNvPr>
          <p:cNvSpPr/>
          <p:nvPr/>
        </p:nvSpPr>
        <p:spPr>
          <a:xfrm>
            <a:off x="8297931" y="2619786"/>
            <a:ext cx="279132" cy="646371"/>
          </a:xfrm>
          <a:prstGeom prst="leftBrace">
            <a:avLst/>
          </a:prstGeom>
          <a:noFill/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2548A0-493B-E943-65D5-980E6B3B8E87}"/>
              </a:ext>
            </a:extLst>
          </p:cNvPr>
          <p:cNvSpPr txBox="1"/>
          <p:nvPr/>
        </p:nvSpPr>
        <p:spPr>
          <a:xfrm>
            <a:off x="8493263" y="2363066"/>
            <a:ext cx="3588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 err="1"/>
              <a:t>Cái</a:t>
            </a:r>
            <a:r>
              <a:rPr lang="vi-VN" sz="2000" dirty="0"/>
              <a:t>: </a:t>
            </a:r>
            <a:r>
              <a:rPr lang="vi-VN" sz="2000" dirty="0" err="1"/>
              <a:t>nhỏ</a:t>
            </a:r>
            <a:r>
              <a:rPr lang="vi-VN" sz="2000" dirty="0"/>
              <a:t> </a:t>
            </a:r>
            <a:r>
              <a:rPr lang="vi-VN" sz="2000" dirty="0" err="1"/>
              <a:t>bé</a:t>
            </a:r>
            <a:r>
              <a:rPr lang="vi-VN" sz="2000" dirty="0"/>
              <a:t>, </a:t>
            </a:r>
            <a:r>
              <a:rPr lang="vi-VN" sz="2000" dirty="0" err="1"/>
              <a:t>rẻ</a:t>
            </a:r>
            <a:r>
              <a:rPr lang="vi-VN" sz="2000" dirty="0"/>
              <a:t> </a:t>
            </a:r>
            <a:r>
              <a:rPr lang="vi-VN" sz="2000" dirty="0" err="1"/>
              <a:t>rúng</a:t>
            </a:r>
            <a:r>
              <a:rPr lang="vi-VN" sz="2000" dirty="0"/>
              <a:t>, chua </a:t>
            </a:r>
            <a:r>
              <a:rPr lang="vi-VN" sz="2000" dirty="0" err="1"/>
              <a:t>xót</a:t>
            </a:r>
            <a:endParaRPr lang="vi-VN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40A812-032E-D022-FAF0-C697D2325B53}"/>
              </a:ext>
            </a:extLst>
          </p:cNvPr>
          <p:cNvSpPr txBox="1"/>
          <p:nvPr/>
        </p:nvSpPr>
        <p:spPr>
          <a:xfrm>
            <a:off x="8554498" y="2886523"/>
            <a:ext cx="3321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 err="1"/>
              <a:t>Đối</a:t>
            </a:r>
            <a:r>
              <a:rPr lang="vi-VN" sz="2000" dirty="0"/>
              <a:t> </a:t>
            </a:r>
            <a:r>
              <a:rPr lang="vi-VN" sz="2000" dirty="0" err="1"/>
              <a:t>lập</a:t>
            </a:r>
            <a:r>
              <a:rPr lang="vi-VN" sz="2000" dirty="0"/>
              <a:t>, </a:t>
            </a:r>
            <a:r>
              <a:rPr lang="vi-VN" sz="2000" dirty="0" err="1"/>
              <a:t>đảo</a:t>
            </a:r>
            <a:r>
              <a:rPr lang="vi-VN" sz="2000" dirty="0"/>
              <a:t> </a:t>
            </a:r>
            <a:r>
              <a:rPr lang="vi-VN" sz="2000" dirty="0" err="1"/>
              <a:t>cấu</a:t>
            </a:r>
            <a:r>
              <a:rPr lang="vi-VN" sz="2000" dirty="0"/>
              <a:t> </a:t>
            </a:r>
            <a:r>
              <a:rPr lang="vi-VN" sz="2000" dirty="0" err="1"/>
              <a:t>trúc</a:t>
            </a:r>
            <a:r>
              <a:rPr lang="vi-VN" sz="2000" dirty="0"/>
              <a:t>, </a:t>
            </a:r>
            <a:r>
              <a:rPr lang="vi-VN" sz="2000" dirty="0" err="1"/>
              <a:t>ngắt</a:t>
            </a:r>
            <a:r>
              <a:rPr lang="vi-VN" sz="2000" dirty="0"/>
              <a:t> </a:t>
            </a:r>
            <a:r>
              <a:rPr lang="vi-VN" sz="2000" dirty="0" err="1"/>
              <a:t>nhịp</a:t>
            </a:r>
            <a:r>
              <a:rPr lang="vi-VN" sz="2000" dirty="0"/>
              <a:t> </a:t>
            </a:r>
            <a:r>
              <a:rPr lang="vi-VN" sz="2000" dirty="0" err="1"/>
              <a:t>phá</a:t>
            </a:r>
            <a:r>
              <a:rPr lang="vi-VN" sz="2000" dirty="0"/>
              <a:t> </a:t>
            </a:r>
            <a:r>
              <a:rPr lang="vi-VN" sz="2000" dirty="0" err="1"/>
              <a:t>cách</a:t>
            </a:r>
            <a:r>
              <a:rPr lang="vi-VN" sz="2000" dirty="0"/>
              <a:t> 1/3/3</a:t>
            </a:r>
          </a:p>
        </p:txBody>
      </p:sp>
    </p:spTree>
    <p:extLst>
      <p:ext uri="{BB962C8B-B14F-4D97-AF65-F5344CB8AC3E}">
        <p14:creationId xmlns:p14="http://schemas.microsoft.com/office/powerpoint/2010/main" val="263550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7" grpId="0" animBg="1"/>
      <p:bldP spid="9" grpId="0" animBg="1"/>
      <p:bldP spid="16" grpId="0"/>
      <p:bldP spid="21" grpId="0"/>
      <p:bldP spid="23" grpId="0" animBg="1"/>
      <p:bldP spid="24" grpId="0" animBg="1"/>
      <p:bldP spid="6" grpId="0"/>
      <p:bldP spid="8" grpId="0" animBg="1"/>
      <p:bldP spid="11" grpId="0"/>
      <p:bldP spid="12" grpId="0"/>
      <p:bldP spid="13" grpId="0" animBg="1"/>
      <p:bldP spid="22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0440DF-F492-BB88-D38A-EE56D2E5CFEC}"/>
              </a:ext>
            </a:extLst>
          </p:cNvPr>
          <p:cNvSpPr/>
          <p:nvPr/>
        </p:nvSpPr>
        <p:spPr>
          <a:xfrm>
            <a:off x="0" y="0"/>
            <a:ext cx="12192000" cy="6959600"/>
          </a:xfrm>
          <a:prstGeom prst="rect">
            <a:avLst/>
          </a:prstGeom>
          <a:solidFill>
            <a:srgbClr val="DC9B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A2D5D3-BDAB-252B-60A9-B3A9C14A396D}"/>
              </a:ext>
            </a:extLst>
          </p:cNvPr>
          <p:cNvSpPr/>
          <p:nvPr/>
        </p:nvSpPr>
        <p:spPr>
          <a:xfrm>
            <a:off x="325120" y="223520"/>
            <a:ext cx="11541760" cy="6532880"/>
          </a:xfrm>
          <a:prstGeom prst="rect">
            <a:avLst/>
          </a:prstGeom>
          <a:solidFill>
            <a:srgbClr val="F8CB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本框 10">
            <a:extLst>
              <a:ext uri="{FF2B5EF4-FFF2-40B4-BE49-F238E27FC236}">
                <a16:creationId xmlns:a16="http://schemas.microsoft.com/office/drawing/2014/main" id="{69C5220D-4288-6B5F-B281-738C6EDB608A}"/>
              </a:ext>
            </a:extLst>
          </p:cNvPr>
          <p:cNvSpPr txBox="1"/>
          <p:nvPr/>
        </p:nvSpPr>
        <p:spPr>
          <a:xfrm>
            <a:off x="1651832" y="1057355"/>
            <a:ext cx="53687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0" b="1" dirty="0" err="1">
                <a:solidFill>
                  <a:srgbClr val="6A9B98"/>
                </a:solidFill>
                <a:ea typeface="字魂19号-行云飞白体" panose="00000500000000000000" pitchFamily="2" charset="-122"/>
              </a:rPr>
              <a:t>Khởi</a:t>
            </a:r>
            <a:r>
              <a:rPr lang="en-US" altLang="zh-CN" sz="12000" b="1" dirty="0">
                <a:solidFill>
                  <a:srgbClr val="6A9B98"/>
                </a:solidFill>
                <a:ea typeface="字魂19号-行云飞白体" panose="00000500000000000000" pitchFamily="2" charset="-122"/>
              </a:rPr>
              <a:t> </a:t>
            </a:r>
            <a:r>
              <a:rPr lang="en-US" altLang="zh-CN" sz="12000" b="1" dirty="0" err="1">
                <a:solidFill>
                  <a:srgbClr val="6A9B98"/>
                </a:solidFill>
                <a:ea typeface="字魂19号-行云飞白体" panose="00000500000000000000" pitchFamily="2" charset="-122"/>
              </a:rPr>
              <a:t>động</a:t>
            </a:r>
            <a:endParaRPr lang="zh-CN" altLang="en-US" sz="12000" b="1" dirty="0">
              <a:solidFill>
                <a:srgbClr val="6A9B98"/>
              </a:solidFill>
              <a:ea typeface="字魂19号-行云飞白体" panose="00000500000000000000" pitchFamily="2" charset="-122"/>
            </a:endParaRPr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149FF3FE-040D-5424-75B7-083FCD6E8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585896" y="2100432"/>
            <a:ext cx="5169224" cy="465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0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23E6DC4-AF86-448F-8875-0E6C569255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352173" y="-1"/>
            <a:ext cx="12192000" cy="685800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21CCD7A-844C-4904-A491-04A58D464B7C}"/>
              </a:ext>
            </a:extLst>
          </p:cNvPr>
          <p:cNvSpPr/>
          <p:nvPr/>
        </p:nvSpPr>
        <p:spPr>
          <a:xfrm>
            <a:off x="576011" y="303696"/>
            <a:ext cx="11744325" cy="64389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2C2D4CF7-449D-C0AD-F1D8-197D812E6F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" t="8334" r="3993" b="6785"/>
          <a:stretch/>
        </p:blipFill>
        <p:spPr bwMode="auto">
          <a:xfrm>
            <a:off x="0" y="-1213577"/>
            <a:ext cx="12477875" cy="658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3">
            <a:extLst>
              <a:ext uri="{FF2B5EF4-FFF2-40B4-BE49-F238E27FC236}">
                <a16:creationId xmlns:a16="http://schemas.microsoft.com/office/drawing/2014/main" id="{CB0B08D1-CCE3-0947-73F7-1C4417721168}"/>
              </a:ext>
            </a:extLst>
          </p:cNvPr>
          <p:cNvSpPr txBox="1"/>
          <p:nvPr/>
        </p:nvSpPr>
        <p:spPr>
          <a:xfrm>
            <a:off x="-66298" y="5365089"/>
            <a:ext cx="8701238" cy="1176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ko-KR" sz="5400" dirty="0">
                <a:solidFill>
                  <a:srgbClr val="A34C3E"/>
                </a:solidFill>
                <a:latin typeface="#9Slide03 SFU Futura_05" panose="00000800000000000000" pitchFamily="2" charset="0"/>
                <a:ea typeface="汉标康熙字典内府简" panose="020B0503020204020204" pitchFamily="34" charset="-122"/>
              </a:rPr>
              <a:t>2. HAI CÂU THỰC</a:t>
            </a:r>
            <a:endParaRPr lang="zh-CN" altLang="en-US" sz="5400" dirty="0">
              <a:solidFill>
                <a:srgbClr val="A34C3E"/>
              </a:solidFill>
              <a:latin typeface="#9Slide03 SFU Futura_05" panose="00000800000000000000" pitchFamily="2" charset="0"/>
              <a:ea typeface="汉标康熙字典内府简" panose="020B0503020204020204" pitchFamily="34" charset="-122"/>
            </a:endParaRPr>
          </a:p>
        </p:txBody>
      </p:sp>
      <p:sp>
        <p:nvSpPr>
          <p:cNvPr id="6" name="Google Shape;396;p17">
            <a:extLst>
              <a:ext uri="{FF2B5EF4-FFF2-40B4-BE49-F238E27FC236}">
                <a16:creationId xmlns:a16="http://schemas.microsoft.com/office/drawing/2014/main" id="{ECA4C74A-833D-F777-5B8F-49EF45AC81B3}"/>
              </a:ext>
            </a:extLst>
          </p:cNvPr>
          <p:cNvSpPr txBox="1"/>
          <p:nvPr/>
        </p:nvSpPr>
        <p:spPr>
          <a:xfrm>
            <a:off x="5344084" y="3523146"/>
            <a:ext cx="671430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Chén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rượu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hương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đưa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say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lại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tỉnh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Vầng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trăng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bóng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xế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khuyết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chưa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tròn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”</a:t>
            </a:r>
            <a:endParaRPr kumimoji="0" sz="3200" b="1" i="1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916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C3B3A45-A025-4C6F-9D08-ADCDEF1A25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4BBE5C66-B401-41C2-82C2-6B089F8642F2}"/>
              </a:ext>
            </a:extLst>
          </p:cNvPr>
          <p:cNvSpPr/>
          <p:nvPr/>
        </p:nvSpPr>
        <p:spPr>
          <a:xfrm>
            <a:off x="223837" y="127544"/>
            <a:ext cx="11744325" cy="64389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BA740824-A375-4DCF-A839-4E38380DE3D9}"/>
              </a:ext>
            </a:extLst>
          </p:cNvPr>
          <p:cNvSpPr/>
          <p:nvPr/>
        </p:nvSpPr>
        <p:spPr>
          <a:xfrm>
            <a:off x="877006" y="1169788"/>
            <a:ext cx="1766255" cy="1362426"/>
          </a:xfrm>
          <a:prstGeom prst="round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dirty="0">
                <a:solidFill>
                  <a:schemeClr val="tx1"/>
                </a:solidFill>
              </a:rPr>
              <a:t>Ý </a:t>
            </a:r>
            <a:r>
              <a:rPr lang="vi-VN" altLang="zh-CN" dirty="0" err="1">
                <a:solidFill>
                  <a:schemeClr val="tx1"/>
                </a:solidFill>
              </a:rPr>
              <a:t>kiến</a:t>
            </a:r>
            <a:endParaRPr lang="vi-VN" altLang="zh-CN" dirty="0">
              <a:solidFill>
                <a:schemeClr val="tx1"/>
              </a:solidFill>
            </a:endParaRPr>
          </a:p>
          <a:p>
            <a:pPr algn="ctr"/>
            <a:r>
              <a:rPr lang="vi-VN" altLang="zh-CN" dirty="0" err="1">
                <a:solidFill>
                  <a:schemeClr val="tx1"/>
                </a:solidFill>
              </a:rPr>
              <a:t>cá</a:t>
            </a:r>
            <a:r>
              <a:rPr lang="vi-VN" altLang="zh-CN" dirty="0">
                <a:solidFill>
                  <a:schemeClr val="tx1"/>
                </a:solidFill>
              </a:rPr>
              <a:t> nhân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05311251-E063-4B52-A4DD-BA7D056132C5}"/>
              </a:ext>
            </a:extLst>
          </p:cNvPr>
          <p:cNvSpPr/>
          <p:nvPr/>
        </p:nvSpPr>
        <p:spPr>
          <a:xfrm>
            <a:off x="472381" y="2274325"/>
            <a:ext cx="2170880" cy="2170880"/>
          </a:xfrm>
          <a:prstGeom prst="roundRect">
            <a:avLst/>
          </a:prstGeom>
          <a:solidFill>
            <a:srgbClr val="92D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dirty="0">
                <a:solidFill>
                  <a:srgbClr val="002060"/>
                </a:solidFill>
              </a:rPr>
              <a:t>Ý </a:t>
            </a:r>
            <a:r>
              <a:rPr lang="vi-VN" altLang="zh-CN" dirty="0" err="1">
                <a:solidFill>
                  <a:srgbClr val="002060"/>
                </a:solidFill>
              </a:rPr>
              <a:t>kiến</a:t>
            </a:r>
            <a:r>
              <a:rPr lang="vi-VN" altLang="zh-CN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vi-VN" altLang="zh-CN" sz="3200" dirty="0">
                <a:solidFill>
                  <a:srgbClr val="002060"/>
                </a:solidFill>
              </a:rPr>
              <a:t>chung</a:t>
            </a:r>
            <a:endParaRPr lang="zh-CN" altLang="en-US" sz="3200" dirty="0">
              <a:solidFill>
                <a:srgbClr val="002060"/>
              </a:solidFill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C64629E3-4049-4B31-A05C-09A0D78F8251}"/>
              </a:ext>
            </a:extLst>
          </p:cNvPr>
          <p:cNvSpPr/>
          <p:nvPr/>
        </p:nvSpPr>
        <p:spPr>
          <a:xfrm>
            <a:off x="1857481" y="4094941"/>
            <a:ext cx="1593271" cy="1593271"/>
          </a:xfrm>
          <a:prstGeom prst="roundRect">
            <a:avLst/>
          </a:prstGeom>
          <a:solidFill>
            <a:schemeClr val="accent1">
              <a:lumMod val="60000"/>
              <a:lumOff val="40000"/>
              <a:alpha val="80000"/>
            </a:schemeClr>
          </a:solidFill>
          <a:ln>
            <a:solidFill>
              <a:srgbClr val="CE8C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dirty="0">
                <a:solidFill>
                  <a:schemeClr val="tx1"/>
                </a:solidFill>
              </a:rPr>
              <a:t>Ý </a:t>
            </a:r>
            <a:r>
              <a:rPr lang="vi-VN" altLang="zh-CN" dirty="0" err="1">
                <a:solidFill>
                  <a:schemeClr val="tx1"/>
                </a:solidFill>
              </a:rPr>
              <a:t>kiến</a:t>
            </a:r>
            <a:endParaRPr lang="vi-VN" altLang="zh-CN" dirty="0">
              <a:solidFill>
                <a:schemeClr val="tx1"/>
              </a:solidFill>
            </a:endParaRPr>
          </a:p>
          <a:p>
            <a:pPr algn="ctr"/>
            <a:r>
              <a:rPr lang="vi-VN" altLang="zh-CN" dirty="0" err="1">
                <a:solidFill>
                  <a:schemeClr val="tx1"/>
                </a:solidFill>
              </a:rPr>
              <a:t>cá</a:t>
            </a:r>
            <a:r>
              <a:rPr lang="vi-VN" altLang="zh-CN" dirty="0">
                <a:solidFill>
                  <a:schemeClr val="tx1"/>
                </a:solidFill>
              </a:rPr>
              <a:t> nhân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A3D69AD-2C55-49A8-9129-8F9A9D3095C5}"/>
              </a:ext>
            </a:extLst>
          </p:cNvPr>
          <p:cNvSpPr txBox="1"/>
          <p:nvPr/>
        </p:nvSpPr>
        <p:spPr>
          <a:xfrm>
            <a:off x="2187363" y="291556"/>
            <a:ext cx="43999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altLang="ko-KR" sz="4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汉标康熙字典内府简" panose="020B0503020204020204" pitchFamily="34" charset="-122"/>
                <a:cs typeface="Calibri" panose="020F0502020204030204" pitchFamily="34" charset="0"/>
              </a:rPr>
              <a:t>HOẠT ĐỘNG NHÓM</a:t>
            </a:r>
            <a:endParaRPr lang="zh-CN" altLang="en-US" sz="40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汉标康熙字典内府简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D0CB8E3-0AB2-4E77-B8EF-7AB18BD7481F}"/>
              </a:ext>
            </a:extLst>
          </p:cNvPr>
          <p:cNvSpPr txBox="1"/>
          <p:nvPr/>
        </p:nvSpPr>
        <p:spPr>
          <a:xfrm>
            <a:off x="3450752" y="1312510"/>
            <a:ext cx="803407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buClr>
                <a:srgbClr val="262626"/>
              </a:buClr>
              <a:buSzPts val="2400"/>
              <a:buFont typeface="Wingdings" panose="05000000000000000000" pitchFamily="2" charset="2"/>
              <a:buChar char="Ø"/>
              <a:defRPr/>
            </a:pPr>
            <a:r>
              <a:rPr lang="vi-VN" sz="2800" b="1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Việc</a:t>
            </a:r>
            <a:r>
              <a:rPr lang="vi-VN" sz="2800" b="1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1: </a:t>
            </a:r>
            <a:r>
              <a:rPr lang="vi-VN" sz="2800" b="1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Nhóm</a:t>
            </a:r>
            <a:r>
              <a:rPr lang="vi-VN" sz="2800" b="1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800" b="1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thảo</a:t>
            </a:r>
            <a:r>
              <a:rPr lang="vi-VN" sz="2800" b="1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800" b="1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luận</a:t>
            </a:r>
            <a:r>
              <a:rPr lang="vi-VN" sz="2800" b="1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và ghi </a:t>
            </a:r>
            <a:r>
              <a:rPr lang="vi-VN" sz="2800" b="1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kết</a:t>
            </a:r>
            <a:r>
              <a:rPr lang="vi-VN" sz="2800" b="1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800" b="1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quả</a:t>
            </a:r>
            <a:r>
              <a:rPr lang="vi-VN" sz="2800" b="1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lên </a:t>
            </a:r>
            <a:r>
              <a:rPr lang="vi-VN" sz="2800" b="1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phiếu</a:t>
            </a:r>
            <a:r>
              <a:rPr lang="vi-VN" sz="2800" b="1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800" b="1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học</a:t>
            </a:r>
            <a:r>
              <a:rPr lang="vi-VN" sz="2800" b="1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800" b="1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tập</a:t>
            </a:r>
            <a:r>
              <a:rPr lang="vi-VN" sz="2800" b="1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800" b="1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nhóm</a:t>
            </a:r>
            <a:endParaRPr lang="vi-VN" sz="2800" b="1" kern="0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57200" algn="just">
              <a:buClr>
                <a:srgbClr val="262626"/>
              </a:buClr>
              <a:buSzPts val="2400"/>
              <a:buFont typeface="Wingdings" panose="05000000000000000000" pitchFamily="2" charset="2"/>
              <a:buChar char="Ø"/>
              <a:defRPr/>
            </a:pPr>
            <a:r>
              <a:rPr lang="vi-VN" sz="2800" b="1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Việc</a:t>
            </a:r>
            <a:r>
              <a:rPr lang="vi-VN" sz="28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2: </a:t>
            </a:r>
            <a:r>
              <a:rPr lang="vi-VN" sz="28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Treo </a:t>
            </a:r>
            <a:r>
              <a:rPr lang="vi-VN" sz="2800" b="1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kết</a:t>
            </a:r>
            <a:r>
              <a:rPr lang="vi-VN" sz="28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800" b="1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quả</a:t>
            </a:r>
            <a:r>
              <a:rPr lang="vi-VN" sz="28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lên </a:t>
            </a:r>
            <a:r>
              <a:rPr lang="vi-VN" sz="2800" b="1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bảng</a:t>
            </a:r>
            <a:endParaRPr lang="vi-VN" sz="2800" b="1" kern="0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indent="-457200" algn="just">
              <a:buClr>
                <a:srgbClr val="262626"/>
              </a:buClr>
              <a:buSzPts val="2400"/>
              <a:buFont typeface="Wingdings" panose="05000000000000000000" pitchFamily="2" charset="2"/>
              <a:buChar char="Ø"/>
              <a:defRPr/>
            </a:pPr>
            <a:r>
              <a:rPr lang="vi-VN" sz="2800" b="1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Việc</a:t>
            </a:r>
            <a:r>
              <a:rPr lang="vi-VN" sz="2800" b="1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3: </a:t>
            </a:r>
            <a:r>
              <a:rPr lang="vi-VN" sz="2800" b="1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Tương </a:t>
            </a:r>
            <a:r>
              <a:rPr lang="vi-VN" sz="2800" b="1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tác</a:t>
            </a:r>
            <a:r>
              <a:rPr lang="vi-VN" sz="2800" b="1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vi-VN" sz="2800" b="1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phản</a:t>
            </a:r>
            <a:r>
              <a:rPr lang="vi-VN" sz="2800" b="1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800" b="1" kern="0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biện</a:t>
            </a:r>
            <a:endParaRPr lang="en-US" sz="2800" b="1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indent="-457200" algn="just">
              <a:buClr>
                <a:srgbClr val="262626"/>
              </a:buClr>
              <a:buSzPts val="2400"/>
              <a:buFont typeface="Wingdings" panose="05000000000000000000" pitchFamily="2" charset="2"/>
              <a:buChar char="Ø"/>
              <a:defRPr/>
            </a:pPr>
            <a:r>
              <a:rPr lang="vi-VN" sz="2800" b="1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Việc</a:t>
            </a:r>
            <a:r>
              <a:rPr lang="vi-VN" sz="28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4:</a:t>
            </a:r>
            <a:r>
              <a:rPr lang="vi-VN" sz="28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800" b="1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Nộp</a:t>
            </a:r>
            <a:r>
              <a:rPr lang="vi-VN" sz="28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800" b="1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phiếu</a:t>
            </a:r>
            <a:r>
              <a:rPr lang="vi-VN" sz="28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800" b="1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học</a:t>
            </a:r>
            <a:r>
              <a:rPr lang="vi-VN" sz="28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800" b="1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tập</a:t>
            </a:r>
            <a:r>
              <a:rPr lang="vi-VN" sz="2800" b="1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800" b="1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nhóm</a:t>
            </a:r>
            <a:endParaRPr lang="vi-VN" sz="2800" b="1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buClr>
                <a:srgbClr val="262626"/>
              </a:buClr>
              <a:buSzPts val="2400"/>
              <a:defRPr/>
            </a:pPr>
            <a:r>
              <a:rPr lang="vi-VN" sz="2800" b="1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Thời</a:t>
            </a:r>
            <a:r>
              <a:rPr lang="vi-VN" sz="28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gian: 10 </a:t>
            </a:r>
            <a:r>
              <a:rPr lang="vi-VN" sz="2800" b="1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phút</a:t>
            </a:r>
            <a:endParaRPr lang="en-US" sz="28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D6A7D562-E6D4-D5F2-2294-CF5538E2E3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57490" y="3629899"/>
            <a:ext cx="6159216" cy="3228101"/>
          </a:xfrm>
          <a:prstGeom prst="rect">
            <a:avLst/>
          </a:prstGeom>
        </p:spPr>
      </p:pic>
      <p:sp>
        <p:nvSpPr>
          <p:cNvPr id="5" name="矩形: 圆角 12">
            <a:extLst>
              <a:ext uri="{FF2B5EF4-FFF2-40B4-BE49-F238E27FC236}">
                <a16:creationId xmlns:a16="http://schemas.microsoft.com/office/drawing/2014/main" id="{F80AE754-553C-3807-D680-DD7F4CA7F1EA}"/>
              </a:ext>
            </a:extLst>
          </p:cNvPr>
          <p:cNvSpPr/>
          <p:nvPr/>
        </p:nvSpPr>
        <p:spPr>
          <a:xfrm>
            <a:off x="-291205" y="3704008"/>
            <a:ext cx="1593271" cy="1593271"/>
          </a:xfrm>
          <a:prstGeom prst="roundRect">
            <a:avLst/>
          </a:prstGeom>
          <a:solidFill>
            <a:srgbClr val="A34C3E">
              <a:alpha val="80000"/>
            </a:srgbClr>
          </a:solidFill>
          <a:ln>
            <a:solidFill>
              <a:srgbClr val="CE8C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dirty="0">
                <a:solidFill>
                  <a:schemeClr val="tx1"/>
                </a:solidFill>
              </a:rPr>
              <a:t>Ý </a:t>
            </a:r>
            <a:r>
              <a:rPr lang="vi-VN" altLang="zh-CN" dirty="0" err="1">
                <a:solidFill>
                  <a:schemeClr val="tx1"/>
                </a:solidFill>
              </a:rPr>
              <a:t>kiến</a:t>
            </a:r>
            <a:endParaRPr lang="vi-VN" altLang="zh-CN" dirty="0">
              <a:solidFill>
                <a:schemeClr val="tx1"/>
              </a:solidFill>
            </a:endParaRPr>
          </a:p>
          <a:p>
            <a:pPr algn="ctr"/>
            <a:r>
              <a:rPr lang="vi-VN" altLang="zh-CN" dirty="0" err="1">
                <a:solidFill>
                  <a:schemeClr val="tx1"/>
                </a:solidFill>
              </a:rPr>
              <a:t>cá</a:t>
            </a:r>
            <a:r>
              <a:rPr lang="vi-VN" altLang="zh-CN" dirty="0">
                <a:solidFill>
                  <a:schemeClr val="tx1"/>
                </a:solidFill>
              </a:rPr>
              <a:t> nhân</a:t>
            </a:r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8134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4320198-6B2D-37E1-02CF-46579EF408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8217056"/>
              </p:ext>
            </p:extLst>
          </p:nvPr>
        </p:nvGraphicFramePr>
        <p:xfrm>
          <a:off x="57748" y="-57750"/>
          <a:ext cx="12079707" cy="69210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37048">
                  <a:extLst>
                    <a:ext uri="{9D8B030D-6E8A-4147-A177-3AD203B41FA5}">
                      <a16:colId xmlns:a16="http://schemas.microsoft.com/office/drawing/2014/main" val="257337869"/>
                    </a:ext>
                  </a:extLst>
                </a:gridCol>
                <a:gridCol w="3326138">
                  <a:extLst>
                    <a:ext uri="{9D8B030D-6E8A-4147-A177-3AD203B41FA5}">
                      <a16:colId xmlns:a16="http://schemas.microsoft.com/office/drawing/2014/main" val="3648678096"/>
                    </a:ext>
                  </a:extLst>
                </a:gridCol>
                <a:gridCol w="3580079">
                  <a:extLst>
                    <a:ext uri="{9D8B030D-6E8A-4147-A177-3AD203B41FA5}">
                      <a16:colId xmlns:a16="http://schemas.microsoft.com/office/drawing/2014/main" val="2308990659"/>
                    </a:ext>
                  </a:extLst>
                </a:gridCol>
                <a:gridCol w="4036442">
                  <a:extLst>
                    <a:ext uri="{9D8B030D-6E8A-4147-A177-3AD203B41FA5}">
                      <a16:colId xmlns:a16="http://schemas.microsoft.com/office/drawing/2014/main" val="648032360"/>
                    </a:ext>
                  </a:extLst>
                </a:gridCol>
              </a:tblGrid>
              <a:tr h="81049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vi-VN" sz="1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TIÊU CHÍ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8447" marR="18447" marT="0" marB="0">
                    <a:solidFill>
                      <a:srgbClr val="FCD6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vi-VN" sz="1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CẦN CỐ GẮNG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(0 – 4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8447" marR="18447" marT="0" marB="0">
                    <a:solidFill>
                      <a:srgbClr val="FCD6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vi-VN" sz="1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ĐÃ LÀM TỐT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(5 – 7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8447" marR="18447" marT="0" marB="0">
                    <a:solidFill>
                      <a:srgbClr val="FCD6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vi-VN" sz="1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RẤT XUẤT SẮC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(8 – 10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8447" marR="18447" marT="0" marB="0">
                    <a:solidFill>
                      <a:srgbClr val="FCD6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4471125"/>
                  </a:ext>
                </a:extLst>
              </a:tr>
              <a:tr h="15114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thức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(2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8447" marR="18447" marT="0" marB="0" anchor="ctr">
                    <a:solidFill>
                      <a:srgbClr val="FCD6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Bài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còn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sơ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sài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trình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bày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cẩu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thả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Sai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lỗi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chính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tả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8447" marR="18447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Bài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tương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đối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đẩy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đủ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chỉn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chu </a:t>
                      </a:r>
                    </a:p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Trình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bày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cẩn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thận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Không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lỗi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chính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tả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8447" marR="18447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Bài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tương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đối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đẩy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đủ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chỉn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chu </a:t>
                      </a:r>
                    </a:p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Trình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bày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cẩn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thận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Không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lỗi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chính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tả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sự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sáng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tạo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447" marR="18447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32421"/>
                  </a:ext>
                </a:extLst>
              </a:tr>
              <a:tr h="228138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Nội dung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(6 điểm)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8447" marR="18447" marT="0" marB="0" anchor="ctr">
                    <a:solidFill>
                      <a:srgbClr val="FCD6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1 - 3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Chưa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trả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lơi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đúng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hỏi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trọng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tâm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Không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trả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lời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đủ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hết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các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hỏi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gợi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dẫn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Nội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dung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sơ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sài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mới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dừng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lại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ở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mức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biết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và nhận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diện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8447" marR="18447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– 5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Trả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lời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tương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đối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đầy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đủ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các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hỏi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gợi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dẫn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Trả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lời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đúng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trọng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tâm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ít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nhất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 – 2 ý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mở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rộng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nâng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cao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8447" marR="18447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Trả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lời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tương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đối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đầy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đủ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các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hỏi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gợi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dẫn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Trả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lời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đúng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trọng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tâm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nhiều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hơn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 ý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mở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rộng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nâng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cao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sự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sáng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tạo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8447" marR="18447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210024"/>
                  </a:ext>
                </a:extLst>
              </a:tr>
              <a:tr h="171103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Hiệu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quả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(2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8447" marR="18447" marT="0" marB="0" anchor="ctr">
                    <a:solidFill>
                      <a:srgbClr val="FCD6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Các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thành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viên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chưa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gắn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kết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chặt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chẽ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Vẫn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còn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trên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thành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viên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không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tham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gia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hoạt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8447" marR="18447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Hoạt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tương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đối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gắn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kết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tranh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luận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nhưng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vẫn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đến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thông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nhát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Vẫn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còn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thành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viên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không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tham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gia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hoạt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8447" marR="18447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Hoạt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gắn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kết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sự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đồng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thuận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và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nhiều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ý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tưởng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khác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biệt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sáng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tạo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285750" indent="-28575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Toàn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thành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viên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đều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tham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gia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hoạt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endParaRPr lang="en-US" sz="1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8447" marR="18447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912802"/>
                  </a:ext>
                </a:extLst>
              </a:tr>
              <a:tr h="28397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 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8447" marR="18447" marT="0" marB="0">
                    <a:solidFill>
                      <a:srgbClr val="FCD6C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8447" marR="18447" marT="0" marB="0">
                    <a:solidFill>
                      <a:srgbClr val="FCD6C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8447" marR="18447" marT="0" marB="0">
                    <a:solidFill>
                      <a:srgbClr val="FCD6C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8447" marR="18447" marT="0" marB="0">
                    <a:solidFill>
                      <a:srgbClr val="FCD6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940265"/>
                  </a:ext>
                </a:extLst>
              </a:tr>
              <a:tr h="28397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TỔNG 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8447" marR="18447" marT="0" marB="0">
                    <a:solidFill>
                      <a:srgbClr val="FCD6C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Calibri" panose="020F0502020204030204" pitchFamily="34" charset="0"/>
                      </a:endParaRPr>
                    </a:p>
                  </a:txBody>
                  <a:tcPr marL="18447" marR="18447" marT="0" marB="0">
                    <a:solidFill>
                      <a:srgbClr val="FCD6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30185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75177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9B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395;p17">
            <a:extLst>
              <a:ext uri="{FF2B5EF4-FFF2-40B4-BE49-F238E27FC236}">
                <a16:creationId xmlns:a16="http://schemas.microsoft.com/office/drawing/2014/main" id="{273630E5-753C-9438-169C-8F77FE2B2280}"/>
              </a:ext>
            </a:extLst>
          </p:cNvPr>
          <p:cNvSpPr txBox="1"/>
          <p:nvPr/>
        </p:nvSpPr>
        <p:spPr>
          <a:xfrm>
            <a:off x="137209" y="67934"/>
            <a:ext cx="356103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II. ĐỌC HIỂU VĂN BẢN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2. HAI CÂU THỰC: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DF88A2-2F0B-CFEA-B617-6FBCFF826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09" y="1007042"/>
            <a:ext cx="5085031" cy="56985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D1D29F-1048-41B7-FAFD-AD89ABD930E6}"/>
              </a:ext>
            </a:extLst>
          </p:cNvPr>
          <p:cNvSpPr txBox="1"/>
          <p:nvPr/>
        </p:nvSpPr>
        <p:spPr>
          <a:xfrm>
            <a:off x="5648960" y="243512"/>
            <a:ext cx="6096000" cy="6370975"/>
          </a:xfrm>
          <a:prstGeom prst="rect">
            <a:avLst/>
          </a:prstGeom>
          <a:solidFill>
            <a:srgbClr val="FCD6CF"/>
          </a:solidFill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chemeClr val="accent1"/>
                </a:solidFill>
              </a:rPr>
              <a:t>PHIẾU HỌC TẬP 2</a:t>
            </a:r>
          </a:p>
          <a:p>
            <a:pPr algn="just"/>
            <a:r>
              <a:rPr lang="vi-VN" sz="2400" b="1" dirty="0" err="1"/>
              <a:t>Đọc</a:t>
            </a:r>
            <a:r>
              <a:rPr lang="vi-VN" sz="2400" b="1" dirty="0"/>
              <a:t> hai câu </a:t>
            </a:r>
            <a:r>
              <a:rPr lang="vi-VN" sz="2400" b="1" dirty="0" err="1"/>
              <a:t>thực</a:t>
            </a:r>
            <a:r>
              <a:rPr lang="vi-VN" sz="2400" b="1" dirty="0"/>
              <a:t> và </a:t>
            </a:r>
            <a:r>
              <a:rPr lang="vi-VN" sz="2400" b="1" dirty="0" err="1"/>
              <a:t>trả</a:t>
            </a:r>
            <a:r>
              <a:rPr lang="vi-VN" sz="2400" b="1" dirty="0"/>
              <a:t> </a:t>
            </a:r>
            <a:r>
              <a:rPr lang="vi-VN" sz="2400" b="1" dirty="0" err="1"/>
              <a:t>lời</a:t>
            </a:r>
            <a:r>
              <a:rPr lang="vi-VN" sz="2400" b="1" dirty="0"/>
              <a:t> câu </a:t>
            </a:r>
            <a:r>
              <a:rPr lang="vi-VN" sz="2400" b="1" dirty="0" err="1"/>
              <a:t>hỏi</a:t>
            </a:r>
            <a:r>
              <a:rPr lang="vi-VN" sz="2400" b="1" dirty="0"/>
              <a:t> bên </a:t>
            </a:r>
            <a:r>
              <a:rPr lang="vi-VN" sz="2400" b="1" dirty="0" err="1"/>
              <a:t>dưới</a:t>
            </a:r>
            <a:r>
              <a:rPr lang="vi-VN" sz="2400" b="1" dirty="0"/>
              <a:t>:</a:t>
            </a:r>
          </a:p>
          <a:p>
            <a:pPr algn="just"/>
            <a:r>
              <a:rPr lang="vi-VN" sz="2400" b="0" i="1" u="none" strike="noStrike" dirty="0">
                <a:solidFill>
                  <a:srgbClr val="008037"/>
                </a:solidFill>
                <a:effectLst/>
                <a:latin typeface="YADWjoIs6hY 0"/>
              </a:rPr>
              <a:t>"</a:t>
            </a:r>
            <a:r>
              <a:rPr lang="vi-VN" sz="2400" b="0" i="1" u="none" strike="noStrike" dirty="0" err="1">
                <a:solidFill>
                  <a:srgbClr val="008037"/>
                </a:solidFill>
                <a:effectLst/>
                <a:latin typeface="YADWjoIs6hY 0"/>
              </a:rPr>
              <a:t>Chén</a:t>
            </a:r>
            <a:r>
              <a:rPr lang="vi-VN" sz="2400" b="0" i="1" u="none" strike="noStrike" dirty="0">
                <a:solidFill>
                  <a:srgbClr val="008037"/>
                </a:solidFill>
                <a:effectLst/>
                <a:latin typeface="YADWjoIs6hY 0"/>
              </a:rPr>
              <a:t> </a:t>
            </a:r>
            <a:r>
              <a:rPr lang="vi-VN" sz="2400" b="0" i="1" u="none" strike="noStrike" dirty="0" err="1">
                <a:solidFill>
                  <a:srgbClr val="008037"/>
                </a:solidFill>
                <a:effectLst/>
                <a:latin typeface="YADWjoIs6hY 0"/>
              </a:rPr>
              <a:t>rượu</a:t>
            </a:r>
            <a:r>
              <a:rPr lang="vi-VN" sz="2400" b="0" i="1" u="none" strike="noStrike" dirty="0">
                <a:solidFill>
                  <a:srgbClr val="008037"/>
                </a:solidFill>
                <a:effectLst/>
                <a:latin typeface="YADWjoIs6hY 0"/>
              </a:rPr>
              <a:t> hương đưa say </a:t>
            </a:r>
            <a:r>
              <a:rPr lang="vi-VN" sz="2400" b="0" i="1" u="none" strike="noStrike" dirty="0" err="1">
                <a:solidFill>
                  <a:srgbClr val="008037"/>
                </a:solidFill>
                <a:effectLst/>
                <a:latin typeface="YADWjoIs6hY 0"/>
              </a:rPr>
              <a:t>lại</a:t>
            </a:r>
            <a:r>
              <a:rPr lang="vi-VN" sz="2400" b="0" i="1" u="none" strike="noStrike" dirty="0">
                <a:solidFill>
                  <a:srgbClr val="008037"/>
                </a:solidFill>
                <a:effectLst/>
                <a:latin typeface="YADWjoIs6hY 0"/>
              </a:rPr>
              <a:t> </a:t>
            </a:r>
            <a:r>
              <a:rPr lang="vi-VN" sz="2400" b="0" i="1" u="none" strike="noStrike" dirty="0" err="1">
                <a:solidFill>
                  <a:srgbClr val="008037"/>
                </a:solidFill>
                <a:effectLst/>
                <a:latin typeface="YADWjoIs6hY 0"/>
              </a:rPr>
              <a:t>tỉnh</a:t>
            </a:r>
            <a:r>
              <a:rPr lang="vi-VN" sz="2400" b="0" i="1" u="none" strike="noStrike" dirty="0">
                <a:solidFill>
                  <a:srgbClr val="008037"/>
                </a:solidFill>
                <a:effectLst/>
                <a:latin typeface="YADWjoIs6hY 0"/>
              </a:rPr>
              <a:t>,</a:t>
            </a:r>
            <a:endParaRPr lang="vi-VN" sz="2400" dirty="0">
              <a:solidFill>
                <a:srgbClr val="008037"/>
              </a:solidFill>
              <a:effectLst/>
              <a:latin typeface="YADWjoIs6hY 0"/>
            </a:endParaRPr>
          </a:p>
          <a:p>
            <a:pPr algn="just"/>
            <a:r>
              <a:rPr lang="vi-VN" sz="2400" b="0" i="1" u="none" strike="noStrike" dirty="0" err="1">
                <a:solidFill>
                  <a:srgbClr val="008037"/>
                </a:solidFill>
                <a:effectLst/>
                <a:latin typeface="YADWjoIs6hY 0"/>
              </a:rPr>
              <a:t>Vầng</a:t>
            </a:r>
            <a:r>
              <a:rPr lang="vi-VN" sz="2400" b="0" i="1" u="none" strike="noStrike" dirty="0">
                <a:solidFill>
                  <a:srgbClr val="008037"/>
                </a:solidFill>
                <a:effectLst/>
                <a:latin typeface="YADWjoIs6hY 0"/>
              </a:rPr>
              <a:t> trăng </a:t>
            </a:r>
            <a:r>
              <a:rPr lang="vi-VN" sz="2400" b="0" i="1" u="none" strike="noStrike" dirty="0" err="1">
                <a:solidFill>
                  <a:srgbClr val="008037"/>
                </a:solidFill>
                <a:effectLst/>
                <a:latin typeface="YADWjoIs6hY 0"/>
              </a:rPr>
              <a:t>bóng</a:t>
            </a:r>
            <a:r>
              <a:rPr lang="vi-VN" sz="2400" b="0" i="1" u="none" strike="noStrike" dirty="0">
                <a:solidFill>
                  <a:srgbClr val="008037"/>
                </a:solidFill>
                <a:effectLst/>
                <a:latin typeface="YADWjoIs6hY 0"/>
              </a:rPr>
              <a:t> </a:t>
            </a:r>
            <a:r>
              <a:rPr lang="vi-VN" sz="2400" b="0" i="1" u="none" strike="noStrike" dirty="0" err="1">
                <a:solidFill>
                  <a:srgbClr val="008037"/>
                </a:solidFill>
                <a:effectLst/>
                <a:latin typeface="YADWjoIs6hY 0"/>
              </a:rPr>
              <a:t>xế</a:t>
            </a:r>
            <a:r>
              <a:rPr lang="vi-VN" sz="2400" b="0" i="1" u="none" strike="noStrike" dirty="0">
                <a:solidFill>
                  <a:srgbClr val="008037"/>
                </a:solidFill>
                <a:effectLst/>
                <a:latin typeface="YADWjoIs6hY 0"/>
              </a:rPr>
              <a:t> </a:t>
            </a:r>
            <a:r>
              <a:rPr lang="vi-VN" sz="2400" b="0" i="1" u="none" strike="noStrike" dirty="0" err="1">
                <a:solidFill>
                  <a:srgbClr val="008037"/>
                </a:solidFill>
                <a:effectLst/>
                <a:latin typeface="YADWjoIs6hY 0"/>
              </a:rPr>
              <a:t>khuyết</a:t>
            </a:r>
            <a:r>
              <a:rPr lang="vi-VN" sz="2400" b="0" i="1" u="none" strike="noStrike" dirty="0">
                <a:solidFill>
                  <a:srgbClr val="008037"/>
                </a:solidFill>
                <a:effectLst/>
                <a:latin typeface="YADWjoIs6hY 0"/>
              </a:rPr>
              <a:t> chưa </a:t>
            </a:r>
            <a:r>
              <a:rPr lang="vi-VN" sz="2400" b="0" i="1" u="none" strike="noStrike" dirty="0" err="1">
                <a:solidFill>
                  <a:srgbClr val="008037"/>
                </a:solidFill>
                <a:effectLst/>
                <a:latin typeface="YADWjoIs6hY 0"/>
              </a:rPr>
              <a:t>tròn</a:t>
            </a:r>
            <a:r>
              <a:rPr lang="vi-VN" sz="2400" b="0" i="1" u="none" strike="noStrike" dirty="0">
                <a:solidFill>
                  <a:srgbClr val="008037"/>
                </a:solidFill>
                <a:effectLst/>
                <a:latin typeface="YADWjoIs6hY 0"/>
              </a:rPr>
              <a:t>."</a:t>
            </a:r>
            <a:endParaRPr lang="vi-VN" sz="2400" dirty="0"/>
          </a:p>
          <a:p>
            <a:pPr algn="just"/>
            <a:r>
              <a:rPr lang="vi-VN" sz="2400" b="1" dirty="0">
                <a:solidFill>
                  <a:srgbClr val="002060"/>
                </a:solidFill>
              </a:rPr>
              <a:t>Câu 1.</a:t>
            </a:r>
            <a:r>
              <a:rPr lang="vi-VN" sz="2400" dirty="0">
                <a:solidFill>
                  <a:srgbClr val="002060"/>
                </a:solidFill>
              </a:rPr>
              <a:t> </a:t>
            </a:r>
            <a:r>
              <a:rPr lang="vi-VN" sz="2400" dirty="0" err="1">
                <a:solidFill>
                  <a:srgbClr val="002060"/>
                </a:solidFill>
              </a:rPr>
              <a:t>Chỉ</a:t>
            </a:r>
            <a:r>
              <a:rPr lang="vi-VN" sz="2400" dirty="0">
                <a:solidFill>
                  <a:srgbClr val="002060"/>
                </a:solidFill>
              </a:rPr>
              <a:t> ra hai </a:t>
            </a:r>
            <a:r>
              <a:rPr lang="vi-VN" sz="2400" dirty="0" err="1">
                <a:solidFill>
                  <a:srgbClr val="002060"/>
                </a:solidFill>
              </a:rPr>
              <a:t>hình</a:t>
            </a:r>
            <a:r>
              <a:rPr lang="vi-VN" sz="2400" dirty="0">
                <a:solidFill>
                  <a:srgbClr val="002060"/>
                </a:solidFill>
              </a:rPr>
              <a:t> </a:t>
            </a:r>
            <a:r>
              <a:rPr lang="vi-VN" sz="2400" dirty="0" err="1">
                <a:solidFill>
                  <a:srgbClr val="002060"/>
                </a:solidFill>
              </a:rPr>
              <a:t>ảnh</a:t>
            </a:r>
            <a:r>
              <a:rPr lang="vi-VN" sz="2400" dirty="0">
                <a:solidFill>
                  <a:srgbClr val="002060"/>
                </a:solidFill>
              </a:rPr>
              <a:t> thơ </a:t>
            </a:r>
            <a:r>
              <a:rPr lang="vi-VN" sz="2400" dirty="0" err="1">
                <a:solidFill>
                  <a:srgbClr val="002060"/>
                </a:solidFill>
              </a:rPr>
              <a:t>đặc</a:t>
            </a:r>
            <a:r>
              <a:rPr lang="vi-VN" sz="2400" dirty="0">
                <a:solidFill>
                  <a:srgbClr val="002060"/>
                </a:solidFill>
              </a:rPr>
              <a:t> trưng </a:t>
            </a:r>
            <a:r>
              <a:rPr lang="vi-VN" sz="2400" dirty="0" err="1">
                <a:solidFill>
                  <a:srgbClr val="002060"/>
                </a:solidFill>
              </a:rPr>
              <a:t>của</a:t>
            </a:r>
            <a:r>
              <a:rPr lang="vi-VN" sz="2400" dirty="0">
                <a:solidFill>
                  <a:srgbClr val="002060"/>
                </a:solidFill>
              </a:rPr>
              <a:t> thi </a:t>
            </a:r>
            <a:r>
              <a:rPr lang="vi-VN" sz="2400" dirty="0" err="1">
                <a:solidFill>
                  <a:srgbClr val="002060"/>
                </a:solidFill>
              </a:rPr>
              <a:t>liệu</a:t>
            </a:r>
            <a:r>
              <a:rPr lang="vi-VN" sz="2400" dirty="0">
                <a:solidFill>
                  <a:srgbClr val="002060"/>
                </a:solidFill>
              </a:rPr>
              <a:t> thơ ca </a:t>
            </a:r>
            <a:r>
              <a:rPr lang="vi-VN" sz="2400" dirty="0" err="1">
                <a:solidFill>
                  <a:srgbClr val="002060"/>
                </a:solidFill>
              </a:rPr>
              <a:t>cổ</a:t>
            </a:r>
            <a:r>
              <a:rPr lang="vi-VN" sz="2400" dirty="0">
                <a:solidFill>
                  <a:srgbClr val="002060"/>
                </a:solidFill>
              </a:rPr>
              <a:t> </a:t>
            </a:r>
            <a:r>
              <a:rPr lang="vi-VN" sz="2400" dirty="0" err="1">
                <a:solidFill>
                  <a:srgbClr val="002060"/>
                </a:solidFill>
              </a:rPr>
              <a:t>điển</a:t>
            </a:r>
            <a:r>
              <a:rPr lang="vi-VN" sz="2400" dirty="0">
                <a:solidFill>
                  <a:srgbClr val="002060"/>
                </a:solidFill>
              </a:rPr>
              <a:t>?</a:t>
            </a:r>
          </a:p>
          <a:p>
            <a:pPr algn="just"/>
            <a:r>
              <a:rPr lang="vi-VN" sz="2400" b="1" dirty="0">
                <a:solidFill>
                  <a:srgbClr val="0070C0"/>
                </a:solidFill>
              </a:rPr>
              <a:t>Câu 2.</a:t>
            </a:r>
            <a:r>
              <a:rPr lang="vi-VN" sz="2400" dirty="0">
                <a:solidFill>
                  <a:srgbClr val="0070C0"/>
                </a:solidFill>
              </a:rPr>
              <a:t> </a:t>
            </a:r>
            <a:r>
              <a:rPr lang="vi-VN" sz="2400" dirty="0" err="1">
                <a:solidFill>
                  <a:srgbClr val="0070C0"/>
                </a:solidFill>
              </a:rPr>
              <a:t>Cụm</a:t>
            </a:r>
            <a:r>
              <a:rPr lang="vi-VN" sz="2400" dirty="0">
                <a:solidFill>
                  <a:srgbClr val="0070C0"/>
                </a:solidFill>
              </a:rPr>
              <a:t> </a:t>
            </a:r>
            <a:r>
              <a:rPr lang="vi-VN" sz="2400" dirty="0" err="1">
                <a:solidFill>
                  <a:srgbClr val="0070C0"/>
                </a:solidFill>
              </a:rPr>
              <a:t>từ</a:t>
            </a:r>
            <a:r>
              <a:rPr lang="vi-VN" sz="2400" dirty="0">
                <a:solidFill>
                  <a:srgbClr val="0070C0"/>
                </a:solidFill>
              </a:rPr>
              <a:t> "say </a:t>
            </a:r>
            <a:r>
              <a:rPr lang="vi-VN" sz="2400" dirty="0" err="1">
                <a:solidFill>
                  <a:srgbClr val="0070C0"/>
                </a:solidFill>
              </a:rPr>
              <a:t>lại</a:t>
            </a:r>
            <a:r>
              <a:rPr lang="vi-VN" sz="2400" dirty="0">
                <a:solidFill>
                  <a:srgbClr val="0070C0"/>
                </a:solidFill>
              </a:rPr>
              <a:t> </a:t>
            </a:r>
            <a:r>
              <a:rPr lang="vi-VN" sz="2400" dirty="0" err="1">
                <a:solidFill>
                  <a:srgbClr val="0070C0"/>
                </a:solidFill>
              </a:rPr>
              <a:t>tỉnh</a:t>
            </a:r>
            <a:r>
              <a:rPr lang="vi-VN" sz="2400" dirty="0">
                <a:solidFill>
                  <a:srgbClr val="0070C0"/>
                </a:solidFill>
              </a:rPr>
              <a:t>" </a:t>
            </a:r>
            <a:r>
              <a:rPr lang="vi-VN" sz="2400" dirty="0" err="1">
                <a:solidFill>
                  <a:srgbClr val="0070C0"/>
                </a:solidFill>
              </a:rPr>
              <a:t>gợi</a:t>
            </a:r>
            <a:r>
              <a:rPr lang="vi-VN" sz="2400" dirty="0">
                <a:solidFill>
                  <a:srgbClr val="0070C0"/>
                </a:solidFill>
              </a:rPr>
              <a:t> </a:t>
            </a:r>
            <a:r>
              <a:rPr lang="vi-VN" sz="2400" dirty="0" err="1">
                <a:solidFill>
                  <a:srgbClr val="0070C0"/>
                </a:solidFill>
              </a:rPr>
              <a:t>sắc</a:t>
            </a:r>
            <a:r>
              <a:rPr lang="vi-VN" sz="2400" dirty="0">
                <a:solidFill>
                  <a:srgbClr val="0070C0"/>
                </a:solidFill>
              </a:rPr>
              <a:t> </a:t>
            </a:r>
            <a:r>
              <a:rPr lang="vi-VN" sz="2400" dirty="0" err="1">
                <a:solidFill>
                  <a:srgbClr val="0070C0"/>
                </a:solidFill>
              </a:rPr>
              <a:t>thái</a:t>
            </a:r>
            <a:r>
              <a:rPr lang="vi-VN" sz="2400" dirty="0">
                <a:solidFill>
                  <a:srgbClr val="0070C0"/>
                </a:solidFill>
              </a:rPr>
              <a:t> ý </a:t>
            </a:r>
            <a:r>
              <a:rPr lang="vi-VN" sz="2400" dirty="0" err="1">
                <a:solidFill>
                  <a:srgbClr val="0070C0"/>
                </a:solidFill>
              </a:rPr>
              <a:t>nghĩa</a:t>
            </a:r>
            <a:r>
              <a:rPr lang="vi-VN" sz="2400" dirty="0">
                <a:solidFill>
                  <a:srgbClr val="0070C0"/>
                </a:solidFill>
              </a:rPr>
              <a:t> </a:t>
            </a:r>
            <a:r>
              <a:rPr lang="vi-VN" sz="2400" dirty="0" err="1">
                <a:solidFill>
                  <a:srgbClr val="0070C0"/>
                </a:solidFill>
              </a:rPr>
              <a:t>gì</a:t>
            </a:r>
            <a:r>
              <a:rPr lang="vi-VN" sz="2400" dirty="0">
                <a:solidFill>
                  <a:srgbClr val="0070C0"/>
                </a:solidFill>
              </a:rPr>
              <a:t>?</a:t>
            </a:r>
          </a:p>
          <a:p>
            <a:pPr algn="just"/>
            <a:r>
              <a:rPr lang="vi-VN" sz="2400" b="1" dirty="0">
                <a:solidFill>
                  <a:srgbClr val="00B050"/>
                </a:solidFill>
              </a:rPr>
              <a:t>Câu 3.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Mối</a:t>
            </a:r>
            <a:r>
              <a:rPr lang="vi-VN" sz="2400" dirty="0">
                <a:solidFill>
                  <a:srgbClr val="00B050"/>
                </a:solidFill>
              </a:rPr>
              <a:t> tương quan </a:t>
            </a:r>
            <a:r>
              <a:rPr lang="vi-VN" sz="2400" dirty="0" err="1">
                <a:solidFill>
                  <a:srgbClr val="00B050"/>
                </a:solidFill>
              </a:rPr>
              <a:t>giữa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hình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tượng</a:t>
            </a:r>
            <a:r>
              <a:rPr lang="vi-VN" sz="2400" dirty="0">
                <a:solidFill>
                  <a:srgbClr val="00B050"/>
                </a:solidFill>
              </a:rPr>
              <a:t> "trăng </a:t>
            </a:r>
            <a:r>
              <a:rPr lang="vi-VN" sz="2400" dirty="0" err="1">
                <a:solidFill>
                  <a:srgbClr val="00B050"/>
                </a:solidFill>
              </a:rPr>
              <a:t>bóng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xế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khuyết</a:t>
            </a:r>
            <a:r>
              <a:rPr lang="vi-VN" sz="2400" dirty="0">
                <a:solidFill>
                  <a:srgbClr val="00B050"/>
                </a:solidFill>
              </a:rPr>
              <a:t> chưa </a:t>
            </a:r>
            <a:r>
              <a:rPr lang="vi-VN" sz="2400" dirty="0" err="1">
                <a:solidFill>
                  <a:srgbClr val="00B050"/>
                </a:solidFill>
              </a:rPr>
              <a:t>tròn</a:t>
            </a:r>
            <a:r>
              <a:rPr lang="vi-VN" sz="2400" dirty="0">
                <a:solidFill>
                  <a:srgbClr val="00B050"/>
                </a:solidFill>
              </a:rPr>
              <a:t>" </a:t>
            </a:r>
            <a:r>
              <a:rPr lang="vi-VN" sz="2400" dirty="0" err="1">
                <a:solidFill>
                  <a:srgbClr val="00B050"/>
                </a:solidFill>
              </a:rPr>
              <a:t>với</a:t>
            </a:r>
            <a:r>
              <a:rPr lang="vi-VN" sz="2400" dirty="0">
                <a:solidFill>
                  <a:srgbClr val="00B050"/>
                </a:solidFill>
              </a:rPr>
              <a:t> thân </a:t>
            </a:r>
            <a:r>
              <a:rPr lang="vi-VN" sz="2400" dirty="0" err="1">
                <a:solidFill>
                  <a:srgbClr val="00B050"/>
                </a:solidFill>
              </a:rPr>
              <a:t>phận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nữ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sĩ</a:t>
            </a:r>
            <a:r>
              <a:rPr lang="vi-VN" sz="2400" dirty="0">
                <a:solidFill>
                  <a:srgbClr val="00B050"/>
                </a:solidFill>
              </a:rPr>
              <a:t> ?</a:t>
            </a:r>
          </a:p>
          <a:p>
            <a:pPr algn="just"/>
            <a:r>
              <a:rPr lang="vi-VN" sz="2400" b="1" dirty="0">
                <a:solidFill>
                  <a:srgbClr val="C00000"/>
                </a:solidFill>
              </a:rPr>
              <a:t>Câu 4.</a:t>
            </a:r>
            <a:r>
              <a:rPr lang="vi-VN" sz="2400" dirty="0">
                <a:solidFill>
                  <a:srgbClr val="C00000"/>
                </a:solidFill>
              </a:rPr>
              <a:t> Nêu </a:t>
            </a:r>
            <a:r>
              <a:rPr lang="vi-VN" sz="2400" dirty="0" err="1">
                <a:solidFill>
                  <a:srgbClr val="C00000"/>
                </a:solidFill>
              </a:rPr>
              <a:t>tác</a:t>
            </a:r>
            <a:r>
              <a:rPr lang="vi-VN" sz="2400" dirty="0">
                <a:solidFill>
                  <a:srgbClr val="C00000"/>
                </a:solidFill>
              </a:rPr>
              <a:t> dụng </a:t>
            </a:r>
            <a:r>
              <a:rPr lang="vi-VN" sz="2400" dirty="0" err="1">
                <a:solidFill>
                  <a:srgbClr val="C00000"/>
                </a:solidFill>
              </a:rPr>
              <a:t>của</a:t>
            </a:r>
            <a:r>
              <a:rPr lang="vi-VN" sz="2400" dirty="0">
                <a:solidFill>
                  <a:srgbClr val="C00000"/>
                </a:solidFill>
              </a:rPr>
              <a:t> </a:t>
            </a:r>
            <a:r>
              <a:rPr lang="vi-VN" sz="2400" dirty="0" err="1">
                <a:solidFill>
                  <a:srgbClr val="C00000"/>
                </a:solidFill>
              </a:rPr>
              <a:t>thủ</a:t>
            </a:r>
            <a:r>
              <a:rPr lang="vi-VN" sz="2400" dirty="0">
                <a:solidFill>
                  <a:srgbClr val="C00000"/>
                </a:solidFill>
              </a:rPr>
              <a:t> </a:t>
            </a:r>
            <a:r>
              <a:rPr lang="vi-VN" sz="2400" dirty="0" err="1">
                <a:solidFill>
                  <a:srgbClr val="C00000"/>
                </a:solidFill>
              </a:rPr>
              <a:t>pháp</a:t>
            </a:r>
            <a:r>
              <a:rPr lang="vi-VN" sz="2400" dirty="0">
                <a:solidFill>
                  <a:srgbClr val="C00000"/>
                </a:solidFill>
              </a:rPr>
              <a:t> </a:t>
            </a:r>
            <a:r>
              <a:rPr lang="vi-VN" sz="2400" dirty="0" err="1">
                <a:solidFill>
                  <a:srgbClr val="C00000"/>
                </a:solidFill>
              </a:rPr>
              <a:t>đối</a:t>
            </a:r>
            <a:r>
              <a:rPr lang="vi-VN" sz="2400" dirty="0">
                <a:solidFill>
                  <a:srgbClr val="C00000"/>
                </a:solidFill>
              </a:rPr>
              <a:t> trong hai câu thơ ?</a:t>
            </a:r>
          </a:p>
          <a:p>
            <a:pPr algn="just"/>
            <a:r>
              <a:rPr lang="vi-VN" sz="2400" b="1" dirty="0">
                <a:solidFill>
                  <a:srgbClr val="7030A0"/>
                </a:solidFill>
              </a:rPr>
              <a:t>Câu 5. </a:t>
            </a:r>
            <a:r>
              <a:rPr lang="vi-VN" sz="2400" dirty="0" err="1">
                <a:solidFill>
                  <a:srgbClr val="7030A0"/>
                </a:solidFill>
              </a:rPr>
              <a:t>Đọc</a:t>
            </a:r>
            <a:r>
              <a:rPr lang="vi-VN" sz="2400" dirty="0">
                <a:solidFill>
                  <a:srgbClr val="7030A0"/>
                </a:solidFill>
              </a:rPr>
              <a:t> hai câu thơ, em </a:t>
            </a:r>
            <a:r>
              <a:rPr lang="vi-VN" sz="2400" dirty="0" err="1">
                <a:solidFill>
                  <a:srgbClr val="7030A0"/>
                </a:solidFill>
              </a:rPr>
              <a:t>có</a:t>
            </a:r>
            <a:r>
              <a:rPr lang="vi-VN" sz="2400" dirty="0">
                <a:solidFill>
                  <a:srgbClr val="7030A0"/>
                </a:solidFill>
              </a:rPr>
              <a:t> nhận </a:t>
            </a:r>
            <a:r>
              <a:rPr lang="vi-VN" sz="2400" dirty="0" err="1">
                <a:solidFill>
                  <a:srgbClr val="7030A0"/>
                </a:solidFill>
              </a:rPr>
              <a:t>xét</a:t>
            </a:r>
            <a:r>
              <a:rPr lang="vi-VN" sz="2400" dirty="0">
                <a:solidFill>
                  <a:srgbClr val="7030A0"/>
                </a:solidFill>
              </a:rPr>
              <a:t> </a:t>
            </a:r>
            <a:r>
              <a:rPr lang="vi-VN" sz="2400" dirty="0" err="1">
                <a:solidFill>
                  <a:srgbClr val="7030A0"/>
                </a:solidFill>
              </a:rPr>
              <a:t>gì</a:t>
            </a:r>
            <a:r>
              <a:rPr lang="vi-VN" sz="2400" dirty="0">
                <a:solidFill>
                  <a:srgbClr val="7030A0"/>
                </a:solidFill>
              </a:rPr>
              <a:t> </a:t>
            </a:r>
            <a:r>
              <a:rPr lang="vi-VN" sz="2400" dirty="0" err="1">
                <a:solidFill>
                  <a:srgbClr val="7030A0"/>
                </a:solidFill>
              </a:rPr>
              <a:t>về</a:t>
            </a:r>
            <a:r>
              <a:rPr lang="vi-VN" sz="2400" dirty="0">
                <a:solidFill>
                  <a:srgbClr val="7030A0"/>
                </a:solidFill>
              </a:rPr>
              <a:t> </a:t>
            </a:r>
            <a:r>
              <a:rPr lang="vi-VN" sz="2400" dirty="0" err="1">
                <a:solidFill>
                  <a:srgbClr val="7030A0"/>
                </a:solidFill>
              </a:rPr>
              <a:t>hoàn</a:t>
            </a:r>
            <a:r>
              <a:rPr lang="vi-VN" sz="2400" dirty="0">
                <a:solidFill>
                  <a:srgbClr val="7030A0"/>
                </a:solidFill>
              </a:rPr>
              <a:t> </a:t>
            </a:r>
            <a:r>
              <a:rPr lang="vi-VN" sz="2400" dirty="0" err="1">
                <a:solidFill>
                  <a:srgbClr val="7030A0"/>
                </a:solidFill>
              </a:rPr>
              <a:t>cảnh</a:t>
            </a:r>
            <a:r>
              <a:rPr lang="vi-VN" sz="2400" dirty="0">
                <a:solidFill>
                  <a:srgbClr val="7030A0"/>
                </a:solidFill>
              </a:rPr>
              <a:t> và tâm </a:t>
            </a:r>
            <a:r>
              <a:rPr lang="vi-VN" sz="2400" dirty="0" err="1">
                <a:solidFill>
                  <a:srgbClr val="7030A0"/>
                </a:solidFill>
              </a:rPr>
              <a:t>trạng</a:t>
            </a:r>
            <a:r>
              <a:rPr lang="vi-VN" sz="2400" dirty="0">
                <a:solidFill>
                  <a:srgbClr val="7030A0"/>
                </a:solidFill>
              </a:rPr>
              <a:t> </a:t>
            </a:r>
            <a:r>
              <a:rPr lang="vi-VN" sz="2400" dirty="0" err="1">
                <a:solidFill>
                  <a:srgbClr val="7030A0"/>
                </a:solidFill>
              </a:rPr>
              <a:t>của</a:t>
            </a:r>
            <a:r>
              <a:rPr lang="vi-VN" sz="2400" dirty="0">
                <a:solidFill>
                  <a:srgbClr val="7030A0"/>
                </a:solidFill>
              </a:rPr>
              <a:t> </a:t>
            </a:r>
            <a:r>
              <a:rPr lang="vi-VN" sz="2400" dirty="0" err="1">
                <a:solidFill>
                  <a:srgbClr val="7030A0"/>
                </a:solidFill>
              </a:rPr>
              <a:t>chủ</a:t>
            </a:r>
            <a:r>
              <a:rPr lang="vi-VN" sz="2400" dirty="0">
                <a:solidFill>
                  <a:srgbClr val="7030A0"/>
                </a:solidFill>
              </a:rPr>
              <a:t> </a:t>
            </a:r>
            <a:r>
              <a:rPr lang="vi-VN" sz="2400" dirty="0" err="1">
                <a:solidFill>
                  <a:srgbClr val="7030A0"/>
                </a:solidFill>
              </a:rPr>
              <a:t>thể</a:t>
            </a:r>
            <a:r>
              <a:rPr lang="vi-VN" sz="2400" dirty="0">
                <a:solidFill>
                  <a:srgbClr val="7030A0"/>
                </a:solidFill>
              </a:rPr>
              <a:t> </a:t>
            </a:r>
            <a:r>
              <a:rPr lang="vi-VN" sz="2400" dirty="0" err="1">
                <a:solidFill>
                  <a:srgbClr val="7030A0"/>
                </a:solidFill>
              </a:rPr>
              <a:t>trữ</a:t>
            </a:r>
            <a:r>
              <a:rPr lang="vi-VN" sz="2400" dirty="0">
                <a:solidFill>
                  <a:srgbClr val="7030A0"/>
                </a:solidFill>
              </a:rPr>
              <a:t> </a:t>
            </a:r>
            <a:r>
              <a:rPr lang="vi-VN" sz="2400" dirty="0" err="1">
                <a:solidFill>
                  <a:srgbClr val="7030A0"/>
                </a:solidFill>
              </a:rPr>
              <a:t>tình</a:t>
            </a:r>
            <a:r>
              <a:rPr lang="vi-VN" sz="2400" dirty="0">
                <a:solidFill>
                  <a:srgbClr val="7030A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892040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9B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30926A8-BB37-194B-F146-3E9C819A0DB9}"/>
              </a:ext>
            </a:extLst>
          </p:cNvPr>
          <p:cNvSpPr/>
          <p:nvPr/>
        </p:nvSpPr>
        <p:spPr>
          <a:xfrm>
            <a:off x="130260" y="67644"/>
            <a:ext cx="11958320" cy="6664960"/>
          </a:xfrm>
          <a:prstGeom prst="rect">
            <a:avLst/>
          </a:prstGeom>
          <a:solidFill>
            <a:srgbClr val="FCD6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Google Shape;395;p17">
            <a:extLst>
              <a:ext uri="{FF2B5EF4-FFF2-40B4-BE49-F238E27FC236}">
                <a16:creationId xmlns:a16="http://schemas.microsoft.com/office/drawing/2014/main" id="{D5927A7A-3C5D-4B41-7667-69F41CEA6F73}"/>
              </a:ext>
            </a:extLst>
          </p:cNvPr>
          <p:cNvSpPr txBox="1"/>
          <p:nvPr/>
        </p:nvSpPr>
        <p:spPr>
          <a:xfrm>
            <a:off x="137209" y="67934"/>
            <a:ext cx="422143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II. ĐỌC HIỂU VĂN BẢN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2. HAI CÂU THỰC: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4D8BA2D-B47A-2162-F581-9959ADC6D839}"/>
              </a:ext>
            </a:extLst>
          </p:cNvPr>
          <p:cNvSpPr/>
          <p:nvPr/>
        </p:nvSpPr>
        <p:spPr>
          <a:xfrm>
            <a:off x="467867" y="976135"/>
            <a:ext cx="3330342" cy="56628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0070C0"/>
              </a:buClr>
            </a:pPr>
            <a:r>
              <a:rPr lang="vi-VN" sz="2400" b="1" dirty="0">
                <a:solidFill>
                  <a:schemeClr val="bg2">
                    <a:lumMod val="10000"/>
                  </a:schemeClr>
                </a:solidFill>
              </a:rPr>
              <a:t>GỢI Ý CÂU TRẢ LỜI:</a:t>
            </a:r>
            <a:endParaRPr lang="en-US" sz="2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368739-537C-5AD7-DB22-889E9BA48EFF}"/>
              </a:ext>
            </a:extLst>
          </p:cNvPr>
          <p:cNvSpPr txBox="1"/>
          <p:nvPr/>
        </p:nvSpPr>
        <p:spPr>
          <a:xfrm>
            <a:off x="5392976" y="4275965"/>
            <a:ext cx="63574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solidFill>
                  <a:srgbClr val="7030A0"/>
                </a:solidFill>
              </a:rPr>
              <a:t>Câu 5.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 err="1">
                <a:solidFill>
                  <a:srgbClr val="7030A0"/>
                </a:solidFill>
              </a:rPr>
              <a:t>Chủ</a:t>
            </a:r>
            <a:r>
              <a:rPr lang="vi-VN" sz="2400" dirty="0">
                <a:solidFill>
                  <a:srgbClr val="7030A0"/>
                </a:solidFill>
              </a:rPr>
              <a:t> </a:t>
            </a:r>
            <a:r>
              <a:rPr lang="vi-VN" sz="2400" dirty="0" err="1">
                <a:solidFill>
                  <a:srgbClr val="7030A0"/>
                </a:solidFill>
              </a:rPr>
              <a:t>thể</a:t>
            </a:r>
            <a:r>
              <a:rPr lang="vi-VN" sz="2400" dirty="0">
                <a:solidFill>
                  <a:srgbClr val="7030A0"/>
                </a:solidFill>
              </a:rPr>
              <a:t> </a:t>
            </a:r>
            <a:r>
              <a:rPr lang="vi-VN" sz="2400" dirty="0" err="1">
                <a:solidFill>
                  <a:srgbClr val="7030A0"/>
                </a:solidFill>
              </a:rPr>
              <a:t>trữ</a:t>
            </a:r>
            <a:r>
              <a:rPr lang="vi-VN" sz="2400" dirty="0">
                <a:solidFill>
                  <a:srgbClr val="7030A0"/>
                </a:solidFill>
              </a:rPr>
              <a:t> </a:t>
            </a:r>
            <a:r>
              <a:rPr lang="vi-VN" sz="2400" dirty="0" err="1">
                <a:solidFill>
                  <a:srgbClr val="7030A0"/>
                </a:solidFill>
              </a:rPr>
              <a:t>tình</a:t>
            </a:r>
            <a:r>
              <a:rPr lang="vi-VN" sz="2400" dirty="0">
                <a:solidFill>
                  <a:srgbClr val="7030A0"/>
                </a:solidFill>
              </a:rPr>
              <a:t> </a:t>
            </a:r>
            <a:r>
              <a:rPr lang="vi-VN" sz="2400" dirty="0" err="1">
                <a:solidFill>
                  <a:srgbClr val="7030A0"/>
                </a:solidFill>
              </a:rPr>
              <a:t>xót</a:t>
            </a:r>
            <a:r>
              <a:rPr lang="vi-VN" sz="2400" dirty="0">
                <a:solidFill>
                  <a:srgbClr val="7030A0"/>
                </a:solidFill>
              </a:rPr>
              <a:t> xa, cay </a:t>
            </a:r>
            <a:r>
              <a:rPr lang="vi-VN" sz="2400" dirty="0" err="1">
                <a:solidFill>
                  <a:srgbClr val="7030A0"/>
                </a:solidFill>
              </a:rPr>
              <a:t>đắng</a:t>
            </a:r>
            <a:r>
              <a:rPr lang="vi-VN" sz="2400" dirty="0">
                <a:solidFill>
                  <a:srgbClr val="7030A0"/>
                </a:solidFill>
              </a:rPr>
              <a:t> cho </a:t>
            </a:r>
            <a:r>
              <a:rPr lang="vi-VN" sz="2400" dirty="0" err="1">
                <a:solidFill>
                  <a:srgbClr val="7030A0"/>
                </a:solidFill>
              </a:rPr>
              <a:t>cảnh</a:t>
            </a:r>
            <a:r>
              <a:rPr lang="vi-VN" sz="2400" dirty="0">
                <a:solidFill>
                  <a:srgbClr val="7030A0"/>
                </a:solidFill>
              </a:rPr>
              <a:t> </a:t>
            </a:r>
            <a:r>
              <a:rPr lang="vi-VN" sz="2400" dirty="0" err="1">
                <a:solidFill>
                  <a:srgbClr val="7030A0"/>
                </a:solidFill>
              </a:rPr>
              <a:t>ngộ</a:t>
            </a:r>
            <a:r>
              <a:rPr lang="vi-VN" sz="2400" dirty="0">
                <a:solidFill>
                  <a:srgbClr val="7030A0"/>
                </a:solidFill>
              </a:rPr>
              <a:t> </a:t>
            </a:r>
            <a:r>
              <a:rPr lang="vi-VN" sz="2400" dirty="0" err="1">
                <a:solidFill>
                  <a:srgbClr val="7030A0"/>
                </a:solidFill>
              </a:rPr>
              <a:t>quẩn</a:t>
            </a:r>
            <a:r>
              <a:rPr lang="vi-VN" sz="2400" dirty="0">
                <a:solidFill>
                  <a:srgbClr val="7030A0"/>
                </a:solidFill>
              </a:rPr>
              <a:t> quanh </a:t>
            </a:r>
            <a:r>
              <a:rPr lang="vi-VN" sz="2400" dirty="0" err="1">
                <a:solidFill>
                  <a:srgbClr val="7030A0"/>
                </a:solidFill>
              </a:rPr>
              <a:t>bế</a:t>
            </a:r>
            <a:r>
              <a:rPr lang="vi-VN" sz="2400" dirty="0">
                <a:solidFill>
                  <a:srgbClr val="7030A0"/>
                </a:solidFill>
              </a:rPr>
              <a:t> </a:t>
            </a:r>
            <a:r>
              <a:rPr lang="vi-VN" sz="2400" dirty="0" err="1">
                <a:solidFill>
                  <a:srgbClr val="7030A0"/>
                </a:solidFill>
              </a:rPr>
              <a:t>tắc</a:t>
            </a:r>
            <a:r>
              <a:rPr lang="vi-VN" sz="2400" dirty="0">
                <a:solidFill>
                  <a:srgbClr val="7030A0"/>
                </a:solidFill>
              </a:rPr>
              <a:t> và bi </a:t>
            </a:r>
            <a:r>
              <a:rPr lang="vi-VN" sz="2400" dirty="0" err="1">
                <a:solidFill>
                  <a:srgbClr val="7030A0"/>
                </a:solidFill>
              </a:rPr>
              <a:t>kịch</a:t>
            </a:r>
            <a:r>
              <a:rPr lang="vi-VN" sz="2400" dirty="0">
                <a:solidFill>
                  <a:srgbClr val="7030A0"/>
                </a:solidFill>
              </a:rPr>
              <a:t> </a:t>
            </a:r>
            <a:r>
              <a:rPr lang="vi-VN" sz="2400" dirty="0" err="1">
                <a:solidFill>
                  <a:srgbClr val="7030A0"/>
                </a:solidFill>
              </a:rPr>
              <a:t>dở</a:t>
            </a:r>
            <a:r>
              <a:rPr lang="vi-VN" sz="2400" dirty="0">
                <a:solidFill>
                  <a:srgbClr val="7030A0"/>
                </a:solidFill>
              </a:rPr>
              <a:t> dang </a:t>
            </a:r>
            <a:r>
              <a:rPr lang="vi-VN" sz="2400" dirty="0" err="1">
                <a:solidFill>
                  <a:srgbClr val="7030A0"/>
                </a:solidFill>
              </a:rPr>
              <a:t>của</a:t>
            </a:r>
            <a:r>
              <a:rPr lang="vi-VN" sz="2400" dirty="0">
                <a:solidFill>
                  <a:srgbClr val="7030A0"/>
                </a:solidFill>
              </a:rPr>
              <a:t> </a:t>
            </a:r>
            <a:r>
              <a:rPr lang="vi-VN" sz="2400" dirty="0" err="1">
                <a:solidFill>
                  <a:srgbClr val="7030A0"/>
                </a:solidFill>
              </a:rPr>
              <a:t>đời</a:t>
            </a:r>
            <a:r>
              <a:rPr lang="vi-VN" sz="2400" dirty="0">
                <a:solidFill>
                  <a:srgbClr val="7030A0"/>
                </a:solidFill>
              </a:rPr>
              <a:t> </a:t>
            </a:r>
            <a:r>
              <a:rPr lang="vi-VN" sz="2400" dirty="0" err="1">
                <a:solidFill>
                  <a:srgbClr val="7030A0"/>
                </a:solidFill>
              </a:rPr>
              <a:t>mình</a:t>
            </a:r>
            <a:r>
              <a:rPr lang="vi-VN" sz="2400" dirty="0">
                <a:solidFill>
                  <a:srgbClr val="7030A0"/>
                </a:solidFill>
              </a:rPr>
              <a:t>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 err="1">
                <a:solidFill>
                  <a:srgbClr val="7030A0"/>
                </a:solidFill>
              </a:rPr>
              <a:t>Thấu</a:t>
            </a:r>
            <a:r>
              <a:rPr lang="vi-VN" sz="2400" dirty="0">
                <a:solidFill>
                  <a:srgbClr val="7030A0"/>
                </a:solidFill>
              </a:rPr>
              <a:t> </a:t>
            </a:r>
            <a:r>
              <a:rPr lang="vi-VN" sz="2400" dirty="0" err="1">
                <a:solidFill>
                  <a:srgbClr val="7030A0"/>
                </a:solidFill>
              </a:rPr>
              <a:t>hiểu</a:t>
            </a:r>
            <a:r>
              <a:rPr lang="vi-VN" sz="2400" dirty="0">
                <a:solidFill>
                  <a:srgbClr val="7030A0"/>
                </a:solidFill>
              </a:rPr>
              <a:t>, </a:t>
            </a:r>
            <a:r>
              <a:rPr lang="vi-VN" sz="2400" dirty="0" err="1">
                <a:solidFill>
                  <a:srgbClr val="7030A0"/>
                </a:solidFill>
              </a:rPr>
              <a:t>xót</a:t>
            </a:r>
            <a:r>
              <a:rPr lang="vi-VN" sz="2400" dirty="0">
                <a:solidFill>
                  <a:srgbClr val="7030A0"/>
                </a:solidFill>
              </a:rPr>
              <a:t> thương Trân </a:t>
            </a:r>
            <a:r>
              <a:rPr lang="vi-VN" sz="2400" dirty="0" err="1">
                <a:solidFill>
                  <a:srgbClr val="7030A0"/>
                </a:solidFill>
              </a:rPr>
              <a:t>trọng</a:t>
            </a:r>
            <a:r>
              <a:rPr lang="vi-VN" sz="2400" dirty="0">
                <a:solidFill>
                  <a:srgbClr val="7030A0"/>
                </a:solidFill>
              </a:rPr>
              <a:t> ý </a:t>
            </a:r>
            <a:r>
              <a:rPr lang="vi-VN" sz="2400" dirty="0" err="1">
                <a:solidFill>
                  <a:srgbClr val="7030A0"/>
                </a:solidFill>
              </a:rPr>
              <a:t>thức</a:t>
            </a:r>
            <a:r>
              <a:rPr lang="vi-VN" sz="2400" dirty="0">
                <a:solidFill>
                  <a:srgbClr val="7030A0"/>
                </a:solidFill>
              </a:rPr>
              <a:t> </a:t>
            </a:r>
            <a:r>
              <a:rPr lang="vi-VN" sz="2400" dirty="0" err="1">
                <a:solidFill>
                  <a:srgbClr val="7030A0"/>
                </a:solidFill>
              </a:rPr>
              <a:t>về</a:t>
            </a:r>
            <a:r>
              <a:rPr lang="vi-VN" sz="2400" dirty="0">
                <a:solidFill>
                  <a:srgbClr val="7030A0"/>
                </a:solidFill>
              </a:rPr>
              <a:t> </a:t>
            </a:r>
            <a:r>
              <a:rPr lang="vi-VN" sz="2400" dirty="0" err="1">
                <a:solidFill>
                  <a:srgbClr val="7030A0"/>
                </a:solidFill>
              </a:rPr>
              <a:t>hạnh</a:t>
            </a:r>
            <a:r>
              <a:rPr lang="vi-VN" sz="2400" dirty="0">
                <a:solidFill>
                  <a:srgbClr val="7030A0"/>
                </a:solidFill>
              </a:rPr>
              <a:t> </a:t>
            </a:r>
            <a:r>
              <a:rPr lang="vi-VN" sz="2400" dirty="0" err="1">
                <a:solidFill>
                  <a:srgbClr val="7030A0"/>
                </a:solidFill>
              </a:rPr>
              <a:t>phúc</a:t>
            </a:r>
            <a:r>
              <a:rPr lang="vi-VN" sz="2400" dirty="0">
                <a:solidFill>
                  <a:srgbClr val="7030A0"/>
                </a:solidFill>
              </a:rPr>
              <a:t>, </a:t>
            </a:r>
            <a:r>
              <a:rPr lang="vi-VN" sz="2400" dirty="0" err="1">
                <a:solidFill>
                  <a:srgbClr val="7030A0"/>
                </a:solidFill>
              </a:rPr>
              <a:t>tình</a:t>
            </a:r>
            <a:r>
              <a:rPr lang="vi-VN" sz="2400" dirty="0">
                <a:solidFill>
                  <a:srgbClr val="7030A0"/>
                </a:solidFill>
              </a:rPr>
              <a:t> yêu </a:t>
            </a:r>
            <a:r>
              <a:rPr lang="vi-VN" sz="2400" dirty="0" err="1">
                <a:solidFill>
                  <a:srgbClr val="7030A0"/>
                </a:solidFill>
              </a:rPr>
              <a:t>của</a:t>
            </a:r>
            <a:r>
              <a:rPr lang="vi-VN" sz="2400" dirty="0">
                <a:solidFill>
                  <a:srgbClr val="7030A0"/>
                </a:solidFill>
              </a:rPr>
              <a:t> </a:t>
            </a:r>
            <a:r>
              <a:rPr lang="vi-VN" sz="2400" dirty="0" err="1">
                <a:solidFill>
                  <a:srgbClr val="7030A0"/>
                </a:solidFill>
              </a:rPr>
              <a:t>chủ</a:t>
            </a:r>
            <a:r>
              <a:rPr lang="vi-VN" sz="2400" dirty="0">
                <a:solidFill>
                  <a:srgbClr val="7030A0"/>
                </a:solidFill>
              </a:rPr>
              <a:t> </a:t>
            </a:r>
            <a:r>
              <a:rPr lang="vi-VN" sz="2400" dirty="0" err="1">
                <a:solidFill>
                  <a:srgbClr val="7030A0"/>
                </a:solidFill>
              </a:rPr>
              <a:t>thể</a:t>
            </a:r>
            <a:r>
              <a:rPr lang="vi-VN" sz="2400" dirty="0">
                <a:solidFill>
                  <a:srgbClr val="7030A0"/>
                </a:solidFill>
              </a:rPr>
              <a:t> </a:t>
            </a:r>
            <a:r>
              <a:rPr lang="vi-VN" sz="2400" dirty="0" err="1">
                <a:solidFill>
                  <a:srgbClr val="7030A0"/>
                </a:solidFill>
              </a:rPr>
              <a:t>trữ</a:t>
            </a:r>
            <a:r>
              <a:rPr lang="vi-VN" sz="2400" dirty="0">
                <a:solidFill>
                  <a:srgbClr val="7030A0"/>
                </a:solidFill>
              </a:rPr>
              <a:t> </a:t>
            </a:r>
            <a:r>
              <a:rPr lang="vi-VN" sz="2400" dirty="0" err="1">
                <a:solidFill>
                  <a:srgbClr val="7030A0"/>
                </a:solidFill>
              </a:rPr>
              <a:t>tình</a:t>
            </a:r>
            <a:r>
              <a:rPr lang="vi-VN" sz="2400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FE9BA8-9503-2A5C-1682-198EC2BEE747}"/>
              </a:ext>
            </a:extLst>
          </p:cNvPr>
          <p:cNvSpPr txBox="1"/>
          <p:nvPr/>
        </p:nvSpPr>
        <p:spPr>
          <a:xfrm>
            <a:off x="431033" y="1980132"/>
            <a:ext cx="51892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</a:rPr>
              <a:t>Câu 1.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400" dirty="0" err="1">
                <a:solidFill>
                  <a:srgbClr val="002060"/>
                </a:solidFill>
              </a:rPr>
              <a:t>Chén</a:t>
            </a:r>
            <a:r>
              <a:rPr lang="vi-VN" sz="2400" dirty="0">
                <a:solidFill>
                  <a:srgbClr val="002060"/>
                </a:solidFill>
              </a:rPr>
              <a:t> </a:t>
            </a:r>
            <a:r>
              <a:rPr lang="vi-VN" sz="2400" dirty="0" err="1">
                <a:solidFill>
                  <a:srgbClr val="002060"/>
                </a:solidFill>
              </a:rPr>
              <a:t>rượu</a:t>
            </a:r>
            <a:r>
              <a:rPr lang="vi-VN" sz="2400" dirty="0">
                <a:solidFill>
                  <a:srgbClr val="002060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400" dirty="0" err="1">
                <a:solidFill>
                  <a:srgbClr val="002060"/>
                </a:solidFill>
              </a:rPr>
              <a:t>Vầng</a:t>
            </a:r>
            <a:r>
              <a:rPr lang="vi-VN" sz="2400" dirty="0">
                <a:solidFill>
                  <a:srgbClr val="002060"/>
                </a:solidFill>
              </a:rPr>
              <a:t> trăng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22660F-1974-2F43-8870-449007C85075}"/>
              </a:ext>
            </a:extLst>
          </p:cNvPr>
          <p:cNvSpPr txBox="1"/>
          <p:nvPr/>
        </p:nvSpPr>
        <p:spPr>
          <a:xfrm>
            <a:off x="467867" y="3530428"/>
            <a:ext cx="440949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solidFill>
                  <a:schemeClr val="accent5">
                    <a:lumMod val="50000"/>
                  </a:schemeClr>
                </a:solidFill>
              </a:rPr>
              <a:t>Câu 2.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Cụm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từ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"say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lại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tỉnh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"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gợi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lên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cái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vòng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luẩn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quẩn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không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lối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thoát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vi-VN" sz="2400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Từ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"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lại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"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tạo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âm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điệu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nặng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nề</a:t>
            </a: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F50CA1A-970F-59DF-09D1-CD7B0E0503F0}"/>
              </a:ext>
            </a:extLst>
          </p:cNvPr>
          <p:cNvSpPr txBox="1"/>
          <p:nvPr/>
        </p:nvSpPr>
        <p:spPr>
          <a:xfrm>
            <a:off x="5366733" y="483432"/>
            <a:ext cx="63574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Câu 3.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B050"/>
                </a:solidFill>
              </a:rPr>
              <a:t>Trăng </a:t>
            </a:r>
            <a:r>
              <a:rPr lang="vi-VN" sz="2400" dirty="0" err="1">
                <a:solidFill>
                  <a:srgbClr val="00B050"/>
                </a:solidFill>
              </a:rPr>
              <a:t>sắp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tàn</a:t>
            </a:r>
            <a:r>
              <a:rPr lang="vi-VN" sz="2400" dirty="0">
                <a:solidFill>
                  <a:srgbClr val="00B050"/>
                </a:solidFill>
              </a:rPr>
              <a:t> (</a:t>
            </a:r>
            <a:r>
              <a:rPr lang="vi-VN" sz="2400" dirty="0" err="1">
                <a:solidFill>
                  <a:srgbClr val="00B050"/>
                </a:solidFill>
              </a:rPr>
              <a:t>bóng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xế</a:t>
            </a:r>
            <a:r>
              <a:rPr lang="vi-VN" sz="2400" dirty="0">
                <a:solidFill>
                  <a:srgbClr val="00B050"/>
                </a:solidFill>
              </a:rPr>
              <a:t>) </a:t>
            </a:r>
            <a:r>
              <a:rPr lang="vi-VN" sz="2400" dirty="0" err="1">
                <a:solidFill>
                  <a:srgbClr val="00B050"/>
                </a:solidFill>
              </a:rPr>
              <a:t>mà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vẫn</a:t>
            </a:r>
            <a:r>
              <a:rPr lang="vi-VN" sz="2400" dirty="0">
                <a:solidFill>
                  <a:srgbClr val="00B050"/>
                </a:solidFill>
              </a:rPr>
              <a:t> "</a:t>
            </a:r>
            <a:r>
              <a:rPr lang="vi-VN" sz="2400" dirty="0" err="1">
                <a:solidFill>
                  <a:srgbClr val="00B050"/>
                </a:solidFill>
              </a:rPr>
              <a:t>khuyết</a:t>
            </a:r>
            <a:r>
              <a:rPr lang="vi-VN" sz="2400" dirty="0">
                <a:solidFill>
                  <a:srgbClr val="00B050"/>
                </a:solidFill>
              </a:rPr>
              <a:t> chưa </a:t>
            </a:r>
            <a:r>
              <a:rPr lang="vi-VN" sz="2400" dirty="0" err="1">
                <a:solidFill>
                  <a:srgbClr val="00B050"/>
                </a:solidFill>
              </a:rPr>
              <a:t>tròn</a:t>
            </a:r>
            <a:r>
              <a:rPr lang="vi-VN" sz="2400" dirty="0">
                <a:solidFill>
                  <a:srgbClr val="00B050"/>
                </a:solidFill>
              </a:rPr>
              <a:t>".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 err="1">
                <a:solidFill>
                  <a:srgbClr val="00B050"/>
                </a:solidFill>
              </a:rPr>
              <a:t>Gợi</a:t>
            </a:r>
            <a:r>
              <a:rPr lang="vi-VN" sz="2400" dirty="0">
                <a:solidFill>
                  <a:srgbClr val="00B050"/>
                </a:solidFill>
              </a:rPr>
              <a:t> ý </a:t>
            </a:r>
            <a:r>
              <a:rPr lang="vi-VN" sz="2400" dirty="0" err="1">
                <a:solidFill>
                  <a:srgbClr val="00B050"/>
                </a:solidFill>
              </a:rPr>
              <a:t>niệm</a:t>
            </a:r>
            <a:r>
              <a:rPr lang="vi-VN" sz="2400" dirty="0">
                <a:solidFill>
                  <a:srgbClr val="00B050"/>
                </a:solidFill>
              </a:rPr>
              <a:t>: </a:t>
            </a:r>
            <a:r>
              <a:rPr lang="vi-VN" sz="2400" dirty="0" err="1">
                <a:solidFill>
                  <a:srgbClr val="00B050"/>
                </a:solidFill>
              </a:rPr>
              <a:t>tuổi</a:t>
            </a:r>
            <a:r>
              <a:rPr lang="vi-VN" sz="2400" dirty="0">
                <a:solidFill>
                  <a:srgbClr val="00B050"/>
                </a:solidFill>
              </a:rPr>
              <a:t> xuân </a:t>
            </a:r>
            <a:r>
              <a:rPr lang="vi-VN" sz="2400" dirty="0" err="1">
                <a:solidFill>
                  <a:srgbClr val="00B050"/>
                </a:solidFill>
              </a:rPr>
              <a:t>đã</a:t>
            </a:r>
            <a:r>
              <a:rPr lang="vi-VN" sz="2400" dirty="0">
                <a:solidFill>
                  <a:srgbClr val="00B050"/>
                </a:solidFill>
              </a:rPr>
              <a:t> trôi qua </a:t>
            </a:r>
            <a:r>
              <a:rPr lang="vi-VN" sz="2400" dirty="0" err="1">
                <a:solidFill>
                  <a:srgbClr val="00B050"/>
                </a:solidFill>
              </a:rPr>
              <a:t>mà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hạnh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phúc</a:t>
            </a:r>
            <a:r>
              <a:rPr lang="vi-VN" sz="2400" dirty="0">
                <a:solidFill>
                  <a:srgbClr val="00B050"/>
                </a:solidFill>
              </a:rPr>
              <a:t>, </a:t>
            </a:r>
            <a:r>
              <a:rPr lang="vi-VN" sz="2400" dirty="0" err="1">
                <a:solidFill>
                  <a:srgbClr val="00B050"/>
                </a:solidFill>
              </a:rPr>
              <a:t>tình</a:t>
            </a:r>
            <a:r>
              <a:rPr lang="vi-VN" sz="2400" dirty="0">
                <a:solidFill>
                  <a:srgbClr val="00B050"/>
                </a:solidFill>
              </a:rPr>
              <a:t> yêu </a:t>
            </a:r>
            <a:r>
              <a:rPr lang="vi-VN" sz="2400" dirty="0" err="1">
                <a:solidFill>
                  <a:srgbClr val="00B050"/>
                </a:solidFill>
              </a:rPr>
              <a:t>vẫn</a:t>
            </a:r>
            <a:r>
              <a:rPr lang="vi-VN" sz="2400" dirty="0">
                <a:solidFill>
                  <a:srgbClr val="00B050"/>
                </a:solidFill>
              </a:rPr>
              <a:t> không </a:t>
            </a:r>
            <a:r>
              <a:rPr lang="vi-VN" sz="2400" dirty="0" err="1">
                <a:solidFill>
                  <a:srgbClr val="00B050"/>
                </a:solidFill>
              </a:rPr>
              <a:t>trọn</a:t>
            </a:r>
            <a:r>
              <a:rPr lang="vi-VN" sz="2400" dirty="0">
                <a:solidFill>
                  <a:srgbClr val="00B050"/>
                </a:solidFill>
              </a:rPr>
              <a:t> </a:t>
            </a:r>
            <a:r>
              <a:rPr lang="vi-VN" sz="2400" dirty="0" err="1">
                <a:solidFill>
                  <a:srgbClr val="00B050"/>
                </a:solidFill>
              </a:rPr>
              <a:t>vẹn</a:t>
            </a:r>
            <a:r>
              <a:rPr lang="vi-VN" sz="2400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BD6727-2C94-4FC5-5460-DAF3EFEE8AEF}"/>
              </a:ext>
            </a:extLst>
          </p:cNvPr>
          <p:cNvSpPr txBox="1"/>
          <p:nvPr/>
        </p:nvSpPr>
        <p:spPr>
          <a:xfrm>
            <a:off x="5392976" y="2644170"/>
            <a:ext cx="62388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solidFill>
                  <a:srgbClr val="C00000"/>
                </a:solidFill>
              </a:rPr>
              <a:t>Câu 4.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C00000"/>
                </a:solidFill>
              </a:rPr>
              <a:t>Đối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lập</a:t>
            </a:r>
            <a:r>
              <a:rPr lang="en-US" sz="2400" dirty="0">
                <a:solidFill>
                  <a:srgbClr val="C00000"/>
                </a:solidFill>
              </a:rPr>
              <a:t>: say - </a:t>
            </a:r>
            <a:r>
              <a:rPr lang="en-US" sz="2400" dirty="0" err="1">
                <a:solidFill>
                  <a:srgbClr val="C00000"/>
                </a:solidFill>
              </a:rPr>
              <a:t>tỉnh</a:t>
            </a:r>
            <a:r>
              <a:rPr lang="en-US" sz="2400" dirty="0">
                <a:solidFill>
                  <a:srgbClr val="C00000"/>
                </a:solidFill>
              </a:rPr>
              <a:t>; </a:t>
            </a:r>
            <a:r>
              <a:rPr lang="en-US" sz="2400" dirty="0" err="1">
                <a:solidFill>
                  <a:srgbClr val="C00000"/>
                </a:solidFill>
              </a:rPr>
              <a:t>khuyết</a:t>
            </a:r>
            <a:r>
              <a:rPr lang="en-US" sz="2400" dirty="0">
                <a:solidFill>
                  <a:srgbClr val="C00000"/>
                </a:solidFill>
              </a:rPr>
              <a:t> = </a:t>
            </a:r>
            <a:r>
              <a:rPr lang="en-US" sz="2400" dirty="0" err="1">
                <a:solidFill>
                  <a:srgbClr val="C00000"/>
                </a:solidFill>
              </a:rPr>
              <a:t>tròn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endParaRPr lang="vi-VN" sz="2400" dirty="0">
              <a:solidFill>
                <a:srgbClr val="C0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C00000"/>
                </a:solidFill>
              </a:rPr>
              <a:t>Tác</a:t>
            </a:r>
            <a:r>
              <a:rPr lang="en-US" sz="2400" dirty="0">
                <a:solidFill>
                  <a:srgbClr val="C00000"/>
                </a:solidFill>
              </a:rPr>
              <a:t> dụng: </a:t>
            </a:r>
            <a:r>
              <a:rPr lang="en-US" sz="2400" dirty="0" err="1">
                <a:solidFill>
                  <a:srgbClr val="C00000"/>
                </a:solidFill>
              </a:rPr>
              <a:t>nhấn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mạnh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sự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luẩn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quẩn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r>
              <a:rPr lang="en-US" sz="2400" dirty="0" err="1">
                <a:solidFill>
                  <a:srgbClr val="C00000"/>
                </a:solidFill>
              </a:rPr>
              <a:t>bế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tắc</a:t>
            </a:r>
            <a:r>
              <a:rPr lang="en-US" sz="2400" dirty="0">
                <a:solidFill>
                  <a:srgbClr val="C00000"/>
                </a:solidFill>
              </a:rPr>
              <a:t> và </a:t>
            </a:r>
            <a:r>
              <a:rPr lang="en-US" sz="2400" dirty="0" err="1">
                <a:solidFill>
                  <a:srgbClr val="C00000"/>
                </a:solidFill>
              </a:rPr>
              <a:t>sự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dở</a:t>
            </a:r>
            <a:r>
              <a:rPr lang="en-US" sz="2400" dirty="0">
                <a:solidFill>
                  <a:srgbClr val="C00000"/>
                </a:solidFill>
              </a:rPr>
              <a:t> dang </a:t>
            </a:r>
            <a:r>
              <a:rPr lang="en-US" sz="2400" dirty="0" err="1">
                <a:solidFill>
                  <a:srgbClr val="C00000"/>
                </a:solidFill>
              </a:rPr>
              <a:t>của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thân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phận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378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F2C6F-7154-7242-2582-9D8A72B0C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BE7A1-E856-42E3-807F-9B557E647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">
            <a:extLst>
              <a:ext uri="{FF2B5EF4-FFF2-40B4-BE49-F238E27FC236}">
                <a16:creationId xmlns:a16="http://schemas.microsoft.com/office/drawing/2014/main" id="{30DEE737-27C6-7AC9-9D3F-A9C29596CF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矩形 2">
            <a:extLst>
              <a:ext uri="{FF2B5EF4-FFF2-40B4-BE49-F238E27FC236}">
                <a16:creationId xmlns:a16="http://schemas.microsoft.com/office/drawing/2014/main" id="{84400CCB-937A-3E45-DAB2-7A69C1237625}"/>
              </a:ext>
            </a:extLst>
          </p:cNvPr>
          <p:cNvSpPr/>
          <p:nvPr/>
        </p:nvSpPr>
        <p:spPr>
          <a:xfrm>
            <a:off x="0" y="77354"/>
            <a:ext cx="12054792" cy="671271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0" name="Google Shape;334;p13">
            <a:extLst>
              <a:ext uri="{FF2B5EF4-FFF2-40B4-BE49-F238E27FC236}">
                <a16:creationId xmlns:a16="http://schemas.microsoft.com/office/drawing/2014/main" id="{199A8621-CDE8-5A6B-8A45-78FD6FBA0D32}"/>
              </a:ext>
            </a:extLst>
          </p:cNvPr>
          <p:cNvSpPr/>
          <p:nvPr/>
        </p:nvSpPr>
        <p:spPr>
          <a:xfrm>
            <a:off x="3912950" y="1116968"/>
            <a:ext cx="240914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1C2A4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HOÀN CẢNH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1C2A4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338;p13">
            <a:extLst>
              <a:ext uri="{FF2B5EF4-FFF2-40B4-BE49-F238E27FC236}">
                <a16:creationId xmlns:a16="http://schemas.microsoft.com/office/drawing/2014/main" id="{B19CB516-04B3-791A-74EF-65073FA2E1E8}"/>
              </a:ext>
            </a:extLst>
          </p:cNvPr>
          <p:cNvSpPr/>
          <p:nvPr/>
        </p:nvSpPr>
        <p:spPr>
          <a:xfrm>
            <a:off x="8047873" y="1194316"/>
            <a:ext cx="265009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C2A4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TÂM TRẠNG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1C2A4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" name="Google Shape;344;p13">
            <a:extLst>
              <a:ext uri="{FF2B5EF4-FFF2-40B4-BE49-F238E27FC236}">
                <a16:creationId xmlns:a16="http://schemas.microsoft.com/office/drawing/2014/main" id="{9A2D4FFE-EEC8-1015-8B20-67EFBC453B11}"/>
              </a:ext>
            </a:extLst>
          </p:cNvPr>
          <p:cNvCxnSpPr>
            <a:cxnSpLocks/>
          </p:cNvCxnSpPr>
          <p:nvPr/>
        </p:nvCxnSpPr>
        <p:spPr>
          <a:xfrm>
            <a:off x="6897147" y="4204461"/>
            <a:ext cx="1272443" cy="0"/>
          </a:xfrm>
          <a:prstGeom prst="straightConnector1">
            <a:avLst/>
          </a:prstGeom>
          <a:noFill/>
          <a:ln w="57150" cap="flat" cmpd="sng">
            <a:solidFill>
              <a:srgbClr val="A34C3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054255F4-C03D-ED38-E419-456F0B54F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" y="1027906"/>
            <a:ext cx="3010223" cy="35256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F33107C-4EC6-1360-0F8E-7A2D18ACB07F}"/>
              </a:ext>
            </a:extLst>
          </p:cNvPr>
          <p:cNvSpPr/>
          <p:nvPr/>
        </p:nvSpPr>
        <p:spPr>
          <a:xfrm>
            <a:off x="3769292" y="3952619"/>
            <a:ext cx="2849078" cy="1050966"/>
          </a:xfrm>
          <a:prstGeom prst="roundRect">
            <a:avLst/>
          </a:prstGeom>
          <a:solidFill>
            <a:srgbClr val="5D353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chemeClr val="bg1"/>
                </a:solidFill>
              </a:rPr>
              <a:t>Quẩn</a:t>
            </a:r>
            <a:r>
              <a:rPr lang="vi-VN" sz="2800" dirty="0">
                <a:solidFill>
                  <a:schemeClr val="bg1"/>
                </a:solidFill>
              </a:rPr>
              <a:t> quanh, </a:t>
            </a:r>
          </a:p>
          <a:p>
            <a:pPr algn="ctr"/>
            <a:r>
              <a:rPr lang="vi-VN" sz="2800" dirty="0" err="1">
                <a:solidFill>
                  <a:schemeClr val="bg1"/>
                </a:solidFill>
              </a:rPr>
              <a:t>bế</a:t>
            </a:r>
            <a:r>
              <a:rPr lang="vi-VN" sz="2800" dirty="0">
                <a:solidFill>
                  <a:schemeClr val="bg1"/>
                </a:solidFill>
              </a:rPr>
              <a:t> </a:t>
            </a:r>
            <a:r>
              <a:rPr lang="vi-VN" sz="2800" dirty="0" err="1">
                <a:solidFill>
                  <a:schemeClr val="bg1"/>
                </a:solidFill>
              </a:rPr>
              <a:t>tắc</a:t>
            </a:r>
            <a:r>
              <a:rPr lang="vi-VN" sz="2800" dirty="0">
                <a:solidFill>
                  <a:schemeClr val="bg1"/>
                </a:solidFill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46FDEAA-7115-5E33-40B9-DE12372AF065}"/>
              </a:ext>
            </a:extLst>
          </p:cNvPr>
          <p:cNvSpPr/>
          <p:nvPr/>
        </p:nvSpPr>
        <p:spPr>
          <a:xfrm>
            <a:off x="8205444" y="3933858"/>
            <a:ext cx="3010223" cy="1050966"/>
          </a:xfrm>
          <a:prstGeom prst="roundRect">
            <a:avLst/>
          </a:prstGeom>
          <a:solidFill>
            <a:srgbClr val="DC9B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bg1"/>
                </a:solidFill>
              </a:rPr>
              <a:t>Bi </a:t>
            </a:r>
            <a:r>
              <a:rPr lang="vi-VN" sz="2800" dirty="0" err="1">
                <a:solidFill>
                  <a:schemeClr val="bg1"/>
                </a:solidFill>
              </a:rPr>
              <a:t>kịch</a:t>
            </a:r>
            <a:endParaRPr lang="vi-VN" sz="2800" dirty="0">
              <a:solidFill>
                <a:schemeClr val="bg1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4C8923B-24B3-D62A-8925-43F3D47A8CA6}"/>
              </a:ext>
            </a:extLst>
          </p:cNvPr>
          <p:cNvSpPr/>
          <p:nvPr/>
        </p:nvSpPr>
        <p:spPr>
          <a:xfrm>
            <a:off x="3427159" y="1144503"/>
            <a:ext cx="3964883" cy="29037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0CE15D-3A3C-3877-18E5-759AB28BBEF7}"/>
              </a:ext>
            </a:extLst>
          </p:cNvPr>
          <p:cNvSpPr txBox="1"/>
          <p:nvPr/>
        </p:nvSpPr>
        <p:spPr>
          <a:xfrm>
            <a:off x="3427159" y="1560881"/>
            <a:ext cx="38564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dirty="0" err="1"/>
              <a:t>Chén</a:t>
            </a:r>
            <a:r>
              <a:rPr lang="vi-VN" dirty="0"/>
              <a:t> </a:t>
            </a:r>
            <a:r>
              <a:rPr lang="vi-VN" dirty="0" err="1"/>
              <a:t>rượu</a:t>
            </a:r>
            <a:r>
              <a:rPr lang="vi-VN" dirty="0"/>
              <a:t>: </a:t>
            </a:r>
            <a:r>
              <a:rPr lang="vi-VN" i="1" dirty="0">
                <a:solidFill>
                  <a:srgbClr val="FF0000"/>
                </a:solidFill>
              </a:rPr>
              <a:t>say </a:t>
            </a:r>
            <a:r>
              <a:rPr lang="vi-VN" i="1" dirty="0" err="1">
                <a:solidFill>
                  <a:srgbClr val="FF0000"/>
                </a:solidFill>
              </a:rPr>
              <a:t>lại</a:t>
            </a:r>
            <a:r>
              <a:rPr lang="vi-VN" i="1" dirty="0">
                <a:solidFill>
                  <a:srgbClr val="FF0000"/>
                </a:solidFill>
              </a:rPr>
              <a:t> </a:t>
            </a:r>
            <a:r>
              <a:rPr lang="vi-VN" i="1" dirty="0" err="1">
                <a:solidFill>
                  <a:srgbClr val="FF0000"/>
                </a:solidFill>
              </a:rPr>
              <a:t>tỉnh</a:t>
            </a:r>
            <a:r>
              <a:rPr lang="vi-VN" dirty="0"/>
              <a:t> </a:t>
            </a:r>
            <a:r>
              <a:rPr lang="vi-VN" dirty="0">
                <a:sym typeface="Wingdings" panose="05000000000000000000" pitchFamily="2" charset="2"/>
              </a:rPr>
              <a:t> </a:t>
            </a:r>
            <a:r>
              <a:rPr lang="vi-VN" dirty="0" err="1">
                <a:sym typeface="Wingdings" panose="05000000000000000000" pitchFamily="2" charset="2"/>
              </a:rPr>
              <a:t>quẩn</a:t>
            </a:r>
            <a:r>
              <a:rPr lang="vi-VN" dirty="0">
                <a:sym typeface="Wingdings" panose="05000000000000000000" pitchFamily="2" charset="2"/>
              </a:rPr>
              <a:t> quanh, </a:t>
            </a:r>
            <a:r>
              <a:rPr lang="vi-VN" dirty="0" err="1">
                <a:sym typeface="Wingdings" panose="05000000000000000000" pitchFamily="2" charset="2"/>
              </a:rPr>
              <a:t>bế</a:t>
            </a:r>
            <a:r>
              <a:rPr lang="vi-VN" dirty="0">
                <a:sym typeface="Wingdings" panose="05000000000000000000" pitchFamily="2" charset="2"/>
              </a:rPr>
              <a:t> </a:t>
            </a:r>
            <a:r>
              <a:rPr lang="vi-VN" dirty="0" err="1">
                <a:sym typeface="Wingdings" panose="05000000000000000000" pitchFamily="2" charset="2"/>
              </a:rPr>
              <a:t>tắc</a:t>
            </a:r>
            <a:endParaRPr lang="vi-VN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dirty="0" err="1"/>
              <a:t>Vầng</a:t>
            </a:r>
            <a:r>
              <a:rPr lang="vi-VN" dirty="0"/>
              <a:t> trăng: 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vi-VN" i="1" dirty="0" err="1">
                <a:solidFill>
                  <a:srgbClr val="FF0000"/>
                </a:solidFill>
              </a:rPr>
              <a:t>bóng</a:t>
            </a:r>
            <a:r>
              <a:rPr lang="vi-VN" i="1" dirty="0">
                <a:solidFill>
                  <a:srgbClr val="FF0000"/>
                </a:solidFill>
              </a:rPr>
              <a:t> </a:t>
            </a:r>
            <a:r>
              <a:rPr lang="vi-VN" i="1" dirty="0" err="1">
                <a:solidFill>
                  <a:srgbClr val="FF0000"/>
                </a:solidFill>
              </a:rPr>
              <a:t>xế</a:t>
            </a:r>
            <a:r>
              <a:rPr lang="vi-VN" i="1" dirty="0">
                <a:solidFill>
                  <a:srgbClr val="FF0000"/>
                </a:solidFill>
              </a:rPr>
              <a:t>: </a:t>
            </a:r>
            <a:r>
              <a:rPr lang="vi-VN" dirty="0"/>
              <a:t>trăng </a:t>
            </a:r>
            <a:r>
              <a:rPr lang="vi-VN" dirty="0" err="1"/>
              <a:t>già</a:t>
            </a:r>
            <a:r>
              <a:rPr lang="vi-VN" dirty="0"/>
              <a:t>, </a:t>
            </a:r>
            <a:r>
              <a:rPr lang="vi-VN" dirty="0" err="1"/>
              <a:t>tàn</a:t>
            </a:r>
            <a:r>
              <a:rPr lang="vi-VN" dirty="0"/>
              <a:t> </a:t>
            </a:r>
            <a:r>
              <a:rPr lang="vi-VN" dirty="0" err="1"/>
              <a:t>úa</a:t>
            </a:r>
            <a:endParaRPr lang="vi-VN" dirty="0"/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vi-VN" i="1" dirty="0" err="1">
                <a:solidFill>
                  <a:srgbClr val="FF0000"/>
                </a:solidFill>
              </a:rPr>
              <a:t>khuyết</a:t>
            </a:r>
            <a:r>
              <a:rPr lang="vi-VN" i="1" dirty="0">
                <a:solidFill>
                  <a:srgbClr val="FF0000"/>
                </a:solidFill>
              </a:rPr>
              <a:t> chưa </a:t>
            </a:r>
            <a:r>
              <a:rPr lang="vi-VN" i="1" dirty="0" err="1">
                <a:solidFill>
                  <a:srgbClr val="FF0000"/>
                </a:solidFill>
              </a:rPr>
              <a:t>tròn</a:t>
            </a:r>
            <a:r>
              <a:rPr lang="vi-VN" dirty="0"/>
              <a:t>: không </a:t>
            </a:r>
            <a:r>
              <a:rPr lang="vi-VN" dirty="0" err="1"/>
              <a:t>trọn</a:t>
            </a:r>
            <a:r>
              <a:rPr lang="vi-VN" dirty="0"/>
              <a:t> </a:t>
            </a:r>
            <a:r>
              <a:rPr lang="vi-VN" dirty="0" err="1"/>
              <a:t>vẹn</a:t>
            </a:r>
            <a:r>
              <a:rPr lang="vi-VN" dirty="0"/>
              <a:t>, </a:t>
            </a:r>
            <a:r>
              <a:rPr lang="vi-VN" dirty="0" err="1"/>
              <a:t>dở</a:t>
            </a:r>
            <a:r>
              <a:rPr lang="vi-VN" dirty="0"/>
              <a:t> dang.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dirty="0" err="1"/>
              <a:t>Đối</a:t>
            </a:r>
            <a:r>
              <a:rPr lang="vi-VN" dirty="0"/>
              <a:t> </a:t>
            </a:r>
            <a:r>
              <a:rPr lang="vi-VN" dirty="0" err="1"/>
              <a:t>lập</a:t>
            </a:r>
            <a:r>
              <a:rPr lang="vi-VN" dirty="0"/>
              <a:t>: say – </a:t>
            </a:r>
            <a:r>
              <a:rPr lang="vi-VN" dirty="0" err="1"/>
              <a:t>tỉnh</a:t>
            </a:r>
            <a:r>
              <a:rPr lang="vi-VN" dirty="0"/>
              <a:t>; </a:t>
            </a:r>
            <a:r>
              <a:rPr lang="vi-VN" dirty="0" err="1"/>
              <a:t>khuyết</a:t>
            </a:r>
            <a:r>
              <a:rPr lang="vi-VN" dirty="0"/>
              <a:t> - </a:t>
            </a:r>
            <a:r>
              <a:rPr lang="vi-VN" dirty="0" err="1"/>
              <a:t>tròn</a:t>
            </a:r>
            <a:endParaRPr lang="vi-VN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1009260-C52B-3583-0DA5-F6720500980D}"/>
              </a:ext>
            </a:extLst>
          </p:cNvPr>
          <p:cNvSpPr/>
          <p:nvPr/>
        </p:nvSpPr>
        <p:spPr>
          <a:xfrm>
            <a:off x="7654250" y="1163088"/>
            <a:ext cx="4185341" cy="288517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636924-342C-6D1D-3379-70C64F3978E8}"/>
              </a:ext>
            </a:extLst>
          </p:cNvPr>
          <p:cNvSpPr txBox="1"/>
          <p:nvPr/>
        </p:nvSpPr>
        <p:spPr>
          <a:xfrm>
            <a:off x="7695547" y="1640148"/>
            <a:ext cx="39052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dirty="0" err="1"/>
              <a:t>Cố</a:t>
            </a:r>
            <a:r>
              <a:rPr lang="vi-VN" sz="2000" dirty="0"/>
              <a:t> </a:t>
            </a:r>
            <a:r>
              <a:rPr lang="vi-VN" sz="2000" dirty="0" err="1"/>
              <a:t>tìm</a:t>
            </a:r>
            <a:r>
              <a:rPr lang="vi-VN" sz="2000" dirty="0"/>
              <a:t> quên </a:t>
            </a:r>
            <a:r>
              <a:rPr lang="vi-VN" sz="2000" dirty="0" err="1"/>
              <a:t>lại</a:t>
            </a:r>
            <a:r>
              <a:rPr lang="vi-VN" sz="2000" dirty="0"/>
              <a:t> </a:t>
            </a:r>
            <a:r>
              <a:rPr lang="vi-VN" sz="2000" dirty="0" err="1"/>
              <a:t>càng</a:t>
            </a:r>
            <a:r>
              <a:rPr lang="vi-VN" sz="2000" dirty="0"/>
              <a:t> </a:t>
            </a:r>
            <a:r>
              <a:rPr lang="vi-VN" sz="2000" dirty="0" err="1"/>
              <a:t>tỉnh</a:t>
            </a:r>
            <a:r>
              <a:rPr lang="vi-VN" sz="2000" dirty="0"/>
              <a:t> </a:t>
            </a:r>
            <a:r>
              <a:rPr lang="vi-VN" sz="2000" dirty="0" err="1"/>
              <a:t>thức</a:t>
            </a:r>
            <a:r>
              <a:rPr lang="vi-VN" sz="2000" dirty="0"/>
              <a:t>:</a:t>
            </a:r>
          </a:p>
          <a:p>
            <a:pPr marL="342900" indent="-342900" algn="just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vi-VN" sz="2000" dirty="0" err="1"/>
              <a:t>Tuổi</a:t>
            </a:r>
            <a:r>
              <a:rPr lang="vi-VN" sz="2000" dirty="0"/>
              <a:t> xuân </a:t>
            </a:r>
            <a:r>
              <a:rPr lang="vi-VN" sz="2000" dirty="0" err="1"/>
              <a:t>sắp</a:t>
            </a:r>
            <a:r>
              <a:rPr lang="vi-VN" sz="2000" dirty="0"/>
              <a:t> </a:t>
            </a:r>
            <a:r>
              <a:rPr lang="vi-VN" sz="2000" dirty="0" err="1"/>
              <a:t>tàn</a:t>
            </a:r>
            <a:r>
              <a:rPr lang="vi-VN" sz="2000" dirty="0"/>
              <a:t>;</a:t>
            </a:r>
          </a:p>
          <a:p>
            <a:pPr marL="342900" indent="-342900" algn="just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vi-VN" sz="2000" dirty="0"/>
              <a:t>Duyên </a:t>
            </a:r>
            <a:r>
              <a:rPr lang="vi-VN" sz="2000" dirty="0" err="1"/>
              <a:t>phận</a:t>
            </a:r>
            <a:r>
              <a:rPr lang="vi-VN" sz="2000" dirty="0"/>
              <a:t> </a:t>
            </a:r>
            <a:r>
              <a:rPr lang="vi-VN" sz="2000" dirty="0" err="1"/>
              <a:t>hẩm</a:t>
            </a:r>
            <a:r>
              <a:rPr lang="vi-VN" sz="2000" dirty="0"/>
              <a:t> hiu, </a:t>
            </a:r>
            <a:r>
              <a:rPr lang="vi-VN" sz="2000" dirty="0" err="1"/>
              <a:t>dở</a:t>
            </a:r>
            <a:r>
              <a:rPr lang="vi-VN" sz="2000" dirty="0"/>
              <a:t> dang.</a:t>
            </a:r>
          </a:p>
          <a:p>
            <a:pPr marL="342900" indent="-342900" algn="just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vi-VN" sz="2000" dirty="0" err="1"/>
              <a:t>Càng</a:t>
            </a:r>
            <a:r>
              <a:rPr lang="vi-VN" sz="2000" dirty="0"/>
              <a:t> cay </a:t>
            </a:r>
            <a:r>
              <a:rPr lang="vi-VN" sz="2000" dirty="0" err="1"/>
              <a:t>đắng</a:t>
            </a:r>
            <a:r>
              <a:rPr lang="vi-VN" sz="2000" dirty="0"/>
              <a:t>, chua </a:t>
            </a:r>
            <a:r>
              <a:rPr lang="vi-VN" sz="2000" dirty="0" err="1"/>
              <a:t>chát</a:t>
            </a:r>
            <a:endParaRPr lang="vi-VN" sz="2000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A0AA1BC-EC5F-A74A-FDA2-FAB20A19EBF3}"/>
              </a:ext>
            </a:extLst>
          </p:cNvPr>
          <p:cNvSpPr/>
          <p:nvPr/>
        </p:nvSpPr>
        <p:spPr>
          <a:xfrm>
            <a:off x="4312293" y="5141018"/>
            <a:ext cx="6683915" cy="151397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b="0" i="0" dirty="0">
                <a:solidFill>
                  <a:schemeClr val="tx1"/>
                </a:solidFill>
                <a:effectLst/>
                <a:latin typeface="OpenSans"/>
              </a:rPr>
              <a:t>Hai câu </a:t>
            </a:r>
            <a:r>
              <a:rPr lang="vi-VN" sz="2700" b="0" i="0" dirty="0" err="1">
                <a:solidFill>
                  <a:schemeClr val="tx1"/>
                </a:solidFill>
                <a:effectLst/>
                <a:latin typeface="OpenSans"/>
              </a:rPr>
              <a:t>thực</a:t>
            </a:r>
            <a:r>
              <a:rPr lang="vi-VN" sz="2700" b="0" i="0" dirty="0">
                <a:solidFill>
                  <a:schemeClr val="tx1"/>
                </a:solidFill>
                <a:effectLst/>
                <a:latin typeface="OpenSans"/>
              </a:rPr>
              <a:t> </a:t>
            </a:r>
            <a:r>
              <a:rPr lang="vi-VN" sz="2700" b="0" i="0" dirty="0" err="1">
                <a:solidFill>
                  <a:schemeClr val="tx1"/>
                </a:solidFill>
                <a:effectLst/>
                <a:latin typeface="OpenSans"/>
              </a:rPr>
              <a:t>đã</a:t>
            </a:r>
            <a:r>
              <a:rPr lang="vi-VN" sz="2700" b="0" i="0" dirty="0">
                <a:solidFill>
                  <a:schemeClr val="tx1"/>
                </a:solidFill>
                <a:effectLst/>
                <a:latin typeface="OpenSans"/>
              </a:rPr>
              <a:t> </a:t>
            </a:r>
            <a:r>
              <a:rPr lang="vi-VN" sz="2700" b="0" i="0" dirty="0" err="1">
                <a:solidFill>
                  <a:schemeClr val="tx1"/>
                </a:solidFill>
                <a:effectLst/>
                <a:latin typeface="OpenSans"/>
              </a:rPr>
              <a:t>diễn</a:t>
            </a:r>
            <a:r>
              <a:rPr lang="vi-VN" sz="2700" b="0" i="0" dirty="0">
                <a:solidFill>
                  <a:schemeClr val="tx1"/>
                </a:solidFill>
                <a:effectLst/>
                <a:latin typeface="OpenSans"/>
              </a:rPr>
              <a:t> </a:t>
            </a:r>
            <a:r>
              <a:rPr lang="vi-VN" sz="2700" b="0" i="0" dirty="0" err="1">
                <a:solidFill>
                  <a:schemeClr val="tx1"/>
                </a:solidFill>
                <a:effectLst/>
                <a:latin typeface="OpenSans"/>
              </a:rPr>
              <a:t>tả</a:t>
            </a:r>
            <a:r>
              <a:rPr lang="vi-VN" sz="2700" b="0" i="0" dirty="0">
                <a:solidFill>
                  <a:schemeClr val="tx1"/>
                </a:solidFill>
                <a:effectLst/>
                <a:latin typeface="OpenSans"/>
              </a:rPr>
              <a:t> </a:t>
            </a:r>
            <a:r>
              <a:rPr lang="vi-VN" sz="2700" b="0" i="0" dirty="0" err="1">
                <a:solidFill>
                  <a:schemeClr val="tx1"/>
                </a:solidFill>
                <a:effectLst/>
                <a:latin typeface="OpenSans"/>
              </a:rPr>
              <a:t>thực</a:t>
            </a:r>
            <a:r>
              <a:rPr lang="vi-VN" sz="2700" kern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700" kern="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cảnh</a:t>
            </a:r>
            <a:r>
              <a:rPr lang="vi-VN" sz="2700" kern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700" kern="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éo</a:t>
            </a:r>
            <a:r>
              <a:rPr lang="vi-VN" sz="2700" kern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le, chua </a:t>
            </a:r>
            <a:r>
              <a:rPr lang="vi-VN" sz="2700" kern="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chát</a:t>
            </a:r>
            <a:r>
              <a:rPr lang="vi-VN" sz="2700" kern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700" kern="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vi-VN" sz="2700" kern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700" kern="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chủ</a:t>
            </a:r>
            <a:r>
              <a:rPr lang="vi-VN" sz="2700" kern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700" kern="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thể</a:t>
            </a:r>
            <a:r>
              <a:rPr lang="vi-VN" sz="2700" kern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700" kern="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trữ</a:t>
            </a:r>
            <a:r>
              <a:rPr lang="vi-VN" sz="2700" kern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700" kern="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tình</a:t>
            </a:r>
            <a:r>
              <a:rPr lang="vi-VN" sz="2700" kern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vi-VN" sz="2700" b="1" i="1" kern="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Tuổi</a:t>
            </a:r>
            <a:r>
              <a:rPr lang="vi-VN" sz="2700" b="1" i="1" kern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xuân trôi qua </a:t>
            </a:r>
            <a:r>
              <a:rPr lang="vi-VN" sz="2700" b="1" i="1" kern="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mà</a:t>
            </a:r>
            <a:r>
              <a:rPr lang="vi-VN" sz="2700" b="1" i="1" kern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700" b="1" i="1" kern="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tình</a:t>
            </a:r>
            <a:r>
              <a:rPr lang="vi-VN" sz="2700" b="1" i="1" kern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duyên không </a:t>
            </a:r>
            <a:r>
              <a:rPr lang="vi-VN" sz="2700" b="1" i="1" kern="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được</a:t>
            </a:r>
            <a:r>
              <a:rPr lang="vi-VN" sz="2700" b="1" i="1" kern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700" b="1" i="1" kern="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trọn</a:t>
            </a:r>
            <a:r>
              <a:rPr lang="vi-VN" sz="2700" b="1" i="1" kern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700" b="1" i="1" kern="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vẹn</a:t>
            </a:r>
            <a:r>
              <a:rPr lang="vi-VN" sz="2700" b="1" i="1" kern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vi-VN" sz="2700" b="0" i="0" dirty="0">
                <a:solidFill>
                  <a:schemeClr val="tx1"/>
                </a:solidFill>
                <a:effectLst/>
                <a:latin typeface="OpenSans"/>
              </a:rPr>
              <a:t> 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0F50B1E6-DE2B-FC60-06BA-25E4983AEC04}"/>
              </a:ext>
            </a:extLst>
          </p:cNvPr>
          <p:cNvSpPr/>
          <p:nvPr/>
        </p:nvSpPr>
        <p:spPr>
          <a:xfrm>
            <a:off x="7347182" y="4204461"/>
            <a:ext cx="186187" cy="661691"/>
          </a:xfrm>
          <a:prstGeom prst="downArrow">
            <a:avLst/>
          </a:prstGeom>
          <a:solidFill>
            <a:srgbClr val="A34C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396;p17">
            <a:extLst>
              <a:ext uri="{FF2B5EF4-FFF2-40B4-BE49-F238E27FC236}">
                <a16:creationId xmlns:a16="http://schemas.microsoft.com/office/drawing/2014/main" id="{BBDD015E-C4C0-4221-ADCF-CB824663D22A}"/>
              </a:ext>
            </a:extLst>
          </p:cNvPr>
          <p:cNvSpPr txBox="1"/>
          <p:nvPr/>
        </p:nvSpPr>
        <p:spPr>
          <a:xfrm>
            <a:off x="4886488" y="117752"/>
            <a:ext cx="6714308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Chén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rượu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hương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đưa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say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lại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tỉnh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Vầng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trăng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bóng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xế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khuyết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chưa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tròn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”</a:t>
            </a:r>
            <a:endParaRPr kumimoji="0" sz="28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395;p17">
            <a:extLst>
              <a:ext uri="{FF2B5EF4-FFF2-40B4-BE49-F238E27FC236}">
                <a16:creationId xmlns:a16="http://schemas.microsoft.com/office/drawing/2014/main" id="{04A1680D-E099-B14D-6A34-C6F58099B47F}"/>
              </a:ext>
            </a:extLst>
          </p:cNvPr>
          <p:cNvSpPr txBox="1"/>
          <p:nvPr/>
        </p:nvSpPr>
        <p:spPr>
          <a:xfrm>
            <a:off x="137209" y="67934"/>
            <a:ext cx="371776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II. ĐỌC HIỂU VĂN BẢN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2. HAI CÂU THỰC: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970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7" grpId="0" animBg="1"/>
      <p:bldP spid="9" grpId="0" animBg="1"/>
      <p:bldP spid="16" grpId="0"/>
      <p:bldP spid="21" grpId="0"/>
      <p:bldP spid="23" grpId="0" animBg="1"/>
      <p:bldP spid="2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C3B3A45-A025-4C6F-9D08-ADCDEF1A25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4BBE5C66-B401-41C2-82C2-6B089F8642F2}"/>
              </a:ext>
            </a:extLst>
          </p:cNvPr>
          <p:cNvSpPr/>
          <p:nvPr/>
        </p:nvSpPr>
        <p:spPr>
          <a:xfrm>
            <a:off x="223837" y="209549"/>
            <a:ext cx="11744325" cy="64389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A3D69AD-2C55-49A8-9129-8F9A9D3095C5}"/>
              </a:ext>
            </a:extLst>
          </p:cNvPr>
          <p:cNvSpPr txBox="1"/>
          <p:nvPr/>
        </p:nvSpPr>
        <p:spPr>
          <a:xfrm>
            <a:off x="415380" y="408814"/>
            <a:ext cx="22399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ko-KR" sz="4000" b="1" dirty="0">
                <a:solidFill>
                  <a:srgbClr val="483530"/>
                </a:solidFill>
                <a:latin typeface="Calibri" panose="020F0502020204030204" pitchFamily="34" charset="0"/>
                <a:ea typeface="汉标康熙字典内府简" panose="020B0503020204020204" pitchFamily="34" charset="-122"/>
                <a:cs typeface="Calibri" panose="020F0502020204030204" pitchFamily="34" charset="0"/>
              </a:rPr>
              <a:t>Nhận </a:t>
            </a:r>
            <a:r>
              <a:rPr lang="vi-VN" altLang="ko-KR" sz="4000" b="1" dirty="0" err="1">
                <a:solidFill>
                  <a:srgbClr val="483530"/>
                </a:solidFill>
                <a:latin typeface="Calibri" panose="020F0502020204030204" pitchFamily="34" charset="0"/>
                <a:ea typeface="汉标康熙字典内府简" panose="020B0503020204020204" pitchFamily="34" charset="-122"/>
                <a:cs typeface="Calibri" panose="020F0502020204030204" pitchFamily="34" charset="0"/>
              </a:rPr>
              <a:t>xét</a:t>
            </a:r>
            <a:r>
              <a:rPr lang="vi-VN" altLang="ko-KR" sz="4000" b="1" dirty="0">
                <a:solidFill>
                  <a:srgbClr val="483530"/>
                </a:solidFill>
                <a:latin typeface="Calibri" panose="020F0502020204030204" pitchFamily="34" charset="0"/>
                <a:ea typeface="汉标康熙字典内府简" panose="020B0503020204020204" pitchFamily="34" charset="-122"/>
                <a:cs typeface="Calibri" panose="020F0502020204030204" pitchFamily="34" charset="0"/>
              </a:rPr>
              <a:t>:</a:t>
            </a:r>
            <a:endParaRPr lang="zh-CN" altLang="en-US" sz="4000" b="1" dirty="0">
              <a:solidFill>
                <a:srgbClr val="483530"/>
              </a:solidFill>
              <a:latin typeface="Calibri" panose="020F0502020204030204" pitchFamily="34" charset="0"/>
              <a:ea typeface="汉标康熙字典内府简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D0CB8E3-0AB2-4E77-B8EF-7AB18BD7481F}"/>
              </a:ext>
            </a:extLst>
          </p:cNvPr>
          <p:cNvSpPr txBox="1"/>
          <p:nvPr/>
        </p:nvSpPr>
        <p:spPr>
          <a:xfrm>
            <a:off x="729443" y="1905505"/>
            <a:ext cx="623757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48353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36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lang="vi-VN" sz="3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câu thơ </a:t>
            </a:r>
            <a:r>
              <a:rPr lang="vi-VN" sz="36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vi-VN" sz="3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vi-VN" sz="3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vi-VN" sz="3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5D35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vi-VN" sz="3600" dirty="0">
                <a:solidFill>
                  <a:srgbClr val="5D35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5D35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vi-VN" sz="3600" dirty="0">
                <a:solidFill>
                  <a:srgbClr val="5D35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>
                <a:solidFill>
                  <a:srgbClr val="5D35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 đơn, </a:t>
            </a:r>
            <a:r>
              <a:rPr lang="vi-VN" sz="4000" dirty="0" err="1">
                <a:solidFill>
                  <a:srgbClr val="5D35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r>
              <a:rPr lang="vi-VN" sz="4000" dirty="0">
                <a:solidFill>
                  <a:srgbClr val="5D35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loi </a:t>
            </a:r>
            <a:r>
              <a:rPr lang="vi-VN" sz="3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 </a:t>
            </a:r>
            <a:r>
              <a:rPr lang="vi-VN" sz="3600" dirty="0">
                <a:solidFill>
                  <a:srgbClr val="5D35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 </a:t>
            </a:r>
            <a:r>
              <a:rPr lang="vi-VN" sz="3600" dirty="0" err="1">
                <a:solidFill>
                  <a:srgbClr val="5D35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vi-VN" sz="3600" dirty="0">
                <a:solidFill>
                  <a:srgbClr val="5D35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>
                <a:solidFill>
                  <a:srgbClr val="5D35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chua </a:t>
            </a:r>
            <a:r>
              <a:rPr lang="vi-VN" sz="4000" dirty="0" err="1">
                <a:solidFill>
                  <a:srgbClr val="5D35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xót</a:t>
            </a:r>
            <a:r>
              <a:rPr lang="vi-VN" sz="4000" dirty="0">
                <a:solidFill>
                  <a:srgbClr val="5D35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4000" dirty="0" err="1">
                <a:solidFill>
                  <a:srgbClr val="5D35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bẽ</a:t>
            </a:r>
            <a:r>
              <a:rPr lang="vi-VN" sz="4000" dirty="0">
                <a:solidFill>
                  <a:srgbClr val="5D35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solidFill>
                  <a:srgbClr val="5D35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bàng</a:t>
            </a:r>
            <a:r>
              <a:rPr lang="vi-VN" sz="4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3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vi-VN" sz="3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vi-VN" sz="3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trữ</a:t>
            </a:r>
            <a:r>
              <a:rPr lang="vi-VN" sz="3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vi-VN" sz="3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vi-VN" sz="3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thân </a:t>
            </a:r>
            <a:r>
              <a:rPr lang="vi-VN" sz="36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vi-VN" sz="3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solidFill>
                  <a:srgbClr val="5D35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dở</a:t>
            </a:r>
            <a:r>
              <a:rPr lang="vi-VN" sz="4000" dirty="0">
                <a:solidFill>
                  <a:srgbClr val="5D35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dang, </a:t>
            </a:r>
            <a:r>
              <a:rPr lang="vi-VN" sz="4000" dirty="0" err="1">
                <a:solidFill>
                  <a:srgbClr val="5D35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muộn</a:t>
            </a:r>
            <a:r>
              <a:rPr lang="vi-VN" sz="4000" dirty="0">
                <a:solidFill>
                  <a:srgbClr val="5D35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solidFill>
                  <a:srgbClr val="5D35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màng</a:t>
            </a:r>
            <a:r>
              <a:rPr lang="vi-VN" sz="4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 descr="Văn mẫu bất hủ] Phân tích bài thơ Tự tình 2 của Hồ Xuân Hương ...">
            <a:extLst>
              <a:ext uri="{FF2B5EF4-FFF2-40B4-BE49-F238E27FC236}">
                <a16:creationId xmlns:a16="http://schemas.microsoft.com/office/drawing/2014/main" id="{E5BC4851-AB1D-EAEC-ABA1-2E7F1AA24C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b="8157"/>
          <a:stretch/>
        </p:blipFill>
        <p:spPr bwMode="auto">
          <a:xfrm>
            <a:off x="7081321" y="606561"/>
            <a:ext cx="5110679" cy="3306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5786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sp>
        <p:nvSpPr>
          <p:cNvPr id="15" name="文本框 10">
            <a:extLst>
              <a:ext uri="{FF2B5EF4-FFF2-40B4-BE49-F238E27FC236}">
                <a16:creationId xmlns:a16="http://schemas.microsoft.com/office/drawing/2014/main" id="{AB928073-2B28-A511-5E33-F00BF32B7868}"/>
              </a:ext>
            </a:extLst>
          </p:cNvPr>
          <p:cNvSpPr txBox="1"/>
          <p:nvPr/>
        </p:nvSpPr>
        <p:spPr>
          <a:xfrm>
            <a:off x="-314960" y="132457"/>
            <a:ext cx="121199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0" b="1" dirty="0" err="1">
                <a:solidFill>
                  <a:srgbClr val="5D3536"/>
                </a:solidFill>
                <a:ea typeface="字魂19号-行云飞白体" panose="00000500000000000000" pitchFamily="2" charset="-122"/>
              </a:rPr>
              <a:t>Luyện</a:t>
            </a:r>
            <a:r>
              <a:rPr lang="en-US" altLang="zh-CN" sz="18000" b="1" dirty="0">
                <a:solidFill>
                  <a:srgbClr val="5D3536"/>
                </a:solidFill>
                <a:ea typeface="字魂19号-行云飞白体" panose="00000500000000000000" pitchFamily="2" charset="-122"/>
              </a:rPr>
              <a:t> </a:t>
            </a:r>
            <a:r>
              <a:rPr lang="en-US" altLang="zh-CN" sz="18000" b="1" dirty="0" err="1">
                <a:solidFill>
                  <a:srgbClr val="5D3536"/>
                </a:solidFill>
                <a:ea typeface="字魂19号-行云飞白体" panose="00000500000000000000" pitchFamily="2" charset="-122"/>
              </a:rPr>
              <a:t>tập</a:t>
            </a:r>
            <a:endParaRPr lang="zh-CN" altLang="en-US" sz="18000" b="1" dirty="0">
              <a:solidFill>
                <a:srgbClr val="5D3536"/>
              </a:solidFill>
              <a:ea typeface="字魂19号-行云飞白体" panose="00000500000000000000" pitchFamily="2" charset="-122"/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D13C280F-564F-600A-9714-BDA74E56B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2136" y="3104832"/>
            <a:ext cx="9044458" cy="343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9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sp>
        <p:nvSpPr>
          <p:cNvPr id="15" name="文本框 10">
            <a:extLst>
              <a:ext uri="{FF2B5EF4-FFF2-40B4-BE49-F238E27FC236}">
                <a16:creationId xmlns:a16="http://schemas.microsoft.com/office/drawing/2014/main" id="{AB928073-2B28-A511-5E33-F00BF32B7868}"/>
              </a:ext>
            </a:extLst>
          </p:cNvPr>
          <p:cNvSpPr txBox="1"/>
          <p:nvPr/>
        </p:nvSpPr>
        <p:spPr>
          <a:xfrm>
            <a:off x="-286084" y="969855"/>
            <a:ext cx="121199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b="1" dirty="0" err="1">
                <a:solidFill>
                  <a:srgbClr val="5D3536"/>
                </a:solidFill>
                <a:ea typeface="字魂19号-行云飞白体" panose="00000500000000000000" pitchFamily="2" charset="-122"/>
              </a:rPr>
              <a:t>Bài</a:t>
            </a:r>
            <a:r>
              <a:rPr lang="vi-VN" altLang="zh-CN" sz="6000" b="1" dirty="0">
                <a:solidFill>
                  <a:srgbClr val="5D3536"/>
                </a:solidFill>
                <a:ea typeface="字魂19号-行云飞白体" panose="00000500000000000000" pitchFamily="2" charset="-122"/>
              </a:rPr>
              <a:t> 1. </a:t>
            </a:r>
            <a:r>
              <a:rPr lang="vi-VN" altLang="zh-CN" sz="6000" b="1" dirty="0" err="1">
                <a:solidFill>
                  <a:srgbClr val="5D3536"/>
                </a:solidFill>
                <a:ea typeface="字魂19号-行云飞白体" panose="00000500000000000000" pitchFamily="2" charset="-122"/>
              </a:rPr>
              <a:t>Trắc</a:t>
            </a:r>
            <a:r>
              <a:rPr lang="vi-VN" altLang="zh-CN" sz="6000" b="1" dirty="0">
                <a:solidFill>
                  <a:srgbClr val="5D3536"/>
                </a:solidFill>
                <a:ea typeface="字魂19号-行云飞白体" panose="00000500000000000000" pitchFamily="2" charset="-122"/>
              </a:rPr>
              <a:t> </a:t>
            </a:r>
            <a:r>
              <a:rPr lang="vi-VN" altLang="zh-CN" sz="6000" b="1" dirty="0" err="1">
                <a:solidFill>
                  <a:srgbClr val="5D3536"/>
                </a:solidFill>
                <a:ea typeface="字魂19号-行云飞白体" panose="00000500000000000000" pitchFamily="2" charset="-122"/>
              </a:rPr>
              <a:t>nghiệm</a:t>
            </a:r>
            <a:endParaRPr lang="zh-CN" altLang="en-US" sz="6000" b="1" dirty="0">
              <a:solidFill>
                <a:srgbClr val="5D3536"/>
              </a:solidFill>
              <a:ea typeface="字魂19号-行云飞白体" panose="00000500000000000000" pitchFamily="2" charset="-122"/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D13C280F-564F-600A-9714-BDA74E56B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2136" y="3104832"/>
            <a:ext cx="9044458" cy="343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31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3066B62-7F5C-1D18-234E-3571E2204A0B}"/>
              </a:ext>
            </a:extLst>
          </p:cNvPr>
          <p:cNvSpPr/>
          <p:nvPr/>
        </p:nvSpPr>
        <p:spPr>
          <a:xfrm>
            <a:off x="1477459" y="415827"/>
            <a:ext cx="9041331" cy="142157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Roboto" panose="02000000000000000000" pitchFamily="2" charset="0"/>
              </a:rPr>
              <a:t>1. Ý </a:t>
            </a:r>
            <a:r>
              <a:rPr lang="vi-VN" sz="2800" b="1" dirty="0" err="1">
                <a:solidFill>
                  <a:srgbClr val="002060"/>
                </a:solidFill>
                <a:latin typeface="Roboto" panose="02000000000000000000" pitchFamily="2" charset="0"/>
              </a:rPr>
              <a:t>nào</a:t>
            </a:r>
            <a:r>
              <a:rPr lang="vi-VN" sz="2800" b="1" dirty="0">
                <a:solidFill>
                  <a:srgbClr val="002060"/>
                </a:solidFill>
                <a:latin typeface="Roboto" panose="02000000000000000000" pitchFamily="2" charset="0"/>
              </a:rPr>
              <a:t> sau đây </a:t>
            </a:r>
            <a:r>
              <a:rPr lang="vi-VN" sz="2800" b="1" dirty="0" err="1">
                <a:solidFill>
                  <a:srgbClr val="002060"/>
                </a:solidFill>
                <a:latin typeface="Roboto" panose="02000000000000000000" pitchFamily="2" charset="0"/>
              </a:rPr>
              <a:t>nói</a:t>
            </a:r>
            <a:r>
              <a:rPr lang="vi-VN" sz="2800" b="1" dirty="0">
                <a:solidFill>
                  <a:srgbClr val="002060"/>
                </a:solidFill>
                <a:latin typeface="Roboto" panose="02000000000000000000" pitchFamily="2" charset="0"/>
              </a:rPr>
              <a:t> không </a:t>
            </a:r>
            <a:r>
              <a:rPr lang="vi-VN" sz="2800" b="1" dirty="0" err="1">
                <a:solidFill>
                  <a:srgbClr val="002060"/>
                </a:solidFill>
                <a:latin typeface="Roboto" panose="02000000000000000000" pitchFamily="2" charset="0"/>
              </a:rPr>
              <a:t>đúng</a:t>
            </a:r>
            <a:r>
              <a:rPr lang="vi-VN" sz="28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Roboto" panose="02000000000000000000" pitchFamily="2" charset="0"/>
              </a:rPr>
              <a:t>về</a:t>
            </a:r>
            <a:r>
              <a:rPr lang="vi-VN" sz="28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Roboto" panose="02000000000000000000" pitchFamily="2" charset="0"/>
              </a:rPr>
              <a:t>đặc</a:t>
            </a:r>
            <a:r>
              <a:rPr lang="vi-VN" sz="28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Roboto" panose="02000000000000000000" pitchFamily="2" charset="0"/>
              </a:rPr>
              <a:t>điểm</a:t>
            </a:r>
            <a:r>
              <a:rPr lang="vi-VN" sz="28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Roboto" panose="02000000000000000000" pitchFamily="2" charset="0"/>
              </a:rPr>
              <a:t>tiểu</a:t>
            </a:r>
            <a:r>
              <a:rPr lang="vi-VN" sz="2800" b="1" dirty="0">
                <a:solidFill>
                  <a:srgbClr val="002060"/>
                </a:solidFill>
                <a:latin typeface="Roboto" panose="02000000000000000000" pitchFamily="2" charset="0"/>
              </a:rPr>
              <a:t> sử </a:t>
            </a:r>
            <a:r>
              <a:rPr lang="vi-VN" sz="2800" b="1" dirty="0" err="1">
                <a:solidFill>
                  <a:srgbClr val="002060"/>
                </a:solidFill>
                <a:latin typeface="Roboto" panose="02000000000000000000" pitchFamily="2" charset="0"/>
              </a:rPr>
              <a:t>của</a:t>
            </a:r>
            <a:r>
              <a:rPr lang="vi-VN" sz="28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vi-VN" sz="2800" b="1" dirty="0" err="1">
                <a:solidFill>
                  <a:srgbClr val="002060"/>
                </a:solidFill>
                <a:latin typeface="Roboto" panose="02000000000000000000" pitchFamily="2" charset="0"/>
              </a:rPr>
              <a:t>Hồ</a:t>
            </a:r>
            <a:r>
              <a:rPr lang="vi-VN" sz="2800" b="1" dirty="0">
                <a:solidFill>
                  <a:srgbClr val="002060"/>
                </a:solidFill>
                <a:latin typeface="Roboto" panose="02000000000000000000" pitchFamily="2" charset="0"/>
              </a:rPr>
              <a:t> Xuân Hương? </a:t>
            </a:r>
            <a:endParaRPr lang="vi-VN" sz="2800" b="1" i="0" dirty="0">
              <a:solidFill>
                <a:srgbClr val="002060"/>
              </a:solidFill>
              <a:effectLst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298BD3C-70BE-67A7-6396-93CC5C967B0A}"/>
              </a:ext>
            </a:extLst>
          </p:cNvPr>
          <p:cNvSpPr/>
          <p:nvPr/>
        </p:nvSpPr>
        <p:spPr>
          <a:xfrm>
            <a:off x="1982911" y="2196622"/>
            <a:ext cx="8065215" cy="863029"/>
          </a:xfrm>
          <a:prstGeom prst="roundRect">
            <a:avLst/>
          </a:prstGeom>
          <a:solidFill>
            <a:srgbClr val="DC9B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thân trong một gia </a:t>
            </a:r>
            <a:r>
              <a:rPr lang="vi-VN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nho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F46BAC7-5645-D138-A1C1-095386B5C489}"/>
              </a:ext>
            </a:extLst>
          </p:cNvPr>
          <p:cNvSpPr/>
          <p:nvPr/>
        </p:nvSpPr>
        <p:spPr>
          <a:xfrm>
            <a:off x="1982910" y="4359518"/>
            <a:ext cx="8065215" cy="863029"/>
          </a:xfrm>
          <a:prstGeom prst="roundRect">
            <a:avLst/>
          </a:prstGeom>
          <a:solidFill>
            <a:srgbClr val="DC9B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</a:rPr>
              <a:t>C. Là con </a:t>
            </a:r>
            <a:r>
              <a:rPr lang="vi-VN" sz="2800" dirty="0" err="1">
                <a:solidFill>
                  <a:srgbClr val="002060"/>
                </a:solidFill>
              </a:rPr>
              <a:t>của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vợ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lẽ</a:t>
            </a:r>
            <a:r>
              <a:rPr lang="vi-VN" sz="2800" dirty="0">
                <a:solidFill>
                  <a:srgbClr val="002060"/>
                </a:solidFill>
              </a:rPr>
              <a:t> và hai </a:t>
            </a:r>
            <a:r>
              <a:rPr lang="vi-VN" sz="2800" dirty="0" err="1">
                <a:solidFill>
                  <a:srgbClr val="002060"/>
                </a:solidFill>
              </a:rPr>
              <a:t>lần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làm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vợ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lẽ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8D3297-60C6-8374-510D-55FFA4CAB010}"/>
              </a:ext>
            </a:extLst>
          </p:cNvPr>
          <p:cNvSpPr/>
          <p:nvPr/>
        </p:nvSpPr>
        <p:spPr>
          <a:xfrm>
            <a:off x="1982910" y="3293768"/>
            <a:ext cx="8065215" cy="863029"/>
          </a:xfrm>
          <a:prstGeom prst="roundRect">
            <a:avLst/>
          </a:prstGeom>
          <a:solidFill>
            <a:srgbClr val="DC9B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</a:rPr>
              <a:t>B. </a:t>
            </a:r>
            <a:r>
              <a:rPr lang="vi-VN" sz="2800" dirty="0" err="1">
                <a:solidFill>
                  <a:srgbClr val="002060"/>
                </a:solidFill>
              </a:rPr>
              <a:t>Bà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sống</a:t>
            </a:r>
            <a:r>
              <a:rPr lang="vi-VN" sz="2800" dirty="0">
                <a:solidFill>
                  <a:srgbClr val="002060"/>
                </a:solidFill>
              </a:rPr>
              <a:t> ở kinh </a:t>
            </a:r>
            <a:r>
              <a:rPr lang="vi-VN" sz="2800" dirty="0" err="1">
                <a:solidFill>
                  <a:srgbClr val="002060"/>
                </a:solidFill>
              </a:rPr>
              <a:t>thành</a:t>
            </a:r>
            <a:r>
              <a:rPr lang="vi-VN" sz="2800" dirty="0">
                <a:solidFill>
                  <a:srgbClr val="002060"/>
                </a:solidFill>
              </a:rPr>
              <a:t> Thăng Long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DA3A6B3-9B72-617A-9D0C-A0EDA21A3934}"/>
              </a:ext>
            </a:extLst>
          </p:cNvPr>
          <p:cNvSpPr/>
          <p:nvPr/>
        </p:nvSpPr>
        <p:spPr>
          <a:xfrm>
            <a:off x="1982910" y="5425268"/>
            <a:ext cx="8065215" cy="863029"/>
          </a:xfrm>
          <a:prstGeom prst="roundRect">
            <a:avLst/>
          </a:prstGeom>
          <a:solidFill>
            <a:srgbClr val="DC9B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</a:rPr>
              <a:t>D. </a:t>
            </a:r>
            <a:r>
              <a:rPr lang="vi-VN" sz="2800" dirty="0" err="1">
                <a:solidFill>
                  <a:srgbClr val="002060"/>
                </a:solidFill>
              </a:rPr>
              <a:t>Bà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từng</a:t>
            </a:r>
            <a:r>
              <a:rPr lang="vi-VN" sz="2800" dirty="0">
                <a:solidFill>
                  <a:srgbClr val="002060"/>
                </a:solidFill>
              </a:rPr>
              <a:t> ra kinh đô </a:t>
            </a:r>
            <a:r>
              <a:rPr lang="vi-VN" sz="2800" dirty="0" err="1">
                <a:solidFill>
                  <a:srgbClr val="002060"/>
                </a:solidFill>
              </a:rPr>
              <a:t>Huế</a:t>
            </a:r>
            <a:r>
              <a:rPr lang="vi-VN" sz="2800" dirty="0">
                <a:solidFill>
                  <a:srgbClr val="002060"/>
                </a:solidFill>
              </a:rPr>
              <a:t> và </a:t>
            </a:r>
            <a:r>
              <a:rPr lang="vi-VN" sz="2800" dirty="0" err="1">
                <a:solidFill>
                  <a:srgbClr val="002060"/>
                </a:solidFill>
              </a:rPr>
              <a:t>làm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nữ</a:t>
            </a:r>
            <a:r>
              <a:rPr lang="vi-VN" sz="2800" dirty="0">
                <a:solidFill>
                  <a:srgbClr val="002060"/>
                </a:solidFill>
              </a:rPr>
              <a:t> quan </a:t>
            </a:r>
            <a:r>
              <a:rPr lang="vi-VN" sz="2800" dirty="0" err="1">
                <a:solidFill>
                  <a:srgbClr val="002060"/>
                </a:solidFill>
              </a:rPr>
              <a:t>dưới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triều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Nguyễn</a:t>
            </a:r>
            <a:r>
              <a:rPr lang="vi-VN" sz="2800" dirty="0">
                <a:solidFill>
                  <a:srgbClr val="002060"/>
                </a:solidFill>
              </a:rPr>
              <a:t>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45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  <p:bldP spid="9" grpId="0" animBg="1"/>
      <p:bldP spid="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23E6DC4-AF86-448F-8875-0E6C569255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21CCD7A-844C-4904-A491-04A58D464B7C}"/>
              </a:ext>
            </a:extLst>
          </p:cNvPr>
          <p:cNvSpPr/>
          <p:nvPr/>
        </p:nvSpPr>
        <p:spPr>
          <a:xfrm>
            <a:off x="223837" y="116134"/>
            <a:ext cx="11744325" cy="64389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D24F813-07FA-4C4C-ADD5-AD50A6F66A89}"/>
              </a:ext>
            </a:extLst>
          </p:cNvPr>
          <p:cNvSpPr txBox="1"/>
          <p:nvPr/>
        </p:nvSpPr>
        <p:spPr>
          <a:xfrm>
            <a:off x="3423920" y="277332"/>
            <a:ext cx="7722224" cy="734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ko-KR" sz="3200" dirty="0" err="1">
                <a:solidFill>
                  <a:srgbClr val="A34C3E"/>
                </a:solidFill>
                <a:latin typeface="#9Slide03 SFU Futura_05" panose="00000800000000000000" pitchFamily="2" charset="0"/>
                <a:ea typeface="汉标康熙字典内府简" panose="020B0503020204020204" pitchFamily="34" charset="-122"/>
              </a:rPr>
              <a:t>Luật</a:t>
            </a:r>
            <a:r>
              <a:rPr lang="vi-VN" altLang="ko-KR" sz="3200" dirty="0">
                <a:solidFill>
                  <a:srgbClr val="A34C3E"/>
                </a:solidFill>
                <a:latin typeface="#9Slide03 SFU Futura_05" panose="00000800000000000000" pitchFamily="2" charset="0"/>
                <a:ea typeface="汉标康熙字典内府简" panose="020B0503020204020204" pitchFamily="34" charset="-122"/>
              </a:rPr>
              <a:t> chơi: </a:t>
            </a:r>
            <a:r>
              <a:rPr lang="vi-VN" altLang="ko-KR" sz="3200" i="1" dirty="0" err="1">
                <a:solidFill>
                  <a:srgbClr val="002060"/>
                </a:solidFill>
                <a:latin typeface="#9Slide03 SFU Futura_05" panose="00000800000000000000" pitchFamily="2" charset="0"/>
                <a:ea typeface="汉标康熙字典内府简" panose="020B0503020204020204" pitchFamily="34" charset="-122"/>
              </a:rPr>
              <a:t>Trò</a:t>
            </a:r>
            <a:r>
              <a:rPr lang="vi-VN" altLang="ko-KR" sz="3200" i="1" dirty="0">
                <a:solidFill>
                  <a:srgbClr val="002060"/>
                </a:solidFill>
                <a:latin typeface="#9Slide03 SFU Futura_05" panose="00000800000000000000" pitchFamily="2" charset="0"/>
                <a:ea typeface="汉标康熙字典内府简" panose="020B0503020204020204" pitchFamily="34" charset="-122"/>
              </a:rPr>
              <a:t> chơi may </a:t>
            </a:r>
            <a:r>
              <a:rPr lang="vi-VN" altLang="ko-KR" sz="3200" i="1" dirty="0" err="1">
                <a:solidFill>
                  <a:srgbClr val="002060"/>
                </a:solidFill>
                <a:latin typeface="#9Slide03 SFU Futura_05" panose="00000800000000000000" pitchFamily="2" charset="0"/>
                <a:ea typeface="汉标康熙字典内府简" panose="020B0503020204020204" pitchFamily="34" charset="-122"/>
              </a:rPr>
              <a:t>mắn</a:t>
            </a:r>
            <a:endParaRPr lang="zh-CN" altLang="en-US" sz="3200" i="1" dirty="0">
              <a:solidFill>
                <a:srgbClr val="002060"/>
              </a:solidFill>
              <a:latin typeface="#9Slide03 SFU Futura_05" panose="00000800000000000000" pitchFamily="2" charset="0"/>
              <a:ea typeface="汉标康熙字典内府简" panose="020B0503020204020204" pitchFamily="34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849663-B0A1-0C3D-B18C-FED9C0D477BF}"/>
              </a:ext>
            </a:extLst>
          </p:cNvPr>
          <p:cNvSpPr txBox="1"/>
          <p:nvPr/>
        </p:nvSpPr>
        <p:spPr>
          <a:xfrm>
            <a:off x="724212" y="1012277"/>
            <a:ext cx="10743576" cy="1687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–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HS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một ô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–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15, tương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922E7569-FF70-DA66-7A4A-F7D94403DA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05752" y="2994459"/>
            <a:ext cx="6417604" cy="33635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B62A0B-23DC-65E0-7644-65C3D7457614}"/>
              </a:ext>
            </a:extLst>
          </p:cNvPr>
          <p:cNvSpPr txBox="1"/>
          <p:nvPr/>
        </p:nvSpPr>
        <p:spPr>
          <a:xfrm>
            <a:off x="6240732" y="2816375"/>
            <a:ext cx="5377228" cy="2795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 CHÚA THƠ NÔM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ô </a:t>
            </a:r>
            <a:r>
              <a:rPr 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 CHÚA THƠ NÔM 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</a:t>
            </a:r>
            <a:r>
              <a:rPr 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nhân đôi </a:t>
            </a:r>
            <a:r>
              <a:rPr 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hiện </a:t>
            </a:r>
            <a:r>
              <a:rPr 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8025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3066B62-7F5C-1D18-234E-3571E2204A0B}"/>
              </a:ext>
            </a:extLst>
          </p:cNvPr>
          <p:cNvSpPr/>
          <p:nvPr/>
        </p:nvSpPr>
        <p:spPr>
          <a:xfrm>
            <a:off x="1477459" y="415827"/>
            <a:ext cx="9041331" cy="142157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i="0" dirty="0">
                <a:solidFill>
                  <a:srgbClr val="002060"/>
                </a:solidFill>
                <a:effectLst/>
                <a:latin typeface="inherit"/>
              </a:rPr>
              <a:t>2. </a:t>
            </a:r>
            <a:r>
              <a:rPr lang="vi-VN" sz="3200" b="1" i="0" dirty="0" err="1">
                <a:solidFill>
                  <a:srgbClr val="002060"/>
                </a:solidFill>
                <a:effectLst/>
                <a:latin typeface="inherit"/>
              </a:rPr>
              <a:t>Bài</a:t>
            </a:r>
            <a:r>
              <a:rPr lang="vi-VN" sz="3200" b="1" i="0" dirty="0">
                <a:solidFill>
                  <a:srgbClr val="002060"/>
                </a:solidFill>
                <a:effectLst/>
                <a:latin typeface="inherit"/>
              </a:rPr>
              <a:t> thơ “</a:t>
            </a:r>
            <a:r>
              <a:rPr lang="vi-VN" sz="3200" b="1" i="0" dirty="0" err="1">
                <a:solidFill>
                  <a:srgbClr val="002060"/>
                </a:solidFill>
                <a:effectLst/>
                <a:latin typeface="inherit"/>
              </a:rPr>
              <a:t>Tự</a:t>
            </a:r>
            <a:r>
              <a:rPr lang="vi-VN" sz="3200" b="1" i="0" dirty="0">
                <a:solidFill>
                  <a:srgbClr val="002060"/>
                </a:solidFill>
                <a:effectLst/>
                <a:latin typeface="inherit"/>
              </a:rPr>
              <a:t> </a:t>
            </a:r>
            <a:r>
              <a:rPr lang="vi-VN" sz="3200" b="1" i="0" dirty="0" err="1">
                <a:solidFill>
                  <a:srgbClr val="002060"/>
                </a:solidFill>
                <a:effectLst/>
                <a:latin typeface="inherit"/>
              </a:rPr>
              <a:t>tình</a:t>
            </a:r>
            <a:r>
              <a:rPr lang="vi-VN" sz="3200" b="1" i="0" dirty="0">
                <a:solidFill>
                  <a:srgbClr val="002060"/>
                </a:solidFill>
                <a:effectLst/>
                <a:latin typeface="inherit"/>
              </a:rPr>
              <a:t>” (</a:t>
            </a:r>
            <a:r>
              <a:rPr lang="vi-VN" sz="3200" b="1" i="0" dirty="0" err="1">
                <a:solidFill>
                  <a:srgbClr val="002060"/>
                </a:solidFill>
                <a:effectLst/>
                <a:latin typeface="inherit"/>
              </a:rPr>
              <a:t>bài</a:t>
            </a:r>
            <a:r>
              <a:rPr lang="vi-VN" sz="3200" b="1" i="0" dirty="0">
                <a:solidFill>
                  <a:srgbClr val="002060"/>
                </a:solidFill>
                <a:effectLst/>
                <a:latin typeface="inherit"/>
              </a:rPr>
              <a:t> II)</a:t>
            </a:r>
            <a:r>
              <a:rPr lang="vi-VN" sz="3200" b="1" dirty="0">
                <a:solidFill>
                  <a:srgbClr val="002060"/>
                </a:solidFill>
                <a:latin typeface="inherit"/>
              </a:rPr>
              <a:t> </a:t>
            </a:r>
            <a:r>
              <a:rPr lang="vi-VN" sz="3200" b="1" i="0" dirty="0" err="1">
                <a:solidFill>
                  <a:srgbClr val="002060"/>
                </a:solidFill>
                <a:effectLst/>
                <a:latin typeface="inherit"/>
              </a:rPr>
              <a:t>được</a:t>
            </a:r>
            <a:r>
              <a:rPr lang="vi-VN" sz="3200" b="1" i="0" dirty="0">
                <a:solidFill>
                  <a:srgbClr val="002060"/>
                </a:solidFill>
                <a:effectLst/>
                <a:latin typeface="inherit"/>
              </a:rPr>
              <a:t> </a:t>
            </a:r>
            <a:r>
              <a:rPr lang="vi-VN" sz="3200" b="1" i="0" dirty="0" err="1">
                <a:solidFill>
                  <a:srgbClr val="002060"/>
                </a:solidFill>
                <a:effectLst/>
                <a:latin typeface="inherit"/>
              </a:rPr>
              <a:t>viết</a:t>
            </a:r>
            <a:r>
              <a:rPr lang="vi-VN" sz="3200" b="1" i="0" dirty="0">
                <a:solidFill>
                  <a:srgbClr val="002060"/>
                </a:solidFill>
                <a:effectLst/>
                <a:latin typeface="inherit"/>
              </a:rPr>
              <a:t> </a:t>
            </a:r>
            <a:r>
              <a:rPr lang="vi-VN" sz="3200" b="1" i="0" dirty="0" err="1">
                <a:solidFill>
                  <a:srgbClr val="002060"/>
                </a:solidFill>
                <a:effectLst/>
                <a:latin typeface="inherit"/>
              </a:rPr>
              <a:t>bằng</a:t>
            </a:r>
            <a:r>
              <a:rPr lang="vi-VN" sz="3200" b="1" i="0" dirty="0">
                <a:solidFill>
                  <a:srgbClr val="002060"/>
                </a:solidFill>
                <a:effectLst/>
                <a:latin typeface="inherit"/>
              </a:rPr>
              <a:t> </a:t>
            </a:r>
            <a:r>
              <a:rPr lang="vi-VN" sz="3200" b="1" i="0" dirty="0" err="1">
                <a:solidFill>
                  <a:srgbClr val="002060"/>
                </a:solidFill>
                <a:effectLst/>
                <a:latin typeface="inherit"/>
              </a:rPr>
              <a:t>chữ</a:t>
            </a:r>
            <a:r>
              <a:rPr lang="vi-VN" sz="3200" b="1" i="0" dirty="0">
                <a:solidFill>
                  <a:srgbClr val="002060"/>
                </a:solidFill>
                <a:effectLst/>
                <a:latin typeface="inherit"/>
              </a:rPr>
              <a:t> </a:t>
            </a:r>
            <a:r>
              <a:rPr lang="vi-VN" sz="3200" b="1" i="0" dirty="0" err="1">
                <a:solidFill>
                  <a:srgbClr val="002060"/>
                </a:solidFill>
                <a:effectLst/>
                <a:latin typeface="inherit"/>
              </a:rPr>
              <a:t>gì</a:t>
            </a:r>
            <a:r>
              <a:rPr lang="vi-VN" sz="3200" b="1" i="0" dirty="0">
                <a:solidFill>
                  <a:srgbClr val="002060"/>
                </a:solidFill>
                <a:effectLst/>
                <a:latin typeface="inherit"/>
              </a:rPr>
              <a:t>?</a:t>
            </a:r>
            <a:endParaRPr lang="vi-VN" sz="3200" b="0" i="0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298BD3C-70BE-67A7-6396-93CC5C967B0A}"/>
              </a:ext>
            </a:extLst>
          </p:cNvPr>
          <p:cNvSpPr/>
          <p:nvPr/>
        </p:nvSpPr>
        <p:spPr>
          <a:xfrm>
            <a:off x="2517168" y="2487390"/>
            <a:ext cx="2547991" cy="863029"/>
          </a:xfrm>
          <a:prstGeom prst="roundRect">
            <a:avLst/>
          </a:prstGeom>
          <a:solidFill>
            <a:srgbClr val="DC9B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A. </a:t>
            </a:r>
            <a:r>
              <a:rPr lang="vi-VN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Chữ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Hán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F46BAC7-5645-D138-A1C1-095386B5C489}"/>
              </a:ext>
            </a:extLst>
          </p:cNvPr>
          <p:cNvSpPr/>
          <p:nvPr/>
        </p:nvSpPr>
        <p:spPr>
          <a:xfrm>
            <a:off x="6655939" y="2487389"/>
            <a:ext cx="2547991" cy="863029"/>
          </a:xfrm>
          <a:prstGeom prst="roundRect">
            <a:avLst/>
          </a:prstGeom>
          <a:solidFill>
            <a:srgbClr val="DC9B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B. </a:t>
            </a:r>
            <a:r>
              <a:rPr lang="vi-VN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Chữ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Nôm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8D3297-60C6-8374-510D-55FFA4CAB010}"/>
              </a:ext>
            </a:extLst>
          </p:cNvPr>
          <p:cNvSpPr/>
          <p:nvPr/>
        </p:nvSpPr>
        <p:spPr>
          <a:xfrm>
            <a:off x="2517168" y="4157566"/>
            <a:ext cx="2547991" cy="863029"/>
          </a:xfrm>
          <a:prstGeom prst="roundRect">
            <a:avLst/>
          </a:prstGeom>
          <a:solidFill>
            <a:srgbClr val="DC9B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C. </a:t>
            </a:r>
            <a:r>
              <a:rPr lang="vi-VN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Chữ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Việt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DA3A6B3-9B72-617A-9D0C-A0EDA21A3934}"/>
              </a:ext>
            </a:extLst>
          </p:cNvPr>
          <p:cNvSpPr/>
          <p:nvPr/>
        </p:nvSpPr>
        <p:spPr>
          <a:xfrm>
            <a:off x="6655939" y="4157566"/>
            <a:ext cx="2547991" cy="863029"/>
          </a:xfrm>
          <a:prstGeom prst="roundRect">
            <a:avLst/>
          </a:prstGeom>
          <a:solidFill>
            <a:srgbClr val="DC9B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D. </a:t>
            </a:r>
            <a:r>
              <a:rPr lang="vi-VN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Chữ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Quốc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ngữ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65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7" grpId="1" animBg="1"/>
      <p:bldP spid="8" grpId="0" animBg="1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3066B62-7F5C-1D18-234E-3571E2204A0B}"/>
              </a:ext>
            </a:extLst>
          </p:cNvPr>
          <p:cNvSpPr/>
          <p:nvPr/>
        </p:nvSpPr>
        <p:spPr>
          <a:xfrm>
            <a:off x="1477459" y="415827"/>
            <a:ext cx="9041331" cy="142157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002060"/>
                </a:solidFill>
              </a:rPr>
              <a:t>3. Câu thơ “Trơ </a:t>
            </a:r>
            <a:r>
              <a:rPr lang="vi-VN" sz="2800" b="1" dirty="0" err="1">
                <a:solidFill>
                  <a:srgbClr val="002060"/>
                </a:solidFill>
              </a:rPr>
              <a:t>cái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hồng</a:t>
            </a:r>
            <a:r>
              <a:rPr lang="vi-VN" sz="2800" b="1" dirty="0">
                <a:solidFill>
                  <a:srgbClr val="002060"/>
                </a:solidFill>
              </a:rPr>
              <a:t> nhan </a:t>
            </a:r>
            <a:r>
              <a:rPr lang="vi-VN" sz="2800" b="1" dirty="0" err="1">
                <a:solidFill>
                  <a:srgbClr val="002060"/>
                </a:solidFill>
              </a:rPr>
              <a:t>với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nước</a:t>
            </a:r>
            <a:r>
              <a:rPr lang="vi-VN" sz="2800" b="1" dirty="0">
                <a:solidFill>
                  <a:srgbClr val="002060"/>
                </a:solidFill>
              </a:rPr>
              <a:t> non” trong </a:t>
            </a:r>
            <a:r>
              <a:rPr lang="vi-VN" sz="2800" b="1" dirty="0" err="1">
                <a:solidFill>
                  <a:srgbClr val="002060"/>
                </a:solidFill>
              </a:rPr>
              <a:t>bài</a:t>
            </a:r>
            <a:r>
              <a:rPr lang="vi-VN" sz="2800" b="1" dirty="0">
                <a:solidFill>
                  <a:srgbClr val="002060"/>
                </a:solidFill>
              </a:rPr>
              <a:t> thơ “</a:t>
            </a:r>
            <a:r>
              <a:rPr lang="vi-VN" sz="2800" b="1" dirty="0" err="1">
                <a:solidFill>
                  <a:srgbClr val="002060"/>
                </a:solidFill>
              </a:rPr>
              <a:t>Tự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tình</a:t>
            </a:r>
            <a:r>
              <a:rPr lang="vi-VN" sz="2800" b="1" dirty="0">
                <a:solidFill>
                  <a:srgbClr val="002060"/>
                </a:solidFill>
              </a:rPr>
              <a:t>” </a:t>
            </a:r>
            <a:r>
              <a:rPr lang="vi-VN" sz="2800" b="1" dirty="0" err="1">
                <a:solidFill>
                  <a:srgbClr val="002060"/>
                </a:solidFill>
              </a:rPr>
              <a:t>của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Hồ</a:t>
            </a:r>
            <a:r>
              <a:rPr lang="vi-VN" sz="2800" b="1" dirty="0">
                <a:solidFill>
                  <a:srgbClr val="002060"/>
                </a:solidFill>
              </a:rPr>
              <a:t> Xuân Hương là </a:t>
            </a:r>
            <a:r>
              <a:rPr lang="vi-VN" sz="2800" b="1" dirty="0" err="1">
                <a:solidFill>
                  <a:srgbClr val="002060"/>
                </a:solidFill>
              </a:rPr>
              <a:t>nói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đến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điều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gì</a:t>
            </a:r>
            <a:r>
              <a:rPr lang="vi-VN" sz="2800" b="1" dirty="0">
                <a:solidFill>
                  <a:srgbClr val="002060"/>
                </a:solidFill>
              </a:rPr>
              <a:t>?</a:t>
            </a:r>
            <a:endParaRPr lang="vi-VN" sz="2800" b="0" i="0" dirty="0">
              <a:solidFill>
                <a:srgbClr val="002060"/>
              </a:solidFill>
              <a:effectLst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298BD3C-70BE-67A7-6396-93CC5C967B0A}"/>
              </a:ext>
            </a:extLst>
          </p:cNvPr>
          <p:cNvSpPr/>
          <p:nvPr/>
        </p:nvSpPr>
        <p:spPr>
          <a:xfrm>
            <a:off x="1982911" y="2196622"/>
            <a:ext cx="8065215" cy="863029"/>
          </a:xfrm>
          <a:prstGeom prst="roundRect">
            <a:avLst/>
          </a:prstGeom>
          <a:solidFill>
            <a:srgbClr val="DC9B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rũ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F46BAC7-5645-D138-A1C1-095386B5C489}"/>
              </a:ext>
            </a:extLst>
          </p:cNvPr>
          <p:cNvSpPr/>
          <p:nvPr/>
        </p:nvSpPr>
        <p:spPr>
          <a:xfrm>
            <a:off x="1982910" y="4359518"/>
            <a:ext cx="8065215" cy="863029"/>
          </a:xfrm>
          <a:prstGeom prst="roundRect">
            <a:avLst/>
          </a:prstGeom>
          <a:solidFill>
            <a:srgbClr val="DC9B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</a:rPr>
              <a:t>C. </a:t>
            </a:r>
            <a:r>
              <a:rPr lang="vi-VN" sz="2800" dirty="0" err="1">
                <a:solidFill>
                  <a:srgbClr val="002060"/>
                </a:solidFill>
              </a:rPr>
              <a:t>Sự</a:t>
            </a:r>
            <a:r>
              <a:rPr lang="vi-VN" sz="2800" dirty="0">
                <a:solidFill>
                  <a:srgbClr val="002060"/>
                </a:solidFill>
              </a:rPr>
              <a:t> cô đơn và </a:t>
            </a:r>
            <a:r>
              <a:rPr lang="vi-VN" sz="2800" dirty="0" err="1">
                <a:solidFill>
                  <a:srgbClr val="002060"/>
                </a:solidFill>
              </a:rPr>
              <a:t>bẽ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bàng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của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chủ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thể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trữ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tình</a:t>
            </a:r>
            <a:r>
              <a:rPr lang="vi-VN" sz="2800" dirty="0">
                <a:solidFill>
                  <a:srgbClr val="002060"/>
                </a:solidFill>
              </a:rPr>
              <a:t>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8D3297-60C6-8374-510D-55FFA4CAB010}"/>
              </a:ext>
            </a:extLst>
          </p:cNvPr>
          <p:cNvSpPr/>
          <p:nvPr/>
        </p:nvSpPr>
        <p:spPr>
          <a:xfrm>
            <a:off x="1982910" y="3293768"/>
            <a:ext cx="8065215" cy="863029"/>
          </a:xfrm>
          <a:prstGeom prst="roundRect">
            <a:avLst/>
          </a:prstGeom>
          <a:solidFill>
            <a:srgbClr val="DC9B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</a:rPr>
              <a:t>B. </a:t>
            </a:r>
            <a:r>
              <a:rPr lang="vi-VN" sz="2800" dirty="0" err="1">
                <a:solidFill>
                  <a:srgbClr val="002060"/>
                </a:solidFill>
              </a:rPr>
              <a:t>Sự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khát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vọng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hạnh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phúc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của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người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phụ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nữ</a:t>
            </a:r>
            <a:r>
              <a:rPr lang="vi-VN" sz="2800" dirty="0">
                <a:solidFill>
                  <a:srgbClr val="002060"/>
                </a:solidFill>
              </a:rPr>
              <a:t>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DA3A6B3-9B72-617A-9D0C-A0EDA21A3934}"/>
              </a:ext>
            </a:extLst>
          </p:cNvPr>
          <p:cNvSpPr/>
          <p:nvPr/>
        </p:nvSpPr>
        <p:spPr>
          <a:xfrm>
            <a:off x="1982910" y="5425268"/>
            <a:ext cx="8065215" cy="863029"/>
          </a:xfrm>
          <a:prstGeom prst="roundRect">
            <a:avLst/>
          </a:prstGeom>
          <a:solidFill>
            <a:srgbClr val="DC9B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</a:rPr>
              <a:t>D. </a:t>
            </a:r>
            <a:r>
              <a:rPr lang="vi-VN" sz="2800" dirty="0" err="1">
                <a:solidFill>
                  <a:srgbClr val="002060"/>
                </a:solidFill>
              </a:rPr>
              <a:t>Sự</a:t>
            </a:r>
            <a:r>
              <a:rPr lang="vi-VN" sz="2800" dirty="0">
                <a:solidFill>
                  <a:srgbClr val="002060"/>
                </a:solidFill>
              </a:rPr>
              <a:t> cô đơn và </a:t>
            </a:r>
            <a:r>
              <a:rPr lang="vi-VN" sz="2800" dirty="0" err="1">
                <a:solidFill>
                  <a:srgbClr val="002060"/>
                </a:solidFill>
              </a:rPr>
              <a:t>bẽ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bàng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của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chủ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thể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trữ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tình</a:t>
            </a:r>
            <a:r>
              <a:rPr lang="vi-VN" sz="2800" dirty="0">
                <a:solidFill>
                  <a:srgbClr val="002060"/>
                </a:solidFill>
              </a:rPr>
              <a:t>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35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7" grpId="1" animBg="1"/>
      <p:bldP spid="8" grpId="0" animBg="1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22597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3066B62-7F5C-1D18-234E-3571E2204A0B}"/>
              </a:ext>
            </a:extLst>
          </p:cNvPr>
          <p:cNvSpPr/>
          <p:nvPr/>
        </p:nvSpPr>
        <p:spPr>
          <a:xfrm>
            <a:off x="1477459" y="415827"/>
            <a:ext cx="9041331" cy="142157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b="1" dirty="0">
                <a:solidFill>
                  <a:srgbClr val="002060"/>
                </a:solidFill>
              </a:rPr>
              <a:t>4. Câu thơ “Đêm khuya văng </a:t>
            </a:r>
            <a:r>
              <a:rPr lang="vi-VN" sz="2400" b="1" dirty="0" err="1">
                <a:solidFill>
                  <a:srgbClr val="002060"/>
                </a:solidFill>
              </a:rPr>
              <a:t>vẳng</a:t>
            </a:r>
            <a:r>
              <a:rPr lang="vi-VN" sz="2400" b="1" dirty="0">
                <a:solidFill>
                  <a:srgbClr val="002060"/>
                </a:solidFill>
              </a:rPr>
              <a:t> </a:t>
            </a:r>
            <a:r>
              <a:rPr lang="vi-VN" sz="2400" b="1" dirty="0" err="1">
                <a:solidFill>
                  <a:srgbClr val="002060"/>
                </a:solidFill>
              </a:rPr>
              <a:t>trống</a:t>
            </a:r>
            <a:r>
              <a:rPr lang="vi-VN" sz="2400" b="1" dirty="0">
                <a:solidFill>
                  <a:srgbClr val="002060"/>
                </a:solidFill>
              </a:rPr>
              <a:t> canh </a:t>
            </a:r>
            <a:r>
              <a:rPr lang="vi-VN" sz="2400" b="1" dirty="0" err="1">
                <a:solidFill>
                  <a:srgbClr val="002060"/>
                </a:solidFill>
              </a:rPr>
              <a:t>dồn</a:t>
            </a:r>
            <a:r>
              <a:rPr lang="vi-VN" sz="2400" b="1" dirty="0">
                <a:solidFill>
                  <a:srgbClr val="002060"/>
                </a:solidFill>
              </a:rPr>
              <a:t>” sử dụng </a:t>
            </a:r>
            <a:r>
              <a:rPr lang="vi-VN" sz="2400" b="1" dirty="0" err="1">
                <a:solidFill>
                  <a:srgbClr val="002060"/>
                </a:solidFill>
              </a:rPr>
              <a:t>thủ</a:t>
            </a:r>
            <a:r>
              <a:rPr lang="vi-VN" sz="2400" b="1" dirty="0">
                <a:solidFill>
                  <a:srgbClr val="002060"/>
                </a:solidFill>
              </a:rPr>
              <a:t> </a:t>
            </a:r>
            <a:r>
              <a:rPr lang="vi-VN" sz="2400" b="1" dirty="0" err="1">
                <a:solidFill>
                  <a:srgbClr val="002060"/>
                </a:solidFill>
              </a:rPr>
              <a:t>pháp</a:t>
            </a:r>
            <a:r>
              <a:rPr lang="vi-VN" sz="2400" b="1" dirty="0">
                <a:solidFill>
                  <a:srgbClr val="002060"/>
                </a:solidFill>
              </a:rPr>
              <a:t> </a:t>
            </a:r>
            <a:r>
              <a:rPr lang="vi-VN" sz="2400" b="1" dirty="0" err="1">
                <a:solidFill>
                  <a:srgbClr val="002060"/>
                </a:solidFill>
              </a:rPr>
              <a:t>nghệ</a:t>
            </a:r>
            <a:r>
              <a:rPr lang="vi-VN" sz="2400" b="1" dirty="0">
                <a:solidFill>
                  <a:srgbClr val="002060"/>
                </a:solidFill>
              </a:rPr>
              <a:t> </a:t>
            </a:r>
            <a:r>
              <a:rPr lang="vi-VN" sz="2400" b="1" dirty="0" err="1">
                <a:solidFill>
                  <a:srgbClr val="002060"/>
                </a:solidFill>
              </a:rPr>
              <a:t>thuật</a:t>
            </a:r>
            <a:r>
              <a:rPr lang="vi-VN" sz="2400" b="1" dirty="0">
                <a:solidFill>
                  <a:srgbClr val="002060"/>
                </a:solidFill>
              </a:rPr>
              <a:t> </a:t>
            </a:r>
            <a:r>
              <a:rPr lang="vi-VN" sz="2400" b="1" dirty="0" err="1">
                <a:solidFill>
                  <a:srgbClr val="002060"/>
                </a:solidFill>
              </a:rPr>
              <a:t>gì</a:t>
            </a:r>
            <a:r>
              <a:rPr lang="vi-VN" sz="2400" b="1" dirty="0">
                <a:solidFill>
                  <a:srgbClr val="002060"/>
                </a:solidFill>
              </a:rPr>
              <a:t>?</a:t>
            </a:r>
            <a:endParaRPr lang="vi-VN" sz="2400" b="0" i="0" dirty="0">
              <a:solidFill>
                <a:srgbClr val="002060"/>
              </a:solidFill>
              <a:effectLst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298BD3C-70BE-67A7-6396-93CC5C967B0A}"/>
              </a:ext>
            </a:extLst>
          </p:cNvPr>
          <p:cNvSpPr/>
          <p:nvPr/>
        </p:nvSpPr>
        <p:spPr>
          <a:xfrm>
            <a:off x="1982911" y="2196622"/>
            <a:ext cx="7520685" cy="863029"/>
          </a:xfrm>
          <a:prstGeom prst="roundRect">
            <a:avLst/>
          </a:prstGeom>
          <a:solidFill>
            <a:srgbClr val="DC9B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</a:rPr>
              <a:t>A. Thi trung </a:t>
            </a:r>
            <a:r>
              <a:rPr lang="vi-VN" sz="2800" dirty="0" err="1">
                <a:solidFill>
                  <a:srgbClr val="002060"/>
                </a:solidFill>
              </a:rPr>
              <a:t>hữu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họa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F46BAC7-5645-D138-A1C1-095386B5C489}"/>
              </a:ext>
            </a:extLst>
          </p:cNvPr>
          <p:cNvSpPr/>
          <p:nvPr/>
        </p:nvSpPr>
        <p:spPr>
          <a:xfrm>
            <a:off x="1982910" y="4359518"/>
            <a:ext cx="7520685" cy="863029"/>
          </a:xfrm>
          <a:prstGeom prst="roundRect">
            <a:avLst/>
          </a:prstGeom>
          <a:solidFill>
            <a:srgbClr val="DC9B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</a:rPr>
              <a:t>C. </a:t>
            </a:r>
            <a:r>
              <a:rPr lang="vi-VN" sz="2800" dirty="0" err="1">
                <a:solidFill>
                  <a:srgbClr val="002060"/>
                </a:solidFill>
              </a:rPr>
              <a:t>Vẽ</a:t>
            </a:r>
            <a:r>
              <a:rPr lang="vi-VN" sz="2800" dirty="0">
                <a:solidFill>
                  <a:srgbClr val="002060"/>
                </a:solidFill>
              </a:rPr>
              <a:t> mây </a:t>
            </a:r>
            <a:r>
              <a:rPr lang="vi-VN" sz="2800" dirty="0" err="1">
                <a:solidFill>
                  <a:srgbClr val="002060"/>
                </a:solidFill>
              </a:rPr>
              <a:t>nẩy</a:t>
            </a:r>
            <a:r>
              <a:rPr lang="vi-VN" sz="2800" dirty="0">
                <a:solidFill>
                  <a:srgbClr val="002060"/>
                </a:solidFill>
              </a:rPr>
              <a:t> trăng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8D3297-60C6-8374-510D-55FFA4CAB010}"/>
              </a:ext>
            </a:extLst>
          </p:cNvPr>
          <p:cNvSpPr/>
          <p:nvPr/>
        </p:nvSpPr>
        <p:spPr>
          <a:xfrm>
            <a:off x="1982910" y="3293768"/>
            <a:ext cx="7520685" cy="863029"/>
          </a:xfrm>
          <a:prstGeom prst="roundRect">
            <a:avLst/>
          </a:prstGeom>
          <a:solidFill>
            <a:srgbClr val="DC9B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</a:rPr>
              <a:t>B. </a:t>
            </a:r>
            <a:r>
              <a:rPr lang="vi-VN" sz="2800" dirty="0" err="1">
                <a:solidFill>
                  <a:srgbClr val="002060"/>
                </a:solidFill>
              </a:rPr>
              <a:t>Điểm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nhãn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DA3A6B3-9B72-617A-9D0C-A0EDA21A3934}"/>
              </a:ext>
            </a:extLst>
          </p:cNvPr>
          <p:cNvSpPr/>
          <p:nvPr/>
        </p:nvSpPr>
        <p:spPr>
          <a:xfrm>
            <a:off x="1982910" y="5425268"/>
            <a:ext cx="7520685" cy="863029"/>
          </a:xfrm>
          <a:prstGeom prst="roundRect">
            <a:avLst/>
          </a:prstGeom>
          <a:solidFill>
            <a:srgbClr val="DC9B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tĩnh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23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  <p:bldP spid="9" grpId="0" animBg="1"/>
      <p:bldP spid="9" grpId="2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22597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3066B62-7F5C-1D18-234E-3571E2204A0B}"/>
              </a:ext>
            </a:extLst>
          </p:cNvPr>
          <p:cNvSpPr/>
          <p:nvPr/>
        </p:nvSpPr>
        <p:spPr>
          <a:xfrm>
            <a:off x="1477459" y="415827"/>
            <a:ext cx="9041331" cy="142157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b="1" dirty="0">
                <a:solidFill>
                  <a:srgbClr val="002060"/>
                </a:solidFill>
              </a:rPr>
              <a:t>5</a:t>
            </a:r>
            <a:r>
              <a:rPr lang="vi-VN" sz="2400" b="1" i="0" dirty="0">
                <a:solidFill>
                  <a:srgbClr val="002060"/>
                </a:solidFill>
                <a:effectLst/>
              </a:rPr>
              <a:t>. </a:t>
            </a:r>
            <a:r>
              <a:rPr lang="vi-VN" sz="2400" b="1" dirty="0">
                <a:solidFill>
                  <a:srgbClr val="002060"/>
                </a:solidFill>
              </a:rPr>
              <a:t>Ý </a:t>
            </a:r>
            <a:r>
              <a:rPr lang="vi-VN" sz="2400" b="1" dirty="0" err="1">
                <a:solidFill>
                  <a:srgbClr val="002060"/>
                </a:solidFill>
              </a:rPr>
              <a:t>nghĩa</a:t>
            </a:r>
            <a:r>
              <a:rPr lang="vi-VN" sz="2400" b="1" dirty="0">
                <a:solidFill>
                  <a:srgbClr val="002060"/>
                </a:solidFill>
              </a:rPr>
              <a:t> hai câu </a:t>
            </a:r>
            <a:r>
              <a:rPr lang="vi-VN" sz="2400" b="1" dirty="0" err="1">
                <a:solidFill>
                  <a:srgbClr val="002060"/>
                </a:solidFill>
              </a:rPr>
              <a:t>đề</a:t>
            </a:r>
            <a:r>
              <a:rPr lang="vi-VN" sz="2400" b="1" dirty="0">
                <a:solidFill>
                  <a:srgbClr val="002060"/>
                </a:solidFill>
              </a:rPr>
              <a:t> “Đêm khuya văng </a:t>
            </a:r>
            <a:r>
              <a:rPr lang="vi-VN" sz="2400" b="1" dirty="0" err="1">
                <a:solidFill>
                  <a:srgbClr val="002060"/>
                </a:solidFill>
              </a:rPr>
              <a:t>vẳng</a:t>
            </a:r>
            <a:r>
              <a:rPr lang="vi-VN" sz="2400" b="1" dirty="0">
                <a:solidFill>
                  <a:srgbClr val="002060"/>
                </a:solidFill>
              </a:rPr>
              <a:t> </a:t>
            </a:r>
            <a:r>
              <a:rPr lang="vi-VN" sz="2400" b="1" dirty="0" err="1">
                <a:solidFill>
                  <a:srgbClr val="002060"/>
                </a:solidFill>
              </a:rPr>
              <a:t>trống</a:t>
            </a:r>
            <a:r>
              <a:rPr lang="vi-VN" sz="2400" b="1" dirty="0">
                <a:solidFill>
                  <a:srgbClr val="002060"/>
                </a:solidFill>
              </a:rPr>
              <a:t> canh </a:t>
            </a:r>
            <a:r>
              <a:rPr lang="vi-VN" sz="2400" b="1" dirty="0" err="1">
                <a:solidFill>
                  <a:srgbClr val="002060"/>
                </a:solidFill>
              </a:rPr>
              <a:t>dồn</a:t>
            </a:r>
            <a:r>
              <a:rPr lang="vi-VN" sz="2400" b="1" dirty="0">
                <a:solidFill>
                  <a:srgbClr val="002060"/>
                </a:solidFill>
              </a:rPr>
              <a:t>, Trơ </a:t>
            </a:r>
            <a:r>
              <a:rPr lang="vi-VN" sz="2400" b="1" dirty="0" err="1">
                <a:solidFill>
                  <a:srgbClr val="002060"/>
                </a:solidFill>
              </a:rPr>
              <a:t>cái</a:t>
            </a:r>
            <a:r>
              <a:rPr lang="vi-VN" sz="2400" b="1" dirty="0">
                <a:solidFill>
                  <a:srgbClr val="002060"/>
                </a:solidFill>
              </a:rPr>
              <a:t> </a:t>
            </a:r>
            <a:r>
              <a:rPr lang="vi-VN" sz="2400" b="1" dirty="0" err="1">
                <a:solidFill>
                  <a:srgbClr val="002060"/>
                </a:solidFill>
              </a:rPr>
              <a:t>hồng</a:t>
            </a:r>
            <a:r>
              <a:rPr lang="vi-VN" sz="2400" b="1" dirty="0">
                <a:solidFill>
                  <a:srgbClr val="002060"/>
                </a:solidFill>
              </a:rPr>
              <a:t> nhan </a:t>
            </a:r>
            <a:r>
              <a:rPr lang="vi-VN" sz="2400" b="1" dirty="0" err="1">
                <a:solidFill>
                  <a:srgbClr val="002060"/>
                </a:solidFill>
              </a:rPr>
              <a:t>với</a:t>
            </a:r>
            <a:r>
              <a:rPr lang="vi-VN" sz="2400" b="1" dirty="0">
                <a:solidFill>
                  <a:srgbClr val="002060"/>
                </a:solidFill>
              </a:rPr>
              <a:t> </a:t>
            </a:r>
            <a:r>
              <a:rPr lang="vi-VN" sz="2400" b="1" dirty="0" err="1">
                <a:solidFill>
                  <a:srgbClr val="002060"/>
                </a:solidFill>
              </a:rPr>
              <a:t>nước</a:t>
            </a:r>
            <a:r>
              <a:rPr lang="vi-VN" sz="2400" b="1" dirty="0">
                <a:solidFill>
                  <a:srgbClr val="002060"/>
                </a:solidFill>
              </a:rPr>
              <a:t> non” trong </a:t>
            </a:r>
            <a:r>
              <a:rPr lang="vi-VN" sz="2400" b="1" dirty="0" err="1">
                <a:solidFill>
                  <a:srgbClr val="002060"/>
                </a:solidFill>
              </a:rPr>
              <a:t>bài</a:t>
            </a:r>
            <a:r>
              <a:rPr lang="vi-VN" sz="2400" b="1" dirty="0">
                <a:solidFill>
                  <a:srgbClr val="002060"/>
                </a:solidFill>
              </a:rPr>
              <a:t> thơ “</a:t>
            </a:r>
            <a:r>
              <a:rPr lang="vi-VN" sz="2400" b="1" dirty="0" err="1">
                <a:solidFill>
                  <a:srgbClr val="002060"/>
                </a:solidFill>
              </a:rPr>
              <a:t>Tự</a:t>
            </a:r>
            <a:r>
              <a:rPr lang="vi-VN" sz="2400" b="1" dirty="0">
                <a:solidFill>
                  <a:srgbClr val="002060"/>
                </a:solidFill>
              </a:rPr>
              <a:t> tinh” (</a:t>
            </a:r>
            <a:r>
              <a:rPr lang="vi-VN" sz="2400" b="1" dirty="0" err="1">
                <a:solidFill>
                  <a:srgbClr val="002060"/>
                </a:solidFill>
              </a:rPr>
              <a:t>bài</a:t>
            </a:r>
            <a:r>
              <a:rPr lang="vi-VN" sz="2400" b="1" dirty="0">
                <a:solidFill>
                  <a:srgbClr val="002060"/>
                </a:solidFill>
              </a:rPr>
              <a:t> II) là </a:t>
            </a:r>
            <a:r>
              <a:rPr lang="vi-VN" sz="2400" b="1" dirty="0" err="1">
                <a:solidFill>
                  <a:srgbClr val="002060"/>
                </a:solidFill>
              </a:rPr>
              <a:t>gì</a:t>
            </a:r>
            <a:r>
              <a:rPr lang="vi-VN" sz="2400" b="1" dirty="0">
                <a:solidFill>
                  <a:srgbClr val="002060"/>
                </a:solidFill>
              </a:rPr>
              <a:t>?</a:t>
            </a:r>
            <a:r>
              <a:rPr lang="vi-VN" sz="2400" b="1" i="0" dirty="0">
                <a:solidFill>
                  <a:srgbClr val="002060"/>
                </a:solidFill>
                <a:effectLst/>
              </a:rPr>
              <a:t>?</a:t>
            </a:r>
            <a:endParaRPr lang="vi-VN" sz="2400" b="0" i="0" dirty="0">
              <a:solidFill>
                <a:srgbClr val="002060"/>
              </a:solidFill>
              <a:effectLst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298BD3C-70BE-67A7-6396-93CC5C967B0A}"/>
              </a:ext>
            </a:extLst>
          </p:cNvPr>
          <p:cNvSpPr/>
          <p:nvPr/>
        </p:nvSpPr>
        <p:spPr>
          <a:xfrm>
            <a:off x="1982911" y="2196622"/>
            <a:ext cx="7520685" cy="863029"/>
          </a:xfrm>
          <a:prstGeom prst="roundRect">
            <a:avLst/>
          </a:prstGeom>
          <a:solidFill>
            <a:srgbClr val="DC9B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</a:rPr>
              <a:t>A. </a:t>
            </a:r>
            <a:r>
              <a:rPr lang="vi-VN" sz="2800" dirty="0" err="1">
                <a:solidFill>
                  <a:srgbClr val="002060"/>
                </a:solidFill>
              </a:rPr>
              <a:t>Tả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cảnh</a:t>
            </a:r>
            <a:r>
              <a:rPr lang="vi-VN" sz="2800" dirty="0">
                <a:solidFill>
                  <a:srgbClr val="002060"/>
                </a:solidFill>
              </a:rPr>
              <a:t> đêm khuya và </a:t>
            </a:r>
            <a:r>
              <a:rPr lang="vi-VN" sz="2800" dirty="0" err="1">
                <a:solidFill>
                  <a:srgbClr val="002060"/>
                </a:solidFill>
              </a:rPr>
              <a:t>người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đẹp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cùng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nước</a:t>
            </a:r>
            <a:r>
              <a:rPr lang="vi-VN" sz="2800" dirty="0">
                <a:solidFill>
                  <a:srgbClr val="002060"/>
                </a:solidFill>
              </a:rPr>
              <a:t> non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F46BAC7-5645-D138-A1C1-095386B5C489}"/>
              </a:ext>
            </a:extLst>
          </p:cNvPr>
          <p:cNvSpPr/>
          <p:nvPr/>
        </p:nvSpPr>
        <p:spPr>
          <a:xfrm>
            <a:off x="1982910" y="4359518"/>
            <a:ext cx="7520685" cy="863029"/>
          </a:xfrm>
          <a:prstGeom prst="roundRect">
            <a:avLst/>
          </a:prstGeom>
          <a:solidFill>
            <a:srgbClr val="DC9B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</a:rPr>
              <a:t>C. </a:t>
            </a:r>
            <a:r>
              <a:rPr lang="vi-VN" sz="2800" dirty="0" err="1">
                <a:solidFill>
                  <a:srgbClr val="002060"/>
                </a:solidFill>
              </a:rPr>
              <a:t>Bộc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lộ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nỗi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niềm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buồn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tủi</a:t>
            </a:r>
            <a:r>
              <a:rPr lang="vi-VN" sz="2800" dirty="0">
                <a:solidFill>
                  <a:srgbClr val="002060"/>
                </a:solidFill>
              </a:rPr>
              <a:t>, </a:t>
            </a:r>
            <a:r>
              <a:rPr lang="vi-VN" sz="2800" dirty="0" err="1">
                <a:solidFill>
                  <a:srgbClr val="002060"/>
                </a:solidFill>
              </a:rPr>
              <a:t>bẽ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bàng</a:t>
            </a:r>
            <a:r>
              <a:rPr lang="vi-VN" sz="2800" dirty="0">
                <a:solidFill>
                  <a:srgbClr val="002060"/>
                </a:solidFill>
              </a:rPr>
              <a:t>, cay </a:t>
            </a:r>
            <a:r>
              <a:rPr lang="vi-VN" sz="2800" dirty="0" err="1">
                <a:solidFill>
                  <a:srgbClr val="002060"/>
                </a:solidFill>
              </a:rPr>
              <a:t>đắng</a:t>
            </a:r>
            <a:r>
              <a:rPr lang="vi-VN" sz="2800" dirty="0">
                <a:solidFill>
                  <a:srgbClr val="002060"/>
                </a:solidFill>
              </a:rPr>
              <a:t>, trơ </a:t>
            </a:r>
            <a:r>
              <a:rPr lang="vi-VN" sz="2800" dirty="0" err="1">
                <a:solidFill>
                  <a:srgbClr val="002060"/>
                </a:solidFill>
              </a:rPr>
              <a:t>trọi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của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chủ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thể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trữ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tình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8D3297-60C6-8374-510D-55FFA4CAB010}"/>
              </a:ext>
            </a:extLst>
          </p:cNvPr>
          <p:cNvSpPr/>
          <p:nvPr/>
        </p:nvSpPr>
        <p:spPr>
          <a:xfrm>
            <a:off x="1982910" y="3293768"/>
            <a:ext cx="7520685" cy="863029"/>
          </a:xfrm>
          <a:prstGeom prst="roundRect">
            <a:avLst/>
          </a:prstGeom>
          <a:solidFill>
            <a:srgbClr val="DC9B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</a:rPr>
              <a:t>B. </a:t>
            </a:r>
            <a:r>
              <a:rPr lang="vi-VN" sz="2800" dirty="0" err="1">
                <a:solidFill>
                  <a:srgbClr val="002060"/>
                </a:solidFill>
              </a:rPr>
              <a:t>Tả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cảnh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người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đẹp</a:t>
            </a:r>
            <a:r>
              <a:rPr lang="vi-VN" sz="2800" dirty="0">
                <a:solidFill>
                  <a:srgbClr val="002060"/>
                </a:solidFill>
              </a:rPr>
              <a:t> đang trơ </a:t>
            </a:r>
            <a:r>
              <a:rPr lang="vi-VN" sz="2800" dirty="0" err="1">
                <a:solidFill>
                  <a:srgbClr val="002060"/>
                </a:solidFill>
              </a:rPr>
              <a:t>trọi</a:t>
            </a:r>
            <a:r>
              <a:rPr lang="vi-VN" sz="2800" dirty="0">
                <a:solidFill>
                  <a:srgbClr val="002060"/>
                </a:solidFill>
              </a:rPr>
              <a:t> </a:t>
            </a:r>
            <a:r>
              <a:rPr lang="vi-VN" sz="2800" dirty="0" err="1">
                <a:solidFill>
                  <a:srgbClr val="002060"/>
                </a:solidFill>
              </a:rPr>
              <a:t>giữa</a:t>
            </a:r>
            <a:r>
              <a:rPr lang="vi-VN" sz="2800" dirty="0">
                <a:solidFill>
                  <a:srgbClr val="002060"/>
                </a:solidFill>
              </a:rPr>
              <a:t> đêm khuya </a:t>
            </a:r>
            <a:r>
              <a:rPr lang="vi-VN" sz="2800" dirty="0" err="1">
                <a:solidFill>
                  <a:srgbClr val="002060"/>
                </a:solidFill>
              </a:rPr>
              <a:t>cùng</a:t>
            </a:r>
            <a:r>
              <a:rPr lang="vi-VN" sz="2800" dirty="0">
                <a:solidFill>
                  <a:srgbClr val="002060"/>
                </a:solidFill>
              </a:rPr>
              <a:t> sông </a:t>
            </a:r>
            <a:r>
              <a:rPr lang="vi-VN" sz="2800" dirty="0" err="1">
                <a:solidFill>
                  <a:srgbClr val="002060"/>
                </a:solidFill>
              </a:rPr>
              <a:t>núi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DA3A6B3-9B72-617A-9D0C-A0EDA21A3934}"/>
              </a:ext>
            </a:extLst>
          </p:cNvPr>
          <p:cNvSpPr/>
          <p:nvPr/>
        </p:nvSpPr>
        <p:spPr>
          <a:xfrm>
            <a:off x="1982910" y="5425268"/>
            <a:ext cx="7520685" cy="863029"/>
          </a:xfrm>
          <a:prstGeom prst="roundRect">
            <a:avLst/>
          </a:prstGeom>
          <a:solidFill>
            <a:srgbClr val="DC9B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luẩn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quẩn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đùa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39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7" grpId="1" animBg="1"/>
      <p:bldP spid="8" grpId="0" animBg="1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sp>
        <p:nvSpPr>
          <p:cNvPr id="15" name="文本框 10">
            <a:extLst>
              <a:ext uri="{FF2B5EF4-FFF2-40B4-BE49-F238E27FC236}">
                <a16:creationId xmlns:a16="http://schemas.microsoft.com/office/drawing/2014/main" id="{AB928073-2B28-A511-5E33-F00BF32B7868}"/>
              </a:ext>
            </a:extLst>
          </p:cNvPr>
          <p:cNvSpPr txBox="1"/>
          <p:nvPr/>
        </p:nvSpPr>
        <p:spPr>
          <a:xfrm>
            <a:off x="-286084" y="969855"/>
            <a:ext cx="121199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b="1" dirty="0" err="1">
                <a:solidFill>
                  <a:srgbClr val="5D3536"/>
                </a:solidFill>
                <a:ea typeface="字魂19号-行云飞白体" panose="00000500000000000000" pitchFamily="2" charset="-122"/>
              </a:rPr>
              <a:t>Bài</a:t>
            </a:r>
            <a:r>
              <a:rPr lang="vi-VN" altLang="zh-CN" sz="6000" b="1" dirty="0">
                <a:solidFill>
                  <a:srgbClr val="5D3536"/>
                </a:solidFill>
                <a:ea typeface="字魂19号-行云飞白体" panose="00000500000000000000" pitchFamily="2" charset="-122"/>
              </a:rPr>
              <a:t> 2. </a:t>
            </a:r>
            <a:r>
              <a:rPr lang="vi-VN" altLang="zh-CN" sz="6000" b="1" dirty="0" err="1">
                <a:solidFill>
                  <a:srgbClr val="5D3536"/>
                </a:solidFill>
                <a:ea typeface="字魂19号-行云飞白体" panose="00000500000000000000" pitchFamily="2" charset="-122"/>
              </a:rPr>
              <a:t>Nhìn</a:t>
            </a:r>
            <a:r>
              <a:rPr lang="vi-VN" altLang="zh-CN" sz="6000" b="1" dirty="0">
                <a:solidFill>
                  <a:srgbClr val="5D3536"/>
                </a:solidFill>
                <a:ea typeface="字魂19号-行云飞白体" panose="00000500000000000000" pitchFamily="2" charset="-122"/>
              </a:rPr>
              <a:t> </a:t>
            </a:r>
            <a:r>
              <a:rPr lang="vi-VN" altLang="zh-CN" sz="6000" b="1" dirty="0" err="1">
                <a:solidFill>
                  <a:srgbClr val="5D3536"/>
                </a:solidFill>
                <a:ea typeface="字魂19号-行云飞白体" panose="00000500000000000000" pitchFamily="2" charset="-122"/>
              </a:rPr>
              <a:t>hình</a:t>
            </a:r>
            <a:r>
              <a:rPr lang="vi-VN" altLang="zh-CN" sz="6000" b="1" dirty="0">
                <a:solidFill>
                  <a:srgbClr val="5D3536"/>
                </a:solidFill>
                <a:ea typeface="字魂19号-行云飞白体" panose="00000500000000000000" pitchFamily="2" charset="-122"/>
              </a:rPr>
              <a:t> </a:t>
            </a:r>
            <a:r>
              <a:rPr lang="vi-VN" altLang="zh-CN" sz="6000" b="1" dirty="0" err="1">
                <a:solidFill>
                  <a:srgbClr val="5D3536"/>
                </a:solidFill>
                <a:ea typeface="字魂19号-行云飞白体" panose="00000500000000000000" pitchFamily="2" charset="-122"/>
              </a:rPr>
              <a:t>đoán</a:t>
            </a:r>
            <a:r>
              <a:rPr lang="vi-VN" altLang="zh-CN" sz="6000" b="1" dirty="0">
                <a:solidFill>
                  <a:srgbClr val="5D3536"/>
                </a:solidFill>
                <a:ea typeface="字魂19号-行云飞白体" panose="00000500000000000000" pitchFamily="2" charset="-122"/>
              </a:rPr>
              <a:t> tên </a:t>
            </a:r>
          </a:p>
          <a:p>
            <a:pPr algn="ctr"/>
            <a:r>
              <a:rPr lang="vi-VN" altLang="zh-CN" sz="6000" b="1" dirty="0">
                <a:solidFill>
                  <a:srgbClr val="5D3536"/>
                </a:solidFill>
                <a:ea typeface="字魂19号-行云飞白体" panose="00000500000000000000" pitchFamily="2" charset="-122"/>
              </a:rPr>
              <a:t>nhân </a:t>
            </a:r>
            <a:r>
              <a:rPr lang="vi-VN" altLang="zh-CN" sz="6000" b="1" dirty="0" err="1">
                <a:solidFill>
                  <a:srgbClr val="5D3536"/>
                </a:solidFill>
                <a:ea typeface="字魂19号-行云飞白体" panose="00000500000000000000" pitchFamily="2" charset="-122"/>
              </a:rPr>
              <a:t>vật</a:t>
            </a:r>
            <a:endParaRPr lang="zh-CN" altLang="en-US" sz="6000" b="1" dirty="0">
              <a:solidFill>
                <a:srgbClr val="5D3536"/>
              </a:solidFill>
              <a:ea typeface="字魂19号-行云飞白体" panose="00000500000000000000" pitchFamily="2" charset="-122"/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D13C280F-564F-600A-9714-BDA74E56B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2136" y="3104832"/>
            <a:ext cx="9044458" cy="343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8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5" name="文本框 10">
            <a:extLst>
              <a:ext uri="{FF2B5EF4-FFF2-40B4-BE49-F238E27FC236}">
                <a16:creationId xmlns:a16="http://schemas.microsoft.com/office/drawing/2014/main" id="{AB928073-2B28-A511-5E33-F00BF32B7868}"/>
              </a:ext>
            </a:extLst>
          </p:cNvPr>
          <p:cNvSpPr txBox="1"/>
          <p:nvPr/>
        </p:nvSpPr>
        <p:spPr>
          <a:xfrm>
            <a:off x="4405305" y="193361"/>
            <a:ext cx="81171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000" b="1" i="1" dirty="0" err="1">
                <a:solidFill>
                  <a:srgbClr val="002060"/>
                </a:solidFill>
                <a:ea typeface="字魂19号-行云飞白体" panose="00000500000000000000" pitchFamily="2" charset="-122"/>
              </a:rPr>
              <a:t>Vũ</a:t>
            </a:r>
            <a:r>
              <a:rPr lang="vi-VN" altLang="zh-CN" sz="4000" b="1" i="1" dirty="0">
                <a:solidFill>
                  <a:srgbClr val="002060"/>
                </a:solidFill>
                <a:ea typeface="字魂19号-行云飞白体" panose="00000500000000000000" pitchFamily="2" charset="-122"/>
              </a:rPr>
              <a:t> Nương </a:t>
            </a:r>
          </a:p>
          <a:p>
            <a:pPr algn="ctr"/>
            <a:r>
              <a:rPr lang="vi-VN" altLang="zh-CN" sz="4000" b="1" i="1" dirty="0">
                <a:solidFill>
                  <a:srgbClr val="5D3536"/>
                </a:solidFill>
                <a:ea typeface="字魂19号-行云飞白体" panose="00000500000000000000" pitchFamily="2" charset="-122"/>
              </a:rPr>
              <a:t>(</a:t>
            </a:r>
            <a:r>
              <a:rPr lang="vi-VN" altLang="zh-CN" sz="4000" b="1" i="1" dirty="0" err="1">
                <a:solidFill>
                  <a:srgbClr val="5D3536"/>
                </a:solidFill>
                <a:ea typeface="字魂19号-行云飞白体" panose="00000500000000000000" pitchFamily="2" charset="-122"/>
              </a:rPr>
              <a:t>Chuyện</a:t>
            </a:r>
            <a:r>
              <a:rPr lang="vi-VN" altLang="zh-CN" sz="4000" b="1" i="1" dirty="0">
                <a:solidFill>
                  <a:srgbClr val="5D3536"/>
                </a:solidFill>
                <a:ea typeface="字魂19号-行云飞白体" panose="00000500000000000000" pitchFamily="2" charset="-122"/>
              </a:rPr>
              <a:t> </a:t>
            </a:r>
            <a:r>
              <a:rPr lang="vi-VN" altLang="zh-CN" sz="4000" b="1" i="1" dirty="0" err="1">
                <a:solidFill>
                  <a:srgbClr val="5D3536"/>
                </a:solidFill>
                <a:ea typeface="字魂19号-行云飞白体" panose="00000500000000000000" pitchFamily="2" charset="-122"/>
              </a:rPr>
              <a:t>người</a:t>
            </a:r>
            <a:r>
              <a:rPr lang="vi-VN" altLang="zh-CN" sz="4000" b="1" i="1" dirty="0">
                <a:solidFill>
                  <a:srgbClr val="5D3536"/>
                </a:solidFill>
                <a:ea typeface="字魂19号-行云飞白体" panose="00000500000000000000" pitchFamily="2" charset="-122"/>
              </a:rPr>
              <a:t> con </a:t>
            </a:r>
            <a:r>
              <a:rPr lang="vi-VN" altLang="zh-CN" sz="4000" b="1" i="1" dirty="0" err="1">
                <a:solidFill>
                  <a:srgbClr val="5D3536"/>
                </a:solidFill>
                <a:ea typeface="字魂19号-行云飞白体" panose="00000500000000000000" pitchFamily="2" charset="-122"/>
              </a:rPr>
              <a:t>gái</a:t>
            </a:r>
            <a:r>
              <a:rPr lang="vi-VN" altLang="zh-CN" sz="4000" b="1" i="1" dirty="0">
                <a:solidFill>
                  <a:srgbClr val="5D3536"/>
                </a:solidFill>
                <a:ea typeface="字魂19号-行云飞白体" panose="00000500000000000000" pitchFamily="2" charset="-122"/>
              </a:rPr>
              <a:t> Nam Xương)</a:t>
            </a:r>
            <a:endParaRPr lang="zh-CN" altLang="en-US" sz="4000" b="1" i="1" dirty="0">
              <a:solidFill>
                <a:srgbClr val="5D3536"/>
              </a:solidFill>
              <a:ea typeface="字魂19号-行云飞白体" panose="00000500000000000000" pitchFamily="2" charset="-122"/>
            </a:endParaRP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E1FE10F1-7EA4-C150-9555-891BCD64D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442" y="2287520"/>
            <a:ext cx="4776120" cy="43613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81606D0F-2FC5-145C-3BDF-A3E6F7877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39" y="106007"/>
            <a:ext cx="4118266" cy="49456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10">
            <a:extLst>
              <a:ext uri="{FF2B5EF4-FFF2-40B4-BE49-F238E27FC236}">
                <a16:creationId xmlns:a16="http://schemas.microsoft.com/office/drawing/2014/main" id="{CCD9BCAB-BF66-408A-AF97-F6150C39FAB2}"/>
              </a:ext>
            </a:extLst>
          </p:cNvPr>
          <p:cNvSpPr txBox="1"/>
          <p:nvPr/>
        </p:nvSpPr>
        <p:spPr>
          <a:xfrm>
            <a:off x="-330482" y="4951376"/>
            <a:ext cx="69499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000" b="1" i="1" dirty="0" err="1">
                <a:solidFill>
                  <a:srgbClr val="002060"/>
                </a:solidFill>
                <a:ea typeface="字魂19号-行云飞白体" panose="00000500000000000000" pitchFamily="2" charset="-122"/>
              </a:rPr>
              <a:t>Thúy</a:t>
            </a:r>
            <a:r>
              <a:rPr lang="vi-VN" altLang="zh-CN" sz="4000" b="1" i="1" dirty="0">
                <a:solidFill>
                  <a:srgbClr val="002060"/>
                </a:solidFill>
                <a:ea typeface="字魂19号-行云飞白体" panose="00000500000000000000" pitchFamily="2" charset="-122"/>
              </a:rPr>
              <a:t> </a:t>
            </a:r>
            <a:r>
              <a:rPr lang="vi-VN" altLang="zh-CN" sz="4000" b="1" i="1" dirty="0" err="1">
                <a:solidFill>
                  <a:srgbClr val="002060"/>
                </a:solidFill>
                <a:ea typeface="字魂19号-行云飞白体" panose="00000500000000000000" pitchFamily="2" charset="-122"/>
              </a:rPr>
              <a:t>Kiều</a:t>
            </a:r>
            <a:endParaRPr lang="vi-VN" altLang="zh-CN" sz="4000" b="1" i="1" dirty="0">
              <a:solidFill>
                <a:srgbClr val="002060"/>
              </a:solidFill>
              <a:ea typeface="字魂19号-行云飞白体" panose="00000500000000000000" pitchFamily="2" charset="-122"/>
            </a:endParaRPr>
          </a:p>
          <a:p>
            <a:pPr algn="ctr"/>
            <a:r>
              <a:rPr lang="vi-VN" altLang="zh-CN" sz="4000" b="1" i="1" dirty="0">
                <a:solidFill>
                  <a:srgbClr val="5D3536"/>
                </a:solidFill>
                <a:ea typeface="字魂19号-行云飞白体" panose="00000500000000000000" pitchFamily="2" charset="-122"/>
              </a:rPr>
              <a:t>(</a:t>
            </a:r>
            <a:r>
              <a:rPr lang="vi-VN" altLang="zh-CN" sz="4000" b="1" i="1" dirty="0" err="1">
                <a:solidFill>
                  <a:srgbClr val="5D3536"/>
                </a:solidFill>
                <a:ea typeface="字魂19号-行云飞白体" panose="00000500000000000000" pitchFamily="2" charset="-122"/>
              </a:rPr>
              <a:t>Kiều</a:t>
            </a:r>
            <a:r>
              <a:rPr lang="vi-VN" altLang="zh-CN" sz="4000" b="1" i="1" dirty="0">
                <a:solidFill>
                  <a:srgbClr val="5D3536"/>
                </a:solidFill>
                <a:ea typeface="字魂19号-行云飞白体" panose="00000500000000000000" pitchFamily="2" charset="-122"/>
              </a:rPr>
              <a:t> ở </a:t>
            </a:r>
            <a:r>
              <a:rPr lang="vi-VN" altLang="zh-CN" sz="4000" b="1" i="1" dirty="0" err="1">
                <a:solidFill>
                  <a:srgbClr val="5D3536"/>
                </a:solidFill>
                <a:ea typeface="字魂19号-行云飞白体" panose="00000500000000000000" pitchFamily="2" charset="-122"/>
              </a:rPr>
              <a:t>lầu</a:t>
            </a:r>
            <a:r>
              <a:rPr lang="vi-VN" altLang="zh-CN" sz="4000" b="1" i="1" dirty="0">
                <a:solidFill>
                  <a:srgbClr val="5D3536"/>
                </a:solidFill>
                <a:ea typeface="字魂19号-行云飞白体" panose="00000500000000000000" pitchFamily="2" charset="-122"/>
              </a:rPr>
              <a:t> Ngưng </a:t>
            </a:r>
            <a:r>
              <a:rPr lang="vi-VN" altLang="zh-CN" sz="4000" b="1" i="1" dirty="0" err="1">
                <a:solidFill>
                  <a:srgbClr val="5D3536"/>
                </a:solidFill>
                <a:ea typeface="字魂19号-行云飞白体" panose="00000500000000000000" pitchFamily="2" charset="-122"/>
              </a:rPr>
              <a:t>Bích</a:t>
            </a:r>
            <a:r>
              <a:rPr lang="vi-VN" altLang="zh-CN" sz="4000" b="1" i="1" dirty="0">
                <a:solidFill>
                  <a:srgbClr val="5D3536"/>
                </a:solidFill>
                <a:ea typeface="字魂19号-行云飞白体" panose="00000500000000000000" pitchFamily="2" charset="-122"/>
              </a:rPr>
              <a:t> – </a:t>
            </a:r>
            <a:r>
              <a:rPr lang="vi-VN" altLang="zh-CN" sz="4000" b="1" i="1" dirty="0" err="1">
                <a:solidFill>
                  <a:srgbClr val="5D3536"/>
                </a:solidFill>
                <a:ea typeface="字魂19号-行云飞白体" panose="00000500000000000000" pitchFamily="2" charset="-122"/>
              </a:rPr>
              <a:t>Truyện</a:t>
            </a:r>
            <a:r>
              <a:rPr lang="vi-VN" altLang="zh-CN" sz="4000" b="1" i="1" dirty="0">
                <a:solidFill>
                  <a:srgbClr val="5D3536"/>
                </a:solidFill>
                <a:ea typeface="字魂19号-行云飞白体" panose="00000500000000000000" pitchFamily="2" charset="-122"/>
              </a:rPr>
              <a:t> </a:t>
            </a:r>
            <a:r>
              <a:rPr lang="vi-VN" altLang="zh-CN" sz="4000" b="1" i="1" dirty="0" err="1">
                <a:solidFill>
                  <a:srgbClr val="5D3536"/>
                </a:solidFill>
                <a:ea typeface="字魂19号-行云飞白体" panose="00000500000000000000" pitchFamily="2" charset="-122"/>
              </a:rPr>
              <a:t>Kiều</a:t>
            </a:r>
            <a:r>
              <a:rPr lang="vi-VN" altLang="zh-CN" sz="4000" b="1" i="1" dirty="0">
                <a:solidFill>
                  <a:srgbClr val="5D3536"/>
                </a:solidFill>
                <a:ea typeface="字魂19号-行云飞白体" panose="00000500000000000000" pitchFamily="2" charset="-12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3163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C124EF-BD5B-9D73-312B-240E652DD0B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CD6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79595C-4B00-B745-0FB3-171136FC74D9}"/>
              </a:ext>
            </a:extLst>
          </p:cNvPr>
          <p:cNvSpPr/>
          <p:nvPr/>
        </p:nvSpPr>
        <p:spPr>
          <a:xfrm>
            <a:off x="414020" y="127000"/>
            <a:ext cx="11363960" cy="6604000"/>
          </a:xfrm>
          <a:prstGeom prst="rect">
            <a:avLst/>
          </a:prstGeom>
          <a:solidFill>
            <a:srgbClr val="F8CB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本框 10">
            <a:extLst>
              <a:ext uri="{FF2B5EF4-FFF2-40B4-BE49-F238E27FC236}">
                <a16:creationId xmlns:a16="http://schemas.microsoft.com/office/drawing/2014/main" id="{914C0AAB-0033-4FE0-5290-EB6CF968CB07}"/>
              </a:ext>
            </a:extLst>
          </p:cNvPr>
          <p:cNvSpPr txBox="1"/>
          <p:nvPr/>
        </p:nvSpPr>
        <p:spPr>
          <a:xfrm>
            <a:off x="-1024990" y="791750"/>
            <a:ext cx="972892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1" i="0" u="none" strike="noStrike" kern="1200" cap="none" spc="0" normalizeH="0" baseline="0" noProof="0" dirty="0" err="1">
                <a:ln>
                  <a:noFill/>
                </a:ln>
                <a:solidFill>
                  <a:srgbClr val="5D3536"/>
                </a:solidFill>
                <a:effectLst/>
                <a:uLnTx/>
                <a:uFillTx/>
                <a:ea typeface="字魂19号-行云飞白体" panose="00000500000000000000" pitchFamily="2" charset="-122"/>
              </a:rPr>
              <a:t>Vận</a:t>
            </a:r>
            <a:r>
              <a:rPr kumimoji="0" lang="en-US" altLang="zh-CN" sz="10000" b="1" i="0" u="none" strike="noStrike" kern="1200" cap="none" spc="0" normalizeH="0" noProof="0" dirty="0">
                <a:ln>
                  <a:noFill/>
                </a:ln>
                <a:solidFill>
                  <a:srgbClr val="5D3536"/>
                </a:solidFill>
                <a:effectLst/>
                <a:uLnTx/>
                <a:uFillTx/>
                <a:ea typeface="字魂19号-行云飞白体" panose="00000500000000000000" pitchFamily="2" charset="-122"/>
              </a:rPr>
              <a:t> </a:t>
            </a:r>
            <a:r>
              <a:rPr kumimoji="0" lang="en-US" altLang="zh-CN" sz="10000" b="1" i="0" u="none" strike="noStrike" kern="1200" cap="none" spc="0" normalizeH="0" noProof="0" dirty="0" err="1">
                <a:ln>
                  <a:noFill/>
                </a:ln>
                <a:solidFill>
                  <a:srgbClr val="5D3536"/>
                </a:solidFill>
                <a:effectLst/>
                <a:uLnTx/>
                <a:uFillTx/>
                <a:ea typeface="字魂19号-行云飞白体" panose="00000500000000000000" pitchFamily="2" charset="-122"/>
              </a:rPr>
              <a:t>dụng</a:t>
            </a:r>
            <a:endParaRPr kumimoji="0" lang="en-US" altLang="zh-CN" sz="10000" b="1" i="0" u="none" strike="noStrike" kern="1200" cap="none" spc="0" normalizeH="0" noProof="0" dirty="0">
              <a:ln>
                <a:noFill/>
              </a:ln>
              <a:solidFill>
                <a:srgbClr val="5D3536"/>
              </a:solidFill>
              <a:effectLst/>
              <a:uLnTx/>
              <a:uFillTx/>
              <a:ea typeface="字魂19号-行云飞白体" panose="00000500000000000000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000" b="1" baseline="0" dirty="0" err="1">
                <a:solidFill>
                  <a:srgbClr val="5D3536"/>
                </a:solidFill>
                <a:ea typeface="字魂19号-行云飞白体" panose="00000500000000000000" pitchFamily="2" charset="-122"/>
              </a:rPr>
              <a:t>Liên</a:t>
            </a:r>
            <a:r>
              <a:rPr lang="en-US" altLang="zh-CN" sz="10000" b="1" dirty="0">
                <a:solidFill>
                  <a:srgbClr val="5D3536"/>
                </a:solidFill>
                <a:ea typeface="字魂19号-行云飞白体" panose="00000500000000000000" pitchFamily="2" charset="-122"/>
              </a:rPr>
              <a:t> </a:t>
            </a:r>
            <a:r>
              <a:rPr lang="en-US" altLang="zh-CN" sz="10000" b="1" dirty="0" err="1">
                <a:solidFill>
                  <a:srgbClr val="5D3536"/>
                </a:solidFill>
                <a:ea typeface="字魂19号-行云飞白体" panose="00000500000000000000" pitchFamily="2" charset="-122"/>
              </a:rPr>
              <a:t>hệ</a:t>
            </a:r>
            <a:endParaRPr kumimoji="0" lang="zh-CN" altLang="en-US" sz="10000" b="1" i="0" u="none" strike="noStrike" kern="1200" cap="none" spc="0" normalizeH="0" baseline="0" noProof="0" dirty="0">
              <a:ln>
                <a:noFill/>
              </a:ln>
              <a:solidFill>
                <a:srgbClr val="5D3536"/>
              </a:solidFill>
              <a:effectLst/>
              <a:uLnTx/>
              <a:uFillTx/>
              <a:ea typeface="字魂19号-行云飞白体" panose="00000500000000000000" pitchFamily="2" charset="-122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3E23BEA7-63CE-10E7-C7FC-87368778F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96000" y="2013298"/>
            <a:ext cx="5857249" cy="490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6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C3B3A45-A025-4C6F-9D08-ADCDEF1A25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4BBE5C66-B401-41C2-82C2-6B089F8642F2}"/>
              </a:ext>
            </a:extLst>
          </p:cNvPr>
          <p:cNvSpPr/>
          <p:nvPr/>
        </p:nvSpPr>
        <p:spPr>
          <a:xfrm>
            <a:off x="223837" y="170735"/>
            <a:ext cx="11744325" cy="64389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A3D69AD-2C55-49A8-9129-8F9A9D3095C5}"/>
              </a:ext>
            </a:extLst>
          </p:cNvPr>
          <p:cNvSpPr txBox="1"/>
          <p:nvPr/>
        </p:nvSpPr>
        <p:spPr>
          <a:xfrm>
            <a:off x="495134" y="305260"/>
            <a:ext cx="24352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dirty="0">
                <a:latin typeface="Calibri" panose="020F0502020204030204" pitchFamily="34" charset="0"/>
                <a:ea typeface="汉标康熙字典内府简" panose="020B0503020204020204" pitchFamily="34" charset="-122"/>
                <a:cs typeface="Calibri" panose="020F0502020204030204" pitchFamily="34" charset="0"/>
              </a:rPr>
              <a:t>NHIỆM VỤ</a:t>
            </a:r>
            <a:endParaRPr lang="zh-CN" altLang="en-US" sz="4000" b="1" dirty="0">
              <a:latin typeface="Calibri" panose="020F0502020204030204" pitchFamily="34" charset="0"/>
              <a:ea typeface="汉标康熙字典内府简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CB4887-3EB4-DAB8-42F1-A8E9F7B380E2}"/>
              </a:ext>
            </a:extLst>
          </p:cNvPr>
          <p:cNvSpPr txBox="1"/>
          <p:nvPr/>
        </p:nvSpPr>
        <p:spPr>
          <a:xfrm>
            <a:off x="655436" y="1988761"/>
            <a:ext cx="10881126" cy="3916585"/>
          </a:xfrm>
          <a:prstGeom prst="rect">
            <a:avLst/>
          </a:prstGeom>
          <a:solidFill>
            <a:srgbClr val="FCD6C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 algn="just" defTabSz="1219170">
              <a:lnSpc>
                <a:spcPct val="150000"/>
              </a:lnSpc>
              <a:buClrTx/>
              <a:buFont typeface="Wingdings" panose="05000000000000000000" pitchFamily="2" charset="2"/>
              <a:buChar char="q"/>
            </a:pPr>
            <a:r>
              <a:rPr lang="vi-VN" sz="2400" dirty="0">
                <a:solidFill>
                  <a:prstClr val="black"/>
                </a:solidFill>
                <a:latin typeface="Bell MT" panose="02020503060305020303" pitchFamily="18" charset="0"/>
                <a:cs typeface="Calibri" panose="020F0502020204030204" pitchFamily="34" charset="0"/>
              </a:rPr>
              <a:t>THÂN PHẬN CỦA NGƯỜI PHỤ NỮ XƯA ? (QUA CA DAO, THƠ VĂN TRUNG ĐẠI,…)</a:t>
            </a:r>
          </a:p>
          <a:p>
            <a:pPr marL="342900" indent="-342900" algn="just" defTabSz="1219170">
              <a:lnSpc>
                <a:spcPct val="150000"/>
              </a:lnSpc>
              <a:buClrTx/>
              <a:buFont typeface="Wingdings" panose="05000000000000000000" pitchFamily="2" charset="2"/>
              <a:buChar char="q"/>
            </a:pPr>
            <a:r>
              <a:rPr lang="vi-VN" sz="2400" kern="1200" dirty="0">
                <a:solidFill>
                  <a:prstClr val="black"/>
                </a:solidFill>
                <a:latin typeface="Bell MT" panose="02020503060305020303" pitchFamily="18" charset="0"/>
                <a:cs typeface="Calibri" panose="020F0502020204030204" pitchFamily="34" charset="0"/>
              </a:rPr>
              <a:t>CUỘC SỐNG CỦA NGƯỜI PHỤ NỮ NGÀY NAY VÀ </a:t>
            </a:r>
            <a:r>
              <a:rPr lang="en-US" sz="2400" kern="1200" dirty="0">
                <a:solidFill>
                  <a:prstClr val="black"/>
                </a:solidFill>
                <a:latin typeface="Bell MT" panose="02020503060305020303" pitchFamily="18" charset="0"/>
                <a:cs typeface="Calibri" panose="020F0502020204030204" pitchFamily="34" charset="0"/>
              </a:rPr>
              <a:t>VAI TRÒ CỦA </a:t>
            </a:r>
            <a:r>
              <a:rPr lang="vi-VN" sz="2400" kern="1200" dirty="0">
                <a:solidFill>
                  <a:prstClr val="black"/>
                </a:solidFill>
                <a:latin typeface="Bell MT" panose="02020503060305020303" pitchFamily="18" charset="0"/>
                <a:cs typeface="Calibri" panose="020F0502020204030204" pitchFamily="34" charset="0"/>
              </a:rPr>
              <a:t>HỌ </a:t>
            </a:r>
            <a:r>
              <a:rPr lang="en-US" sz="2400" kern="1200" dirty="0">
                <a:solidFill>
                  <a:prstClr val="black"/>
                </a:solidFill>
                <a:latin typeface="Bell MT" panose="02020503060305020303" pitchFamily="18" charset="0"/>
                <a:cs typeface="Calibri" panose="020F0502020204030204" pitchFamily="34" charset="0"/>
              </a:rPr>
              <a:t>TRONG XÃ HỘI </a:t>
            </a:r>
            <a:r>
              <a:rPr lang="vi-VN" sz="2400" kern="1200" dirty="0">
                <a:solidFill>
                  <a:prstClr val="black"/>
                </a:solidFill>
                <a:latin typeface="Bell MT" panose="02020503060305020303" pitchFamily="18" charset="0"/>
                <a:cs typeface="Calibri" panose="020F0502020204030204" pitchFamily="34" charset="0"/>
              </a:rPr>
              <a:t>HIỆN ĐẠI</a:t>
            </a:r>
            <a:r>
              <a:rPr lang="en-US" sz="2400" kern="1200" dirty="0">
                <a:solidFill>
                  <a:prstClr val="black"/>
                </a:solidFill>
                <a:latin typeface="Bell MT" panose="02020503060305020303" pitchFamily="18" charset="0"/>
                <a:cs typeface="Calibri" panose="020F0502020204030204" pitchFamily="34" charset="0"/>
              </a:rPr>
              <a:t>? </a:t>
            </a:r>
          </a:p>
          <a:p>
            <a:pPr marL="342900" indent="-342900" algn="just" defTabSz="1219170">
              <a:lnSpc>
                <a:spcPct val="150000"/>
              </a:lnSpc>
              <a:buClrTx/>
              <a:buFont typeface="Wingdings" panose="05000000000000000000" pitchFamily="2" charset="2"/>
              <a:buChar char="q"/>
            </a:pPr>
            <a:r>
              <a:rPr lang="vi-VN" sz="2400" kern="1200" dirty="0">
                <a:solidFill>
                  <a:prstClr val="black"/>
                </a:solidFill>
                <a:latin typeface="Bell MT" panose="02020503060305020303" pitchFamily="18" charset="0"/>
                <a:cs typeface="Calibri" panose="020F0502020204030204" pitchFamily="34" charset="0"/>
              </a:rPr>
              <a:t>SỰ GIỐNG VÀ KHÁC NHAU GIỮA HỌ</a:t>
            </a:r>
            <a:r>
              <a:rPr lang="en-US" sz="2400" kern="1200" dirty="0">
                <a:solidFill>
                  <a:prstClr val="black"/>
                </a:solidFill>
                <a:latin typeface="Bell MT" panose="02020503060305020303" pitchFamily="18" charset="0"/>
                <a:cs typeface="Calibri" panose="020F0502020204030204" pitchFamily="34" charset="0"/>
              </a:rPr>
              <a:t>? </a:t>
            </a:r>
          </a:p>
          <a:p>
            <a:pPr marL="342900" indent="-342900" algn="just" defTabSz="1219170">
              <a:lnSpc>
                <a:spcPct val="150000"/>
              </a:lnSpc>
              <a:buClrTx/>
              <a:buFont typeface="Wingdings" panose="05000000000000000000" pitchFamily="2" charset="2"/>
              <a:buChar char="q"/>
            </a:pPr>
            <a:r>
              <a:rPr lang="en-US" sz="2400" kern="1200" dirty="0">
                <a:solidFill>
                  <a:prstClr val="black"/>
                </a:solidFill>
                <a:latin typeface="Bell MT" panose="02020503060305020303" pitchFamily="18" charset="0"/>
                <a:cs typeface="Calibri" panose="020F0502020204030204" pitchFamily="34" charset="0"/>
              </a:rPr>
              <a:t>CHÚNG TA CẦN PHẢI LÀM GÌ ĐỂ ĐẤU TRANH CHO MỘT THẾ GIỚI BÌNH ĐẲNG CÔNG BẰNG CHO PHỤ NỮ?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D05F5F-267D-E3A2-F701-8823F68FE0FE}"/>
              </a:ext>
            </a:extLst>
          </p:cNvPr>
          <p:cNvSpPr txBox="1"/>
          <p:nvPr/>
        </p:nvSpPr>
        <p:spPr>
          <a:xfrm>
            <a:off x="3154253" y="248365"/>
            <a:ext cx="81560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Tx/>
            </a:pPr>
            <a:r>
              <a:rPr lang="en-US" sz="3200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lang="en-US" sz="3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một </a:t>
            </a:r>
            <a:r>
              <a:rPr lang="en-US" sz="3200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lang="en-US" sz="3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vi-VN" sz="3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văn </a:t>
            </a:r>
            <a:r>
              <a:rPr lang="vi-VN" sz="3200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ngắn</a:t>
            </a:r>
            <a:r>
              <a:rPr lang="vi-VN" sz="3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(500 </a:t>
            </a:r>
            <a:r>
              <a:rPr lang="vi-VN" sz="3200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lang="vi-VN" sz="3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so </a:t>
            </a:r>
            <a:r>
              <a:rPr lang="vi-VN" sz="3200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sánh</a:t>
            </a:r>
            <a:r>
              <a:rPr lang="vi-VN" sz="3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liên </a:t>
            </a:r>
            <a:r>
              <a:rPr lang="vi-VN" sz="3200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hệ</a:t>
            </a:r>
            <a:r>
              <a:rPr lang="vi-VN" sz="3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vi-VN" sz="3200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giữa</a:t>
            </a:r>
            <a:r>
              <a:rPr lang="vi-VN" sz="3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vi-VN" sz="3200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r>
              <a:rPr lang="vi-VN" sz="3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vi-VN" sz="3200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phụ</a:t>
            </a:r>
            <a:r>
              <a:rPr lang="vi-VN" sz="3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vi-VN" sz="3200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nữ</a:t>
            </a:r>
            <a:r>
              <a:rPr lang="vi-VN" sz="3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vi-VN" sz="3200" i="1" kern="1200" dirty="0" err="1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lang="vi-VN" sz="3200" i="1" kern="120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xưa </a:t>
            </a:r>
            <a:r>
              <a:rPr lang="vi-VN" sz="3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 </a:t>
            </a:r>
            <a:r>
              <a:rPr lang="vi-VN" sz="3200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r>
              <a:rPr lang="vi-VN" sz="3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vi-VN" sz="3200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phụ</a:t>
            </a:r>
            <a:r>
              <a:rPr lang="vi-VN" sz="3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vi-VN" sz="3200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nữ</a:t>
            </a:r>
            <a:r>
              <a:rPr lang="vi-VN" sz="3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vi-VN" sz="3200" i="1" kern="1200" dirty="0" err="1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lang="vi-VN" sz="3200" i="1" kern="120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nay</a:t>
            </a:r>
            <a:r>
              <a:rPr lang="vi-VN" sz="3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lang="en-US" sz="3200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89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47E63B-09B8-4D29-866F-26024CE32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09E01F1-6D02-4D0A-B6F8-C07E10636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35" y="110052"/>
            <a:ext cx="12192000" cy="6798779"/>
          </a:xfrm>
          <a:prstGeom prst="rect">
            <a:avLst/>
          </a:prstGeom>
        </p:spPr>
      </p:pic>
      <p:sp>
        <p:nvSpPr>
          <p:cNvPr id="15" name="文本框 10">
            <a:extLst>
              <a:ext uri="{FF2B5EF4-FFF2-40B4-BE49-F238E27FC236}">
                <a16:creationId xmlns:a16="http://schemas.microsoft.com/office/drawing/2014/main" id="{AB928073-2B28-A511-5E33-F00BF32B7868}"/>
              </a:ext>
            </a:extLst>
          </p:cNvPr>
          <p:cNvSpPr txBox="1"/>
          <p:nvPr/>
        </p:nvSpPr>
        <p:spPr>
          <a:xfrm>
            <a:off x="-209082" y="228710"/>
            <a:ext cx="121199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b="1" dirty="0">
                <a:solidFill>
                  <a:srgbClr val="5D3536"/>
                </a:solidFill>
                <a:ea typeface="字魂19号-行云飞白体" panose="00000500000000000000" pitchFamily="2" charset="-122"/>
              </a:rPr>
              <a:t>DẶN DÒ VỀ NHÀ</a:t>
            </a:r>
            <a:endParaRPr lang="zh-CN" altLang="en-US" sz="6000" b="1" dirty="0">
              <a:solidFill>
                <a:srgbClr val="5D3536"/>
              </a:solidFill>
              <a:ea typeface="字魂19号-行云飞白体" panose="00000500000000000000" pitchFamily="2" charset="-122"/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D13C280F-564F-600A-9714-BDA74E56B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87029" y="3604370"/>
            <a:ext cx="9044458" cy="343019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1D648FF-2974-B7E0-4EB5-69C28223EE8E}"/>
              </a:ext>
            </a:extLst>
          </p:cNvPr>
          <p:cNvSpPr/>
          <p:nvPr/>
        </p:nvSpPr>
        <p:spPr>
          <a:xfrm>
            <a:off x="2329762" y="1498759"/>
            <a:ext cx="7940394" cy="1813306"/>
          </a:xfrm>
          <a:prstGeom prst="roundRect">
            <a:avLst/>
          </a:prstGeom>
          <a:solidFill>
            <a:srgbClr val="6A9B9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FF00"/>
                </a:solidFill>
              </a:rPr>
              <a:t>LÀM BÀI TẬP VẬN DỤNG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FF00"/>
                </a:solidFill>
              </a:rPr>
              <a:t>ĐỌC 4 CÂU THƠ CUỐI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FF00"/>
                </a:solidFill>
              </a:rPr>
              <a:t>TRẢ LỜI CÂU HỎI 3,4,5, 6 SGK </a:t>
            </a:r>
            <a:r>
              <a:rPr lang="vi-VN" sz="3200" dirty="0" err="1">
                <a:solidFill>
                  <a:srgbClr val="FFFF00"/>
                </a:solidFill>
              </a:rPr>
              <a:t>Tr</a:t>
            </a:r>
            <a:r>
              <a:rPr lang="vi-VN" sz="3200" dirty="0">
                <a:solidFill>
                  <a:srgbClr val="FFFF00"/>
                </a:solidFill>
              </a:rPr>
              <a:t> 49. 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83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C3B3A45-A025-4C6F-9D08-ADCDEF1A25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4BBE5C66-B401-41C2-82C2-6B089F8642F2}"/>
              </a:ext>
            </a:extLst>
          </p:cNvPr>
          <p:cNvSpPr/>
          <p:nvPr/>
        </p:nvSpPr>
        <p:spPr>
          <a:xfrm>
            <a:off x="223837" y="170735"/>
            <a:ext cx="11744325" cy="64389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A3D69AD-2C55-49A8-9129-8F9A9D3095C5}"/>
              </a:ext>
            </a:extLst>
          </p:cNvPr>
          <p:cNvSpPr txBox="1"/>
          <p:nvPr/>
        </p:nvSpPr>
        <p:spPr>
          <a:xfrm>
            <a:off x="601012" y="888786"/>
            <a:ext cx="24352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dirty="0">
                <a:latin typeface="Calibri" panose="020F0502020204030204" pitchFamily="34" charset="0"/>
                <a:ea typeface="汉标康熙字典内府简" panose="020B0503020204020204" pitchFamily="34" charset="-122"/>
                <a:cs typeface="Calibri" panose="020F0502020204030204" pitchFamily="34" charset="0"/>
              </a:rPr>
              <a:t>NHIỆM VỤ</a:t>
            </a:r>
            <a:endParaRPr lang="zh-CN" altLang="en-US" sz="4000" b="1" dirty="0">
              <a:latin typeface="Calibri" panose="020F0502020204030204" pitchFamily="34" charset="0"/>
              <a:ea typeface="汉标康熙字典内府简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CB4887-3EB4-DAB8-42F1-A8E9F7B380E2}"/>
              </a:ext>
            </a:extLst>
          </p:cNvPr>
          <p:cNvSpPr txBox="1"/>
          <p:nvPr/>
        </p:nvSpPr>
        <p:spPr>
          <a:xfrm>
            <a:off x="359885" y="3499890"/>
            <a:ext cx="11472227" cy="2805063"/>
          </a:xfrm>
          <a:prstGeom prst="rect">
            <a:avLst/>
          </a:prstGeom>
          <a:solidFill>
            <a:srgbClr val="FCD6C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 algn="just" defTabSz="1219170">
              <a:lnSpc>
                <a:spcPct val="150000"/>
              </a:lnSpc>
              <a:buClrTx/>
              <a:buFont typeface="Wingdings" panose="05000000000000000000" pitchFamily="2" charset="2"/>
              <a:buChar char="q"/>
            </a:pPr>
            <a:r>
              <a:rPr lang="en-US" sz="2400" kern="1200" dirty="0">
                <a:solidFill>
                  <a:prstClr val="black"/>
                </a:solidFill>
                <a:latin typeface="Bell MT" panose="02020503060305020303" pitchFamily="18" charset="0"/>
                <a:cs typeface="Calibri" panose="020F0502020204030204" pitchFamily="34" charset="0"/>
              </a:rPr>
              <a:t>VAI TRÒ CỦA NGƯỜI PHỤ NỮ TRONG XÃ HỘI NGÀY NAY? </a:t>
            </a:r>
          </a:p>
          <a:p>
            <a:pPr marL="342900" indent="-342900" algn="just" defTabSz="1219170">
              <a:lnSpc>
                <a:spcPct val="150000"/>
              </a:lnSpc>
              <a:buClrTx/>
              <a:buFont typeface="Wingdings" panose="05000000000000000000" pitchFamily="2" charset="2"/>
              <a:buChar char="q"/>
            </a:pPr>
            <a:r>
              <a:rPr lang="en-US" sz="2400" kern="1200" dirty="0">
                <a:solidFill>
                  <a:prstClr val="black"/>
                </a:solidFill>
                <a:latin typeface="Bell MT" panose="02020503060305020303" pitchFamily="18" charset="0"/>
                <a:cs typeface="Calibri" panose="020F0502020204030204" pitchFamily="34" charset="0"/>
              </a:rPr>
              <a:t>GIÁ TRỊ CỦA NGƯỜI PHỤ NỮ CÓ ĐANG ĐƯỢC TRÂN TRỌNG NHƯ ĐÚNG SỨ MỆNH VÀ VAI TRÒ CỦA HỌ HAY KHÔNG? </a:t>
            </a:r>
          </a:p>
          <a:p>
            <a:pPr marL="342900" indent="-342900" algn="just" defTabSz="1219170">
              <a:lnSpc>
                <a:spcPct val="150000"/>
              </a:lnSpc>
              <a:buClrTx/>
              <a:buFont typeface="Wingdings" panose="05000000000000000000" pitchFamily="2" charset="2"/>
              <a:buChar char="q"/>
            </a:pPr>
            <a:r>
              <a:rPr lang="en-US" sz="2400" kern="1200" dirty="0">
                <a:solidFill>
                  <a:prstClr val="black"/>
                </a:solidFill>
                <a:latin typeface="Bell MT" panose="02020503060305020303" pitchFamily="18" charset="0"/>
                <a:cs typeface="Calibri" panose="020F0502020204030204" pitchFamily="34" charset="0"/>
              </a:rPr>
              <a:t>CHÚNG TA CẦN PHẢI LÀM GÌ ĐỂ ĐẤU TRANH CHO MỘT THẾ GIỚI BÌNH ĐẲNG CÔNG BẰNG CHO PHỤ NỮ?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3ECA1B-AF6D-3F09-61E6-D606DEC05E41}"/>
              </a:ext>
            </a:extLst>
          </p:cNvPr>
          <p:cNvSpPr txBox="1"/>
          <p:nvPr/>
        </p:nvSpPr>
        <p:spPr>
          <a:xfrm>
            <a:off x="3036294" y="306509"/>
            <a:ext cx="73152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9170">
              <a:buClrTx/>
            </a:pPr>
            <a:r>
              <a:rPr lang="en-US" sz="4800" b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 LÀM PHÓNG VIÊN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D05F5F-267D-E3A2-F701-8823F68FE0FE}"/>
              </a:ext>
            </a:extLst>
          </p:cNvPr>
          <p:cNvSpPr txBox="1"/>
          <p:nvPr/>
        </p:nvSpPr>
        <p:spPr>
          <a:xfrm>
            <a:off x="1678035" y="1596672"/>
            <a:ext cx="8835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Tx/>
            </a:pPr>
            <a:r>
              <a:rPr lang="en-US" sz="3200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lang="en-US" sz="3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lang="en-US" sz="3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lang="en-US" sz="3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lang="en-US" sz="3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/report/</a:t>
            </a:r>
            <a:r>
              <a:rPr lang="en-US" sz="3200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phỏng</a:t>
            </a:r>
            <a:r>
              <a:rPr lang="en-US" sz="3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vấn</a:t>
            </a:r>
            <a:r>
              <a:rPr lang="en-US" sz="3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/… </a:t>
            </a:r>
            <a:r>
              <a:rPr lang="en-US" sz="3200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lang="en-US" sz="3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tựa</a:t>
            </a:r>
            <a:r>
              <a:rPr lang="en-US" sz="3200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đề</a:t>
            </a:r>
            <a:endParaRPr lang="en-US" sz="3200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algn="just" defTabSz="1219170">
              <a:buClrTx/>
            </a:pPr>
            <a:r>
              <a:rPr lang="en-US" sz="3200" b="1" kern="1200" dirty="0">
                <a:solidFill>
                  <a:srgbClr val="5D353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HẠNH PHÚC KHI </a:t>
            </a:r>
          </a:p>
          <a:p>
            <a:pPr algn="just" defTabSz="1219170">
              <a:buClrTx/>
            </a:pPr>
            <a:r>
              <a:rPr lang="en-US" sz="3200" b="1" kern="1200" dirty="0">
                <a:solidFill>
                  <a:srgbClr val="5D353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“NỬA KIA” CỦA THẾ GIỚI HẠNH PHÚC </a:t>
            </a:r>
          </a:p>
        </p:txBody>
      </p:sp>
    </p:spTree>
    <p:extLst>
      <p:ext uri="{BB962C8B-B14F-4D97-AF65-F5344CB8AC3E}">
        <p14:creationId xmlns:p14="http://schemas.microsoft.com/office/powerpoint/2010/main" val="10736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C2088-61EB-C322-C12F-CCDB8A500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D0731-124E-C1AE-9AE8-40A70ACF60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">
            <a:extLst>
              <a:ext uri="{FF2B5EF4-FFF2-40B4-BE49-F238E27FC236}">
                <a16:creationId xmlns:a16="http://schemas.microsoft.com/office/drawing/2014/main" id="{6089C8B7-158A-CCF0-7074-0CD8D049F3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矩形 2">
            <a:extLst>
              <a:ext uri="{FF2B5EF4-FFF2-40B4-BE49-F238E27FC236}">
                <a16:creationId xmlns:a16="http://schemas.microsoft.com/office/drawing/2014/main" id="{2D7939FD-7B97-622C-F8C5-94F696B58935}"/>
              </a:ext>
            </a:extLst>
          </p:cNvPr>
          <p:cNvSpPr/>
          <p:nvPr/>
        </p:nvSpPr>
        <p:spPr>
          <a:xfrm>
            <a:off x="228600" y="209550"/>
            <a:ext cx="11744325" cy="64389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9708008-CB23-114F-04A8-77C6A7DEE4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877028"/>
              </p:ext>
            </p:extLst>
          </p:nvPr>
        </p:nvGraphicFramePr>
        <p:xfrm>
          <a:off x="314073" y="1700011"/>
          <a:ext cx="11480800" cy="485774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96160">
                  <a:extLst>
                    <a:ext uri="{9D8B030D-6E8A-4147-A177-3AD203B41FA5}">
                      <a16:colId xmlns:a16="http://schemas.microsoft.com/office/drawing/2014/main" val="3820735664"/>
                    </a:ext>
                  </a:extLst>
                </a:gridCol>
                <a:gridCol w="2296160">
                  <a:extLst>
                    <a:ext uri="{9D8B030D-6E8A-4147-A177-3AD203B41FA5}">
                      <a16:colId xmlns:a16="http://schemas.microsoft.com/office/drawing/2014/main" val="4010043168"/>
                    </a:ext>
                  </a:extLst>
                </a:gridCol>
                <a:gridCol w="2296160">
                  <a:extLst>
                    <a:ext uri="{9D8B030D-6E8A-4147-A177-3AD203B41FA5}">
                      <a16:colId xmlns:a16="http://schemas.microsoft.com/office/drawing/2014/main" val="619981138"/>
                    </a:ext>
                  </a:extLst>
                </a:gridCol>
                <a:gridCol w="2296160">
                  <a:extLst>
                    <a:ext uri="{9D8B030D-6E8A-4147-A177-3AD203B41FA5}">
                      <a16:colId xmlns:a16="http://schemas.microsoft.com/office/drawing/2014/main" val="231778381"/>
                    </a:ext>
                  </a:extLst>
                </a:gridCol>
                <a:gridCol w="2296160">
                  <a:extLst>
                    <a:ext uri="{9D8B030D-6E8A-4147-A177-3AD203B41FA5}">
                      <a16:colId xmlns:a16="http://schemas.microsoft.com/office/drawing/2014/main" val="2675671760"/>
                    </a:ext>
                  </a:extLst>
                </a:gridCol>
              </a:tblGrid>
              <a:tr h="1619249">
                <a:tc>
                  <a:txBody>
                    <a:bodyPr/>
                    <a:lstStyle/>
                    <a:p>
                      <a:pPr algn="ctr"/>
                      <a:r>
                        <a:rPr lang="vi-VN" sz="2800" b="1" baseline="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2+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en-US" sz="27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 CHÚA</a:t>
                      </a:r>
                      <a:endParaRPr lang="en-US" sz="2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7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5+</a:t>
                      </a:r>
                      <a:endParaRPr 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748299"/>
                  </a:ext>
                </a:extLst>
              </a:tr>
              <a:tr h="1619249">
                <a:tc>
                  <a:txBody>
                    <a:bodyPr/>
                    <a:lstStyle/>
                    <a:p>
                      <a:pPr algn="ctr"/>
                      <a:r>
                        <a:rPr lang="en-US" sz="27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CHÚA </a:t>
                      </a:r>
                      <a:endParaRPr lang="en-US" sz="2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7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2+</a:t>
                      </a:r>
                      <a:endParaRPr 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7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3+</a:t>
                      </a:r>
                      <a:endParaRPr 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7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2+</a:t>
                      </a:r>
                      <a:r>
                        <a:rPr lang="en-US" sz="2700" b="1" baseline="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THƠ</a:t>
                      </a:r>
                      <a:r>
                        <a:rPr lang="vi-VN" sz="2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NÔM</a:t>
                      </a:r>
                      <a:endParaRPr lang="en-US" sz="2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905342209"/>
                  </a:ext>
                </a:extLst>
              </a:tr>
              <a:tr h="1619249">
                <a:tc>
                  <a:txBody>
                    <a:bodyPr/>
                    <a:lstStyle/>
                    <a:p>
                      <a:pPr algn="ctr"/>
                      <a:r>
                        <a:rPr lang="vi-VN" sz="27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VỖ TAY</a:t>
                      </a:r>
                      <a:endParaRPr lang="en-US" sz="2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i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</a:t>
                      </a:r>
                      <a:r>
                        <a:rPr lang="en-US" sz="2700" b="1" i="1" baseline="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CHÚA THƠ NÔM</a:t>
                      </a:r>
                      <a:endParaRPr lang="en-US" sz="2700" b="1" i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7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3+</a:t>
                      </a:r>
                      <a:endParaRPr 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7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2+</a:t>
                      </a:r>
                      <a:r>
                        <a:rPr lang="en-US" sz="2700" b="1" baseline="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848136069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DCCE2DFE-B5DF-8CDD-9082-C8463C0F00CC}"/>
              </a:ext>
            </a:extLst>
          </p:cNvPr>
          <p:cNvGrpSpPr/>
          <p:nvPr/>
        </p:nvGrpSpPr>
        <p:grpSpPr>
          <a:xfrm>
            <a:off x="685484" y="1551132"/>
            <a:ext cx="1839143" cy="1432711"/>
            <a:chOff x="457200" y="1200150"/>
            <a:chExt cx="1379357" cy="1074533"/>
          </a:xfrm>
          <a:solidFill>
            <a:srgbClr val="CE8C5F"/>
          </a:solidFill>
        </p:grpSpPr>
        <p:sp>
          <p:nvSpPr>
            <p:cNvPr id="9" name="Google Shape;293;p36">
              <a:extLst>
                <a:ext uri="{FF2B5EF4-FFF2-40B4-BE49-F238E27FC236}">
                  <a16:creationId xmlns:a16="http://schemas.microsoft.com/office/drawing/2014/main" id="{FCEC0D8B-922B-67CE-1982-9FBDEA453E93}"/>
                </a:ext>
              </a:extLst>
            </p:cNvPr>
            <p:cNvSpPr/>
            <p:nvPr/>
          </p:nvSpPr>
          <p:spPr>
            <a:xfrm>
              <a:off x="457200" y="1200150"/>
              <a:ext cx="1379357" cy="1074533"/>
            </a:xfrm>
            <a:custGeom>
              <a:avLst/>
              <a:gdLst/>
              <a:ahLst/>
              <a:cxnLst/>
              <a:rect l="l" t="t" r="r" b="b"/>
              <a:pathLst>
                <a:path w="16863" h="20878" extrusionOk="0">
                  <a:moveTo>
                    <a:pt x="974" y="1801"/>
                  </a:moveTo>
                  <a:lnTo>
                    <a:pt x="1144" y="1825"/>
                  </a:lnTo>
                  <a:lnTo>
                    <a:pt x="1314" y="1874"/>
                  </a:lnTo>
                  <a:lnTo>
                    <a:pt x="1436" y="1874"/>
                  </a:lnTo>
                  <a:lnTo>
                    <a:pt x="1455" y="2041"/>
                  </a:lnTo>
                  <a:lnTo>
                    <a:pt x="1455" y="2041"/>
                  </a:lnTo>
                  <a:lnTo>
                    <a:pt x="1412" y="2020"/>
                  </a:lnTo>
                  <a:lnTo>
                    <a:pt x="1290" y="1995"/>
                  </a:lnTo>
                  <a:lnTo>
                    <a:pt x="1168" y="1995"/>
                  </a:lnTo>
                  <a:lnTo>
                    <a:pt x="998" y="2068"/>
                  </a:lnTo>
                  <a:lnTo>
                    <a:pt x="828" y="2166"/>
                  </a:lnTo>
                  <a:lnTo>
                    <a:pt x="657" y="2287"/>
                  </a:lnTo>
                  <a:lnTo>
                    <a:pt x="511" y="2409"/>
                  </a:lnTo>
                  <a:lnTo>
                    <a:pt x="487" y="2093"/>
                  </a:lnTo>
                  <a:lnTo>
                    <a:pt x="438" y="1801"/>
                  </a:lnTo>
                  <a:lnTo>
                    <a:pt x="609" y="1825"/>
                  </a:lnTo>
                  <a:lnTo>
                    <a:pt x="974" y="1801"/>
                  </a:lnTo>
                  <a:close/>
                  <a:moveTo>
                    <a:pt x="1460" y="2093"/>
                  </a:moveTo>
                  <a:lnTo>
                    <a:pt x="1509" y="2774"/>
                  </a:lnTo>
                  <a:lnTo>
                    <a:pt x="1509" y="2774"/>
                  </a:lnTo>
                  <a:lnTo>
                    <a:pt x="1387" y="2750"/>
                  </a:lnTo>
                  <a:lnTo>
                    <a:pt x="1314" y="2774"/>
                  </a:lnTo>
                  <a:lnTo>
                    <a:pt x="1266" y="2798"/>
                  </a:lnTo>
                  <a:lnTo>
                    <a:pt x="925" y="3042"/>
                  </a:lnTo>
                  <a:lnTo>
                    <a:pt x="560" y="3309"/>
                  </a:lnTo>
                  <a:lnTo>
                    <a:pt x="511" y="3358"/>
                  </a:lnTo>
                  <a:lnTo>
                    <a:pt x="511" y="2847"/>
                  </a:lnTo>
                  <a:lnTo>
                    <a:pt x="536" y="2823"/>
                  </a:lnTo>
                  <a:lnTo>
                    <a:pt x="706" y="2725"/>
                  </a:lnTo>
                  <a:lnTo>
                    <a:pt x="852" y="2604"/>
                  </a:lnTo>
                  <a:lnTo>
                    <a:pt x="1193" y="2409"/>
                  </a:lnTo>
                  <a:lnTo>
                    <a:pt x="1290" y="2360"/>
                  </a:lnTo>
                  <a:lnTo>
                    <a:pt x="1363" y="2287"/>
                  </a:lnTo>
                  <a:lnTo>
                    <a:pt x="1460" y="2117"/>
                  </a:lnTo>
                  <a:lnTo>
                    <a:pt x="1460" y="2093"/>
                  </a:lnTo>
                  <a:close/>
                  <a:moveTo>
                    <a:pt x="13237" y="803"/>
                  </a:moveTo>
                  <a:lnTo>
                    <a:pt x="13408" y="949"/>
                  </a:lnTo>
                  <a:lnTo>
                    <a:pt x="13675" y="1192"/>
                  </a:lnTo>
                  <a:lnTo>
                    <a:pt x="13943" y="1436"/>
                  </a:lnTo>
                  <a:lnTo>
                    <a:pt x="14211" y="1655"/>
                  </a:lnTo>
                  <a:lnTo>
                    <a:pt x="14454" y="1922"/>
                  </a:lnTo>
                  <a:lnTo>
                    <a:pt x="14721" y="2214"/>
                  </a:lnTo>
                  <a:lnTo>
                    <a:pt x="14989" y="2482"/>
                  </a:lnTo>
                  <a:lnTo>
                    <a:pt x="15500" y="3017"/>
                  </a:lnTo>
                  <a:lnTo>
                    <a:pt x="15670" y="3188"/>
                  </a:lnTo>
                  <a:lnTo>
                    <a:pt x="15816" y="3382"/>
                  </a:lnTo>
                  <a:lnTo>
                    <a:pt x="15938" y="3577"/>
                  </a:lnTo>
                  <a:lnTo>
                    <a:pt x="16108" y="3772"/>
                  </a:lnTo>
                  <a:lnTo>
                    <a:pt x="15743" y="3796"/>
                  </a:lnTo>
                  <a:lnTo>
                    <a:pt x="15403" y="3820"/>
                  </a:lnTo>
                  <a:lnTo>
                    <a:pt x="14697" y="3820"/>
                  </a:lnTo>
                  <a:lnTo>
                    <a:pt x="14016" y="3796"/>
                  </a:lnTo>
                  <a:lnTo>
                    <a:pt x="13651" y="3772"/>
                  </a:lnTo>
                  <a:lnTo>
                    <a:pt x="13310" y="3820"/>
                  </a:lnTo>
                  <a:lnTo>
                    <a:pt x="13262" y="3042"/>
                  </a:lnTo>
                  <a:lnTo>
                    <a:pt x="13213" y="2239"/>
                  </a:lnTo>
                  <a:lnTo>
                    <a:pt x="13189" y="1874"/>
                  </a:lnTo>
                  <a:lnTo>
                    <a:pt x="13189" y="1533"/>
                  </a:lnTo>
                  <a:lnTo>
                    <a:pt x="13237" y="803"/>
                  </a:lnTo>
                  <a:close/>
                  <a:moveTo>
                    <a:pt x="1533" y="3163"/>
                  </a:moveTo>
                  <a:lnTo>
                    <a:pt x="1533" y="3455"/>
                  </a:lnTo>
                  <a:lnTo>
                    <a:pt x="1363" y="3553"/>
                  </a:lnTo>
                  <a:lnTo>
                    <a:pt x="1217" y="3650"/>
                  </a:lnTo>
                  <a:lnTo>
                    <a:pt x="901" y="3918"/>
                  </a:lnTo>
                  <a:lnTo>
                    <a:pt x="706" y="4064"/>
                  </a:lnTo>
                  <a:lnTo>
                    <a:pt x="511" y="4210"/>
                  </a:lnTo>
                  <a:lnTo>
                    <a:pt x="511" y="3845"/>
                  </a:lnTo>
                  <a:lnTo>
                    <a:pt x="511" y="3747"/>
                  </a:lnTo>
                  <a:lnTo>
                    <a:pt x="657" y="3699"/>
                  </a:lnTo>
                  <a:lnTo>
                    <a:pt x="803" y="3626"/>
                  </a:lnTo>
                  <a:lnTo>
                    <a:pt x="1047" y="3455"/>
                  </a:lnTo>
                  <a:lnTo>
                    <a:pt x="1387" y="3236"/>
                  </a:lnTo>
                  <a:lnTo>
                    <a:pt x="1533" y="3163"/>
                  </a:lnTo>
                  <a:close/>
                  <a:moveTo>
                    <a:pt x="1558" y="3942"/>
                  </a:moveTo>
                  <a:lnTo>
                    <a:pt x="1533" y="4404"/>
                  </a:lnTo>
                  <a:lnTo>
                    <a:pt x="1533" y="4526"/>
                  </a:lnTo>
                  <a:lnTo>
                    <a:pt x="1193" y="4745"/>
                  </a:lnTo>
                  <a:lnTo>
                    <a:pt x="852" y="4988"/>
                  </a:lnTo>
                  <a:lnTo>
                    <a:pt x="657" y="5086"/>
                  </a:lnTo>
                  <a:lnTo>
                    <a:pt x="511" y="5232"/>
                  </a:lnTo>
                  <a:lnTo>
                    <a:pt x="511" y="4648"/>
                  </a:lnTo>
                  <a:lnTo>
                    <a:pt x="657" y="4575"/>
                  </a:lnTo>
                  <a:lnTo>
                    <a:pt x="828" y="4477"/>
                  </a:lnTo>
                  <a:lnTo>
                    <a:pt x="1095" y="4258"/>
                  </a:lnTo>
                  <a:lnTo>
                    <a:pt x="1558" y="3942"/>
                  </a:lnTo>
                  <a:close/>
                  <a:moveTo>
                    <a:pt x="1509" y="4964"/>
                  </a:moveTo>
                  <a:lnTo>
                    <a:pt x="1485" y="5378"/>
                  </a:lnTo>
                  <a:lnTo>
                    <a:pt x="1363" y="5451"/>
                  </a:lnTo>
                  <a:lnTo>
                    <a:pt x="1241" y="5548"/>
                  </a:lnTo>
                  <a:lnTo>
                    <a:pt x="998" y="5767"/>
                  </a:lnTo>
                  <a:lnTo>
                    <a:pt x="730" y="5986"/>
                  </a:lnTo>
                  <a:lnTo>
                    <a:pt x="609" y="6108"/>
                  </a:lnTo>
                  <a:lnTo>
                    <a:pt x="511" y="6254"/>
                  </a:lnTo>
                  <a:lnTo>
                    <a:pt x="511" y="5499"/>
                  </a:lnTo>
                  <a:lnTo>
                    <a:pt x="633" y="5475"/>
                  </a:lnTo>
                  <a:lnTo>
                    <a:pt x="755" y="5426"/>
                  </a:lnTo>
                  <a:lnTo>
                    <a:pt x="1022" y="5256"/>
                  </a:lnTo>
                  <a:lnTo>
                    <a:pt x="1509" y="4964"/>
                  </a:lnTo>
                  <a:close/>
                  <a:moveTo>
                    <a:pt x="1460" y="5889"/>
                  </a:moveTo>
                  <a:lnTo>
                    <a:pt x="1436" y="6473"/>
                  </a:lnTo>
                  <a:lnTo>
                    <a:pt x="1363" y="6448"/>
                  </a:lnTo>
                  <a:lnTo>
                    <a:pt x="1266" y="6448"/>
                  </a:lnTo>
                  <a:lnTo>
                    <a:pt x="1193" y="6473"/>
                  </a:lnTo>
                  <a:lnTo>
                    <a:pt x="1022" y="6594"/>
                  </a:lnTo>
                  <a:lnTo>
                    <a:pt x="852" y="6716"/>
                  </a:lnTo>
                  <a:lnTo>
                    <a:pt x="730" y="6862"/>
                  </a:lnTo>
                  <a:lnTo>
                    <a:pt x="511" y="7105"/>
                  </a:lnTo>
                  <a:lnTo>
                    <a:pt x="511" y="6448"/>
                  </a:lnTo>
                  <a:lnTo>
                    <a:pt x="682" y="6424"/>
                  </a:lnTo>
                  <a:lnTo>
                    <a:pt x="828" y="6351"/>
                  </a:lnTo>
                  <a:lnTo>
                    <a:pt x="974" y="6254"/>
                  </a:lnTo>
                  <a:lnTo>
                    <a:pt x="1095" y="6156"/>
                  </a:lnTo>
                  <a:lnTo>
                    <a:pt x="1460" y="5889"/>
                  </a:lnTo>
                  <a:close/>
                  <a:moveTo>
                    <a:pt x="1412" y="6813"/>
                  </a:moveTo>
                  <a:lnTo>
                    <a:pt x="1387" y="7397"/>
                  </a:lnTo>
                  <a:lnTo>
                    <a:pt x="1168" y="7616"/>
                  </a:lnTo>
                  <a:lnTo>
                    <a:pt x="925" y="7835"/>
                  </a:lnTo>
                  <a:lnTo>
                    <a:pt x="755" y="8006"/>
                  </a:lnTo>
                  <a:lnTo>
                    <a:pt x="584" y="8176"/>
                  </a:lnTo>
                  <a:lnTo>
                    <a:pt x="536" y="7543"/>
                  </a:lnTo>
                  <a:lnTo>
                    <a:pt x="657" y="7446"/>
                  </a:lnTo>
                  <a:lnTo>
                    <a:pt x="779" y="7349"/>
                  </a:lnTo>
                  <a:lnTo>
                    <a:pt x="974" y="7154"/>
                  </a:lnTo>
                  <a:lnTo>
                    <a:pt x="1095" y="7032"/>
                  </a:lnTo>
                  <a:lnTo>
                    <a:pt x="1241" y="6911"/>
                  </a:lnTo>
                  <a:lnTo>
                    <a:pt x="1412" y="6813"/>
                  </a:lnTo>
                  <a:close/>
                  <a:moveTo>
                    <a:pt x="1363" y="7981"/>
                  </a:moveTo>
                  <a:lnTo>
                    <a:pt x="1339" y="8468"/>
                  </a:lnTo>
                  <a:lnTo>
                    <a:pt x="1241" y="8541"/>
                  </a:lnTo>
                  <a:lnTo>
                    <a:pt x="1168" y="8614"/>
                  </a:lnTo>
                  <a:lnTo>
                    <a:pt x="1022" y="8736"/>
                  </a:lnTo>
                  <a:lnTo>
                    <a:pt x="901" y="8882"/>
                  </a:lnTo>
                  <a:lnTo>
                    <a:pt x="779" y="9052"/>
                  </a:lnTo>
                  <a:lnTo>
                    <a:pt x="657" y="9222"/>
                  </a:lnTo>
                  <a:lnTo>
                    <a:pt x="609" y="8492"/>
                  </a:lnTo>
                  <a:lnTo>
                    <a:pt x="730" y="8444"/>
                  </a:lnTo>
                  <a:lnTo>
                    <a:pt x="876" y="8395"/>
                  </a:lnTo>
                  <a:lnTo>
                    <a:pt x="1095" y="8200"/>
                  </a:lnTo>
                  <a:lnTo>
                    <a:pt x="1363" y="7981"/>
                  </a:lnTo>
                  <a:close/>
                  <a:moveTo>
                    <a:pt x="1314" y="9003"/>
                  </a:moveTo>
                  <a:lnTo>
                    <a:pt x="1290" y="9611"/>
                  </a:lnTo>
                  <a:lnTo>
                    <a:pt x="1168" y="9660"/>
                  </a:lnTo>
                  <a:lnTo>
                    <a:pt x="1071" y="9733"/>
                  </a:lnTo>
                  <a:lnTo>
                    <a:pt x="852" y="9903"/>
                  </a:lnTo>
                  <a:lnTo>
                    <a:pt x="706" y="10049"/>
                  </a:lnTo>
                  <a:lnTo>
                    <a:pt x="657" y="9368"/>
                  </a:lnTo>
                  <a:lnTo>
                    <a:pt x="925" y="9271"/>
                  </a:lnTo>
                  <a:lnTo>
                    <a:pt x="1168" y="9101"/>
                  </a:lnTo>
                  <a:lnTo>
                    <a:pt x="1314" y="9003"/>
                  </a:lnTo>
                  <a:close/>
                  <a:moveTo>
                    <a:pt x="1266" y="10122"/>
                  </a:moveTo>
                  <a:lnTo>
                    <a:pt x="1266" y="10877"/>
                  </a:lnTo>
                  <a:lnTo>
                    <a:pt x="1120" y="10998"/>
                  </a:lnTo>
                  <a:lnTo>
                    <a:pt x="803" y="11242"/>
                  </a:lnTo>
                  <a:lnTo>
                    <a:pt x="730" y="10439"/>
                  </a:lnTo>
                  <a:lnTo>
                    <a:pt x="876" y="10366"/>
                  </a:lnTo>
                  <a:lnTo>
                    <a:pt x="1022" y="10293"/>
                  </a:lnTo>
                  <a:lnTo>
                    <a:pt x="1266" y="10122"/>
                  </a:lnTo>
                  <a:close/>
                  <a:moveTo>
                    <a:pt x="1266" y="11363"/>
                  </a:moveTo>
                  <a:lnTo>
                    <a:pt x="1266" y="11826"/>
                  </a:lnTo>
                  <a:lnTo>
                    <a:pt x="1120" y="11972"/>
                  </a:lnTo>
                  <a:lnTo>
                    <a:pt x="974" y="12118"/>
                  </a:lnTo>
                  <a:lnTo>
                    <a:pt x="901" y="12215"/>
                  </a:lnTo>
                  <a:lnTo>
                    <a:pt x="828" y="12337"/>
                  </a:lnTo>
                  <a:lnTo>
                    <a:pt x="803" y="11534"/>
                  </a:lnTo>
                  <a:lnTo>
                    <a:pt x="803" y="11485"/>
                  </a:lnTo>
                  <a:lnTo>
                    <a:pt x="925" y="11485"/>
                  </a:lnTo>
                  <a:lnTo>
                    <a:pt x="1047" y="11461"/>
                  </a:lnTo>
                  <a:lnTo>
                    <a:pt x="1144" y="11412"/>
                  </a:lnTo>
                  <a:lnTo>
                    <a:pt x="1266" y="11363"/>
                  </a:lnTo>
                  <a:close/>
                  <a:moveTo>
                    <a:pt x="1266" y="12385"/>
                  </a:moveTo>
                  <a:lnTo>
                    <a:pt x="1266" y="12872"/>
                  </a:lnTo>
                  <a:lnTo>
                    <a:pt x="974" y="13140"/>
                  </a:lnTo>
                  <a:lnTo>
                    <a:pt x="828" y="13286"/>
                  </a:lnTo>
                  <a:lnTo>
                    <a:pt x="828" y="12653"/>
                  </a:lnTo>
                  <a:lnTo>
                    <a:pt x="1022" y="12556"/>
                  </a:lnTo>
                  <a:lnTo>
                    <a:pt x="1217" y="12410"/>
                  </a:lnTo>
                  <a:lnTo>
                    <a:pt x="1266" y="12385"/>
                  </a:lnTo>
                  <a:close/>
                  <a:moveTo>
                    <a:pt x="1266" y="13407"/>
                  </a:moveTo>
                  <a:lnTo>
                    <a:pt x="1266" y="14113"/>
                  </a:lnTo>
                  <a:lnTo>
                    <a:pt x="1168" y="14186"/>
                  </a:lnTo>
                  <a:lnTo>
                    <a:pt x="1095" y="14235"/>
                  </a:lnTo>
                  <a:lnTo>
                    <a:pt x="925" y="14381"/>
                  </a:lnTo>
                  <a:lnTo>
                    <a:pt x="779" y="14527"/>
                  </a:lnTo>
                  <a:lnTo>
                    <a:pt x="803" y="13748"/>
                  </a:lnTo>
                  <a:lnTo>
                    <a:pt x="925" y="13675"/>
                  </a:lnTo>
                  <a:lnTo>
                    <a:pt x="1047" y="13578"/>
                  </a:lnTo>
                  <a:lnTo>
                    <a:pt x="1266" y="13407"/>
                  </a:lnTo>
                  <a:close/>
                  <a:moveTo>
                    <a:pt x="1266" y="14624"/>
                  </a:moveTo>
                  <a:lnTo>
                    <a:pt x="1266" y="14940"/>
                  </a:lnTo>
                  <a:lnTo>
                    <a:pt x="1193" y="14989"/>
                  </a:lnTo>
                  <a:lnTo>
                    <a:pt x="949" y="15208"/>
                  </a:lnTo>
                  <a:lnTo>
                    <a:pt x="730" y="15451"/>
                  </a:lnTo>
                  <a:lnTo>
                    <a:pt x="755" y="15062"/>
                  </a:lnTo>
                  <a:lnTo>
                    <a:pt x="876" y="14989"/>
                  </a:lnTo>
                  <a:lnTo>
                    <a:pt x="974" y="14892"/>
                  </a:lnTo>
                  <a:lnTo>
                    <a:pt x="1193" y="14697"/>
                  </a:lnTo>
                  <a:lnTo>
                    <a:pt x="1266" y="14624"/>
                  </a:lnTo>
                  <a:close/>
                  <a:moveTo>
                    <a:pt x="1241" y="15451"/>
                  </a:moveTo>
                  <a:lnTo>
                    <a:pt x="1241" y="15500"/>
                  </a:lnTo>
                  <a:lnTo>
                    <a:pt x="1217" y="15841"/>
                  </a:lnTo>
                  <a:lnTo>
                    <a:pt x="1071" y="15962"/>
                  </a:lnTo>
                  <a:lnTo>
                    <a:pt x="925" y="16108"/>
                  </a:lnTo>
                  <a:lnTo>
                    <a:pt x="682" y="16400"/>
                  </a:lnTo>
                  <a:lnTo>
                    <a:pt x="682" y="16400"/>
                  </a:lnTo>
                  <a:lnTo>
                    <a:pt x="730" y="15695"/>
                  </a:lnTo>
                  <a:lnTo>
                    <a:pt x="779" y="15719"/>
                  </a:lnTo>
                  <a:lnTo>
                    <a:pt x="828" y="15743"/>
                  </a:lnTo>
                  <a:lnTo>
                    <a:pt x="901" y="15743"/>
                  </a:lnTo>
                  <a:lnTo>
                    <a:pt x="949" y="15695"/>
                  </a:lnTo>
                  <a:lnTo>
                    <a:pt x="1241" y="15451"/>
                  </a:lnTo>
                  <a:close/>
                  <a:moveTo>
                    <a:pt x="1193" y="16327"/>
                  </a:moveTo>
                  <a:lnTo>
                    <a:pt x="1120" y="17009"/>
                  </a:lnTo>
                  <a:lnTo>
                    <a:pt x="998" y="17082"/>
                  </a:lnTo>
                  <a:lnTo>
                    <a:pt x="876" y="17179"/>
                  </a:lnTo>
                  <a:lnTo>
                    <a:pt x="682" y="17373"/>
                  </a:lnTo>
                  <a:lnTo>
                    <a:pt x="584" y="17495"/>
                  </a:lnTo>
                  <a:lnTo>
                    <a:pt x="584" y="17495"/>
                  </a:lnTo>
                  <a:lnTo>
                    <a:pt x="657" y="16668"/>
                  </a:lnTo>
                  <a:lnTo>
                    <a:pt x="803" y="16619"/>
                  </a:lnTo>
                  <a:lnTo>
                    <a:pt x="949" y="16522"/>
                  </a:lnTo>
                  <a:lnTo>
                    <a:pt x="1193" y="16327"/>
                  </a:lnTo>
                  <a:close/>
                  <a:moveTo>
                    <a:pt x="6813" y="463"/>
                  </a:moveTo>
                  <a:lnTo>
                    <a:pt x="8322" y="487"/>
                  </a:lnTo>
                  <a:lnTo>
                    <a:pt x="9831" y="560"/>
                  </a:lnTo>
                  <a:lnTo>
                    <a:pt x="12848" y="706"/>
                  </a:lnTo>
                  <a:lnTo>
                    <a:pt x="12799" y="901"/>
                  </a:lnTo>
                  <a:lnTo>
                    <a:pt x="12751" y="1071"/>
                  </a:lnTo>
                  <a:lnTo>
                    <a:pt x="12702" y="1484"/>
                  </a:lnTo>
                  <a:lnTo>
                    <a:pt x="12678" y="1874"/>
                  </a:lnTo>
                  <a:lnTo>
                    <a:pt x="12702" y="2312"/>
                  </a:lnTo>
                  <a:lnTo>
                    <a:pt x="12775" y="3115"/>
                  </a:lnTo>
                  <a:lnTo>
                    <a:pt x="12824" y="3528"/>
                  </a:lnTo>
                  <a:lnTo>
                    <a:pt x="12824" y="3893"/>
                  </a:lnTo>
                  <a:lnTo>
                    <a:pt x="12848" y="3966"/>
                  </a:lnTo>
                  <a:lnTo>
                    <a:pt x="12872" y="4039"/>
                  </a:lnTo>
                  <a:lnTo>
                    <a:pt x="12921" y="4064"/>
                  </a:lnTo>
                  <a:lnTo>
                    <a:pt x="12970" y="4112"/>
                  </a:lnTo>
                  <a:lnTo>
                    <a:pt x="12994" y="4161"/>
                  </a:lnTo>
                  <a:lnTo>
                    <a:pt x="13067" y="4210"/>
                  </a:lnTo>
                  <a:lnTo>
                    <a:pt x="13262" y="4258"/>
                  </a:lnTo>
                  <a:lnTo>
                    <a:pt x="13456" y="4307"/>
                  </a:lnTo>
                  <a:lnTo>
                    <a:pt x="13894" y="4331"/>
                  </a:lnTo>
                  <a:lnTo>
                    <a:pt x="14697" y="4356"/>
                  </a:lnTo>
                  <a:lnTo>
                    <a:pt x="15500" y="4356"/>
                  </a:lnTo>
                  <a:lnTo>
                    <a:pt x="15889" y="4331"/>
                  </a:lnTo>
                  <a:lnTo>
                    <a:pt x="16279" y="4283"/>
                  </a:lnTo>
                  <a:lnTo>
                    <a:pt x="16254" y="5061"/>
                  </a:lnTo>
                  <a:lnTo>
                    <a:pt x="16279" y="5864"/>
                  </a:lnTo>
                  <a:lnTo>
                    <a:pt x="16303" y="6643"/>
                  </a:lnTo>
                  <a:lnTo>
                    <a:pt x="16303" y="7422"/>
                  </a:lnTo>
                  <a:lnTo>
                    <a:pt x="16279" y="9319"/>
                  </a:lnTo>
                  <a:lnTo>
                    <a:pt x="16254" y="10268"/>
                  </a:lnTo>
                  <a:lnTo>
                    <a:pt x="16254" y="11242"/>
                  </a:lnTo>
                  <a:lnTo>
                    <a:pt x="16303" y="13140"/>
                  </a:lnTo>
                  <a:lnTo>
                    <a:pt x="16352" y="15062"/>
                  </a:lnTo>
                  <a:lnTo>
                    <a:pt x="16327" y="15962"/>
                  </a:lnTo>
                  <a:lnTo>
                    <a:pt x="16327" y="16887"/>
                  </a:lnTo>
                  <a:lnTo>
                    <a:pt x="16327" y="17738"/>
                  </a:lnTo>
                  <a:lnTo>
                    <a:pt x="16303" y="18152"/>
                  </a:lnTo>
                  <a:lnTo>
                    <a:pt x="16254" y="18590"/>
                  </a:lnTo>
                  <a:lnTo>
                    <a:pt x="15889" y="18614"/>
                  </a:lnTo>
                  <a:lnTo>
                    <a:pt x="15549" y="18639"/>
                  </a:lnTo>
                  <a:lnTo>
                    <a:pt x="11923" y="18639"/>
                  </a:lnTo>
                  <a:lnTo>
                    <a:pt x="9733" y="18614"/>
                  </a:lnTo>
                  <a:lnTo>
                    <a:pt x="7641" y="18566"/>
                  </a:lnTo>
                  <a:lnTo>
                    <a:pt x="5524" y="18517"/>
                  </a:lnTo>
                  <a:lnTo>
                    <a:pt x="4453" y="18517"/>
                  </a:lnTo>
                  <a:lnTo>
                    <a:pt x="3383" y="18566"/>
                  </a:lnTo>
                  <a:lnTo>
                    <a:pt x="2701" y="18566"/>
                  </a:lnTo>
                  <a:lnTo>
                    <a:pt x="2361" y="18590"/>
                  </a:lnTo>
                  <a:lnTo>
                    <a:pt x="2020" y="18639"/>
                  </a:lnTo>
                  <a:lnTo>
                    <a:pt x="1971" y="18590"/>
                  </a:lnTo>
                  <a:lnTo>
                    <a:pt x="1923" y="18517"/>
                  </a:lnTo>
                  <a:lnTo>
                    <a:pt x="1850" y="18493"/>
                  </a:lnTo>
                  <a:lnTo>
                    <a:pt x="1777" y="18493"/>
                  </a:lnTo>
                  <a:lnTo>
                    <a:pt x="1704" y="18298"/>
                  </a:lnTo>
                  <a:lnTo>
                    <a:pt x="1679" y="18103"/>
                  </a:lnTo>
                  <a:lnTo>
                    <a:pt x="1704" y="18030"/>
                  </a:lnTo>
                  <a:lnTo>
                    <a:pt x="1704" y="17957"/>
                  </a:lnTo>
                  <a:lnTo>
                    <a:pt x="1679" y="17884"/>
                  </a:lnTo>
                  <a:lnTo>
                    <a:pt x="1631" y="17811"/>
                  </a:lnTo>
                  <a:lnTo>
                    <a:pt x="1631" y="17398"/>
                  </a:lnTo>
                  <a:lnTo>
                    <a:pt x="1631" y="17009"/>
                  </a:lnTo>
                  <a:lnTo>
                    <a:pt x="1679" y="16133"/>
                  </a:lnTo>
                  <a:lnTo>
                    <a:pt x="1728" y="15281"/>
                  </a:lnTo>
                  <a:lnTo>
                    <a:pt x="1728" y="15086"/>
                  </a:lnTo>
                  <a:lnTo>
                    <a:pt x="1777" y="15038"/>
                  </a:lnTo>
                  <a:lnTo>
                    <a:pt x="1801" y="14965"/>
                  </a:lnTo>
                  <a:lnTo>
                    <a:pt x="1777" y="14916"/>
                  </a:lnTo>
                  <a:lnTo>
                    <a:pt x="1728" y="14843"/>
                  </a:lnTo>
                  <a:lnTo>
                    <a:pt x="1728" y="13018"/>
                  </a:lnTo>
                  <a:lnTo>
                    <a:pt x="1801" y="12945"/>
                  </a:lnTo>
                  <a:lnTo>
                    <a:pt x="1825" y="12848"/>
                  </a:lnTo>
                  <a:lnTo>
                    <a:pt x="1825" y="12775"/>
                  </a:lnTo>
                  <a:lnTo>
                    <a:pt x="1801" y="12726"/>
                  </a:lnTo>
                  <a:lnTo>
                    <a:pt x="1728" y="12677"/>
                  </a:lnTo>
                  <a:lnTo>
                    <a:pt x="1728" y="11071"/>
                  </a:lnTo>
                  <a:lnTo>
                    <a:pt x="1752" y="11023"/>
                  </a:lnTo>
                  <a:lnTo>
                    <a:pt x="1777" y="10974"/>
                  </a:lnTo>
                  <a:lnTo>
                    <a:pt x="1752" y="10925"/>
                  </a:lnTo>
                  <a:lnTo>
                    <a:pt x="1728" y="10852"/>
                  </a:lnTo>
                  <a:lnTo>
                    <a:pt x="1752" y="10049"/>
                  </a:lnTo>
                  <a:lnTo>
                    <a:pt x="1825" y="7373"/>
                  </a:lnTo>
                  <a:lnTo>
                    <a:pt x="1874" y="6059"/>
                  </a:lnTo>
                  <a:lnTo>
                    <a:pt x="1947" y="4721"/>
                  </a:lnTo>
                  <a:lnTo>
                    <a:pt x="1971" y="4137"/>
                  </a:lnTo>
                  <a:lnTo>
                    <a:pt x="1971" y="3553"/>
                  </a:lnTo>
                  <a:lnTo>
                    <a:pt x="1947" y="2969"/>
                  </a:lnTo>
                  <a:lnTo>
                    <a:pt x="1898" y="2360"/>
                  </a:lnTo>
                  <a:lnTo>
                    <a:pt x="1874" y="1825"/>
                  </a:lnTo>
                  <a:lnTo>
                    <a:pt x="1825" y="1290"/>
                  </a:lnTo>
                  <a:lnTo>
                    <a:pt x="1752" y="925"/>
                  </a:lnTo>
                  <a:lnTo>
                    <a:pt x="1728" y="755"/>
                  </a:lnTo>
                  <a:lnTo>
                    <a:pt x="1704" y="560"/>
                  </a:lnTo>
                  <a:lnTo>
                    <a:pt x="2142" y="609"/>
                  </a:lnTo>
                  <a:lnTo>
                    <a:pt x="2580" y="609"/>
                  </a:lnTo>
                  <a:lnTo>
                    <a:pt x="3456" y="584"/>
                  </a:lnTo>
                  <a:lnTo>
                    <a:pt x="5135" y="511"/>
                  </a:lnTo>
                  <a:lnTo>
                    <a:pt x="5986" y="487"/>
                  </a:lnTo>
                  <a:lnTo>
                    <a:pt x="6813" y="463"/>
                  </a:lnTo>
                  <a:close/>
                  <a:moveTo>
                    <a:pt x="1120" y="17544"/>
                  </a:moveTo>
                  <a:lnTo>
                    <a:pt x="1144" y="17982"/>
                  </a:lnTo>
                  <a:lnTo>
                    <a:pt x="974" y="18176"/>
                  </a:lnTo>
                  <a:lnTo>
                    <a:pt x="803" y="18371"/>
                  </a:lnTo>
                  <a:lnTo>
                    <a:pt x="682" y="18517"/>
                  </a:lnTo>
                  <a:lnTo>
                    <a:pt x="584" y="18663"/>
                  </a:lnTo>
                  <a:lnTo>
                    <a:pt x="536" y="18858"/>
                  </a:lnTo>
                  <a:lnTo>
                    <a:pt x="536" y="19028"/>
                  </a:lnTo>
                  <a:lnTo>
                    <a:pt x="536" y="19052"/>
                  </a:lnTo>
                  <a:lnTo>
                    <a:pt x="584" y="19052"/>
                  </a:lnTo>
                  <a:lnTo>
                    <a:pt x="779" y="18955"/>
                  </a:lnTo>
                  <a:lnTo>
                    <a:pt x="949" y="18809"/>
                  </a:lnTo>
                  <a:lnTo>
                    <a:pt x="1266" y="18468"/>
                  </a:lnTo>
                  <a:lnTo>
                    <a:pt x="1339" y="18663"/>
                  </a:lnTo>
                  <a:lnTo>
                    <a:pt x="1412" y="18833"/>
                  </a:lnTo>
                  <a:lnTo>
                    <a:pt x="1168" y="19150"/>
                  </a:lnTo>
                  <a:lnTo>
                    <a:pt x="901" y="19539"/>
                  </a:lnTo>
                  <a:lnTo>
                    <a:pt x="657" y="19928"/>
                  </a:lnTo>
                  <a:lnTo>
                    <a:pt x="584" y="19685"/>
                  </a:lnTo>
                  <a:lnTo>
                    <a:pt x="560" y="19466"/>
                  </a:lnTo>
                  <a:lnTo>
                    <a:pt x="511" y="18979"/>
                  </a:lnTo>
                  <a:lnTo>
                    <a:pt x="511" y="18468"/>
                  </a:lnTo>
                  <a:lnTo>
                    <a:pt x="536" y="17982"/>
                  </a:lnTo>
                  <a:lnTo>
                    <a:pt x="657" y="17909"/>
                  </a:lnTo>
                  <a:lnTo>
                    <a:pt x="779" y="17836"/>
                  </a:lnTo>
                  <a:lnTo>
                    <a:pt x="974" y="17665"/>
                  </a:lnTo>
                  <a:lnTo>
                    <a:pt x="1120" y="17544"/>
                  </a:lnTo>
                  <a:close/>
                  <a:moveTo>
                    <a:pt x="15451" y="19101"/>
                  </a:moveTo>
                  <a:lnTo>
                    <a:pt x="15427" y="19296"/>
                  </a:lnTo>
                  <a:lnTo>
                    <a:pt x="15427" y="19490"/>
                  </a:lnTo>
                  <a:lnTo>
                    <a:pt x="15451" y="19904"/>
                  </a:lnTo>
                  <a:lnTo>
                    <a:pt x="15086" y="19953"/>
                  </a:lnTo>
                  <a:lnTo>
                    <a:pt x="15086" y="19953"/>
                  </a:lnTo>
                  <a:lnTo>
                    <a:pt x="15159" y="19734"/>
                  </a:lnTo>
                  <a:lnTo>
                    <a:pt x="15257" y="19417"/>
                  </a:lnTo>
                  <a:lnTo>
                    <a:pt x="15281" y="19271"/>
                  </a:lnTo>
                  <a:lnTo>
                    <a:pt x="15281" y="19101"/>
                  </a:lnTo>
                  <a:close/>
                  <a:moveTo>
                    <a:pt x="15062" y="19101"/>
                  </a:moveTo>
                  <a:lnTo>
                    <a:pt x="14989" y="19174"/>
                  </a:lnTo>
                  <a:lnTo>
                    <a:pt x="14940" y="19271"/>
                  </a:lnTo>
                  <a:lnTo>
                    <a:pt x="14867" y="19442"/>
                  </a:lnTo>
                  <a:lnTo>
                    <a:pt x="14721" y="19782"/>
                  </a:lnTo>
                  <a:lnTo>
                    <a:pt x="14600" y="20026"/>
                  </a:lnTo>
                  <a:lnTo>
                    <a:pt x="14357" y="20050"/>
                  </a:lnTo>
                  <a:lnTo>
                    <a:pt x="14357" y="20050"/>
                  </a:lnTo>
                  <a:lnTo>
                    <a:pt x="14454" y="19758"/>
                  </a:lnTo>
                  <a:lnTo>
                    <a:pt x="14503" y="19563"/>
                  </a:lnTo>
                  <a:lnTo>
                    <a:pt x="14551" y="19344"/>
                  </a:lnTo>
                  <a:lnTo>
                    <a:pt x="14575" y="19198"/>
                  </a:lnTo>
                  <a:lnTo>
                    <a:pt x="14551" y="19125"/>
                  </a:lnTo>
                  <a:lnTo>
                    <a:pt x="15062" y="19101"/>
                  </a:lnTo>
                  <a:close/>
                  <a:moveTo>
                    <a:pt x="9782" y="19052"/>
                  </a:moveTo>
                  <a:lnTo>
                    <a:pt x="9660" y="19296"/>
                  </a:lnTo>
                  <a:lnTo>
                    <a:pt x="9563" y="19563"/>
                  </a:lnTo>
                  <a:lnTo>
                    <a:pt x="9490" y="19831"/>
                  </a:lnTo>
                  <a:lnTo>
                    <a:pt x="9441" y="20074"/>
                  </a:lnTo>
                  <a:lnTo>
                    <a:pt x="9028" y="20074"/>
                  </a:lnTo>
                  <a:lnTo>
                    <a:pt x="9125" y="19831"/>
                  </a:lnTo>
                  <a:lnTo>
                    <a:pt x="9174" y="19636"/>
                  </a:lnTo>
                  <a:lnTo>
                    <a:pt x="9320" y="19344"/>
                  </a:lnTo>
                  <a:lnTo>
                    <a:pt x="9368" y="19174"/>
                  </a:lnTo>
                  <a:lnTo>
                    <a:pt x="9393" y="19101"/>
                  </a:lnTo>
                  <a:lnTo>
                    <a:pt x="9368" y="19052"/>
                  </a:lnTo>
                  <a:close/>
                  <a:moveTo>
                    <a:pt x="10780" y="19077"/>
                  </a:moveTo>
                  <a:lnTo>
                    <a:pt x="10609" y="19296"/>
                  </a:lnTo>
                  <a:lnTo>
                    <a:pt x="10439" y="19539"/>
                  </a:lnTo>
                  <a:lnTo>
                    <a:pt x="10366" y="19685"/>
                  </a:lnTo>
                  <a:lnTo>
                    <a:pt x="10317" y="19807"/>
                  </a:lnTo>
                  <a:lnTo>
                    <a:pt x="10269" y="19953"/>
                  </a:lnTo>
                  <a:lnTo>
                    <a:pt x="10269" y="20074"/>
                  </a:lnTo>
                  <a:lnTo>
                    <a:pt x="9904" y="20074"/>
                  </a:lnTo>
                  <a:lnTo>
                    <a:pt x="9904" y="19977"/>
                  </a:lnTo>
                  <a:lnTo>
                    <a:pt x="9977" y="19734"/>
                  </a:lnTo>
                  <a:lnTo>
                    <a:pt x="10050" y="19515"/>
                  </a:lnTo>
                  <a:lnTo>
                    <a:pt x="10147" y="19320"/>
                  </a:lnTo>
                  <a:lnTo>
                    <a:pt x="10196" y="19198"/>
                  </a:lnTo>
                  <a:lnTo>
                    <a:pt x="10220" y="19077"/>
                  </a:lnTo>
                  <a:close/>
                  <a:moveTo>
                    <a:pt x="9101" y="19028"/>
                  </a:moveTo>
                  <a:lnTo>
                    <a:pt x="9003" y="19150"/>
                  </a:lnTo>
                  <a:lnTo>
                    <a:pt x="8930" y="19271"/>
                  </a:lnTo>
                  <a:lnTo>
                    <a:pt x="8809" y="19466"/>
                  </a:lnTo>
                  <a:lnTo>
                    <a:pt x="8736" y="19685"/>
                  </a:lnTo>
                  <a:lnTo>
                    <a:pt x="8638" y="19880"/>
                  </a:lnTo>
                  <a:lnTo>
                    <a:pt x="8614" y="19977"/>
                  </a:lnTo>
                  <a:lnTo>
                    <a:pt x="8565" y="20074"/>
                  </a:lnTo>
                  <a:lnTo>
                    <a:pt x="8079" y="20099"/>
                  </a:lnTo>
                  <a:lnTo>
                    <a:pt x="8103" y="19953"/>
                  </a:lnTo>
                  <a:lnTo>
                    <a:pt x="8176" y="19734"/>
                  </a:lnTo>
                  <a:lnTo>
                    <a:pt x="8273" y="19490"/>
                  </a:lnTo>
                  <a:lnTo>
                    <a:pt x="8395" y="19296"/>
                  </a:lnTo>
                  <a:lnTo>
                    <a:pt x="8468" y="19150"/>
                  </a:lnTo>
                  <a:lnTo>
                    <a:pt x="8517" y="19028"/>
                  </a:lnTo>
                  <a:close/>
                  <a:moveTo>
                    <a:pt x="10926" y="19077"/>
                  </a:moveTo>
                  <a:lnTo>
                    <a:pt x="10999" y="19101"/>
                  </a:lnTo>
                  <a:lnTo>
                    <a:pt x="11631" y="19101"/>
                  </a:lnTo>
                  <a:lnTo>
                    <a:pt x="11510" y="19247"/>
                  </a:lnTo>
                  <a:lnTo>
                    <a:pt x="11412" y="19393"/>
                  </a:lnTo>
                  <a:lnTo>
                    <a:pt x="11266" y="19685"/>
                  </a:lnTo>
                  <a:lnTo>
                    <a:pt x="11193" y="19880"/>
                  </a:lnTo>
                  <a:lnTo>
                    <a:pt x="11169" y="20001"/>
                  </a:lnTo>
                  <a:lnTo>
                    <a:pt x="11145" y="20099"/>
                  </a:lnTo>
                  <a:lnTo>
                    <a:pt x="11047" y="20099"/>
                  </a:lnTo>
                  <a:lnTo>
                    <a:pt x="10609" y="20074"/>
                  </a:lnTo>
                  <a:lnTo>
                    <a:pt x="10658" y="19831"/>
                  </a:lnTo>
                  <a:lnTo>
                    <a:pt x="10731" y="19588"/>
                  </a:lnTo>
                  <a:lnTo>
                    <a:pt x="10926" y="19077"/>
                  </a:lnTo>
                  <a:close/>
                  <a:moveTo>
                    <a:pt x="14357" y="19125"/>
                  </a:moveTo>
                  <a:lnTo>
                    <a:pt x="14308" y="19198"/>
                  </a:lnTo>
                  <a:lnTo>
                    <a:pt x="14186" y="19393"/>
                  </a:lnTo>
                  <a:lnTo>
                    <a:pt x="14113" y="19563"/>
                  </a:lnTo>
                  <a:lnTo>
                    <a:pt x="14016" y="19782"/>
                  </a:lnTo>
                  <a:lnTo>
                    <a:pt x="13919" y="20001"/>
                  </a:lnTo>
                  <a:lnTo>
                    <a:pt x="13870" y="20074"/>
                  </a:lnTo>
                  <a:lnTo>
                    <a:pt x="13335" y="20099"/>
                  </a:lnTo>
                  <a:lnTo>
                    <a:pt x="13432" y="19880"/>
                  </a:lnTo>
                  <a:lnTo>
                    <a:pt x="13529" y="19685"/>
                  </a:lnTo>
                  <a:lnTo>
                    <a:pt x="13651" y="19393"/>
                  </a:lnTo>
                  <a:lnTo>
                    <a:pt x="13675" y="19344"/>
                  </a:lnTo>
                  <a:lnTo>
                    <a:pt x="13675" y="19271"/>
                  </a:lnTo>
                  <a:lnTo>
                    <a:pt x="13675" y="19198"/>
                  </a:lnTo>
                  <a:lnTo>
                    <a:pt x="13675" y="19150"/>
                  </a:lnTo>
                  <a:lnTo>
                    <a:pt x="13700" y="19125"/>
                  </a:lnTo>
                  <a:close/>
                  <a:moveTo>
                    <a:pt x="7665" y="18979"/>
                  </a:moveTo>
                  <a:lnTo>
                    <a:pt x="8200" y="19004"/>
                  </a:lnTo>
                  <a:lnTo>
                    <a:pt x="8079" y="19125"/>
                  </a:lnTo>
                  <a:lnTo>
                    <a:pt x="8006" y="19271"/>
                  </a:lnTo>
                  <a:lnTo>
                    <a:pt x="7884" y="19490"/>
                  </a:lnTo>
                  <a:lnTo>
                    <a:pt x="7738" y="19782"/>
                  </a:lnTo>
                  <a:lnTo>
                    <a:pt x="7689" y="19953"/>
                  </a:lnTo>
                  <a:lnTo>
                    <a:pt x="7689" y="20099"/>
                  </a:lnTo>
                  <a:lnTo>
                    <a:pt x="6984" y="20123"/>
                  </a:lnTo>
                  <a:lnTo>
                    <a:pt x="7057" y="19977"/>
                  </a:lnTo>
                  <a:lnTo>
                    <a:pt x="7130" y="19831"/>
                  </a:lnTo>
                  <a:lnTo>
                    <a:pt x="7324" y="19563"/>
                  </a:lnTo>
                  <a:lnTo>
                    <a:pt x="7519" y="19271"/>
                  </a:lnTo>
                  <a:lnTo>
                    <a:pt x="7592" y="19125"/>
                  </a:lnTo>
                  <a:lnTo>
                    <a:pt x="7665" y="18979"/>
                  </a:lnTo>
                  <a:close/>
                  <a:moveTo>
                    <a:pt x="11996" y="19101"/>
                  </a:moveTo>
                  <a:lnTo>
                    <a:pt x="12556" y="19125"/>
                  </a:lnTo>
                  <a:lnTo>
                    <a:pt x="12483" y="19223"/>
                  </a:lnTo>
                  <a:lnTo>
                    <a:pt x="12410" y="19320"/>
                  </a:lnTo>
                  <a:lnTo>
                    <a:pt x="12313" y="19563"/>
                  </a:lnTo>
                  <a:lnTo>
                    <a:pt x="12240" y="19855"/>
                  </a:lnTo>
                  <a:lnTo>
                    <a:pt x="12167" y="20123"/>
                  </a:lnTo>
                  <a:lnTo>
                    <a:pt x="11558" y="20099"/>
                  </a:lnTo>
                  <a:lnTo>
                    <a:pt x="11583" y="19953"/>
                  </a:lnTo>
                  <a:lnTo>
                    <a:pt x="11656" y="19807"/>
                  </a:lnTo>
                  <a:lnTo>
                    <a:pt x="11802" y="19563"/>
                  </a:lnTo>
                  <a:lnTo>
                    <a:pt x="11899" y="19369"/>
                  </a:lnTo>
                  <a:lnTo>
                    <a:pt x="11948" y="19247"/>
                  </a:lnTo>
                  <a:lnTo>
                    <a:pt x="11996" y="19101"/>
                  </a:lnTo>
                  <a:close/>
                  <a:moveTo>
                    <a:pt x="13602" y="19125"/>
                  </a:moveTo>
                  <a:lnTo>
                    <a:pt x="13505" y="19174"/>
                  </a:lnTo>
                  <a:lnTo>
                    <a:pt x="13408" y="19247"/>
                  </a:lnTo>
                  <a:lnTo>
                    <a:pt x="13286" y="19393"/>
                  </a:lnTo>
                  <a:lnTo>
                    <a:pt x="13164" y="19539"/>
                  </a:lnTo>
                  <a:lnTo>
                    <a:pt x="13018" y="19831"/>
                  </a:lnTo>
                  <a:lnTo>
                    <a:pt x="12921" y="20123"/>
                  </a:lnTo>
                  <a:lnTo>
                    <a:pt x="12580" y="20123"/>
                  </a:lnTo>
                  <a:lnTo>
                    <a:pt x="12653" y="19807"/>
                  </a:lnTo>
                  <a:lnTo>
                    <a:pt x="12751" y="19490"/>
                  </a:lnTo>
                  <a:lnTo>
                    <a:pt x="12848" y="19150"/>
                  </a:lnTo>
                  <a:lnTo>
                    <a:pt x="12848" y="19125"/>
                  </a:lnTo>
                  <a:close/>
                  <a:moveTo>
                    <a:pt x="6813" y="18955"/>
                  </a:moveTo>
                  <a:lnTo>
                    <a:pt x="7324" y="18979"/>
                  </a:lnTo>
                  <a:lnTo>
                    <a:pt x="7203" y="19101"/>
                  </a:lnTo>
                  <a:lnTo>
                    <a:pt x="7081" y="19223"/>
                  </a:lnTo>
                  <a:lnTo>
                    <a:pt x="6886" y="19515"/>
                  </a:lnTo>
                  <a:lnTo>
                    <a:pt x="6716" y="19831"/>
                  </a:lnTo>
                  <a:lnTo>
                    <a:pt x="6619" y="20147"/>
                  </a:lnTo>
                  <a:lnTo>
                    <a:pt x="6303" y="20147"/>
                  </a:lnTo>
                  <a:lnTo>
                    <a:pt x="6351" y="20001"/>
                  </a:lnTo>
                  <a:lnTo>
                    <a:pt x="6400" y="19855"/>
                  </a:lnTo>
                  <a:lnTo>
                    <a:pt x="6424" y="19685"/>
                  </a:lnTo>
                  <a:lnTo>
                    <a:pt x="6497" y="19539"/>
                  </a:lnTo>
                  <a:lnTo>
                    <a:pt x="6643" y="19247"/>
                  </a:lnTo>
                  <a:lnTo>
                    <a:pt x="6813" y="18955"/>
                  </a:lnTo>
                  <a:close/>
                  <a:moveTo>
                    <a:pt x="6376" y="18955"/>
                  </a:moveTo>
                  <a:lnTo>
                    <a:pt x="6230" y="19198"/>
                  </a:lnTo>
                  <a:lnTo>
                    <a:pt x="6132" y="19417"/>
                  </a:lnTo>
                  <a:lnTo>
                    <a:pt x="6059" y="19588"/>
                  </a:lnTo>
                  <a:lnTo>
                    <a:pt x="5962" y="19782"/>
                  </a:lnTo>
                  <a:lnTo>
                    <a:pt x="5913" y="19977"/>
                  </a:lnTo>
                  <a:lnTo>
                    <a:pt x="5913" y="20074"/>
                  </a:lnTo>
                  <a:lnTo>
                    <a:pt x="5938" y="20172"/>
                  </a:lnTo>
                  <a:lnTo>
                    <a:pt x="5086" y="20220"/>
                  </a:lnTo>
                  <a:lnTo>
                    <a:pt x="5208" y="19977"/>
                  </a:lnTo>
                  <a:lnTo>
                    <a:pt x="5329" y="19734"/>
                  </a:lnTo>
                  <a:lnTo>
                    <a:pt x="5573" y="19320"/>
                  </a:lnTo>
                  <a:lnTo>
                    <a:pt x="5670" y="19150"/>
                  </a:lnTo>
                  <a:lnTo>
                    <a:pt x="5743" y="19052"/>
                  </a:lnTo>
                  <a:lnTo>
                    <a:pt x="5743" y="19004"/>
                  </a:lnTo>
                  <a:lnTo>
                    <a:pt x="5719" y="18955"/>
                  </a:lnTo>
                  <a:close/>
                  <a:moveTo>
                    <a:pt x="5475" y="18955"/>
                  </a:moveTo>
                  <a:lnTo>
                    <a:pt x="5305" y="19125"/>
                  </a:lnTo>
                  <a:lnTo>
                    <a:pt x="5183" y="19296"/>
                  </a:lnTo>
                  <a:lnTo>
                    <a:pt x="4964" y="19685"/>
                  </a:lnTo>
                  <a:lnTo>
                    <a:pt x="4818" y="19953"/>
                  </a:lnTo>
                  <a:lnTo>
                    <a:pt x="4745" y="20099"/>
                  </a:lnTo>
                  <a:lnTo>
                    <a:pt x="4745" y="20220"/>
                  </a:lnTo>
                  <a:lnTo>
                    <a:pt x="4210" y="20269"/>
                  </a:lnTo>
                  <a:lnTo>
                    <a:pt x="4234" y="20196"/>
                  </a:lnTo>
                  <a:lnTo>
                    <a:pt x="4332" y="19953"/>
                  </a:lnTo>
                  <a:lnTo>
                    <a:pt x="4429" y="19709"/>
                  </a:lnTo>
                  <a:lnTo>
                    <a:pt x="4624" y="19369"/>
                  </a:lnTo>
                  <a:lnTo>
                    <a:pt x="4672" y="19271"/>
                  </a:lnTo>
                  <a:lnTo>
                    <a:pt x="4697" y="19198"/>
                  </a:lnTo>
                  <a:lnTo>
                    <a:pt x="4697" y="19101"/>
                  </a:lnTo>
                  <a:lnTo>
                    <a:pt x="4672" y="19004"/>
                  </a:lnTo>
                  <a:lnTo>
                    <a:pt x="4551" y="19004"/>
                  </a:lnTo>
                  <a:lnTo>
                    <a:pt x="4453" y="19077"/>
                  </a:lnTo>
                  <a:lnTo>
                    <a:pt x="4356" y="19150"/>
                  </a:lnTo>
                  <a:lnTo>
                    <a:pt x="4259" y="19271"/>
                  </a:lnTo>
                  <a:lnTo>
                    <a:pt x="4113" y="19490"/>
                  </a:lnTo>
                  <a:lnTo>
                    <a:pt x="4015" y="19709"/>
                  </a:lnTo>
                  <a:lnTo>
                    <a:pt x="3869" y="19977"/>
                  </a:lnTo>
                  <a:lnTo>
                    <a:pt x="3821" y="20123"/>
                  </a:lnTo>
                  <a:lnTo>
                    <a:pt x="3796" y="20293"/>
                  </a:lnTo>
                  <a:lnTo>
                    <a:pt x="3358" y="20318"/>
                  </a:lnTo>
                  <a:lnTo>
                    <a:pt x="3383" y="20172"/>
                  </a:lnTo>
                  <a:lnTo>
                    <a:pt x="3456" y="19928"/>
                  </a:lnTo>
                  <a:lnTo>
                    <a:pt x="3553" y="19709"/>
                  </a:lnTo>
                  <a:lnTo>
                    <a:pt x="3748" y="19320"/>
                  </a:lnTo>
                  <a:lnTo>
                    <a:pt x="3967" y="18955"/>
                  </a:lnTo>
                  <a:close/>
                  <a:moveTo>
                    <a:pt x="1850" y="19028"/>
                  </a:moveTo>
                  <a:lnTo>
                    <a:pt x="2166" y="19052"/>
                  </a:lnTo>
                  <a:lnTo>
                    <a:pt x="2507" y="19052"/>
                  </a:lnTo>
                  <a:lnTo>
                    <a:pt x="2239" y="19393"/>
                  </a:lnTo>
                  <a:lnTo>
                    <a:pt x="1971" y="19758"/>
                  </a:lnTo>
                  <a:lnTo>
                    <a:pt x="1777" y="20099"/>
                  </a:lnTo>
                  <a:lnTo>
                    <a:pt x="1704" y="20245"/>
                  </a:lnTo>
                  <a:lnTo>
                    <a:pt x="1655" y="20366"/>
                  </a:lnTo>
                  <a:lnTo>
                    <a:pt x="1558" y="20366"/>
                  </a:lnTo>
                  <a:lnTo>
                    <a:pt x="1217" y="20342"/>
                  </a:lnTo>
                  <a:lnTo>
                    <a:pt x="876" y="20318"/>
                  </a:lnTo>
                  <a:lnTo>
                    <a:pt x="1144" y="20001"/>
                  </a:lnTo>
                  <a:lnTo>
                    <a:pt x="1363" y="19685"/>
                  </a:lnTo>
                  <a:lnTo>
                    <a:pt x="1606" y="19344"/>
                  </a:lnTo>
                  <a:lnTo>
                    <a:pt x="1850" y="19028"/>
                  </a:lnTo>
                  <a:close/>
                  <a:moveTo>
                    <a:pt x="3675" y="18955"/>
                  </a:moveTo>
                  <a:lnTo>
                    <a:pt x="3553" y="19077"/>
                  </a:lnTo>
                  <a:lnTo>
                    <a:pt x="3431" y="19223"/>
                  </a:lnTo>
                  <a:lnTo>
                    <a:pt x="3261" y="19539"/>
                  </a:lnTo>
                  <a:lnTo>
                    <a:pt x="3164" y="19709"/>
                  </a:lnTo>
                  <a:lnTo>
                    <a:pt x="3066" y="19904"/>
                  </a:lnTo>
                  <a:lnTo>
                    <a:pt x="3018" y="20123"/>
                  </a:lnTo>
                  <a:lnTo>
                    <a:pt x="2993" y="20220"/>
                  </a:lnTo>
                  <a:lnTo>
                    <a:pt x="2993" y="20342"/>
                  </a:lnTo>
                  <a:lnTo>
                    <a:pt x="2044" y="20391"/>
                  </a:lnTo>
                  <a:lnTo>
                    <a:pt x="2239" y="20123"/>
                  </a:lnTo>
                  <a:lnTo>
                    <a:pt x="2361" y="19928"/>
                  </a:lnTo>
                  <a:lnTo>
                    <a:pt x="2677" y="19442"/>
                  </a:lnTo>
                  <a:lnTo>
                    <a:pt x="2872" y="19198"/>
                  </a:lnTo>
                  <a:lnTo>
                    <a:pt x="2969" y="19101"/>
                  </a:lnTo>
                  <a:lnTo>
                    <a:pt x="3066" y="19004"/>
                  </a:lnTo>
                  <a:lnTo>
                    <a:pt x="3675" y="18955"/>
                  </a:lnTo>
                  <a:close/>
                  <a:moveTo>
                    <a:pt x="6643" y="0"/>
                  </a:moveTo>
                  <a:lnTo>
                    <a:pt x="5792" y="25"/>
                  </a:lnTo>
                  <a:lnTo>
                    <a:pt x="4940" y="49"/>
                  </a:lnTo>
                  <a:lnTo>
                    <a:pt x="3261" y="146"/>
                  </a:lnTo>
                  <a:lnTo>
                    <a:pt x="2093" y="195"/>
                  </a:lnTo>
                  <a:lnTo>
                    <a:pt x="1898" y="195"/>
                  </a:lnTo>
                  <a:lnTo>
                    <a:pt x="1704" y="244"/>
                  </a:lnTo>
                  <a:lnTo>
                    <a:pt x="1655" y="219"/>
                  </a:lnTo>
                  <a:lnTo>
                    <a:pt x="1582" y="195"/>
                  </a:lnTo>
                  <a:lnTo>
                    <a:pt x="1509" y="219"/>
                  </a:lnTo>
                  <a:lnTo>
                    <a:pt x="1460" y="268"/>
                  </a:lnTo>
                  <a:lnTo>
                    <a:pt x="1412" y="390"/>
                  </a:lnTo>
                  <a:lnTo>
                    <a:pt x="1363" y="511"/>
                  </a:lnTo>
                  <a:lnTo>
                    <a:pt x="1339" y="755"/>
                  </a:lnTo>
                  <a:lnTo>
                    <a:pt x="1339" y="1047"/>
                  </a:lnTo>
                  <a:lnTo>
                    <a:pt x="1387" y="1314"/>
                  </a:lnTo>
                  <a:lnTo>
                    <a:pt x="1217" y="1290"/>
                  </a:lnTo>
                  <a:lnTo>
                    <a:pt x="1047" y="1290"/>
                  </a:lnTo>
                  <a:lnTo>
                    <a:pt x="730" y="1314"/>
                  </a:lnTo>
                  <a:lnTo>
                    <a:pt x="560" y="1314"/>
                  </a:lnTo>
                  <a:lnTo>
                    <a:pt x="365" y="1338"/>
                  </a:lnTo>
                  <a:lnTo>
                    <a:pt x="268" y="1363"/>
                  </a:lnTo>
                  <a:lnTo>
                    <a:pt x="195" y="1411"/>
                  </a:lnTo>
                  <a:lnTo>
                    <a:pt x="146" y="1460"/>
                  </a:lnTo>
                  <a:lnTo>
                    <a:pt x="122" y="1557"/>
                  </a:lnTo>
                  <a:lnTo>
                    <a:pt x="122" y="1630"/>
                  </a:lnTo>
                  <a:lnTo>
                    <a:pt x="98" y="1874"/>
                  </a:lnTo>
                  <a:lnTo>
                    <a:pt x="73" y="2117"/>
                  </a:lnTo>
                  <a:lnTo>
                    <a:pt x="49" y="2652"/>
                  </a:lnTo>
                  <a:lnTo>
                    <a:pt x="73" y="3674"/>
                  </a:lnTo>
                  <a:lnTo>
                    <a:pt x="49" y="4891"/>
                  </a:lnTo>
                  <a:lnTo>
                    <a:pt x="25" y="6083"/>
                  </a:lnTo>
                  <a:lnTo>
                    <a:pt x="49" y="6765"/>
                  </a:lnTo>
                  <a:lnTo>
                    <a:pt x="49" y="7446"/>
                  </a:lnTo>
                  <a:lnTo>
                    <a:pt x="122" y="8809"/>
                  </a:lnTo>
                  <a:lnTo>
                    <a:pt x="219" y="10171"/>
                  </a:lnTo>
                  <a:lnTo>
                    <a:pt x="317" y="11534"/>
                  </a:lnTo>
                  <a:lnTo>
                    <a:pt x="341" y="12166"/>
                  </a:lnTo>
                  <a:lnTo>
                    <a:pt x="341" y="12799"/>
                  </a:lnTo>
                  <a:lnTo>
                    <a:pt x="292" y="14064"/>
                  </a:lnTo>
                  <a:lnTo>
                    <a:pt x="244" y="15330"/>
                  </a:lnTo>
                  <a:lnTo>
                    <a:pt x="171" y="16595"/>
                  </a:lnTo>
                  <a:lnTo>
                    <a:pt x="73" y="17519"/>
                  </a:lnTo>
                  <a:lnTo>
                    <a:pt x="49" y="17982"/>
                  </a:lnTo>
                  <a:lnTo>
                    <a:pt x="0" y="18444"/>
                  </a:lnTo>
                  <a:lnTo>
                    <a:pt x="0" y="18931"/>
                  </a:lnTo>
                  <a:lnTo>
                    <a:pt x="25" y="19393"/>
                  </a:lnTo>
                  <a:lnTo>
                    <a:pt x="98" y="19831"/>
                  </a:lnTo>
                  <a:lnTo>
                    <a:pt x="146" y="20050"/>
                  </a:lnTo>
                  <a:lnTo>
                    <a:pt x="219" y="20269"/>
                  </a:lnTo>
                  <a:lnTo>
                    <a:pt x="292" y="20366"/>
                  </a:lnTo>
                  <a:lnTo>
                    <a:pt x="365" y="20415"/>
                  </a:lnTo>
                  <a:lnTo>
                    <a:pt x="463" y="20439"/>
                  </a:lnTo>
                  <a:lnTo>
                    <a:pt x="560" y="20415"/>
                  </a:lnTo>
                  <a:lnTo>
                    <a:pt x="584" y="20512"/>
                  </a:lnTo>
                  <a:lnTo>
                    <a:pt x="633" y="20610"/>
                  </a:lnTo>
                  <a:lnTo>
                    <a:pt x="706" y="20658"/>
                  </a:lnTo>
                  <a:lnTo>
                    <a:pt x="803" y="20731"/>
                  </a:lnTo>
                  <a:lnTo>
                    <a:pt x="1047" y="20804"/>
                  </a:lnTo>
                  <a:lnTo>
                    <a:pt x="1339" y="20853"/>
                  </a:lnTo>
                  <a:lnTo>
                    <a:pt x="1631" y="20877"/>
                  </a:lnTo>
                  <a:lnTo>
                    <a:pt x="1923" y="20877"/>
                  </a:lnTo>
                  <a:lnTo>
                    <a:pt x="2312" y="20853"/>
                  </a:lnTo>
                  <a:lnTo>
                    <a:pt x="3188" y="20829"/>
                  </a:lnTo>
                  <a:lnTo>
                    <a:pt x="4064" y="20780"/>
                  </a:lnTo>
                  <a:lnTo>
                    <a:pt x="5792" y="20683"/>
                  </a:lnTo>
                  <a:lnTo>
                    <a:pt x="7057" y="20634"/>
                  </a:lnTo>
                  <a:lnTo>
                    <a:pt x="8346" y="20585"/>
                  </a:lnTo>
                  <a:lnTo>
                    <a:pt x="9612" y="20585"/>
                  </a:lnTo>
                  <a:lnTo>
                    <a:pt x="10901" y="20610"/>
                  </a:lnTo>
                  <a:lnTo>
                    <a:pt x="12240" y="20634"/>
                  </a:lnTo>
                  <a:lnTo>
                    <a:pt x="12337" y="20658"/>
                  </a:lnTo>
                  <a:lnTo>
                    <a:pt x="12434" y="20658"/>
                  </a:lnTo>
                  <a:lnTo>
                    <a:pt x="12483" y="20634"/>
                  </a:lnTo>
                  <a:lnTo>
                    <a:pt x="13262" y="20634"/>
                  </a:lnTo>
                  <a:lnTo>
                    <a:pt x="14065" y="20585"/>
                  </a:lnTo>
                  <a:lnTo>
                    <a:pt x="14843" y="20512"/>
                  </a:lnTo>
                  <a:lnTo>
                    <a:pt x="15622" y="20391"/>
                  </a:lnTo>
                  <a:lnTo>
                    <a:pt x="15695" y="20366"/>
                  </a:lnTo>
                  <a:lnTo>
                    <a:pt x="15743" y="20342"/>
                  </a:lnTo>
                  <a:lnTo>
                    <a:pt x="15865" y="20318"/>
                  </a:lnTo>
                  <a:lnTo>
                    <a:pt x="15962" y="20269"/>
                  </a:lnTo>
                  <a:lnTo>
                    <a:pt x="16035" y="20172"/>
                  </a:lnTo>
                  <a:lnTo>
                    <a:pt x="16035" y="20123"/>
                  </a:lnTo>
                  <a:lnTo>
                    <a:pt x="16035" y="20050"/>
                  </a:lnTo>
                  <a:lnTo>
                    <a:pt x="16011" y="19807"/>
                  </a:lnTo>
                  <a:lnTo>
                    <a:pt x="15987" y="19563"/>
                  </a:lnTo>
                  <a:lnTo>
                    <a:pt x="15938" y="19320"/>
                  </a:lnTo>
                  <a:lnTo>
                    <a:pt x="15938" y="19077"/>
                  </a:lnTo>
                  <a:lnTo>
                    <a:pt x="16425" y="19028"/>
                  </a:lnTo>
                  <a:lnTo>
                    <a:pt x="16522" y="18979"/>
                  </a:lnTo>
                  <a:lnTo>
                    <a:pt x="16619" y="18906"/>
                  </a:lnTo>
                  <a:lnTo>
                    <a:pt x="16668" y="18833"/>
                  </a:lnTo>
                  <a:lnTo>
                    <a:pt x="16717" y="18760"/>
                  </a:lnTo>
                  <a:lnTo>
                    <a:pt x="16790" y="18347"/>
                  </a:lnTo>
                  <a:lnTo>
                    <a:pt x="16838" y="17933"/>
                  </a:lnTo>
                  <a:lnTo>
                    <a:pt x="16863" y="17519"/>
                  </a:lnTo>
                  <a:lnTo>
                    <a:pt x="16863" y="17106"/>
                  </a:lnTo>
                  <a:lnTo>
                    <a:pt x="16863" y="16254"/>
                  </a:lnTo>
                  <a:lnTo>
                    <a:pt x="16863" y="15427"/>
                  </a:lnTo>
                  <a:lnTo>
                    <a:pt x="16838" y="14429"/>
                  </a:lnTo>
                  <a:lnTo>
                    <a:pt x="16838" y="13432"/>
                  </a:lnTo>
                  <a:lnTo>
                    <a:pt x="16765" y="11412"/>
                  </a:lnTo>
                  <a:lnTo>
                    <a:pt x="16765" y="10414"/>
                  </a:lnTo>
                  <a:lnTo>
                    <a:pt x="16765" y="9417"/>
                  </a:lnTo>
                  <a:lnTo>
                    <a:pt x="16814" y="7422"/>
                  </a:lnTo>
                  <a:lnTo>
                    <a:pt x="16814" y="6473"/>
                  </a:lnTo>
                  <a:lnTo>
                    <a:pt x="16838" y="5499"/>
                  </a:lnTo>
                  <a:lnTo>
                    <a:pt x="16814" y="5013"/>
                  </a:lnTo>
                  <a:lnTo>
                    <a:pt x="16765" y="4550"/>
                  </a:lnTo>
                  <a:lnTo>
                    <a:pt x="16717" y="4064"/>
                  </a:lnTo>
                  <a:lnTo>
                    <a:pt x="16619" y="3601"/>
                  </a:lnTo>
                  <a:lnTo>
                    <a:pt x="16595" y="3553"/>
                  </a:lnTo>
                  <a:lnTo>
                    <a:pt x="16522" y="3504"/>
                  </a:lnTo>
                  <a:lnTo>
                    <a:pt x="16425" y="3334"/>
                  </a:lnTo>
                  <a:lnTo>
                    <a:pt x="16303" y="3188"/>
                  </a:lnTo>
                  <a:lnTo>
                    <a:pt x="16060" y="2896"/>
                  </a:lnTo>
                  <a:lnTo>
                    <a:pt x="15792" y="2604"/>
                  </a:lnTo>
                  <a:lnTo>
                    <a:pt x="15524" y="2336"/>
                  </a:lnTo>
                  <a:lnTo>
                    <a:pt x="14989" y="1801"/>
                  </a:lnTo>
                  <a:lnTo>
                    <a:pt x="14503" y="1338"/>
                  </a:lnTo>
                  <a:lnTo>
                    <a:pt x="14259" y="1119"/>
                  </a:lnTo>
                  <a:lnTo>
                    <a:pt x="14016" y="901"/>
                  </a:lnTo>
                  <a:lnTo>
                    <a:pt x="13700" y="633"/>
                  </a:lnTo>
                  <a:lnTo>
                    <a:pt x="13554" y="487"/>
                  </a:lnTo>
                  <a:lnTo>
                    <a:pt x="13383" y="390"/>
                  </a:lnTo>
                  <a:lnTo>
                    <a:pt x="13335" y="317"/>
                  </a:lnTo>
                  <a:lnTo>
                    <a:pt x="13310" y="292"/>
                  </a:lnTo>
                  <a:lnTo>
                    <a:pt x="13237" y="268"/>
                  </a:lnTo>
                  <a:lnTo>
                    <a:pt x="13164" y="244"/>
                  </a:lnTo>
                  <a:lnTo>
                    <a:pt x="9904" y="73"/>
                  </a:lnTo>
                  <a:lnTo>
                    <a:pt x="8273" y="25"/>
                  </a:lnTo>
                  <a:lnTo>
                    <a:pt x="664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36219E4-11A2-0ABE-9B24-67118AB4F397}"/>
                </a:ext>
              </a:extLst>
            </p:cNvPr>
            <p:cNvSpPr/>
            <p:nvPr/>
          </p:nvSpPr>
          <p:spPr>
            <a:xfrm>
              <a:off x="549866" y="1403039"/>
              <a:ext cx="1223080" cy="7620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B148901-F713-78CC-1B9A-CD72C3972665}"/>
              </a:ext>
            </a:extLst>
          </p:cNvPr>
          <p:cNvGrpSpPr/>
          <p:nvPr/>
        </p:nvGrpSpPr>
        <p:grpSpPr>
          <a:xfrm>
            <a:off x="2849973" y="1533815"/>
            <a:ext cx="1839143" cy="1432711"/>
            <a:chOff x="457200" y="1200150"/>
            <a:chExt cx="1379357" cy="1074533"/>
          </a:xfrm>
          <a:solidFill>
            <a:srgbClr val="CE8C5F"/>
          </a:solidFill>
        </p:grpSpPr>
        <p:sp>
          <p:nvSpPr>
            <p:cNvPr id="12" name="Google Shape;293;p36">
              <a:extLst>
                <a:ext uri="{FF2B5EF4-FFF2-40B4-BE49-F238E27FC236}">
                  <a16:creationId xmlns:a16="http://schemas.microsoft.com/office/drawing/2014/main" id="{44876996-F0AD-F9C0-0926-57C38CD15527}"/>
                </a:ext>
              </a:extLst>
            </p:cNvPr>
            <p:cNvSpPr/>
            <p:nvPr/>
          </p:nvSpPr>
          <p:spPr>
            <a:xfrm>
              <a:off x="457200" y="1200150"/>
              <a:ext cx="1379357" cy="1074533"/>
            </a:xfrm>
            <a:custGeom>
              <a:avLst/>
              <a:gdLst/>
              <a:ahLst/>
              <a:cxnLst/>
              <a:rect l="l" t="t" r="r" b="b"/>
              <a:pathLst>
                <a:path w="16863" h="20878" extrusionOk="0">
                  <a:moveTo>
                    <a:pt x="974" y="1801"/>
                  </a:moveTo>
                  <a:lnTo>
                    <a:pt x="1144" y="1825"/>
                  </a:lnTo>
                  <a:lnTo>
                    <a:pt x="1314" y="1874"/>
                  </a:lnTo>
                  <a:lnTo>
                    <a:pt x="1436" y="1874"/>
                  </a:lnTo>
                  <a:lnTo>
                    <a:pt x="1455" y="2041"/>
                  </a:lnTo>
                  <a:lnTo>
                    <a:pt x="1455" y="2041"/>
                  </a:lnTo>
                  <a:lnTo>
                    <a:pt x="1412" y="2020"/>
                  </a:lnTo>
                  <a:lnTo>
                    <a:pt x="1290" y="1995"/>
                  </a:lnTo>
                  <a:lnTo>
                    <a:pt x="1168" y="1995"/>
                  </a:lnTo>
                  <a:lnTo>
                    <a:pt x="998" y="2068"/>
                  </a:lnTo>
                  <a:lnTo>
                    <a:pt x="828" y="2166"/>
                  </a:lnTo>
                  <a:lnTo>
                    <a:pt x="657" y="2287"/>
                  </a:lnTo>
                  <a:lnTo>
                    <a:pt x="511" y="2409"/>
                  </a:lnTo>
                  <a:lnTo>
                    <a:pt x="487" y="2093"/>
                  </a:lnTo>
                  <a:lnTo>
                    <a:pt x="438" y="1801"/>
                  </a:lnTo>
                  <a:lnTo>
                    <a:pt x="609" y="1825"/>
                  </a:lnTo>
                  <a:lnTo>
                    <a:pt x="974" y="1801"/>
                  </a:lnTo>
                  <a:close/>
                  <a:moveTo>
                    <a:pt x="1460" y="2093"/>
                  </a:moveTo>
                  <a:lnTo>
                    <a:pt x="1509" y="2774"/>
                  </a:lnTo>
                  <a:lnTo>
                    <a:pt x="1509" y="2774"/>
                  </a:lnTo>
                  <a:lnTo>
                    <a:pt x="1387" y="2750"/>
                  </a:lnTo>
                  <a:lnTo>
                    <a:pt x="1314" y="2774"/>
                  </a:lnTo>
                  <a:lnTo>
                    <a:pt x="1266" y="2798"/>
                  </a:lnTo>
                  <a:lnTo>
                    <a:pt x="925" y="3042"/>
                  </a:lnTo>
                  <a:lnTo>
                    <a:pt x="560" y="3309"/>
                  </a:lnTo>
                  <a:lnTo>
                    <a:pt x="511" y="3358"/>
                  </a:lnTo>
                  <a:lnTo>
                    <a:pt x="511" y="2847"/>
                  </a:lnTo>
                  <a:lnTo>
                    <a:pt x="536" y="2823"/>
                  </a:lnTo>
                  <a:lnTo>
                    <a:pt x="706" y="2725"/>
                  </a:lnTo>
                  <a:lnTo>
                    <a:pt x="852" y="2604"/>
                  </a:lnTo>
                  <a:lnTo>
                    <a:pt x="1193" y="2409"/>
                  </a:lnTo>
                  <a:lnTo>
                    <a:pt x="1290" y="2360"/>
                  </a:lnTo>
                  <a:lnTo>
                    <a:pt x="1363" y="2287"/>
                  </a:lnTo>
                  <a:lnTo>
                    <a:pt x="1460" y="2117"/>
                  </a:lnTo>
                  <a:lnTo>
                    <a:pt x="1460" y="2093"/>
                  </a:lnTo>
                  <a:close/>
                  <a:moveTo>
                    <a:pt x="13237" y="803"/>
                  </a:moveTo>
                  <a:lnTo>
                    <a:pt x="13408" y="949"/>
                  </a:lnTo>
                  <a:lnTo>
                    <a:pt x="13675" y="1192"/>
                  </a:lnTo>
                  <a:lnTo>
                    <a:pt x="13943" y="1436"/>
                  </a:lnTo>
                  <a:lnTo>
                    <a:pt x="14211" y="1655"/>
                  </a:lnTo>
                  <a:lnTo>
                    <a:pt x="14454" y="1922"/>
                  </a:lnTo>
                  <a:lnTo>
                    <a:pt x="14721" y="2214"/>
                  </a:lnTo>
                  <a:lnTo>
                    <a:pt x="14989" y="2482"/>
                  </a:lnTo>
                  <a:lnTo>
                    <a:pt x="15500" y="3017"/>
                  </a:lnTo>
                  <a:lnTo>
                    <a:pt x="15670" y="3188"/>
                  </a:lnTo>
                  <a:lnTo>
                    <a:pt x="15816" y="3382"/>
                  </a:lnTo>
                  <a:lnTo>
                    <a:pt x="15938" y="3577"/>
                  </a:lnTo>
                  <a:lnTo>
                    <a:pt x="16108" y="3772"/>
                  </a:lnTo>
                  <a:lnTo>
                    <a:pt x="15743" y="3796"/>
                  </a:lnTo>
                  <a:lnTo>
                    <a:pt x="15403" y="3820"/>
                  </a:lnTo>
                  <a:lnTo>
                    <a:pt x="14697" y="3820"/>
                  </a:lnTo>
                  <a:lnTo>
                    <a:pt x="14016" y="3796"/>
                  </a:lnTo>
                  <a:lnTo>
                    <a:pt x="13651" y="3772"/>
                  </a:lnTo>
                  <a:lnTo>
                    <a:pt x="13310" y="3820"/>
                  </a:lnTo>
                  <a:lnTo>
                    <a:pt x="13262" y="3042"/>
                  </a:lnTo>
                  <a:lnTo>
                    <a:pt x="13213" y="2239"/>
                  </a:lnTo>
                  <a:lnTo>
                    <a:pt x="13189" y="1874"/>
                  </a:lnTo>
                  <a:lnTo>
                    <a:pt x="13189" y="1533"/>
                  </a:lnTo>
                  <a:lnTo>
                    <a:pt x="13237" y="803"/>
                  </a:lnTo>
                  <a:close/>
                  <a:moveTo>
                    <a:pt x="1533" y="3163"/>
                  </a:moveTo>
                  <a:lnTo>
                    <a:pt x="1533" y="3455"/>
                  </a:lnTo>
                  <a:lnTo>
                    <a:pt x="1363" y="3553"/>
                  </a:lnTo>
                  <a:lnTo>
                    <a:pt x="1217" y="3650"/>
                  </a:lnTo>
                  <a:lnTo>
                    <a:pt x="901" y="3918"/>
                  </a:lnTo>
                  <a:lnTo>
                    <a:pt x="706" y="4064"/>
                  </a:lnTo>
                  <a:lnTo>
                    <a:pt x="511" y="4210"/>
                  </a:lnTo>
                  <a:lnTo>
                    <a:pt x="511" y="3845"/>
                  </a:lnTo>
                  <a:lnTo>
                    <a:pt x="511" y="3747"/>
                  </a:lnTo>
                  <a:lnTo>
                    <a:pt x="657" y="3699"/>
                  </a:lnTo>
                  <a:lnTo>
                    <a:pt x="803" y="3626"/>
                  </a:lnTo>
                  <a:lnTo>
                    <a:pt x="1047" y="3455"/>
                  </a:lnTo>
                  <a:lnTo>
                    <a:pt x="1387" y="3236"/>
                  </a:lnTo>
                  <a:lnTo>
                    <a:pt x="1533" y="3163"/>
                  </a:lnTo>
                  <a:close/>
                  <a:moveTo>
                    <a:pt x="1558" y="3942"/>
                  </a:moveTo>
                  <a:lnTo>
                    <a:pt x="1533" y="4404"/>
                  </a:lnTo>
                  <a:lnTo>
                    <a:pt x="1533" y="4526"/>
                  </a:lnTo>
                  <a:lnTo>
                    <a:pt x="1193" y="4745"/>
                  </a:lnTo>
                  <a:lnTo>
                    <a:pt x="852" y="4988"/>
                  </a:lnTo>
                  <a:lnTo>
                    <a:pt x="657" y="5086"/>
                  </a:lnTo>
                  <a:lnTo>
                    <a:pt x="511" y="5232"/>
                  </a:lnTo>
                  <a:lnTo>
                    <a:pt x="511" y="4648"/>
                  </a:lnTo>
                  <a:lnTo>
                    <a:pt x="657" y="4575"/>
                  </a:lnTo>
                  <a:lnTo>
                    <a:pt x="828" y="4477"/>
                  </a:lnTo>
                  <a:lnTo>
                    <a:pt x="1095" y="4258"/>
                  </a:lnTo>
                  <a:lnTo>
                    <a:pt x="1558" y="3942"/>
                  </a:lnTo>
                  <a:close/>
                  <a:moveTo>
                    <a:pt x="1509" y="4964"/>
                  </a:moveTo>
                  <a:lnTo>
                    <a:pt x="1485" y="5378"/>
                  </a:lnTo>
                  <a:lnTo>
                    <a:pt x="1363" y="5451"/>
                  </a:lnTo>
                  <a:lnTo>
                    <a:pt x="1241" y="5548"/>
                  </a:lnTo>
                  <a:lnTo>
                    <a:pt x="998" y="5767"/>
                  </a:lnTo>
                  <a:lnTo>
                    <a:pt x="730" y="5986"/>
                  </a:lnTo>
                  <a:lnTo>
                    <a:pt x="609" y="6108"/>
                  </a:lnTo>
                  <a:lnTo>
                    <a:pt x="511" y="6254"/>
                  </a:lnTo>
                  <a:lnTo>
                    <a:pt x="511" y="5499"/>
                  </a:lnTo>
                  <a:lnTo>
                    <a:pt x="633" y="5475"/>
                  </a:lnTo>
                  <a:lnTo>
                    <a:pt x="755" y="5426"/>
                  </a:lnTo>
                  <a:lnTo>
                    <a:pt x="1022" y="5256"/>
                  </a:lnTo>
                  <a:lnTo>
                    <a:pt x="1509" y="4964"/>
                  </a:lnTo>
                  <a:close/>
                  <a:moveTo>
                    <a:pt x="1460" y="5889"/>
                  </a:moveTo>
                  <a:lnTo>
                    <a:pt x="1436" y="6473"/>
                  </a:lnTo>
                  <a:lnTo>
                    <a:pt x="1363" y="6448"/>
                  </a:lnTo>
                  <a:lnTo>
                    <a:pt x="1266" y="6448"/>
                  </a:lnTo>
                  <a:lnTo>
                    <a:pt x="1193" y="6473"/>
                  </a:lnTo>
                  <a:lnTo>
                    <a:pt x="1022" y="6594"/>
                  </a:lnTo>
                  <a:lnTo>
                    <a:pt x="852" y="6716"/>
                  </a:lnTo>
                  <a:lnTo>
                    <a:pt x="730" y="6862"/>
                  </a:lnTo>
                  <a:lnTo>
                    <a:pt x="511" y="7105"/>
                  </a:lnTo>
                  <a:lnTo>
                    <a:pt x="511" y="6448"/>
                  </a:lnTo>
                  <a:lnTo>
                    <a:pt x="682" y="6424"/>
                  </a:lnTo>
                  <a:lnTo>
                    <a:pt x="828" y="6351"/>
                  </a:lnTo>
                  <a:lnTo>
                    <a:pt x="974" y="6254"/>
                  </a:lnTo>
                  <a:lnTo>
                    <a:pt x="1095" y="6156"/>
                  </a:lnTo>
                  <a:lnTo>
                    <a:pt x="1460" y="5889"/>
                  </a:lnTo>
                  <a:close/>
                  <a:moveTo>
                    <a:pt x="1412" y="6813"/>
                  </a:moveTo>
                  <a:lnTo>
                    <a:pt x="1387" y="7397"/>
                  </a:lnTo>
                  <a:lnTo>
                    <a:pt x="1168" y="7616"/>
                  </a:lnTo>
                  <a:lnTo>
                    <a:pt x="925" y="7835"/>
                  </a:lnTo>
                  <a:lnTo>
                    <a:pt x="755" y="8006"/>
                  </a:lnTo>
                  <a:lnTo>
                    <a:pt x="584" y="8176"/>
                  </a:lnTo>
                  <a:lnTo>
                    <a:pt x="536" y="7543"/>
                  </a:lnTo>
                  <a:lnTo>
                    <a:pt x="657" y="7446"/>
                  </a:lnTo>
                  <a:lnTo>
                    <a:pt x="779" y="7349"/>
                  </a:lnTo>
                  <a:lnTo>
                    <a:pt x="974" y="7154"/>
                  </a:lnTo>
                  <a:lnTo>
                    <a:pt x="1095" y="7032"/>
                  </a:lnTo>
                  <a:lnTo>
                    <a:pt x="1241" y="6911"/>
                  </a:lnTo>
                  <a:lnTo>
                    <a:pt x="1412" y="6813"/>
                  </a:lnTo>
                  <a:close/>
                  <a:moveTo>
                    <a:pt x="1363" y="7981"/>
                  </a:moveTo>
                  <a:lnTo>
                    <a:pt x="1339" y="8468"/>
                  </a:lnTo>
                  <a:lnTo>
                    <a:pt x="1241" y="8541"/>
                  </a:lnTo>
                  <a:lnTo>
                    <a:pt x="1168" y="8614"/>
                  </a:lnTo>
                  <a:lnTo>
                    <a:pt x="1022" y="8736"/>
                  </a:lnTo>
                  <a:lnTo>
                    <a:pt x="901" y="8882"/>
                  </a:lnTo>
                  <a:lnTo>
                    <a:pt x="779" y="9052"/>
                  </a:lnTo>
                  <a:lnTo>
                    <a:pt x="657" y="9222"/>
                  </a:lnTo>
                  <a:lnTo>
                    <a:pt x="609" y="8492"/>
                  </a:lnTo>
                  <a:lnTo>
                    <a:pt x="730" y="8444"/>
                  </a:lnTo>
                  <a:lnTo>
                    <a:pt x="876" y="8395"/>
                  </a:lnTo>
                  <a:lnTo>
                    <a:pt x="1095" y="8200"/>
                  </a:lnTo>
                  <a:lnTo>
                    <a:pt x="1363" y="7981"/>
                  </a:lnTo>
                  <a:close/>
                  <a:moveTo>
                    <a:pt x="1314" y="9003"/>
                  </a:moveTo>
                  <a:lnTo>
                    <a:pt x="1290" y="9611"/>
                  </a:lnTo>
                  <a:lnTo>
                    <a:pt x="1168" y="9660"/>
                  </a:lnTo>
                  <a:lnTo>
                    <a:pt x="1071" y="9733"/>
                  </a:lnTo>
                  <a:lnTo>
                    <a:pt x="852" y="9903"/>
                  </a:lnTo>
                  <a:lnTo>
                    <a:pt x="706" y="10049"/>
                  </a:lnTo>
                  <a:lnTo>
                    <a:pt x="657" y="9368"/>
                  </a:lnTo>
                  <a:lnTo>
                    <a:pt x="925" y="9271"/>
                  </a:lnTo>
                  <a:lnTo>
                    <a:pt x="1168" y="9101"/>
                  </a:lnTo>
                  <a:lnTo>
                    <a:pt x="1314" y="9003"/>
                  </a:lnTo>
                  <a:close/>
                  <a:moveTo>
                    <a:pt x="1266" y="10122"/>
                  </a:moveTo>
                  <a:lnTo>
                    <a:pt x="1266" y="10877"/>
                  </a:lnTo>
                  <a:lnTo>
                    <a:pt x="1120" y="10998"/>
                  </a:lnTo>
                  <a:lnTo>
                    <a:pt x="803" y="11242"/>
                  </a:lnTo>
                  <a:lnTo>
                    <a:pt x="730" y="10439"/>
                  </a:lnTo>
                  <a:lnTo>
                    <a:pt x="876" y="10366"/>
                  </a:lnTo>
                  <a:lnTo>
                    <a:pt x="1022" y="10293"/>
                  </a:lnTo>
                  <a:lnTo>
                    <a:pt x="1266" y="10122"/>
                  </a:lnTo>
                  <a:close/>
                  <a:moveTo>
                    <a:pt x="1266" y="11363"/>
                  </a:moveTo>
                  <a:lnTo>
                    <a:pt x="1266" y="11826"/>
                  </a:lnTo>
                  <a:lnTo>
                    <a:pt x="1120" y="11972"/>
                  </a:lnTo>
                  <a:lnTo>
                    <a:pt x="974" y="12118"/>
                  </a:lnTo>
                  <a:lnTo>
                    <a:pt x="901" y="12215"/>
                  </a:lnTo>
                  <a:lnTo>
                    <a:pt x="828" y="12337"/>
                  </a:lnTo>
                  <a:lnTo>
                    <a:pt x="803" y="11534"/>
                  </a:lnTo>
                  <a:lnTo>
                    <a:pt x="803" y="11485"/>
                  </a:lnTo>
                  <a:lnTo>
                    <a:pt x="925" y="11485"/>
                  </a:lnTo>
                  <a:lnTo>
                    <a:pt x="1047" y="11461"/>
                  </a:lnTo>
                  <a:lnTo>
                    <a:pt x="1144" y="11412"/>
                  </a:lnTo>
                  <a:lnTo>
                    <a:pt x="1266" y="11363"/>
                  </a:lnTo>
                  <a:close/>
                  <a:moveTo>
                    <a:pt x="1266" y="12385"/>
                  </a:moveTo>
                  <a:lnTo>
                    <a:pt x="1266" y="12872"/>
                  </a:lnTo>
                  <a:lnTo>
                    <a:pt x="974" y="13140"/>
                  </a:lnTo>
                  <a:lnTo>
                    <a:pt x="828" y="13286"/>
                  </a:lnTo>
                  <a:lnTo>
                    <a:pt x="828" y="12653"/>
                  </a:lnTo>
                  <a:lnTo>
                    <a:pt x="1022" y="12556"/>
                  </a:lnTo>
                  <a:lnTo>
                    <a:pt x="1217" y="12410"/>
                  </a:lnTo>
                  <a:lnTo>
                    <a:pt x="1266" y="12385"/>
                  </a:lnTo>
                  <a:close/>
                  <a:moveTo>
                    <a:pt x="1266" y="13407"/>
                  </a:moveTo>
                  <a:lnTo>
                    <a:pt x="1266" y="14113"/>
                  </a:lnTo>
                  <a:lnTo>
                    <a:pt x="1168" y="14186"/>
                  </a:lnTo>
                  <a:lnTo>
                    <a:pt x="1095" y="14235"/>
                  </a:lnTo>
                  <a:lnTo>
                    <a:pt x="925" y="14381"/>
                  </a:lnTo>
                  <a:lnTo>
                    <a:pt x="779" y="14527"/>
                  </a:lnTo>
                  <a:lnTo>
                    <a:pt x="803" y="13748"/>
                  </a:lnTo>
                  <a:lnTo>
                    <a:pt x="925" y="13675"/>
                  </a:lnTo>
                  <a:lnTo>
                    <a:pt x="1047" y="13578"/>
                  </a:lnTo>
                  <a:lnTo>
                    <a:pt x="1266" y="13407"/>
                  </a:lnTo>
                  <a:close/>
                  <a:moveTo>
                    <a:pt x="1266" y="14624"/>
                  </a:moveTo>
                  <a:lnTo>
                    <a:pt x="1266" y="14940"/>
                  </a:lnTo>
                  <a:lnTo>
                    <a:pt x="1193" y="14989"/>
                  </a:lnTo>
                  <a:lnTo>
                    <a:pt x="949" y="15208"/>
                  </a:lnTo>
                  <a:lnTo>
                    <a:pt x="730" y="15451"/>
                  </a:lnTo>
                  <a:lnTo>
                    <a:pt x="755" y="15062"/>
                  </a:lnTo>
                  <a:lnTo>
                    <a:pt x="876" y="14989"/>
                  </a:lnTo>
                  <a:lnTo>
                    <a:pt x="974" y="14892"/>
                  </a:lnTo>
                  <a:lnTo>
                    <a:pt x="1193" y="14697"/>
                  </a:lnTo>
                  <a:lnTo>
                    <a:pt x="1266" y="14624"/>
                  </a:lnTo>
                  <a:close/>
                  <a:moveTo>
                    <a:pt x="1241" y="15451"/>
                  </a:moveTo>
                  <a:lnTo>
                    <a:pt x="1241" y="15500"/>
                  </a:lnTo>
                  <a:lnTo>
                    <a:pt x="1217" y="15841"/>
                  </a:lnTo>
                  <a:lnTo>
                    <a:pt x="1071" y="15962"/>
                  </a:lnTo>
                  <a:lnTo>
                    <a:pt x="925" y="16108"/>
                  </a:lnTo>
                  <a:lnTo>
                    <a:pt x="682" y="16400"/>
                  </a:lnTo>
                  <a:lnTo>
                    <a:pt x="682" y="16400"/>
                  </a:lnTo>
                  <a:lnTo>
                    <a:pt x="730" y="15695"/>
                  </a:lnTo>
                  <a:lnTo>
                    <a:pt x="779" y="15719"/>
                  </a:lnTo>
                  <a:lnTo>
                    <a:pt x="828" y="15743"/>
                  </a:lnTo>
                  <a:lnTo>
                    <a:pt x="901" y="15743"/>
                  </a:lnTo>
                  <a:lnTo>
                    <a:pt x="949" y="15695"/>
                  </a:lnTo>
                  <a:lnTo>
                    <a:pt x="1241" y="15451"/>
                  </a:lnTo>
                  <a:close/>
                  <a:moveTo>
                    <a:pt x="1193" y="16327"/>
                  </a:moveTo>
                  <a:lnTo>
                    <a:pt x="1120" y="17009"/>
                  </a:lnTo>
                  <a:lnTo>
                    <a:pt x="998" y="17082"/>
                  </a:lnTo>
                  <a:lnTo>
                    <a:pt x="876" y="17179"/>
                  </a:lnTo>
                  <a:lnTo>
                    <a:pt x="682" y="17373"/>
                  </a:lnTo>
                  <a:lnTo>
                    <a:pt x="584" y="17495"/>
                  </a:lnTo>
                  <a:lnTo>
                    <a:pt x="584" y="17495"/>
                  </a:lnTo>
                  <a:lnTo>
                    <a:pt x="657" y="16668"/>
                  </a:lnTo>
                  <a:lnTo>
                    <a:pt x="803" y="16619"/>
                  </a:lnTo>
                  <a:lnTo>
                    <a:pt x="949" y="16522"/>
                  </a:lnTo>
                  <a:lnTo>
                    <a:pt x="1193" y="16327"/>
                  </a:lnTo>
                  <a:close/>
                  <a:moveTo>
                    <a:pt x="6813" y="463"/>
                  </a:moveTo>
                  <a:lnTo>
                    <a:pt x="8322" y="487"/>
                  </a:lnTo>
                  <a:lnTo>
                    <a:pt x="9831" y="560"/>
                  </a:lnTo>
                  <a:lnTo>
                    <a:pt x="12848" y="706"/>
                  </a:lnTo>
                  <a:lnTo>
                    <a:pt x="12799" y="901"/>
                  </a:lnTo>
                  <a:lnTo>
                    <a:pt x="12751" y="1071"/>
                  </a:lnTo>
                  <a:lnTo>
                    <a:pt x="12702" y="1484"/>
                  </a:lnTo>
                  <a:lnTo>
                    <a:pt x="12678" y="1874"/>
                  </a:lnTo>
                  <a:lnTo>
                    <a:pt x="12702" y="2312"/>
                  </a:lnTo>
                  <a:lnTo>
                    <a:pt x="12775" y="3115"/>
                  </a:lnTo>
                  <a:lnTo>
                    <a:pt x="12824" y="3528"/>
                  </a:lnTo>
                  <a:lnTo>
                    <a:pt x="12824" y="3893"/>
                  </a:lnTo>
                  <a:lnTo>
                    <a:pt x="12848" y="3966"/>
                  </a:lnTo>
                  <a:lnTo>
                    <a:pt x="12872" y="4039"/>
                  </a:lnTo>
                  <a:lnTo>
                    <a:pt x="12921" y="4064"/>
                  </a:lnTo>
                  <a:lnTo>
                    <a:pt x="12970" y="4112"/>
                  </a:lnTo>
                  <a:lnTo>
                    <a:pt x="12994" y="4161"/>
                  </a:lnTo>
                  <a:lnTo>
                    <a:pt x="13067" y="4210"/>
                  </a:lnTo>
                  <a:lnTo>
                    <a:pt x="13262" y="4258"/>
                  </a:lnTo>
                  <a:lnTo>
                    <a:pt x="13456" y="4307"/>
                  </a:lnTo>
                  <a:lnTo>
                    <a:pt x="13894" y="4331"/>
                  </a:lnTo>
                  <a:lnTo>
                    <a:pt x="14697" y="4356"/>
                  </a:lnTo>
                  <a:lnTo>
                    <a:pt x="15500" y="4356"/>
                  </a:lnTo>
                  <a:lnTo>
                    <a:pt x="15889" y="4331"/>
                  </a:lnTo>
                  <a:lnTo>
                    <a:pt x="16279" y="4283"/>
                  </a:lnTo>
                  <a:lnTo>
                    <a:pt x="16254" y="5061"/>
                  </a:lnTo>
                  <a:lnTo>
                    <a:pt x="16279" y="5864"/>
                  </a:lnTo>
                  <a:lnTo>
                    <a:pt x="16303" y="6643"/>
                  </a:lnTo>
                  <a:lnTo>
                    <a:pt x="16303" y="7422"/>
                  </a:lnTo>
                  <a:lnTo>
                    <a:pt x="16279" y="9319"/>
                  </a:lnTo>
                  <a:lnTo>
                    <a:pt x="16254" y="10268"/>
                  </a:lnTo>
                  <a:lnTo>
                    <a:pt x="16254" y="11242"/>
                  </a:lnTo>
                  <a:lnTo>
                    <a:pt x="16303" y="13140"/>
                  </a:lnTo>
                  <a:lnTo>
                    <a:pt x="16352" y="15062"/>
                  </a:lnTo>
                  <a:lnTo>
                    <a:pt x="16327" y="15962"/>
                  </a:lnTo>
                  <a:lnTo>
                    <a:pt x="16327" y="16887"/>
                  </a:lnTo>
                  <a:lnTo>
                    <a:pt x="16327" y="17738"/>
                  </a:lnTo>
                  <a:lnTo>
                    <a:pt x="16303" y="18152"/>
                  </a:lnTo>
                  <a:lnTo>
                    <a:pt x="16254" y="18590"/>
                  </a:lnTo>
                  <a:lnTo>
                    <a:pt x="15889" y="18614"/>
                  </a:lnTo>
                  <a:lnTo>
                    <a:pt x="15549" y="18639"/>
                  </a:lnTo>
                  <a:lnTo>
                    <a:pt x="11923" y="18639"/>
                  </a:lnTo>
                  <a:lnTo>
                    <a:pt x="9733" y="18614"/>
                  </a:lnTo>
                  <a:lnTo>
                    <a:pt x="7641" y="18566"/>
                  </a:lnTo>
                  <a:lnTo>
                    <a:pt x="5524" y="18517"/>
                  </a:lnTo>
                  <a:lnTo>
                    <a:pt x="4453" y="18517"/>
                  </a:lnTo>
                  <a:lnTo>
                    <a:pt x="3383" y="18566"/>
                  </a:lnTo>
                  <a:lnTo>
                    <a:pt x="2701" y="18566"/>
                  </a:lnTo>
                  <a:lnTo>
                    <a:pt x="2361" y="18590"/>
                  </a:lnTo>
                  <a:lnTo>
                    <a:pt x="2020" y="18639"/>
                  </a:lnTo>
                  <a:lnTo>
                    <a:pt x="1971" y="18590"/>
                  </a:lnTo>
                  <a:lnTo>
                    <a:pt x="1923" y="18517"/>
                  </a:lnTo>
                  <a:lnTo>
                    <a:pt x="1850" y="18493"/>
                  </a:lnTo>
                  <a:lnTo>
                    <a:pt x="1777" y="18493"/>
                  </a:lnTo>
                  <a:lnTo>
                    <a:pt x="1704" y="18298"/>
                  </a:lnTo>
                  <a:lnTo>
                    <a:pt x="1679" y="18103"/>
                  </a:lnTo>
                  <a:lnTo>
                    <a:pt x="1704" y="18030"/>
                  </a:lnTo>
                  <a:lnTo>
                    <a:pt x="1704" y="17957"/>
                  </a:lnTo>
                  <a:lnTo>
                    <a:pt x="1679" y="17884"/>
                  </a:lnTo>
                  <a:lnTo>
                    <a:pt x="1631" y="17811"/>
                  </a:lnTo>
                  <a:lnTo>
                    <a:pt x="1631" y="17398"/>
                  </a:lnTo>
                  <a:lnTo>
                    <a:pt x="1631" y="17009"/>
                  </a:lnTo>
                  <a:lnTo>
                    <a:pt x="1679" y="16133"/>
                  </a:lnTo>
                  <a:lnTo>
                    <a:pt x="1728" y="15281"/>
                  </a:lnTo>
                  <a:lnTo>
                    <a:pt x="1728" y="15086"/>
                  </a:lnTo>
                  <a:lnTo>
                    <a:pt x="1777" y="15038"/>
                  </a:lnTo>
                  <a:lnTo>
                    <a:pt x="1801" y="14965"/>
                  </a:lnTo>
                  <a:lnTo>
                    <a:pt x="1777" y="14916"/>
                  </a:lnTo>
                  <a:lnTo>
                    <a:pt x="1728" y="14843"/>
                  </a:lnTo>
                  <a:lnTo>
                    <a:pt x="1728" y="13018"/>
                  </a:lnTo>
                  <a:lnTo>
                    <a:pt x="1801" y="12945"/>
                  </a:lnTo>
                  <a:lnTo>
                    <a:pt x="1825" y="12848"/>
                  </a:lnTo>
                  <a:lnTo>
                    <a:pt x="1825" y="12775"/>
                  </a:lnTo>
                  <a:lnTo>
                    <a:pt x="1801" y="12726"/>
                  </a:lnTo>
                  <a:lnTo>
                    <a:pt x="1728" y="12677"/>
                  </a:lnTo>
                  <a:lnTo>
                    <a:pt x="1728" y="11071"/>
                  </a:lnTo>
                  <a:lnTo>
                    <a:pt x="1752" y="11023"/>
                  </a:lnTo>
                  <a:lnTo>
                    <a:pt x="1777" y="10974"/>
                  </a:lnTo>
                  <a:lnTo>
                    <a:pt x="1752" y="10925"/>
                  </a:lnTo>
                  <a:lnTo>
                    <a:pt x="1728" y="10852"/>
                  </a:lnTo>
                  <a:lnTo>
                    <a:pt x="1752" y="10049"/>
                  </a:lnTo>
                  <a:lnTo>
                    <a:pt x="1825" y="7373"/>
                  </a:lnTo>
                  <a:lnTo>
                    <a:pt x="1874" y="6059"/>
                  </a:lnTo>
                  <a:lnTo>
                    <a:pt x="1947" y="4721"/>
                  </a:lnTo>
                  <a:lnTo>
                    <a:pt x="1971" y="4137"/>
                  </a:lnTo>
                  <a:lnTo>
                    <a:pt x="1971" y="3553"/>
                  </a:lnTo>
                  <a:lnTo>
                    <a:pt x="1947" y="2969"/>
                  </a:lnTo>
                  <a:lnTo>
                    <a:pt x="1898" y="2360"/>
                  </a:lnTo>
                  <a:lnTo>
                    <a:pt x="1874" y="1825"/>
                  </a:lnTo>
                  <a:lnTo>
                    <a:pt x="1825" y="1290"/>
                  </a:lnTo>
                  <a:lnTo>
                    <a:pt x="1752" y="925"/>
                  </a:lnTo>
                  <a:lnTo>
                    <a:pt x="1728" y="755"/>
                  </a:lnTo>
                  <a:lnTo>
                    <a:pt x="1704" y="560"/>
                  </a:lnTo>
                  <a:lnTo>
                    <a:pt x="2142" y="609"/>
                  </a:lnTo>
                  <a:lnTo>
                    <a:pt x="2580" y="609"/>
                  </a:lnTo>
                  <a:lnTo>
                    <a:pt x="3456" y="584"/>
                  </a:lnTo>
                  <a:lnTo>
                    <a:pt x="5135" y="511"/>
                  </a:lnTo>
                  <a:lnTo>
                    <a:pt x="5986" y="487"/>
                  </a:lnTo>
                  <a:lnTo>
                    <a:pt x="6813" y="463"/>
                  </a:lnTo>
                  <a:close/>
                  <a:moveTo>
                    <a:pt x="1120" y="17544"/>
                  </a:moveTo>
                  <a:lnTo>
                    <a:pt x="1144" y="17982"/>
                  </a:lnTo>
                  <a:lnTo>
                    <a:pt x="974" y="18176"/>
                  </a:lnTo>
                  <a:lnTo>
                    <a:pt x="803" y="18371"/>
                  </a:lnTo>
                  <a:lnTo>
                    <a:pt x="682" y="18517"/>
                  </a:lnTo>
                  <a:lnTo>
                    <a:pt x="584" y="18663"/>
                  </a:lnTo>
                  <a:lnTo>
                    <a:pt x="536" y="18858"/>
                  </a:lnTo>
                  <a:lnTo>
                    <a:pt x="536" y="19028"/>
                  </a:lnTo>
                  <a:lnTo>
                    <a:pt x="536" y="19052"/>
                  </a:lnTo>
                  <a:lnTo>
                    <a:pt x="584" y="19052"/>
                  </a:lnTo>
                  <a:lnTo>
                    <a:pt x="779" y="18955"/>
                  </a:lnTo>
                  <a:lnTo>
                    <a:pt x="949" y="18809"/>
                  </a:lnTo>
                  <a:lnTo>
                    <a:pt x="1266" y="18468"/>
                  </a:lnTo>
                  <a:lnTo>
                    <a:pt x="1339" y="18663"/>
                  </a:lnTo>
                  <a:lnTo>
                    <a:pt x="1412" y="18833"/>
                  </a:lnTo>
                  <a:lnTo>
                    <a:pt x="1168" y="19150"/>
                  </a:lnTo>
                  <a:lnTo>
                    <a:pt x="901" y="19539"/>
                  </a:lnTo>
                  <a:lnTo>
                    <a:pt x="657" y="19928"/>
                  </a:lnTo>
                  <a:lnTo>
                    <a:pt x="584" y="19685"/>
                  </a:lnTo>
                  <a:lnTo>
                    <a:pt x="560" y="19466"/>
                  </a:lnTo>
                  <a:lnTo>
                    <a:pt x="511" y="18979"/>
                  </a:lnTo>
                  <a:lnTo>
                    <a:pt x="511" y="18468"/>
                  </a:lnTo>
                  <a:lnTo>
                    <a:pt x="536" y="17982"/>
                  </a:lnTo>
                  <a:lnTo>
                    <a:pt x="657" y="17909"/>
                  </a:lnTo>
                  <a:lnTo>
                    <a:pt x="779" y="17836"/>
                  </a:lnTo>
                  <a:lnTo>
                    <a:pt x="974" y="17665"/>
                  </a:lnTo>
                  <a:lnTo>
                    <a:pt x="1120" y="17544"/>
                  </a:lnTo>
                  <a:close/>
                  <a:moveTo>
                    <a:pt x="15451" y="19101"/>
                  </a:moveTo>
                  <a:lnTo>
                    <a:pt x="15427" y="19296"/>
                  </a:lnTo>
                  <a:lnTo>
                    <a:pt x="15427" y="19490"/>
                  </a:lnTo>
                  <a:lnTo>
                    <a:pt x="15451" y="19904"/>
                  </a:lnTo>
                  <a:lnTo>
                    <a:pt x="15086" y="19953"/>
                  </a:lnTo>
                  <a:lnTo>
                    <a:pt x="15086" y="19953"/>
                  </a:lnTo>
                  <a:lnTo>
                    <a:pt x="15159" y="19734"/>
                  </a:lnTo>
                  <a:lnTo>
                    <a:pt x="15257" y="19417"/>
                  </a:lnTo>
                  <a:lnTo>
                    <a:pt x="15281" y="19271"/>
                  </a:lnTo>
                  <a:lnTo>
                    <a:pt x="15281" y="19101"/>
                  </a:lnTo>
                  <a:close/>
                  <a:moveTo>
                    <a:pt x="15062" y="19101"/>
                  </a:moveTo>
                  <a:lnTo>
                    <a:pt x="14989" y="19174"/>
                  </a:lnTo>
                  <a:lnTo>
                    <a:pt x="14940" y="19271"/>
                  </a:lnTo>
                  <a:lnTo>
                    <a:pt x="14867" y="19442"/>
                  </a:lnTo>
                  <a:lnTo>
                    <a:pt x="14721" y="19782"/>
                  </a:lnTo>
                  <a:lnTo>
                    <a:pt x="14600" y="20026"/>
                  </a:lnTo>
                  <a:lnTo>
                    <a:pt x="14357" y="20050"/>
                  </a:lnTo>
                  <a:lnTo>
                    <a:pt x="14357" y="20050"/>
                  </a:lnTo>
                  <a:lnTo>
                    <a:pt x="14454" y="19758"/>
                  </a:lnTo>
                  <a:lnTo>
                    <a:pt x="14503" y="19563"/>
                  </a:lnTo>
                  <a:lnTo>
                    <a:pt x="14551" y="19344"/>
                  </a:lnTo>
                  <a:lnTo>
                    <a:pt x="14575" y="19198"/>
                  </a:lnTo>
                  <a:lnTo>
                    <a:pt x="14551" y="19125"/>
                  </a:lnTo>
                  <a:lnTo>
                    <a:pt x="15062" y="19101"/>
                  </a:lnTo>
                  <a:close/>
                  <a:moveTo>
                    <a:pt x="9782" y="19052"/>
                  </a:moveTo>
                  <a:lnTo>
                    <a:pt x="9660" y="19296"/>
                  </a:lnTo>
                  <a:lnTo>
                    <a:pt x="9563" y="19563"/>
                  </a:lnTo>
                  <a:lnTo>
                    <a:pt x="9490" y="19831"/>
                  </a:lnTo>
                  <a:lnTo>
                    <a:pt x="9441" y="20074"/>
                  </a:lnTo>
                  <a:lnTo>
                    <a:pt x="9028" y="20074"/>
                  </a:lnTo>
                  <a:lnTo>
                    <a:pt x="9125" y="19831"/>
                  </a:lnTo>
                  <a:lnTo>
                    <a:pt x="9174" y="19636"/>
                  </a:lnTo>
                  <a:lnTo>
                    <a:pt x="9320" y="19344"/>
                  </a:lnTo>
                  <a:lnTo>
                    <a:pt x="9368" y="19174"/>
                  </a:lnTo>
                  <a:lnTo>
                    <a:pt x="9393" y="19101"/>
                  </a:lnTo>
                  <a:lnTo>
                    <a:pt x="9368" y="19052"/>
                  </a:lnTo>
                  <a:close/>
                  <a:moveTo>
                    <a:pt x="10780" y="19077"/>
                  </a:moveTo>
                  <a:lnTo>
                    <a:pt x="10609" y="19296"/>
                  </a:lnTo>
                  <a:lnTo>
                    <a:pt x="10439" y="19539"/>
                  </a:lnTo>
                  <a:lnTo>
                    <a:pt x="10366" y="19685"/>
                  </a:lnTo>
                  <a:lnTo>
                    <a:pt x="10317" y="19807"/>
                  </a:lnTo>
                  <a:lnTo>
                    <a:pt x="10269" y="19953"/>
                  </a:lnTo>
                  <a:lnTo>
                    <a:pt x="10269" y="20074"/>
                  </a:lnTo>
                  <a:lnTo>
                    <a:pt x="9904" y="20074"/>
                  </a:lnTo>
                  <a:lnTo>
                    <a:pt x="9904" y="19977"/>
                  </a:lnTo>
                  <a:lnTo>
                    <a:pt x="9977" y="19734"/>
                  </a:lnTo>
                  <a:lnTo>
                    <a:pt x="10050" y="19515"/>
                  </a:lnTo>
                  <a:lnTo>
                    <a:pt x="10147" y="19320"/>
                  </a:lnTo>
                  <a:lnTo>
                    <a:pt x="10196" y="19198"/>
                  </a:lnTo>
                  <a:lnTo>
                    <a:pt x="10220" y="19077"/>
                  </a:lnTo>
                  <a:close/>
                  <a:moveTo>
                    <a:pt x="9101" y="19028"/>
                  </a:moveTo>
                  <a:lnTo>
                    <a:pt x="9003" y="19150"/>
                  </a:lnTo>
                  <a:lnTo>
                    <a:pt x="8930" y="19271"/>
                  </a:lnTo>
                  <a:lnTo>
                    <a:pt x="8809" y="19466"/>
                  </a:lnTo>
                  <a:lnTo>
                    <a:pt x="8736" y="19685"/>
                  </a:lnTo>
                  <a:lnTo>
                    <a:pt x="8638" y="19880"/>
                  </a:lnTo>
                  <a:lnTo>
                    <a:pt x="8614" y="19977"/>
                  </a:lnTo>
                  <a:lnTo>
                    <a:pt x="8565" y="20074"/>
                  </a:lnTo>
                  <a:lnTo>
                    <a:pt x="8079" y="20099"/>
                  </a:lnTo>
                  <a:lnTo>
                    <a:pt x="8103" y="19953"/>
                  </a:lnTo>
                  <a:lnTo>
                    <a:pt x="8176" y="19734"/>
                  </a:lnTo>
                  <a:lnTo>
                    <a:pt x="8273" y="19490"/>
                  </a:lnTo>
                  <a:lnTo>
                    <a:pt x="8395" y="19296"/>
                  </a:lnTo>
                  <a:lnTo>
                    <a:pt x="8468" y="19150"/>
                  </a:lnTo>
                  <a:lnTo>
                    <a:pt x="8517" y="19028"/>
                  </a:lnTo>
                  <a:close/>
                  <a:moveTo>
                    <a:pt x="10926" y="19077"/>
                  </a:moveTo>
                  <a:lnTo>
                    <a:pt x="10999" y="19101"/>
                  </a:lnTo>
                  <a:lnTo>
                    <a:pt x="11631" y="19101"/>
                  </a:lnTo>
                  <a:lnTo>
                    <a:pt x="11510" y="19247"/>
                  </a:lnTo>
                  <a:lnTo>
                    <a:pt x="11412" y="19393"/>
                  </a:lnTo>
                  <a:lnTo>
                    <a:pt x="11266" y="19685"/>
                  </a:lnTo>
                  <a:lnTo>
                    <a:pt x="11193" y="19880"/>
                  </a:lnTo>
                  <a:lnTo>
                    <a:pt x="11169" y="20001"/>
                  </a:lnTo>
                  <a:lnTo>
                    <a:pt x="11145" y="20099"/>
                  </a:lnTo>
                  <a:lnTo>
                    <a:pt x="11047" y="20099"/>
                  </a:lnTo>
                  <a:lnTo>
                    <a:pt x="10609" y="20074"/>
                  </a:lnTo>
                  <a:lnTo>
                    <a:pt x="10658" y="19831"/>
                  </a:lnTo>
                  <a:lnTo>
                    <a:pt x="10731" y="19588"/>
                  </a:lnTo>
                  <a:lnTo>
                    <a:pt x="10926" y="19077"/>
                  </a:lnTo>
                  <a:close/>
                  <a:moveTo>
                    <a:pt x="14357" y="19125"/>
                  </a:moveTo>
                  <a:lnTo>
                    <a:pt x="14308" y="19198"/>
                  </a:lnTo>
                  <a:lnTo>
                    <a:pt x="14186" y="19393"/>
                  </a:lnTo>
                  <a:lnTo>
                    <a:pt x="14113" y="19563"/>
                  </a:lnTo>
                  <a:lnTo>
                    <a:pt x="14016" y="19782"/>
                  </a:lnTo>
                  <a:lnTo>
                    <a:pt x="13919" y="20001"/>
                  </a:lnTo>
                  <a:lnTo>
                    <a:pt x="13870" y="20074"/>
                  </a:lnTo>
                  <a:lnTo>
                    <a:pt x="13335" y="20099"/>
                  </a:lnTo>
                  <a:lnTo>
                    <a:pt x="13432" y="19880"/>
                  </a:lnTo>
                  <a:lnTo>
                    <a:pt x="13529" y="19685"/>
                  </a:lnTo>
                  <a:lnTo>
                    <a:pt x="13651" y="19393"/>
                  </a:lnTo>
                  <a:lnTo>
                    <a:pt x="13675" y="19344"/>
                  </a:lnTo>
                  <a:lnTo>
                    <a:pt x="13675" y="19271"/>
                  </a:lnTo>
                  <a:lnTo>
                    <a:pt x="13675" y="19198"/>
                  </a:lnTo>
                  <a:lnTo>
                    <a:pt x="13675" y="19150"/>
                  </a:lnTo>
                  <a:lnTo>
                    <a:pt x="13700" y="19125"/>
                  </a:lnTo>
                  <a:close/>
                  <a:moveTo>
                    <a:pt x="7665" y="18979"/>
                  </a:moveTo>
                  <a:lnTo>
                    <a:pt x="8200" y="19004"/>
                  </a:lnTo>
                  <a:lnTo>
                    <a:pt x="8079" y="19125"/>
                  </a:lnTo>
                  <a:lnTo>
                    <a:pt x="8006" y="19271"/>
                  </a:lnTo>
                  <a:lnTo>
                    <a:pt x="7884" y="19490"/>
                  </a:lnTo>
                  <a:lnTo>
                    <a:pt x="7738" y="19782"/>
                  </a:lnTo>
                  <a:lnTo>
                    <a:pt x="7689" y="19953"/>
                  </a:lnTo>
                  <a:lnTo>
                    <a:pt x="7689" y="20099"/>
                  </a:lnTo>
                  <a:lnTo>
                    <a:pt x="6984" y="20123"/>
                  </a:lnTo>
                  <a:lnTo>
                    <a:pt x="7057" y="19977"/>
                  </a:lnTo>
                  <a:lnTo>
                    <a:pt x="7130" y="19831"/>
                  </a:lnTo>
                  <a:lnTo>
                    <a:pt x="7324" y="19563"/>
                  </a:lnTo>
                  <a:lnTo>
                    <a:pt x="7519" y="19271"/>
                  </a:lnTo>
                  <a:lnTo>
                    <a:pt x="7592" y="19125"/>
                  </a:lnTo>
                  <a:lnTo>
                    <a:pt x="7665" y="18979"/>
                  </a:lnTo>
                  <a:close/>
                  <a:moveTo>
                    <a:pt x="11996" y="19101"/>
                  </a:moveTo>
                  <a:lnTo>
                    <a:pt x="12556" y="19125"/>
                  </a:lnTo>
                  <a:lnTo>
                    <a:pt x="12483" y="19223"/>
                  </a:lnTo>
                  <a:lnTo>
                    <a:pt x="12410" y="19320"/>
                  </a:lnTo>
                  <a:lnTo>
                    <a:pt x="12313" y="19563"/>
                  </a:lnTo>
                  <a:lnTo>
                    <a:pt x="12240" y="19855"/>
                  </a:lnTo>
                  <a:lnTo>
                    <a:pt x="12167" y="20123"/>
                  </a:lnTo>
                  <a:lnTo>
                    <a:pt x="11558" y="20099"/>
                  </a:lnTo>
                  <a:lnTo>
                    <a:pt x="11583" y="19953"/>
                  </a:lnTo>
                  <a:lnTo>
                    <a:pt x="11656" y="19807"/>
                  </a:lnTo>
                  <a:lnTo>
                    <a:pt x="11802" y="19563"/>
                  </a:lnTo>
                  <a:lnTo>
                    <a:pt x="11899" y="19369"/>
                  </a:lnTo>
                  <a:lnTo>
                    <a:pt x="11948" y="19247"/>
                  </a:lnTo>
                  <a:lnTo>
                    <a:pt x="11996" y="19101"/>
                  </a:lnTo>
                  <a:close/>
                  <a:moveTo>
                    <a:pt x="13602" y="19125"/>
                  </a:moveTo>
                  <a:lnTo>
                    <a:pt x="13505" y="19174"/>
                  </a:lnTo>
                  <a:lnTo>
                    <a:pt x="13408" y="19247"/>
                  </a:lnTo>
                  <a:lnTo>
                    <a:pt x="13286" y="19393"/>
                  </a:lnTo>
                  <a:lnTo>
                    <a:pt x="13164" y="19539"/>
                  </a:lnTo>
                  <a:lnTo>
                    <a:pt x="13018" y="19831"/>
                  </a:lnTo>
                  <a:lnTo>
                    <a:pt x="12921" y="20123"/>
                  </a:lnTo>
                  <a:lnTo>
                    <a:pt x="12580" y="20123"/>
                  </a:lnTo>
                  <a:lnTo>
                    <a:pt x="12653" y="19807"/>
                  </a:lnTo>
                  <a:lnTo>
                    <a:pt x="12751" y="19490"/>
                  </a:lnTo>
                  <a:lnTo>
                    <a:pt x="12848" y="19150"/>
                  </a:lnTo>
                  <a:lnTo>
                    <a:pt x="12848" y="19125"/>
                  </a:lnTo>
                  <a:close/>
                  <a:moveTo>
                    <a:pt x="6813" y="18955"/>
                  </a:moveTo>
                  <a:lnTo>
                    <a:pt x="7324" y="18979"/>
                  </a:lnTo>
                  <a:lnTo>
                    <a:pt x="7203" y="19101"/>
                  </a:lnTo>
                  <a:lnTo>
                    <a:pt x="7081" y="19223"/>
                  </a:lnTo>
                  <a:lnTo>
                    <a:pt x="6886" y="19515"/>
                  </a:lnTo>
                  <a:lnTo>
                    <a:pt x="6716" y="19831"/>
                  </a:lnTo>
                  <a:lnTo>
                    <a:pt x="6619" y="20147"/>
                  </a:lnTo>
                  <a:lnTo>
                    <a:pt x="6303" y="20147"/>
                  </a:lnTo>
                  <a:lnTo>
                    <a:pt x="6351" y="20001"/>
                  </a:lnTo>
                  <a:lnTo>
                    <a:pt x="6400" y="19855"/>
                  </a:lnTo>
                  <a:lnTo>
                    <a:pt x="6424" y="19685"/>
                  </a:lnTo>
                  <a:lnTo>
                    <a:pt x="6497" y="19539"/>
                  </a:lnTo>
                  <a:lnTo>
                    <a:pt x="6643" y="19247"/>
                  </a:lnTo>
                  <a:lnTo>
                    <a:pt x="6813" y="18955"/>
                  </a:lnTo>
                  <a:close/>
                  <a:moveTo>
                    <a:pt x="6376" y="18955"/>
                  </a:moveTo>
                  <a:lnTo>
                    <a:pt x="6230" y="19198"/>
                  </a:lnTo>
                  <a:lnTo>
                    <a:pt x="6132" y="19417"/>
                  </a:lnTo>
                  <a:lnTo>
                    <a:pt x="6059" y="19588"/>
                  </a:lnTo>
                  <a:lnTo>
                    <a:pt x="5962" y="19782"/>
                  </a:lnTo>
                  <a:lnTo>
                    <a:pt x="5913" y="19977"/>
                  </a:lnTo>
                  <a:lnTo>
                    <a:pt x="5913" y="20074"/>
                  </a:lnTo>
                  <a:lnTo>
                    <a:pt x="5938" y="20172"/>
                  </a:lnTo>
                  <a:lnTo>
                    <a:pt x="5086" y="20220"/>
                  </a:lnTo>
                  <a:lnTo>
                    <a:pt x="5208" y="19977"/>
                  </a:lnTo>
                  <a:lnTo>
                    <a:pt x="5329" y="19734"/>
                  </a:lnTo>
                  <a:lnTo>
                    <a:pt x="5573" y="19320"/>
                  </a:lnTo>
                  <a:lnTo>
                    <a:pt x="5670" y="19150"/>
                  </a:lnTo>
                  <a:lnTo>
                    <a:pt x="5743" y="19052"/>
                  </a:lnTo>
                  <a:lnTo>
                    <a:pt x="5743" y="19004"/>
                  </a:lnTo>
                  <a:lnTo>
                    <a:pt x="5719" y="18955"/>
                  </a:lnTo>
                  <a:close/>
                  <a:moveTo>
                    <a:pt x="5475" y="18955"/>
                  </a:moveTo>
                  <a:lnTo>
                    <a:pt x="5305" y="19125"/>
                  </a:lnTo>
                  <a:lnTo>
                    <a:pt x="5183" y="19296"/>
                  </a:lnTo>
                  <a:lnTo>
                    <a:pt x="4964" y="19685"/>
                  </a:lnTo>
                  <a:lnTo>
                    <a:pt x="4818" y="19953"/>
                  </a:lnTo>
                  <a:lnTo>
                    <a:pt x="4745" y="20099"/>
                  </a:lnTo>
                  <a:lnTo>
                    <a:pt x="4745" y="20220"/>
                  </a:lnTo>
                  <a:lnTo>
                    <a:pt x="4210" y="20269"/>
                  </a:lnTo>
                  <a:lnTo>
                    <a:pt x="4234" y="20196"/>
                  </a:lnTo>
                  <a:lnTo>
                    <a:pt x="4332" y="19953"/>
                  </a:lnTo>
                  <a:lnTo>
                    <a:pt x="4429" y="19709"/>
                  </a:lnTo>
                  <a:lnTo>
                    <a:pt x="4624" y="19369"/>
                  </a:lnTo>
                  <a:lnTo>
                    <a:pt x="4672" y="19271"/>
                  </a:lnTo>
                  <a:lnTo>
                    <a:pt x="4697" y="19198"/>
                  </a:lnTo>
                  <a:lnTo>
                    <a:pt x="4697" y="19101"/>
                  </a:lnTo>
                  <a:lnTo>
                    <a:pt x="4672" y="19004"/>
                  </a:lnTo>
                  <a:lnTo>
                    <a:pt x="4551" y="19004"/>
                  </a:lnTo>
                  <a:lnTo>
                    <a:pt x="4453" y="19077"/>
                  </a:lnTo>
                  <a:lnTo>
                    <a:pt x="4356" y="19150"/>
                  </a:lnTo>
                  <a:lnTo>
                    <a:pt x="4259" y="19271"/>
                  </a:lnTo>
                  <a:lnTo>
                    <a:pt x="4113" y="19490"/>
                  </a:lnTo>
                  <a:lnTo>
                    <a:pt x="4015" y="19709"/>
                  </a:lnTo>
                  <a:lnTo>
                    <a:pt x="3869" y="19977"/>
                  </a:lnTo>
                  <a:lnTo>
                    <a:pt x="3821" y="20123"/>
                  </a:lnTo>
                  <a:lnTo>
                    <a:pt x="3796" y="20293"/>
                  </a:lnTo>
                  <a:lnTo>
                    <a:pt x="3358" y="20318"/>
                  </a:lnTo>
                  <a:lnTo>
                    <a:pt x="3383" y="20172"/>
                  </a:lnTo>
                  <a:lnTo>
                    <a:pt x="3456" y="19928"/>
                  </a:lnTo>
                  <a:lnTo>
                    <a:pt x="3553" y="19709"/>
                  </a:lnTo>
                  <a:lnTo>
                    <a:pt x="3748" y="19320"/>
                  </a:lnTo>
                  <a:lnTo>
                    <a:pt x="3967" y="18955"/>
                  </a:lnTo>
                  <a:close/>
                  <a:moveTo>
                    <a:pt x="1850" y="19028"/>
                  </a:moveTo>
                  <a:lnTo>
                    <a:pt x="2166" y="19052"/>
                  </a:lnTo>
                  <a:lnTo>
                    <a:pt x="2507" y="19052"/>
                  </a:lnTo>
                  <a:lnTo>
                    <a:pt x="2239" y="19393"/>
                  </a:lnTo>
                  <a:lnTo>
                    <a:pt x="1971" y="19758"/>
                  </a:lnTo>
                  <a:lnTo>
                    <a:pt x="1777" y="20099"/>
                  </a:lnTo>
                  <a:lnTo>
                    <a:pt x="1704" y="20245"/>
                  </a:lnTo>
                  <a:lnTo>
                    <a:pt x="1655" y="20366"/>
                  </a:lnTo>
                  <a:lnTo>
                    <a:pt x="1558" y="20366"/>
                  </a:lnTo>
                  <a:lnTo>
                    <a:pt x="1217" y="20342"/>
                  </a:lnTo>
                  <a:lnTo>
                    <a:pt x="876" y="20318"/>
                  </a:lnTo>
                  <a:lnTo>
                    <a:pt x="1144" y="20001"/>
                  </a:lnTo>
                  <a:lnTo>
                    <a:pt x="1363" y="19685"/>
                  </a:lnTo>
                  <a:lnTo>
                    <a:pt x="1606" y="19344"/>
                  </a:lnTo>
                  <a:lnTo>
                    <a:pt x="1850" y="19028"/>
                  </a:lnTo>
                  <a:close/>
                  <a:moveTo>
                    <a:pt x="3675" y="18955"/>
                  </a:moveTo>
                  <a:lnTo>
                    <a:pt x="3553" y="19077"/>
                  </a:lnTo>
                  <a:lnTo>
                    <a:pt x="3431" y="19223"/>
                  </a:lnTo>
                  <a:lnTo>
                    <a:pt x="3261" y="19539"/>
                  </a:lnTo>
                  <a:lnTo>
                    <a:pt x="3164" y="19709"/>
                  </a:lnTo>
                  <a:lnTo>
                    <a:pt x="3066" y="19904"/>
                  </a:lnTo>
                  <a:lnTo>
                    <a:pt x="3018" y="20123"/>
                  </a:lnTo>
                  <a:lnTo>
                    <a:pt x="2993" y="20220"/>
                  </a:lnTo>
                  <a:lnTo>
                    <a:pt x="2993" y="20342"/>
                  </a:lnTo>
                  <a:lnTo>
                    <a:pt x="2044" y="20391"/>
                  </a:lnTo>
                  <a:lnTo>
                    <a:pt x="2239" y="20123"/>
                  </a:lnTo>
                  <a:lnTo>
                    <a:pt x="2361" y="19928"/>
                  </a:lnTo>
                  <a:lnTo>
                    <a:pt x="2677" y="19442"/>
                  </a:lnTo>
                  <a:lnTo>
                    <a:pt x="2872" y="19198"/>
                  </a:lnTo>
                  <a:lnTo>
                    <a:pt x="2969" y="19101"/>
                  </a:lnTo>
                  <a:lnTo>
                    <a:pt x="3066" y="19004"/>
                  </a:lnTo>
                  <a:lnTo>
                    <a:pt x="3675" y="18955"/>
                  </a:lnTo>
                  <a:close/>
                  <a:moveTo>
                    <a:pt x="6643" y="0"/>
                  </a:moveTo>
                  <a:lnTo>
                    <a:pt x="5792" y="25"/>
                  </a:lnTo>
                  <a:lnTo>
                    <a:pt x="4940" y="49"/>
                  </a:lnTo>
                  <a:lnTo>
                    <a:pt x="3261" y="146"/>
                  </a:lnTo>
                  <a:lnTo>
                    <a:pt x="2093" y="195"/>
                  </a:lnTo>
                  <a:lnTo>
                    <a:pt x="1898" y="195"/>
                  </a:lnTo>
                  <a:lnTo>
                    <a:pt x="1704" y="244"/>
                  </a:lnTo>
                  <a:lnTo>
                    <a:pt x="1655" y="219"/>
                  </a:lnTo>
                  <a:lnTo>
                    <a:pt x="1582" y="195"/>
                  </a:lnTo>
                  <a:lnTo>
                    <a:pt x="1509" y="219"/>
                  </a:lnTo>
                  <a:lnTo>
                    <a:pt x="1460" y="268"/>
                  </a:lnTo>
                  <a:lnTo>
                    <a:pt x="1412" y="390"/>
                  </a:lnTo>
                  <a:lnTo>
                    <a:pt x="1363" y="511"/>
                  </a:lnTo>
                  <a:lnTo>
                    <a:pt x="1339" y="755"/>
                  </a:lnTo>
                  <a:lnTo>
                    <a:pt x="1339" y="1047"/>
                  </a:lnTo>
                  <a:lnTo>
                    <a:pt x="1387" y="1314"/>
                  </a:lnTo>
                  <a:lnTo>
                    <a:pt x="1217" y="1290"/>
                  </a:lnTo>
                  <a:lnTo>
                    <a:pt x="1047" y="1290"/>
                  </a:lnTo>
                  <a:lnTo>
                    <a:pt x="730" y="1314"/>
                  </a:lnTo>
                  <a:lnTo>
                    <a:pt x="560" y="1314"/>
                  </a:lnTo>
                  <a:lnTo>
                    <a:pt x="365" y="1338"/>
                  </a:lnTo>
                  <a:lnTo>
                    <a:pt x="268" y="1363"/>
                  </a:lnTo>
                  <a:lnTo>
                    <a:pt x="195" y="1411"/>
                  </a:lnTo>
                  <a:lnTo>
                    <a:pt x="146" y="1460"/>
                  </a:lnTo>
                  <a:lnTo>
                    <a:pt x="122" y="1557"/>
                  </a:lnTo>
                  <a:lnTo>
                    <a:pt x="122" y="1630"/>
                  </a:lnTo>
                  <a:lnTo>
                    <a:pt x="98" y="1874"/>
                  </a:lnTo>
                  <a:lnTo>
                    <a:pt x="73" y="2117"/>
                  </a:lnTo>
                  <a:lnTo>
                    <a:pt x="49" y="2652"/>
                  </a:lnTo>
                  <a:lnTo>
                    <a:pt x="73" y="3674"/>
                  </a:lnTo>
                  <a:lnTo>
                    <a:pt x="49" y="4891"/>
                  </a:lnTo>
                  <a:lnTo>
                    <a:pt x="25" y="6083"/>
                  </a:lnTo>
                  <a:lnTo>
                    <a:pt x="49" y="6765"/>
                  </a:lnTo>
                  <a:lnTo>
                    <a:pt x="49" y="7446"/>
                  </a:lnTo>
                  <a:lnTo>
                    <a:pt x="122" y="8809"/>
                  </a:lnTo>
                  <a:lnTo>
                    <a:pt x="219" y="10171"/>
                  </a:lnTo>
                  <a:lnTo>
                    <a:pt x="317" y="11534"/>
                  </a:lnTo>
                  <a:lnTo>
                    <a:pt x="341" y="12166"/>
                  </a:lnTo>
                  <a:lnTo>
                    <a:pt x="341" y="12799"/>
                  </a:lnTo>
                  <a:lnTo>
                    <a:pt x="292" y="14064"/>
                  </a:lnTo>
                  <a:lnTo>
                    <a:pt x="244" y="15330"/>
                  </a:lnTo>
                  <a:lnTo>
                    <a:pt x="171" y="16595"/>
                  </a:lnTo>
                  <a:lnTo>
                    <a:pt x="73" y="17519"/>
                  </a:lnTo>
                  <a:lnTo>
                    <a:pt x="49" y="17982"/>
                  </a:lnTo>
                  <a:lnTo>
                    <a:pt x="0" y="18444"/>
                  </a:lnTo>
                  <a:lnTo>
                    <a:pt x="0" y="18931"/>
                  </a:lnTo>
                  <a:lnTo>
                    <a:pt x="25" y="19393"/>
                  </a:lnTo>
                  <a:lnTo>
                    <a:pt x="98" y="19831"/>
                  </a:lnTo>
                  <a:lnTo>
                    <a:pt x="146" y="20050"/>
                  </a:lnTo>
                  <a:lnTo>
                    <a:pt x="219" y="20269"/>
                  </a:lnTo>
                  <a:lnTo>
                    <a:pt x="292" y="20366"/>
                  </a:lnTo>
                  <a:lnTo>
                    <a:pt x="365" y="20415"/>
                  </a:lnTo>
                  <a:lnTo>
                    <a:pt x="463" y="20439"/>
                  </a:lnTo>
                  <a:lnTo>
                    <a:pt x="560" y="20415"/>
                  </a:lnTo>
                  <a:lnTo>
                    <a:pt x="584" y="20512"/>
                  </a:lnTo>
                  <a:lnTo>
                    <a:pt x="633" y="20610"/>
                  </a:lnTo>
                  <a:lnTo>
                    <a:pt x="706" y="20658"/>
                  </a:lnTo>
                  <a:lnTo>
                    <a:pt x="803" y="20731"/>
                  </a:lnTo>
                  <a:lnTo>
                    <a:pt x="1047" y="20804"/>
                  </a:lnTo>
                  <a:lnTo>
                    <a:pt x="1339" y="20853"/>
                  </a:lnTo>
                  <a:lnTo>
                    <a:pt x="1631" y="20877"/>
                  </a:lnTo>
                  <a:lnTo>
                    <a:pt x="1923" y="20877"/>
                  </a:lnTo>
                  <a:lnTo>
                    <a:pt x="2312" y="20853"/>
                  </a:lnTo>
                  <a:lnTo>
                    <a:pt x="3188" y="20829"/>
                  </a:lnTo>
                  <a:lnTo>
                    <a:pt x="4064" y="20780"/>
                  </a:lnTo>
                  <a:lnTo>
                    <a:pt x="5792" y="20683"/>
                  </a:lnTo>
                  <a:lnTo>
                    <a:pt x="7057" y="20634"/>
                  </a:lnTo>
                  <a:lnTo>
                    <a:pt x="8346" y="20585"/>
                  </a:lnTo>
                  <a:lnTo>
                    <a:pt x="9612" y="20585"/>
                  </a:lnTo>
                  <a:lnTo>
                    <a:pt x="10901" y="20610"/>
                  </a:lnTo>
                  <a:lnTo>
                    <a:pt x="12240" y="20634"/>
                  </a:lnTo>
                  <a:lnTo>
                    <a:pt x="12337" y="20658"/>
                  </a:lnTo>
                  <a:lnTo>
                    <a:pt x="12434" y="20658"/>
                  </a:lnTo>
                  <a:lnTo>
                    <a:pt x="12483" y="20634"/>
                  </a:lnTo>
                  <a:lnTo>
                    <a:pt x="13262" y="20634"/>
                  </a:lnTo>
                  <a:lnTo>
                    <a:pt x="14065" y="20585"/>
                  </a:lnTo>
                  <a:lnTo>
                    <a:pt x="14843" y="20512"/>
                  </a:lnTo>
                  <a:lnTo>
                    <a:pt x="15622" y="20391"/>
                  </a:lnTo>
                  <a:lnTo>
                    <a:pt x="15695" y="20366"/>
                  </a:lnTo>
                  <a:lnTo>
                    <a:pt x="15743" y="20342"/>
                  </a:lnTo>
                  <a:lnTo>
                    <a:pt x="15865" y="20318"/>
                  </a:lnTo>
                  <a:lnTo>
                    <a:pt x="15962" y="20269"/>
                  </a:lnTo>
                  <a:lnTo>
                    <a:pt x="16035" y="20172"/>
                  </a:lnTo>
                  <a:lnTo>
                    <a:pt x="16035" y="20123"/>
                  </a:lnTo>
                  <a:lnTo>
                    <a:pt x="16035" y="20050"/>
                  </a:lnTo>
                  <a:lnTo>
                    <a:pt x="16011" y="19807"/>
                  </a:lnTo>
                  <a:lnTo>
                    <a:pt x="15987" y="19563"/>
                  </a:lnTo>
                  <a:lnTo>
                    <a:pt x="15938" y="19320"/>
                  </a:lnTo>
                  <a:lnTo>
                    <a:pt x="15938" y="19077"/>
                  </a:lnTo>
                  <a:lnTo>
                    <a:pt x="16425" y="19028"/>
                  </a:lnTo>
                  <a:lnTo>
                    <a:pt x="16522" y="18979"/>
                  </a:lnTo>
                  <a:lnTo>
                    <a:pt x="16619" y="18906"/>
                  </a:lnTo>
                  <a:lnTo>
                    <a:pt x="16668" y="18833"/>
                  </a:lnTo>
                  <a:lnTo>
                    <a:pt x="16717" y="18760"/>
                  </a:lnTo>
                  <a:lnTo>
                    <a:pt x="16790" y="18347"/>
                  </a:lnTo>
                  <a:lnTo>
                    <a:pt x="16838" y="17933"/>
                  </a:lnTo>
                  <a:lnTo>
                    <a:pt x="16863" y="17519"/>
                  </a:lnTo>
                  <a:lnTo>
                    <a:pt x="16863" y="17106"/>
                  </a:lnTo>
                  <a:lnTo>
                    <a:pt x="16863" y="16254"/>
                  </a:lnTo>
                  <a:lnTo>
                    <a:pt x="16863" y="15427"/>
                  </a:lnTo>
                  <a:lnTo>
                    <a:pt x="16838" y="14429"/>
                  </a:lnTo>
                  <a:lnTo>
                    <a:pt x="16838" y="13432"/>
                  </a:lnTo>
                  <a:lnTo>
                    <a:pt x="16765" y="11412"/>
                  </a:lnTo>
                  <a:lnTo>
                    <a:pt x="16765" y="10414"/>
                  </a:lnTo>
                  <a:lnTo>
                    <a:pt x="16765" y="9417"/>
                  </a:lnTo>
                  <a:lnTo>
                    <a:pt x="16814" y="7422"/>
                  </a:lnTo>
                  <a:lnTo>
                    <a:pt x="16814" y="6473"/>
                  </a:lnTo>
                  <a:lnTo>
                    <a:pt x="16838" y="5499"/>
                  </a:lnTo>
                  <a:lnTo>
                    <a:pt x="16814" y="5013"/>
                  </a:lnTo>
                  <a:lnTo>
                    <a:pt x="16765" y="4550"/>
                  </a:lnTo>
                  <a:lnTo>
                    <a:pt x="16717" y="4064"/>
                  </a:lnTo>
                  <a:lnTo>
                    <a:pt x="16619" y="3601"/>
                  </a:lnTo>
                  <a:lnTo>
                    <a:pt x="16595" y="3553"/>
                  </a:lnTo>
                  <a:lnTo>
                    <a:pt x="16522" y="3504"/>
                  </a:lnTo>
                  <a:lnTo>
                    <a:pt x="16425" y="3334"/>
                  </a:lnTo>
                  <a:lnTo>
                    <a:pt x="16303" y="3188"/>
                  </a:lnTo>
                  <a:lnTo>
                    <a:pt x="16060" y="2896"/>
                  </a:lnTo>
                  <a:lnTo>
                    <a:pt x="15792" y="2604"/>
                  </a:lnTo>
                  <a:lnTo>
                    <a:pt x="15524" y="2336"/>
                  </a:lnTo>
                  <a:lnTo>
                    <a:pt x="14989" y="1801"/>
                  </a:lnTo>
                  <a:lnTo>
                    <a:pt x="14503" y="1338"/>
                  </a:lnTo>
                  <a:lnTo>
                    <a:pt x="14259" y="1119"/>
                  </a:lnTo>
                  <a:lnTo>
                    <a:pt x="14016" y="901"/>
                  </a:lnTo>
                  <a:lnTo>
                    <a:pt x="13700" y="633"/>
                  </a:lnTo>
                  <a:lnTo>
                    <a:pt x="13554" y="487"/>
                  </a:lnTo>
                  <a:lnTo>
                    <a:pt x="13383" y="390"/>
                  </a:lnTo>
                  <a:lnTo>
                    <a:pt x="13335" y="317"/>
                  </a:lnTo>
                  <a:lnTo>
                    <a:pt x="13310" y="292"/>
                  </a:lnTo>
                  <a:lnTo>
                    <a:pt x="13237" y="268"/>
                  </a:lnTo>
                  <a:lnTo>
                    <a:pt x="13164" y="244"/>
                  </a:lnTo>
                  <a:lnTo>
                    <a:pt x="9904" y="73"/>
                  </a:lnTo>
                  <a:lnTo>
                    <a:pt x="8273" y="25"/>
                  </a:lnTo>
                  <a:lnTo>
                    <a:pt x="664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E3A9C3E-B5DA-3600-24D1-3EC4588F1B84}"/>
                </a:ext>
              </a:extLst>
            </p:cNvPr>
            <p:cNvSpPr/>
            <p:nvPr/>
          </p:nvSpPr>
          <p:spPr>
            <a:xfrm>
              <a:off x="578838" y="1416027"/>
              <a:ext cx="1223080" cy="7620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17FC846-55E1-A0CB-5FA3-81244E9A70D1}"/>
              </a:ext>
            </a:extLst>
          </p:cNvPr>
          <p:cNvGrpSpPr/>
          <p:nvPr/>
        </p:nvGrpSpPr>
        <p:grpSpPr>
          <a:xfrm>
            <a:off x="5218215" y="3210245"/>
            <a:ext cx="1839143" cy="1432711"/>
            <a:chOff x="457200" y="1200150"/>
            <a:chExt cx="1379357" cy="1074533"/>
          </a:xfrm>
          <a:solidFill>
            <a:srgbClr val="CE8C5F"/>
          </a:solidFill>
        </p:grpSpPr>
        <p:sp>
          <p:nvSpPr>
            <p:cNvPr id="15" name="Google Shape;293;p36">
              <a:extLst>
                <a:ext uri="{FF2B5EF4-FFF2-40B4-BE49-F238E27FC236}">
                  <a16:creationId xmlns:a16="http://schemas.microsoft.com/office/drawing/2014/main" id="{82BAA5CB-D52F-1F96-814F-DDC79F51250A}"/>
                </a:ext>
              </a:extLst>
            </p:cNvPr>
            <p:cNvSpPr/>
            <p:nvPr/>
          </p:nvSpPr>
          <p:spPr>
            <a:xfrm>
              <a:off x="457200" y="1200150"/>
              <a:ext cx="1379357" cy="1074533"/>
            </a:xfrm>
            <a:custGeom>
              <a:avLst/>
              <a:gdLst/>
              <a:ahLst/>
              <a:cxnLst/>
              <a:rect l="l" t="t" r="r" b="b"/>
              <a:pathLst>
                <a:path w="16863" h="20878" extrusionOk="0">
                  <a:moveTo>
                    <a:pt x="974" y="1801"/>
                  </a:moveTo>
                  <a:lnTo>
                    <a:pt x="1144" y="1825"/>
                  </a:lnTo>
                  <a:lnTo>
                    <a:pt x="1314" y="1874"/>
                  </a:lnTo>
                  <a:lnTo>
                    <a:pt x="1436" y="1874"/>
                  </a:lnTo>
                  <a:lnTo>
                    <a:pt x="1455" y="2041"/>
                  </a:lnTo>
                  <a:lnTo>
                    <a:pt x="1455" y="2041"/>
                  </a:lnTo>
                  <a:lnTo>
                    <a:pt x="1412" y="2020"/>
                  </a:lnTo>
                  <a:lnTo>
                    <a:pt x="1290" y="1995"/>
                  </a:lnTo>
                  <a:lnTo>
                    <a:pt x="1168" y="1995"/>
                  </a:lnTo>
                  <a:lnTo>
                    <a:pt x="998" y="2068"/>
                  </a:lnTo>
                  <a:lnTo>
                    <a:pt x="828" y="2166"/>
                  </a:lnTo>
                  <a:lnTo>
                    <a:pt x="657" y="2287"/>
                  </a:lnTo>
                  <a:lnTo>
                    <a:pt x="511" y="2409"/>
                  </a:lnTo>
                  <a:lnTo>
                    <a:pt x="487" y="2093"/>
                  </a:lnTo>
                  <a:lnTo>
                    <a:pt x="438" y="1801"/>
                  </a:lnTo>
                  <a:lnTo>
                    <a:pt x="609" y="1825"/>
                  </a:lnTo>
                  <a:lnTo>
                    <a:pt x="974" y="1801"/>
                  </a:lnTo>
                  <a:close/>
                  <a:moveTo>
                    <a:pt x="1460" y="2093"/>
                  </a:moveTo>
                  <a:lnTo>
                    <a:pt x="1509" y="2774"/>
                  </a:lnTo>
                  <a:lnTo>
                    <a:pt x="1509" y="2774"/>
                  </a:lnTo>
                  <a:lnTo>
                    <a:pt x="1387" y="2750"/>
                  </a:lnTo>
                  <a:lnTo>
                    <a:pt x="1314" y="2774"/>
                  </a:lnTo>
                  <a:lnTo>
                    <a:pt x="1266" y="2798"/>
                  </a:lnTo>
                  <a:lnTo>
                    <a:pt x="925" y="3042"/>
                  </a:lnTo>
                  <a:lnTo>
                    <a:pt x="560" y="3309"/>
                  </a:lnTo>
                  <a:lnTo>
                    <a:pt x="511" y="3358"/>
                  </a:lnTo>
                  <a:lnTo>
                    <a:pt x="511" y="2847"/>
                  </a:lnTo>
                  <a:lnTo>
                    <a:pt x="536" y="2823"/>
                  </a:lnTo>
                  <a:lnTo>
                    <a:pt x="706" y="2725"/>
                  </a:lnTo>
                  <a:lnTo>
                    <a:pt x="852" y="2604"/>
                  </a:lnTo>
                  <a:lnTo>
                    <a:pt x="1193" y="2409"/>
                  </a:lnTo>
                  <a:lnTo>
                    <a:pt x="1290" y="2360"/>
                  </a:lnTo>
                  <a:lnTo>
                    <a:pt x="1363" y="2287"/>
                  </a:lnTo>
                  <a:lnTo>
                    <a:pt x="1460" y="2117"/>
                  </a:lnTo>
                  <a:lnTo>
                    <a:pt x="1460" y="2093"/>
                  </a:lnTo>
                  <a:close/>
                  <a:moveTo>
                    <a:pt x="13237" y="803"/>
                  </a:moveTo>
                  <a:lnTo>
                    <a:pt x="13408" y="949"/>
                  </a:lnTo>
                  <a:lnTo>
                    <a:pt x="13675" y="1192"/>
                  </a:lnTo>
                  <a:lnTo>
                    <a:pt x="13943" y="1436"/>
                  </a:lnTo>
                  <a:lnTo>
                    <a:pt x="14211" y="1655"/>
                  </a:lnTo>
                  <a:lnTo>
                    <a:pt x="14454" y="1922"/>
                  </a:lnTo>
                  <a:lnTo>
                    <a:pt x="14721" y="2214"/>
                  </a:lnTo>
                  <a:lnTo>
                    <a:pt x="14989" y="2482"/>
                  </a:lnTo>
                  <a:lnTo>
                    <a:pt x="15500" y="3017"/>
                  </a:lnTo>
                  <a:lnTo>
                    <a:pt x="15670" y="3188"/>
                  </a:lnTo>
                  <a:lnTo>
                    <a:pt x="15816" y="3382"/>
                  </a:lnTo>
                  <a:lnTo>
                    <a:pt x="15938" y="3577"/>
                  </a:lnTo>
                  <a:lnTo>
                    <a:pt x="16108" y="3772"/>
                  </a:lnTo>
                  <a:lnTo>
                    <a:pt x="15743" y="3796"/>
                  </a:lnTo>
                  <a:lnTo>
                    <a:pt x="15403" y="3820"/>
                  </a:lnTo>
                  <a:lnTo>
                    <a:pt x="14697" y="3820"/>
                  </a:lnTo>
                  <a:lnTo>
                    <a:pt x="14016" y="3796"/>
                  </a:lnTo>
                  <a:lnTo>
                    <a:pt x="13651" y="3772"/>
                  </a:lnTo>
                  <a:lnTo>
                    <a:pt x="13310" y="3820"/>
                  </a:lnTo>
                  <a:lnTo>
                    <a:pt x="13262" y="3042"/>
                  </a:lnTo>
                  <a:lnTo>
                    <a:pt x="13213" y="2239"/>
                  </a:lnTo>
                  <a:lnTo>
                    <a:pt x="13189" y="1874"/>
                  </a:lnTo>
                  <a:lnTo>
                    <a:pt x="13189" y="1533"/>
                  </a:lnTo>
                  <a:lnTo>
                    <a:pt x="13237" y="803"/>
                  </a:lnTo>
                  <a:close/>
                  <a:moveTo>
                    <a:pt x="1533" y="3163"/>
                  </a:moveTo>
                  <a:lnTo>
                    <a:pt x="1533" y="3455"/>
                  </a:lnTo>
                  <a:lnTo>
                    <a:pt x="1363" y="3553"/>
                  </a:lnTo>
                  <a:lnTo>
                    <a:pt x="1217" y="3650"/>
                  </a:lnTo>
                  <a:lnTo>
                    <a:pt x="901" y="3918"/>
                  </a:lnTo>
                  <a:lnTo>
                    <a:pt x="706" y="4064"/>
                  </a:lnTo>
                  <a:lnTo>
                    <a:pt x="511" y="4210"/>
                  </a:lnTo>
                  <a:lnTo>
                    <a:pt x="511" y="3845"/>
                  </a:lnTo>
                  <a:lnTo>
                    <a:pt x="511" y="3747"/>
                  </a:lnTo>
                  <a:lnTo>
                    <a:pt x="657" y="3699"/>
                  </a:lnTo>
                  <a:lnTo>
                    <a:pt x="803" y="3626"/>
                  </a:lnTo>
                  <a:lnTo>
                    <a:pt x="1047" y="3455"/>
                  </a:lnTo>
                  <a:lnTo>
                    <a:pt x="1387" y="3236"/>
                  </a:lnTo>
                  <a:lnTo>
                    <a:pt x="1533" y="3163"/>
                  </a:lnTo>
                  <a:close/>
                  <a:moveTo>
                    <a:pt x="1558" y="3942"/>
                  </a:moveTo>
                  <a:lnTo>
                    <a:pt x="1533" y="4404"/>
                  </a:lnTo>
                  <a:lnTo>
                    <a:pt x="1533" y="4526"/>
                  </a:lnTo>
                  <a:lnTo>
                    <a:pt x="1193" y="4745"/>
                  </a:lnTo>
                  <a:lnTo>
                    <a:pt x="852" y="4988"/>
                  </a:lnTo>
                  <a:lnTo>
                    <a:pt x="657" y="5086"/>
                  </a:lnTo>
                  <a:lnTo>
                    <a:pt x="511" y="5232"/>
                  </a:lnTo>
                  <a:lnTo>
                    <a:pt x="511" y="4648"/>
                  </a:lnTo>
                  <a:lnTo>
                    <a:pt x="657" y="4575"/>
                  </a:lnTo>
                  <a:lnTo>
                    <a:pt x="828" y="4477"/>
                  </a:lnTo>
                  <a:lnTo>
                    <a:pt x="1095" y="4258"/>
                  </a:lnTo>
                  <a:lnTo>
                    <a:pt x="1558" y="3942"/>
                  </a:lnTo>
                  <a:close/>
                  <a:moveTo>
                    <a:pt x="1509" y="4964"/>
                  </a:moveTo>
                  <a:lnTo>
                    <a:pt x="1485" y="5378"/>
                  </a:lnTo>
                  <a:lnTo>
                    <a:pt x="1363" y="5451"/>
                  </a:lnTo>
                  <a:lnTo>
                    <a:pt x="1241" y="5548"/>
                  </a:lnTo>
                  <a:lnTo>
                    <a:pt x="998" y="5767"/>
                  </a:lnTo>
                  <a:lnTo>
                    <a:pt x="730" y="5986"/>
                  </a:lnTo>
                  <a:lnTo>
                    <a:pt x="609" y="6108"/>
                  </a:lnTo>
                  <a:lnTo>
                    <a:pt x="511" y="6254"/>
                  </a:lnTo>
                  <a:lnTo>
                    <a:pt x="511" y="5499"/>
                  </a:lnTo>
                  <a:lnTo>
                    <a:pt x="633" y="5475"/>
                  </a:lnTo>
                  <a:lnTo>
                    <a:pt x="755" y="5426"/>
                  </a:lnTo>
                  <a:lnTo>
                    <a:pt x="1022" y="5256"/>
                  </a:lnTo>
                  <a:lnTo>
                    <a:pt x="1509" y="4964"/>
                  </a:lnTo>
                  <a:close/>
                  <a:moveTo>
                    <a:pt x="1460" y="5889"/>
                  </a:moveTo>
                  <a:lnTo>
                    <a:pt x="1436" y="6473"/>
                  </a:lnTo>
                  <a:lnTo>
                    <a:pt x="1363" y="6448"/>
                  </a:lnTo>
                  <a:lnTo>
                    <a:pt x="1266" y="6448"/>
                  </a:lnTo>
                  <a:lnTo>
                    <a:pt x="1193" y="6473"/>
                  </a:lnTo>
                  <a:lnTo>
                    <a:pt x="1022" y="6594"/>
                  </a:lnTo>
                  <a:lnTo>
                    <a:pt x="852" y="6716"/>
                  </a:lnTo>
                  <a:lnTo>
                    <a:pt x="730" y="6862"/>
                  </a:lnTo>
                  <a:lnTo>
                    <a:pt x="511" y="7105"/>
                  </a:lnTo>
                  <a:lnTo>
                    <a:pt x="511" y="6448"/>
                  </a:lnTo>
                  <a:lnTo>
                    <a:pt x="682" y="6424"/>
                  </a:lnTo>
                  <a:lnTo>
                    <a:pt x="828" y="6351"/>
                  </a:lnTo>
                  <a:lnTo>
                    <a:pt x="974" y="6254"/>
                  </a:lnTo>
                  <a:lnTo>
                    <a:pt x="1095" y="6156"/>
                  </a:lnTo>
                  <a:lnTo>
                    <a:pt x="1460" y="5889"/>
                  </a:lnTo>
                  <a:close/>
                  <a:moveTo>
                    <a:pt x="1412" y="6813"/>
                  </a:moveTo>
                  <a:lnTo>
                    <a:pt x="1387" y="7397"/>
                  </a:lnTo>
                  <a:lnTo>
                    <a:pt x="1168" y="7616"/>
                  </a:lnTo>
                  <a:lnTo>
                    <a:pt x="925" y="7835"/>
                  </a:lnTo>
                  <a:lnTo>
                    <a:pt x="755" y="8006"/>
                  </a:lnTo>
                  <a:lnTo>
                    <a:pt x="584" y="8176"/>
                  </a:lnTo>
                  <a:lnTo>
                    <a:pt x="536" y="7543"/>
                  </a:lnTo>
                  <a:lnTo>
                    <a:pt x="657" y="7446"/>
                  </a:lnTo>
                  <a:lnTo>
                    <a:pt x="779" y="7349"/>
                  </a:lnTo>
                  <a:lnTo>
                    <a:pt x="974" y="7154"/>
                  </a:lnTo>
                  <a:lnTo>
                    <a:pt x="1095" y="7032"/>
                  </a:lnTo>
                  <a:lnTo>
                    <a:pt x="1241" y="6911"/>
                  </a:lnTo>
                  <a:lnTo>
                    <a:pt x="1412" y="6813"/>
                  </a:lnTo>
                  <a:close/>
                  <a:moveTo>
                    <a:pt x="1363" y="7981"/>
                  </a:moveTo>
                  <a:lnTo>
                    <a:pt x="1339" y="8468"/>
                  </a:lnTo>
                  <a:lnTo>
                    <a:pt x="1241" y="8541"/>
                  </a:lnTo>
                  <a:lnTo>
                    <a:pt x="1168" y="8614"/>
                  </a:lnTo>
                  <a:lnTo>
                    <a:pt x="1022" y="8736"/>
                  </a:lnTo>
                  <a:lnTo>
                    <a:pt x="901" y="8882"/>
                  </a:lnTo>
                  <a:lnTo>
                    <a:pt x="779" y="9052"/>
                  </a:lnTo>
                  <a:lnTo>
                    <a:pt x="657" y="9222"/>
                  </a:lnTo>
                  <a:lnTo>
                    <a:pt x="609" y="8492"/>
                  </a:lnTo>
                  <a:lnTo>
                    <a:pt x="730" y="8444"/>
                  </a:lnTo>
                  <a:lnTo>
                    <a:pt x="876" y="8395"/>
                  </a:lnTo>
                  <a:lnTo>
                    <a:pt x="1095" y="8200"/>
                  </a:lnTo>
                  <a:lnTo>
                    <a:pt x="1363" y="7981"/>
                  </a:lnTo>
                  <a:close/>
                  <a:moveTo>
                    <a:pt x="1314" y="9003"/>
                  </a:moveTo>
                  <a:lnTo>
                    <a:pt x="1290" y="9611"/>
                  </a:lnTo>
                  <a:lnTo>
                    <a:pt x="1168" y="9660"/>
                  </a:lnTo>
                  <a:lnTo>
                    <a:pt x="1071" y="9733"/>
                  </a:lnTo>
                  <a:lnTo>
                    <a:pt x="852" y="9903"/>
                  </a:lnTo>
                  <a:lnTo>
                    <a:pt x="706" y="10049"/>
                  </a:lnTo>
                  <a:lnTo>
                    <a:pt x="657" y="9368"/>
                  </a:lnTo>
                  <a:lnTo>
                    <a:pt x="925" y="9271"/>
                  </a:lnTo>
                  <a:lnTo>
                    <a:pt x="1168" y="9101"/>
                  </a:lnTo>
                  <a:lnTo>
                    <a:pt x="1314" y="9003"/>
                  </a:lnTo>
                  <a:close/>
                  <a:moveTo>
                    <a:pt x="1266" y="10122"/>
                  </a:moveTo>
                  <a:lnTo>
                    <a:pt x="1266" y="10877"/>
                  </a:lnTo>
                  <a:lnTo>
                    <a:pt x="1120" y="10998"/>
                  </a:lnTo>
                  <a:lnTo>
                    <a:pt x="803" y="11242"/>
                  </a:lnTo>
                  <a:lnTo>
                    <a:pt x="730" y="10439"/>
                  </a:lnTo>
                  <a:lnTo>
                    <a:pt x="876" y="10366"/>
                  </a:lnTo>
                  <a:lnTo>
                    <a:pt x="1022" y="10293"/>
                  </a:lnTo>
                  <a:lnTo>
                    <a:pt x="1266" y="10122"/>
                  </a:lnTo>
                  <a:close/>
                  <a:moveTo>
                    <a:pt x="1266" y="11363"/>
                  </a:moveTo>
                  <a:lnTo>
                    <a:pt x="1266" y="11826"/>
                  </a:lnTo>
                  <a:lnTo>
                    <a:pt x="1120" y="11972"/>
                  </a:lnTo>
                  <a:lnTo>
                    <a:pt x="974" y="12118"/>
                  </a:lnTo>
                  <a:lnTo>
                    <a:pt x="901" y="12215"/>
                  </a:lnTo>
                  <a:lnTo>
                    <a:pt x="828" y="12337"/>
                  </a:lnTo>
                  <a:lnTo>
                    <a:pt x="803" y="11534"/>
                  </a:lnTo>
                  <a:lnTo>
                    <a:pt x="803" y="11485"/>
                  </a:lnTo>
                  <a:lnTo>
                    <a:pt x="925" y="11485"/>
                  </a:lnTo>
                  <a:lnTo>
                    <a:pt x="1047" y="11461"/>
                  </a:lnTo>
                  <a:lnTo>
                    <a:pt x="1144" y="11412"/>
                  </a:lnTo>
                  <a:lnTo>
                    <a:pt x="1266" y="11363"/>
                  </a:lnTo>
                  <a:close/>
                  <a:moveTo>
                    <a:pt x="1266" y="12385"/>
                  </a:moveTo>
                  <a:lnTo>
                    <a:pt x="1266" y="12872"/>
                  </a:lnTo>
                  <a:lnTo>
                    <a:pt x="974" y="13140"/>
                  </a:lnTo>
                  <a:lnTo>
                    <a:pt x="828" y="13286"/>
                  </a:lnTo>
                  <a:lnTo>
                    <a:pt x="828" y="12653"/>
                  </a:lnTo>
                  <a:lnTo>
                    <a:pt x="1022" y="12556"/>
                  </a:lnTo>
                  <a:lnTo>
                    <a:pt x="1217" y="12410"/>
                  </a:lnTo>
                  <a:lnTo>
                    <a:pt x="1266" y="12385"/>
                  </a:lnTo>
                  <a:close/>
                  <a:moveTo>
                    <a:pt x="1266" y="13407"/>
                  </a:moveTo>
                  <a:lnTo>
                    <a:pt x="1266" y="14113"/>
                  </a:lnTo>
                  <a:lnTo>
                    <a:pt x="1168" y="14186"/>
                  </a:lnTo>
                  <a:lnTo>
                    <a:pt x="1095" y="14235"/>
                  </a:lnTo>
                  <a:lnTo>
                    <a:pt x="925" y="14381"/>
                  </a:lnTo>
                  <a:lnTo>
                    <a:pt x="779" y="14527"/>
                  </a:lnTo>
                  <a:lnTo>
                    <a:pt x="803" y="13748"/>
                  </a:lnTo>
                  <a:lnTo>
                    <a:pt x="925" y="13675"/>
                  </a:lnTo>
                  <a:lnTo>
                    <a:pt x="1047" y="13578"/>
                  </a:lnTo>
                  <a:lnTo>
                    <a:pt x="1266" y="13407"/>
                  </a:lnTo>
                  <a:close/>
                  <a:moveTo>
                    <a:pt x="1266" y="14624"/>
                  </a:moveTo>
                  <a:lnTo>
                    <a:pt x="1266" y="14940"/>
                  </a:lnTo>
                  <a:lnTo>
                    <a:pt x="1193" y="14989"/>
                  </a:lnTo>
                  <a:lnTo>
                    <a:pt x="949" y="15208"/>
                  </a:lnTo>
                  <a:lnTo>
                    <a:pt x="730" y="15451"/>
                  </a:lnTo>
                  <a:lnTo>
                    <a:pt x="755" y="15062"/>
                  </a:lnTo>
                  <a:lnTo>
                    <a:pt x="876" y="14989"/>
                  </a:lnTo>
                  <a:lnTo>
                    <a:pt x="974" y="14892"/>
                  </a:lnTo>
                  <a:lnTo>
                    <a:pt x="1193" y="14697"/>
                  </a:lnTo>
                  <a:lnTo>
                    <a:pt x="1266" y="14624"/>
                  </a:lnTo>
                  <a:close/>
                  <a:moveTo>
                    <a:pt x="1241" y="15451"/>
                  </a:moveTo>
                  <a:lnTo>
                    <a:pt x="1241" y="15500"/>
                  </a:lnTo>
                  <a:lnTo>
                    <a:pt x="1217" y="15841"/>
                  </a:lnTo>
                  <a:lnTo>
                    <a:pt x="1071" y="15962"/>
                  </a:lnTo>
                  <a:lnTo>
                    <a:pt x="925" y="16108"/>
                  </a:lnTo>
                  <a:lnTo>
                    <a:pt x="682" y="16400"/>
                  </a:lnTo>
                  <a:lnTo>
                    <a:pt x="682" y="16400"/>
                  </a:lnTo>
                  <a:lnTo>
                    <a:pt x="730" y="15695"/>
                  </a:lnTo>
                  <a:lnTo>
                    <a:pt x="779" y="15719"/>
                  </a:lnTo>
                  <a:lnTo>
                    <a:pt x="828" y="15743"/>
                  </a:lnTo>
                  <a:lnTo>
                    <a:pt x="901" y="15743"/>
                  </a:lnTo>
                  <a:lnTo>
                    <a:pt x="949" y="15695"/>
                  </a:lnTo>
                  <a:lnTo>
                    <a:pt x="1241" y="15451"/>
                  </a:lnTo>
                  <a:close/>
                  <a:moveTo>
                    <a:pt x="1193" y="16327"/>
                  </a:moveTo>
                  <a:lnTo>
                    <a:pt x="1120" y="17009"/>
                  </a:lnTo>
                  <a:lnTo>
                    <a:pt x="998" y="17082"/>
                  </a:lnTo>
                  <a:lnTo>
                    <a:pt x="876" y="17179"/>
                  </a:lnTo>
                  <a:lnTo>
                    <a:pt x="682" y="17373"/>
                  </a:lnTo>
                  <a:lnTo>
                    <a:pt x="584" y="17495"/>
                  </a:lnTo>
                  <a:lnTo>
                    <a:pt x="584" y="17495"/>
                  </a:lnTo>
                  <a:lnTo>
                    <a:pt x="657" y="16668"/>
                  </a:lnTo>
                  <a:lnTo>
                    <a:pt x="803" y="16619"/>
                  </a:lnTo>
                  <a:lnTo>
                    <a:pt x="949" y="16522"/>
                  </a:lnTo>
                  <a:lnTo>
                    <a:pt x="1193" y="16327"/>
                  </a:lnTo>
                  <a:close/>
                  <a:moveTo>
                    <a:pt x="6813" y="463"/>
                  </a:moveTo>
                  <a:lnTo>
                    <a:pt x="8322" y="487"/>
                  </a:lnTo>
                  <a:lnTo>
                    <a:pt x="9831" y="560"/>
                  </a:lnTo>
                  <a:lnTo>
                    <a:pt x="12848" y="706"/>
                  </a:lnTo>
                  <a:lnTo>
                    <a:pt x="12799" y="901"/>
                  </a:lnTo>
                  <a:lnTo>
                    <a:pt x="12751" y="1071"/>
                  </a:lnTo>
                  <a:lnTo>
                    <a:pt x="12702" y="1484"/>
                  </a:lnTo>
                  <a:lnTo>
                    <a:pt x="12678" y="1874"/>
                  </a:lnTo>
                  <a:lnTo>
                    <a:pt x="12702" y="2312"/>
                  </a:lnTo>
                  <a:lnTo>
                    <a:pt x="12775" y="3115"/>
                  </a:lnTo>
                  <a:lnTo>
                    <a:pt x="12824" y="3528"/>
                  </a:lnTo>
                  <a:lnTo>
                    <a:pt x="12824" y="3893"/>
                  </a:lnTo>
                  <a:lnTo>
                    <a:pt x="12848" y="3966"/>
                  </a:lnTo>
                  <a:lnTo>
                    <a:pt x="12872" y="4039"/>
                  </a:lnTo>
                  <a:lnTo>
                    <a:pt x="12921" y="4064"/>
                  </a:lnTo>
                  <a:lnTo>
                    <a:pt x="12970" y="4112"/>
                  </a:lnTo>
                  <a:lnTo>
                    <a:pt x="12994" y="4161"/>
                  </a:lnTo>
                  <a:lnTo>
                    <a:pt x="13067" y="4210"/>
                  </a:lnTo>
                  <a:lnTo>
                    <a:pt x="13262" y="4258"/>
                  </a:lnTo>
                  <a:lnTo>
                    <a:pt x="13456" y="4307"/>
                  </a:lnTo>
                  <a:lnTo>
                    <a:pt x="13894" y="4331"/>
                  </a:lnTo>
                  <a:lnTo>
                    <a:pt x="14697" y="4356"/>
                  </a:lnTo>
                  <a:lnTo>
                    <a:pt x="15500" y="4356"/>
                  </a:lnTo>
                  <a:lnTo>
                    <a:pt x="15889" y="4331"/>
                  </a:lnTo>
                  <a:lnTo>
                    <a:pt x="16279" y="4283"/>
                  </a:lnTo>
                  <a:lnTo>
                    <a:pt x="16254" y="5061"/>
                  </a:lnTo>
                  <a:lnTo>
                    <a:pt x="16279" y="5864"/>
                  </a:lnTo>
                  <a:lnTo>
                    <a:pt x="16303" y="6643"/>
                  </a:lnTo>
                  <a:lnTo>
                    <a:pt x="16303" y="7422"/>
                  </a:lnTo>
                  <a:lnTo>
                    <a:pt x="16279" y="9319"/>
                  </a:lnTo>
                  <a:lnTo>
                    <a:pt x="16254" y="10268"/>
                  </a:lnTo>
                  <a:lnTo>
                    <a:pt x="16254" y="11242"/>
                  </a:lnTo>
                  <a:lnTo>
                    <a:pt x="16303" y="13140"/>
                  </a:lnTo>
                  <a:lnTo>
                    <a:pt x="16352" y="15062"/>
                  </a:lnTo>
                  <a:lnTo>
                    <a:pt x="16327" y="15962"/>
                  </a:lnTo>
                  <a:lnTo>
                    <a:pt x="16327" y="16887"/>
                  </a:lnTo>
                  <a:lnTo>
                    <a:pt x="16327" y="17738"/>
                  </a:lnTo>
                  <a:lnTo>
                    <a:pt x="16303" y="18152"/>
                  </a:lnTo>
                  <a:lnTo>
                    <a:pt x="16254" y="18590"/>
                  </a:lnTo>
                  <a:lnTo>
                    <a:pt x="15889" y="18614"/>
                  </a:lnTo>
                  <a:lnTo>
                    <a:pt x="15549" y="18639"/>
                  </a:lnTo>
                  <a:lnTo>
                    <a:pt x="11923" y="18639"/>
                  </a:lnTo>
                  <a:lnTo>
                    <a:pt x="9733" y="18614"/>
                  </a:lnTo>
                  <a:lnTo>
                    <a:pt x="7641" y="18566"/>
                  </a:lnTo>
                  <a:lnTo>
                    <a:pt x="5524" y="18517"/>
                  </a:lnTo>
                  <a:lnTo>
                    <a:pt x="4453" y="18517"/>
                  </a:lnTo>
                  <a:lnTo>
                    <a:pt x="3383" y="18566"/>
                  </a:lnTo>
                  <a:lnTo>
                    <a:pt x="2701" y="18566"/>
                  </a:lnTo>
                  <a:lnTo>
                    <a:pt x="2361" y="18590"/>
                  </a:lnTo>
                  <a:lnTo>
                    <a:pt x="2020" y="18639"/>
                  </a:lnTo>
                  <a:lnTo>
                    <a:pt x="1971" y="18590"/>
                  </a:lnTo>
                  <a:lnTo>
                    <a:pt x="1923" y="18517"/>
                  </a:lnTo>
                  <a:lnTo>
                    <a:pt x="1850" y="18493"/>
                  </a:lnTo>
                  <a:lnTo>
                    <a:pt x="1777" y="18493"/>
                  </a:lnTo>
                  <a:lnTo>
                    <a:pt x="1704" y="18298"/>
                  </a:lnTo>
                  <a:lnTo>
                    <a:pt x="1679" y="18103"/>
                  </a:lnTo>
                  <a:lnTo>
                    <a:pt x="1704" y="18030"/>
                  </a:lnTo>
                  <a:lnTo>
                    <a:pt x="1704" y="17957"/>
                  </a:lnTo>
                  <a:lnTo>
                    <a:pt x="1679" y="17884"/>
                  </a:lnTo>
                  <a:lnTo>
                    <a:pt x="1631" y="17811"/>
                  </a:lnTo>
                  <a:lnTo>
                    <a:pt x="1631" y="17398"/>
                  </a:lnTo>
                  <a:lnTo>
                    <a:pt x="1631" y="17009"/>
                  </a:lnTo>
                  <a:lnTo>
                    <a:pt x="1679" y="16133"/>
                  </a:lnTo>
                  <a:lnTo>
                    <a:pt x="1728" y="15281"/>
                  </a:lnTo>
                  <a:lnTo>
                    <a:pt x="1728" y="15086"/>
                  </a:lnTo>
                  <a:lnTo>
                    <a:pt x="1777" y="15038"/>
                  </a:lnTo>
                  <a:lnTo>
                    <a:pt x="1801" y="14965"/>
                  </a:lnTo>
                  <a:lnTo>
                    <a:pt x="1777" y="14916"/>
                  </a:lnTo>
                  <a:lnTo>
                    <a:pt x="1728" y="14843"/>
                  </a:lnTo>
                  <a:lnTo>
                    <a:pt x="1728" y="13018"/>
                  </a:lnTo>
                  <a:lnTo>
                    <a:pt x="1801" y="12945"/>
                  </a:lnTo>
                  <a:lnTo>
                    <a:pt x="1825" y="12848"/>
                  </a:lnTo>
                  <a:lnTo>
                    <a:pt x="1825" y="12775"/>
                  </a:lnTo>
                  <a:lnTo>
                    <a:pt x="1801" y="12726"/>
                  </a:lnTo>
                  <a:lnTo>
                    <a:pt x="1728" y="12677"/>
                  </a:lnTo>
                  <a:lnTo>
                    <a:pt x="1728" y="11071"/>
                  </a:lnTo>
                  <a:lnTo>
                    <a:pt x="1752" y="11023"/>
                  </a:lnTo>
                  <a:lnTo>
                    <a:pt x="1777" y="10974"/>
                  </a:lnTo>
                  <a:lnTo>
                    <a:pt x="1752" y="10925"/>
                  </a:lnTo>
                  <a:lnTo>
                    <a:pt x="1728" y="10852"/>
                  </a:lnTo>
                  <a:lnTo>
                    <a:pt x="1752" y="10049"/>
                  </a:lnTo>
                  <a:lnTo>
                    <a:pt x="1825" y="7373"/>
                  </a:lnTo>
                  <a:lnTo>
                    <a:pt x="1874" y="6059"/>
                  </a:lnTo>
                  <a:lnTo>
                    <a:pt x="1947" y="4721"/>
                  </a:lnTo>
                  <a:lnTo>
                    <a:pt x="1971" y="4137"/>
                  </a:lnTo>
                  <a:lnTo>
                    <a:pt x="1971" y="3553"/>
                  </a:lnTo>
                  <a:lnTo>
                    <a:pt x="1947" y="2969"/>
                  </a:lnTo>
                  <a:lnTo>
                    <a:pt x="1898" y="2360"/>
                  </a:lnTo>
                  <a:lnTo>
                    <a:pt x="1874" y="1825"/>
                  </a:lnTo>
                  <a:lnTo>
                    <a:pt x="1825" y="1290"/>
                  </a:lnTo>
                  <a:lnTo>
                    <a:pt x="1752" y="925"/>
                  </a:lnTo>
                  <a:lnTo>
                    <a:pt x="1728" y="755"/>
                  </a:lnTo>
                  <a:lnTo>
                    <a:pt x="1704" y="560"/>
                  </a:lnTo>
                  <a:lnTo>
                    <a:pt x="2142" y="609"/>
                  </a:lnTo>
                  <a:lnTo>
                    <a:pt x="2580" y="609"/>
                  </a:lnTo>
                  <a:lnTo>
                    <a:pt x="3456" y="584"/>
                  </a:lnTo>
                  <a:lnTo>
                    <a:pt x="5135" y="511"/>
                  </a:lnTo>
                  <a:lnTo>
                    <a:pt x="5986" y="487"/>
                  </a:lnTo>
                  <a:lnTo>
                    <a:pt x="6813" y="463"/>
                  </a:lnTo>
                  <a:close/>
                  <a:moveTo>
                    <a:pt x="1120" y="17544"/>
                  </a:moveTo>
                  <a:lnTo>
                    <a:pt x="1144" y="17982"/>
                  </a:lnTo>
                  <a:lnTo>
                    <a:pt x="974" y="18176"/>
                  </a:lnTo>
                  <a:lnTo>
                    <a:pt x="803" y="18371"/>
                  </a:lnTo>
                  <a:lnTo>
                    <a:pt x="682" y="18517"/>
                  </a:lnTo>
                  <a:lnTo>
                    <a:pt x="584" y="18663"/>
                  </a:lnTo>
                  <a:lnTo>
                    <a:pt x="536" y="18858"/>
                  </a:lnTo>
                  <a:lnTo>
                    <a:pt x="536" y="19028"/>
                  </a:lnTo>
                  <a:lnTo>
                    <a:pt x="536" y="19052"/>
                  </a:lnTo>
                  <a:lnTo>
                    <a:pt x="584" y="19052"/>
                  </a:lnTo>
                  <a:lnTo>
                    <a:pt x="779" y="18955"/>
                  </a:lnTo>
                  <a:lnTo>
                    <a:pt x="949" y="18809"/>
                  </a:lnTo>
                  <a:lnTo>
                    <a:pt x="1266" y="18468"/>
                  </a:lnTo>
                  <a:lnTo>
                    <a:pt x="1339" y="18663"/>
                  </a:lnTo>
                  <a:lnTo>
                    <a:pt x="1412" y="18833"/>
                  </a:lnTo>
                  <a:lnTo>
                    <a:pt x="1168" y="19150"/>
                  </a:lnTo>
                  <a:lnTo>
                    <a:pt x="901" y="19539"/>
                  </a:lnTo>
                  <a:lnTo>
                    <a:pt x="657" y="19928"/>
                  </a:lnTo>
                  <a:lnTo>
                    <a:pt x="584" y="19685"/>
                  </a:lnTo>
                  <a:lnTo>
                    <a:pt x="560" y="19466"/>
                  </a:lnTo>
                  <a:lnTo>
                    <a:pt x="511" y="18979"/>
                  </a:lnTo>
                  <a:lnTo>
                    <a:pt x="511" y="18468"/>
                  </a:lnTo>
                  <a:lnTo>
                    <a:pt x="536" y="17982"/>
                  </a:lnTo>
                  <a:lnTo>
                    <a:pt x="657" y="17909"/>
                  </a:lnTo>
                  <a:lnTo>
                    <a:pt x="779" y="17836"/>
                  </a:lnTo>
                  <a:lnTo>
                    <a:pt x="974" y="17665"/>
                  </a:lnTo>
                  <a:lnTo>
                    <a:pt x="1120" y="17544"/>
                  </a:lnTo>
                  <a:close/>
                  <a:moveTo>
                    <a:pt x="15451" y="19101"/>
                  </a:moveTo>
                  <a:lnTo>
                    <a:pt x="15427" y="19296"/>
                  </a:lnTo>
                  <a:lnTo>
                    <a:pt x="15427" y="19490"/>
                  </a:lnTo>
                  <a:lnTo>
                    <a:pt x="15451" y="19904"/>
                  </a:lnTo>
                  <a:lnTo>
                    <a:pt x="15086" y="19953"/>
                  </a:lnTo>
                  <a:lnTo>
                    <a:pt x="15086" y="19953"/>
                  </a:lnTo>
                  <a:lnTo>
                    <a:pt x="15159" y="19734"/>
                  </a:lnTo>
                  <a:lnTo>
                    <a:pt x="15257" y="19417"/>
                  </a:lnTo>
                  <a:lnTo>
                    <a:pt x="15281" y="19271"/>
                  </a:lnTo>
                  <a:lnTo>
                    <a:pt x="15281" y="19101"/>
                  </a:lnTo>
                  <a:close/>
                  <a:moveTo>
                    <a:pt x="15062" y="19101"/>
                  </a:moveTo>
                  <a:lnTo>
                    <a:pt x="14989" y="19174"/>
                  </a:lnTo>
                  <a:lnTo>
                    <a:pt x="14940" y="19271"/>
                  </a:lnTo>
                  <a:lnTo>
                    <a:pt x="14867" y="19442"/>
                  </a:lnTo>
                  <a:lnTo>
                    <a:pt x="14721" y="19782"/>
                  </a:lnTo>
                  <a:lnTo>
                    <a:pt x="14600" y="20026"/>
                  </a:lnTo>
                  <a:lnTo>
                    <a:pt x="14357" y="20050"/>
                  </a:lnTo>
                  <a:lnTo>
                    <a:pt x="14357" y="20050"/>
                  </a:lnTo>
                  <a:lnTo>
                    <a:pt x="14454" y="19758"/>
                  </a:lnTo>
                  <a:lnTo>
                    <a:pt x="14503" y="19563"/>
                  </a:lnTo>
                  <a:lnTo>
                    <a:pt x="14551" y="19344"/>
                  </a:lnTo>
                  <a:lnTo>
                    <a:pt x="14575" y="19198"/>
                  </a:lnTo>
                  <a:lnTo>
                    <a:pt x="14551" y="19125"/>
                  </a:lnTo>
                  <a:lnTo>
                    <a:pt x="15062" y="19101"/>
                  </a:lnTo>
                  <a:close/>
                  <a:moveTo>
                    <a:pt x="9782" y="19052"/>
                  </a:moveTo>
                  <a:lnTo>
                    <a:pt x="9660" y="19296"/>
                  </a:lnTo>
                  <a:lnTo>
                    <a:pt x="9563" y="19563"/>
                  </a:lnTo>
                  <a:lnTo>
                    <a:pt x="9490" y="19831"/>
                  </a:lnTo>
                  <a:lnTo>
                    <a:pt x="9441" y="20074"/>
                  </a:lnTo>
                  <a:lnTo>
                    <a:pt x="9028" y="20074"/>
                  </a:lnTo>
                  <a:lnTo>
                    <a:pt x="9125" y="19831"/>
                  </a:lnTo>
                  <a:lnTo>
                    <a:pt x="9174" y="19636"/>
                  </a:lnTo>
                  <a:lnTo>
                    <a:pt x="9320" y="19344"/>
                  </a:lnTo>
                  <a:lnTo>
                    <a:pt x="9368" y="19174"/>
                  </a:lnTo>
                  <a:lnTo>
                    <a:pt x="9393" y="19101"/>
                  </a:lnTo>
                  <a:lnTo>
                    <a:pt x="9368" y="19052"/>
                  </a:lnTo>
                  <a:close/>
                  <a:moveTo>
                    <a:pt x="10780" y="19077"/>
                  </a:moveTo>
                  <a:lnTo>
                    <a:pt x="10609" y="19296"/>
                  </a:lnTo>
                  <a:lnTo>
                    <a:pt x="10439" y="19539"/>
                  </a:lnTo>
                  <a:lnTo>
                    <a:pt x="10366" y="19685"/>
                  </a:lnTo>
                  <a:lnTo>
                    <a:pt x="10317" y="19807"/>
                  </a:lnTo>
                  <a:lnTo>
                    <a:pt x="10269" y="19953"/>
                  </a:lnTo>
                  <a:lnTo>
                    <a:pt x="10269" y="20074"/>
                  </a:lnTo>
                  <a:lnTo>
                    <a:pt x="9904" y="20074"/>
                  </a:lnTo>
                  <a:lnTo>
                    <a:pt x="9904" y="19977"/>
                  </a:lnTo>
                  <a:lnTo>
                    <a:pt x="9977" y="19734"/>
                  </a:lnTo>
                  <a:lnTo>
                    <a:pt x="10050" y="19515"/>
                  </a:lnTo>
                  <a:lnTo>
                    <a:pt x="10147" y="19320"/>
                  </a:lnTo>
                  <a:lnTo>
                    <a:pt x="10196" y="19198"/>
                  </a:lnTo>
                  <a:lnTo>
                    <a:pt x="10220" y="19077"/>
                  </a:lnTo>
                  <a:close/>
                  <a:moveTo>
                    <a:pt x="9101" y="19028"/>
                  </a:moveTo>
                  <a:lnTo>
                    <a:pt x="9003" y="19150"/>
                  </a:lnTo>
                  <a:lnTo>
                    <a:pt x="8930" y="19271"/>
                  </a:lnTo>
                  <a:lnTo>
                    <a:pt x="8809" y="19466"/>
                  </a:lnTo>
                  <a:lnTo>
                    <a:pt x="8736" y="19685"/>
                  </a:lnTo>
                  <a:lnTo>
                    <a:pt x="8638" y="19880"/>
                  </a:lnTo>
                  <a:lnTo>
                    <a:pt x="8614" y="19977"/>
                  </a:lnTo>
                  <a:lnTo>
                    <a:pt x="8565" y="20074"/>
                  </a:lnTo>
                  <a:lnTo>
                    <a:pt x="8079" y="20099"/>
                  </a:lnTo>
                  <a:lnTo>
                    <a:pt x="8103" y="19953"/>
                  </a:lnTo>
                  <a:lnTo>
                    <a:pt x="8176" y="19734"/>
                  </a:lnTo>
                  <a:lnTo>
                    <a:pt x="8273" y="19490"/>
                  </a:lnTo>
                  <a:lnTo>
                    <a:pt x="8395" y="19296"/>
                  </a:lnTo>
                  <a:lnTo>
                    <a:pt x="8468" y="19150"/>
                  </a:lnTo>
                  <a:lnTo>
                    <a:pt x="8517" y="19028"/>
                  </a:lnTo>
                  <a:close/>
                  <a:moveTo>
                    <a:pt x="10926" y="19077"/>
                  </a:moveTo>
                  <a:lnTo>
                    <a:pt x="10999" y="19101"/>
                  </a:lnTo>
                  <a:lnTo>
                    <a:pt x="11631" y="19101"/>
                  </a:lnTo>
                  <a:lnTo>
                    <a:pt x="11510" y="19247"/>
                  </a:lnTo>
                  <a:lnTo>
                    <a:pt x="11412" y="19393"/>
                  </a:lnTo>
                  <a:lnTo>
                    <a:pt x="11266" y="19685"/>
                  </a:lnTo>
                  <a:lnTo>
                    <a:pt x="11193" y="19880"/>
                  </a:lnTo>
                  <a:lnTo>
                    <a:pt x="11169" y="20001"/>
                  </a:lnTo>
                  <a:lnTo>
                    <a:pt x="11145" y="20099"/>
                  </a:lnTo>
                  <a:lnTo>
                    <a:pt x="11047" y="20099"/>
                  </a:lnTo>
                  <a:lnTo>
                    <a:pt x="10609" y="20074"/>
                  </a:lnTo>
                  <a:lnTo>
                    <a:pt x="10658" y="19831"/>
                  </a:lnTo>
                  <a:lnTo>
                    <a:pt x="10731" y="19588"/>
                  </a:lnTo>
                  <a:lnTo>
                    <a:pt x="10926" y="19077"/>
                  </a:lnTo>
                  <a:close/>
                  <a:moveTo>
                    <a:pt x="14357" y="19125"/>
                  </a:moveTo>
                  <a:lnTo>
                    <a:pt x="14308" y="19198"/>
                  </a:lnTo>
                  <a:lnTo>
                    <a:pt x="14186" y="19393"/>
                  </a:lnTo>
                  <a:lnTo>
                    <a:pt x="14113" y="19563"/>
                  </a:lnTo>
                  <a:lnTo>
                    <a:pt x="14016" y="19782"/>
                  </a:lnTo>
                  <a:lnTo>
                    <a:pt x="13919" y="20001"/>
                  </a:lnTo>
                  <a:lnTo>
                    <a:pt x="13870" y="20074"/>
                  </a:lnTo>
                  <a:lnTo>
                    <a:pt x="13335" y="20099"/>
                  </a:lnTo>
                  <a:lnTo>
                    <a:pt x="13432" y="19880"/>
                  </a:lnTo>
                  <a:lnTo>
                    <a:pt x="13529" y="19685"/>
                  </a:lnTo>
                  <a:lnTo>
                    <a:pt x="13651" y="19393"/>
                  </a:lnTo>
                  <a:lnTo>
                    <a:pt x="13675" y="19344"/>
                  </a:lnTo>
                  <a:lnTo>
                    <a:pt x="13675" y="19271"/>
                  </a:lnTo>
                  <a:lnTo>
                    <a:pt x="13675" y="19198"/>
                  </a:lnTo>
                  <a:lnTo>
                    <a:pt x="13675" y="19150"/>
                  </a:lnTo>
                  <a:lnTo>
                    <a:pt x="13700" y="19125"/>
                  </a:lnTo>
                  <a:close/>
                  <a:moveTo>
                    <a:pt x="7665" y="18979"/>
                  </a:moveTo>
                  <a:lnTo>
                    <a:pt x="8200" y="19004"/>
                  </a:lnTo>
                  <a:lnTo>
                    <a:pt x="8079" y="19125"/>
                  </a:lnTo>
                  <a:lnTo>
                    <a:pt x="8006" y="19271"/>
                  </a:lnTo>
                  <a:lnTo>
                    <a:pt x="7884" y="19490"/>
                  </a:lnTo>
                  <a:lnTo>
                    <a:pt x="7738" y="19782"/>
                  </a:lnTo>
                  <a:lnTo>
                    <a:pt x="7689" y="19953"/>
                  </a:lnTo>
                  <a:lnTo>
                    <a:pt x="7689" y="20099"/>
                  </a:lnTo>
                  <a:lnTo>
                    <a:pt x="6984" y="20123"/>
                  </a:lnTo>
                  <a:lnTo>
                    <a:pt x="7057" y="19977"/>
                  </a:lnTo>
                  <a:lnTo>
                    <a:pt x="7130" y="19831"/>
                  </a:lnTo>
                  <a:lnTo>
                    <a:pt x="7324" y="19563"/>
                  </a:lnTo>
                  <a:lnTo>
                    <a:pt x="7519" y="19271"/>
                  </a:lnTo>
                  <a:lnTo>
                    <a:pt x="7592" y="19125"/>
                  </a:lnTo>
                  <a:lnTo>
                    <a:pt x="7665" y="18979"/>
                  </a:lnTo>
                  <a:close/>
                  <a:moveTo>
                    <a:pt x="11996" y="19101"/>
                  </a:moveTo>
                  <a:lnTo>
                    <a:pt x="12556" y="19125"/>
                  </a:lnTo>
                  <a:lnTo>
                    <a:pt x="12483" y="19223"/>
                  </a:lnTo>
                  <a:lnTo>
                    <a:pt x="12410" y="19320"/>
                  </a:lnTo>
                  <a:lnTo>
                    <a:pt x="12313" y="19563"/>
                  </a:lnTo>
                  <a:lnTo>
                    <a:pt x="12240" y="19855"/>
                  </a:lnTo>
                  <a:lnTo>
                    <a:pt x="12167" y="20123"/>
                  </a:lnTo>
                  <a:lnTo>
                    <a:pt x="11558" y="20099"/>
                  </a:lnTo>
                  <a:lnTo>
                    <a:pt x="11583" y="19953"/>
                  </a:lnTo>
                  <a:lnTo>
                    <a:pt x="11656" y="19807"/>
                  </a:lnTo>
                  <a:lnTo>
                    <a:pt x="11802" y="19563"/>
                  </a:lnTo>
                  <a:lnTo>
                    <a:pt x="11899" y="19369"/>
                  </a:lnTo>
                  <a:lnTo>
                    <a:pt x="11948" y="19247"/>
                  </a:lnTo>
                  <a:lnTo>
                    <a:pt x="11996" y="19101"/>
                  </a:lnTo>
                  <a:close/>
                  <a:moveTo>
                    <a:pt x="13602" y="19125"/>
                  </a:moveTo>
                  <a:lnTo>
                    <a:pt x="13505" y="19174"/>
                  </a:lnTo>
                  <a:lnTo>
                    <a:pt x="13408" y="19247"/>
                  </a:lnTo>
                  <a:lnTo>
                    <a:pt x="13286" y="19393"/>
                  </a:lnTo>
                  <a:lnTo>
                    <a:pt x="13164" y="19539"/>
                  </a:lnTo>
                  <a:lnTo>
                    <a:pt x="13018" y="19831"/>
                  </a:lnTo>
                  <a:lnTo>
                    <a:pt x="12921" y="20123"/>
                  </a:lnTo>
                  <a:lnTo>
                    <a:pt x="12580" y="20123"/>
                  </a:lnTo>
                  <a:lnTo>
                    <a:pt x="12653" y="19807"/>
                  </a:lnTo>
                  <a:lnTo>
                    <a:pt x="12751" y="19490"/>
                  </a:lnTo>
                  <a:lnTo>
                    <a:pt x="12848" y="19150"/>
                  </a:lnTo>
                  <a:lnTo>
                    <a:pt x="12848" y="19125"/>
                  </a:lnTo>
                  <a:close/>
                  <a:moveTo>
                    <a:pt x="6813" y="18955"/>
                  </a:moveTo>
                  <a:lnTo>
                    <a:pt x="7324" y="18979"/>
                  </a:lnTo>
                  <a:lnTo>
                    <a:pt x="7203" y="19101"/>
                  </a:lnTo>
                  <a:lnTo>
                    <a:pt x="7081" y="19223"/>
                  </a:lnTo>
                  <a:lnTo>
                    <a:pt x="6886" y="19515"/>
                  </a:lnTo>
                  <a:lnTo>
                    <a:pt x="6716" y="19831"/>
                  </a:lnTo>
                  <a:lnTo>
                    <a:pt x="6619" y="20147"/>
                  </a:lnTo>
                  <a:lnTo>
                    <a:pt x="6303" y="20147"/>
                  </a:lnTo>
                  <a:lnTo>
                    <a:pt x="6351" y="20001"/>
                  </a:lnTo>
                  <a:lnTo>
                    <a:pt x="6400" y="19855"/>
                  </a:lnTo>
                  <a:lnTo>
                    <a:pt x="6424" y="19685"/>
                  </a:lnTo>
                  <a:lnTo>
                    <a:pt x="6497" y="19539"/>
                  </a:lnTo>
                  <a:lnTo>
                    <a:pt x="6643" y="19247"/>
                  </a:lnTo>
                  <a:lnTo>
                    <a:pt x="6813" y="18955"/>
                  </a:lnTo>
                  <a:close/>
                  <a:moveTo>
                    <a:pt x="6376" y="18955"/>
                  </a:moveTo>
                  <a:lnTo>
                    <a:pt x="6230" y="19198"/>
                  </a:lnTo>
                  <a:lnTo>
                    <a:pt x="6132" y="19417"/>
                  </a:lnTo>
                  <a:lnTo>
                    <a:pt x="6059" y="19588"/>
                  </a:lnTo>
                  <a:lnTo>
                    <a:pt x="5962" y="19782"/>
                  </a:lnTo>
                  <a:lnTo>
                    <a:pt x="5913" y="19977"/>
                  </a:lnTo>
                  <a:lnTo>
                    <a:pt x="5913" y="20074"/>
                  </a:lnTo>
                  <a:lnTo>
                    <a:pt x="5938" y="20172"/>
                  </a:lnTo>
                  <a:lnTo>
                    <a:pt x="5086" y="20220"/>
                  </a:lnTo>
                  <a:lnTo>
                    <a:pt x="5208" y="19977"/>
                  </a:lnTo>
                  <a:lnTo>
                    <a:pt x="5329" y="19734"/>
                  </a:lnTo>
                  <a:lnTo>
                    <a:pt x="5573" y="19320"/>
                  </a:lnTo>
                  <a:lnTo>
                    <a:pt x="5670" y="19150"/>
                  </a:lnTo>
                  <a:lnTo>
                    <a:pt x="5743" y="19052"/>
                  </a:lnTo>
                  <a:lnTo>
                    <a:pt x="5743" y="19004"/>
                  </a:lnTo>
                  <a:lnTo>
                    <a:pt x="5719" y="18955"/>
                  </a:lnTo>
                  <a:close/>
                  <a:moveTo>
                    <a:pt x="5475" y="18955"/>
                  </a:moveTo>
                  <a:lnTo>
                    <a:pt x="5305" y="19125"/>
                  </a:lnTo>
                  <a:lnTo>
                    <a:pt x="5183" y="19296"/>
                  </a:lnTo>
                  <a:lnTo>
                    <a:pt x="4964" y="19685"/>
                  </a:lnTo>
                  <a:lnTo>
                    <a:pt x="4818" y="19953"/>
                  </a:lnTo>
                  <a:lnTo>
                    <a:pt x="4745" y="20099"/>
                  </a:lnTo>
                  <a:lnTo>
                    <a:pt x="4745" y="20220"/>
                  </a:lnTo>
                  <a:lnTo>
                    <a:pt x="4210" y="20269"/>
                  </a:lnTo>
                  <a:lnTo>
                    <a:pt x="4234" y="20196"/>
                  </a:lnTo>
                  <a:lnTo>
                    <a:pt x="4332" y="19953"/>
                  </a:lnTo>
                  <a:lnTo>
                    <a:pt x="4429" y="19709"/>
                  </a:lnTo>
                  <a:lnTo>
                    <a:pt x="4624" y="19369"/>
                  </a:lnTo>
                  <a:lnTo>
                    <a:pt x="4672" y="19271"/>
                  </a:lnTo>
                  <a:lnTo>
                    <a:pt x="4697" y="19198"/>
                  </a:lnTo>
                  <a:lnTo>
                    <a:pt x="4697" y="19101"/>
                  </a:lnTo>
                  <a:lnTo>
                    <a:pt x="4672" y="19004"/>
                  </a:lnTo>
                  <a:lnTo>
                    <a:pt x="4551" y="19004"/>
                  </a:lnTo>
                  <a:lnTo>
                    <a:pt x="4453" y="19077"/>
                  </a:lnTo>
                  <a:lnTo>
                    <a:pt x="4356" y="19150"/>
                  </a:lnTo>
                  <a:lnTo>
                    <a:pt x="4259" y="19271"/>
                  </a:lnTo>
                  <a:lnTo>
                    <a:pt x="4113" y="19490"/>
                  </a:lnTo>
                  <a:lnTo>
                    <a:pt x="4015" y="19709"/>
                  </a:lnTo>
                  <a:lnTo>
                    <a:pt x="3869" y="19977"/>
                  </a:lnTo>
                  <a:lnTo>
                    <a:pt x="3821" y="20123"/>
                  </a:lnTo>
                  <a:lnTo>
                    <a:pt x="3796" y="20293"/>
                  </a:lnTo>
                  <a:lnTo>
                    <a:pt x="3358" y="20318"/>
                  </a:lnTo>
                  <a:lnTo>
                    <a:pt x="3383" y="20172"/>
                  </a:lnTo>
                  <a:lnTo>
                    <a:pt x="3456" y="19928"/>
                  </a:lnTo>
                  <a:lnTo>
                    <a:pt x="3553" y="19709"/>
                  </a:lnTo>
                  <a:lnTo>
                    <a:pt x="3748" y="19320"/>
                  </a:lnTo>
                  <a:lnTo>
                    <a:pt x="3967" y="18955"/>
                  </a:lnTo>
                  <a:close/>
                  <a:moveTo>
                    <a:pt x="1850" y="19028"/>
                  </a:moveTo>
                  <a:lnTo>
                    <a:pt x="2166" y="19052"/>
                  </a:lnTo>
                  <a:lnTo>
                    <a:pt x="2507" y="19052"/>
                  </a:lnTo>
                  <a:lnTo>
                    <a:pt x="2239" y="19393"/>
                  </a:lnTo>
                  <a:lnTo>
                    <a:pt x="1971" y="19758"/>
                  </a:lnTo>
                  <a:lnTo>
                    <a:pt x="1777" y="20099"/>
                  </a:lnTo>
                  <a:lnTo>
                    <a:pt x="1704" y="20245"/>
                  </a:lnTo>
                  <a:lnTo>
                    <a:pt x="1655" y="20366"/>
                  </a:lnTo>
                  <a:lnTo>
                    <a:pt x="1558" y="20366"/>
                  </a:lnTo>
                  <a:lnTo>
                    <a:pt x="1217" y="20342"/>
                  </a:lnTo>
                  <a:lnTo>
                    <a:pt x="876" y="20318"/>
                  </a:lnTo>
                  <a:lnTo>
                    <a:pt x="1144" y="20001"/>
                  </a:lnTo>
                  <a:lnTo>
                    <a:pt x="1363" y="19685"/>
                  </a:lnTo>
                  <a:lnTo>
                    <a:pt x="1606" y="19344"/>
                  </a:lnTo>
                  <a:lnTo>
                    <a:pt x="1850" y="19028"/>
                  </a:lnTo>
                  <a:close/>
                  <a:moveTo>
                    <a:pt x="3675" y="18955"/>
                  </a:moveTo>
                  <a:lnTo>
                    <a:pt x="3553" y="19077"/>
                  </a:lnTo>
                  <a:lnTo>
                    <a:pt x="3431" y="19223"/>
                  </a:lnTo>
                  <a:lnTo>
                    <a:pt x="3261" y="19539"/>
                  </a:lnTo>
                  <a:lnTo>
                    <a:pt x="3164" y="19709"/>
                  </a:lnTo>
                  <a:lnTo>
                    <a:pt x="3066" y="19904"/>
                  </a:lnTo>
                  <a:lnTo>
                    <a:pt x="3018" y="20123"/>
                  </a:lnTo>
                  <a:lnTo>
                    <a:pt x="2993" y="20220"/>
                  </a:lnTo>
                  <a:lnTo>
                    <a:pt x="2993" y="20342"/>
                  </a:lnTo>
                  <a:lnTo>
                    <a:pt x="2044" y="20391"/>
                  </a:lnTo>
                  <a:lnTo>
                    <a:pt x="2239" y="20123"/>
                  </a:lnTo>
                  <a:lnTo>
                    <a:pt x="2361" y="19928"/>
                  </a:lnTo>
                  <a:lnTo>
                    <a:pt x="2677" y="19442"/>
                  </a:lnTo>
                  <a:lnTo>
                    <a:pt x="2872" y="19198"/>
                  </a:lnTo>
                  <a:lnTo>
                    <a:pt x="2969" y="19101"/>
                  </a:lnTo>
                  <a:lnTo>
                    <a:pt x="3066" y="19004"/>
                  </a:lnTo>
                  <a:lnTo>
                    <a:pt x="3675" y="18955"/>
                  </a:lnTo>
                  <a:close/>
                  <a:moveTo>
                    <a:pt x="6643" y="0"/>
                  </a:moveTo>
                  <a:lnTo>
                    <a:pt x="5792" y="25"/>
                  </a:lnTo>
                  <a:lnTo>
                    <a:pt x="4940" y="49"/>
                  </a:lnTo>
                  <a:lnTo>
                    <a:pt x="3261" y="146"/>
                  </a:lnTo>
                  <a:lnTo>
                    <a:pt x="2093" y="195"/>
                  </a:lnTo>
                  <a:lnTo>
                    <a:pt x="1898" y="195"/>
                  </a:lnTo>
                  <a:lnTo>
                    <a:pt x="1704" y="244"/>
                  </a:lnTo>
                  <a:lnTo>
                    <a:pt x="1655" y="219"/>
                  </a:lnTo>
                  <a:lnTo>
                    <a:pt x="1582" y="195"/>
                  </a:lnTo>
                  <a:lnTo>
                    <a:pt x="1509" y="219"/>
                  </a:lnTo>
                  <a:lnTo>
                    <a:pt x="1460" y="268"/>
                  </a:lnTo>
                  <a:lnTo>
                    <a:pt x="1412" y="390"/>
                  </a:lnTo>
                  <a:lnTo>
                    <a:pt x="1363" y="511"/>
                  </a:lnTo>
                  <a:lnTo>
                    <a:pt x="1339" y="755"/>
                  </a:lnTo>
                  <a:lnTo>
                    <a:pt x="1339" y="1047"/>
                  </a:lnTo>
                  <a:lnTo>
                    <a:pt x="1387" y="1314"/>
                  </a:lnTo>
                  <a:lnTo>
                    <a:pt x="1217" y="1290"/>
                  </a:lnTo>
                  <a:lnTo>
                    <a:pt x="1047" y="1290"/>
                  </a:lnTo>
                  <a:lnTo>
                    <a:pt x="730" y="1314"/>
                  </a:lnTo>
                  <a:lnTo>
                    <a:pt x="560" y="1314"/>
                  </a:lnTo>
                  <a:lnTo>
                    <a:pt x="365" y="1338"/>
                  </a:lnTo>
                  <a:lnTo>
                    <a:pt x="268" y="1363"/>
                  </a:lnTo>
                  <a:lnTo>
                    <a:pt x="195" y="1411"/>
                  </a:lnTo>
                  <a:lnTo>
                    <a:pt x="146" y="1460"/>
                  </a:lnTo>
                  <a:lnTo>
                    <a:pt x="122" y="1557"/>
                  </a:lnTo>
                  <a:lnTo>
                    <a:pt x="122" y="1630"/>
                  </a:lnTo>
                  <a:lnTo>
                    <a:pt x="98" y="1874"/>
                  </a:lnTo>
                  <a:lnTo>
                    <a:pt x="73" y="2117"/>
                  </a:lnTo>
                  <a:lnTo>
                    <a:pt x="49" y="2652"/>
                  </a:lnTo>
                  <a:lnTo>
                    <a:pt x="73" y="3674"/>
                  </a:lnTo>
                  <a:lnTo>
                    <a:pt x="49" y="4891"/>
                  </a:lnTo>
                  <a:lnTo>
                    <a:pt x="25" y="6083"/>
                  </a:lnTo>
                  <a:lnTo>
                    <a:pt x="49" y="6765"/>
                  </a:lnTo>
                  <a:lnTo>
                    <a:pt x="49" y="7446"/>
                  </a:lnTo>
                  <a:lnTo>
                    <a:pt x="122" y="8809"/>
                  </a:lnTo>
                  <a:lnTo>
                    <a:pt x="219" y="10171"/>
                  </a:lnTo>
                  <a:lnTo>
                    <a:pt x="317" y="11534"/>
                  </a:lnTo>
                  <a:lnTo>
                    <a:pt x="341" y="12166"/>
                  </a:lnTo>
                  <a:lnTo>
                    <a:pt x="341" y="12799"/>
                  </a:lnTo>
                  <a:lnTo>
                    <a:pt x="292" y="14064"/>
                  </a:lnTo>
                  <a:lnTo>
                    <a:pt x="244" y="15330"/>
                  </a:lnTo>
                  <a:lnTo>
                    <a:pt x="171" y="16595"/>
                  </a:lnTo>
                  <a:lnTo>
                    <a:pt x="73" y="17519"/>
                  </a:lnTo>
                  <a:lnTo>
                    <a:pt x="49" y="17982"/>
                  </a:lnTo>
                  <a:lnTo>
                    <a:pt x="0" y="18444"/>
                  </a:lnTo>
                  <a:lnTo>
                    <a:pt x="0" y="18931"/>
                  </a:lnTo>
                  <a:lnTo>
                    <a:pt x="25" y="19393"/>
                  </a:lnTo>
                  <a:lnTo>
                    <a:pt x="98" y="19831"/>
                  </a:lnTo>
                  <a:lnTo>
                    <a:pt x="146" y="20050"/>
                  </a:lnTo>
                  <a:lnTo>
                    <a:pt x="219" y="20269"/>
                  </a:lnTo>
                  <a:lnTo>
                    <a:pt x="292" y="20366"/>
                  </a:lnTo>
                  <a:lnTo>
                    <a:pt x="365" y="20415"/>
                  </a:lnTo>
                  <a:lnTo>
                    <a:pt x="463" y="20439"/>
                  </a:lnTo>
                  <a:lnTo>
                    <a:pt x="560" y="20415"/>
                  </a:lnTo>
                  <a:lnTo>
                    <a:pt x="584" y="20512"/>
                  </a:lnTo>
                  <a:lnTo>
                    <a:pt x="633" y="20610"/>
                  </a:lnTo>
                  <a:lnTo>
                    <a:pt x="706" y="20658"/>
                  </a:lnTo>
                  <a:lnTo>
                    <a:pt x="803" y="20731"/>
                  </a:lnTo>
                  <a:lnTo>
                    <a:pt x="1047" y="20804"/>
                  </a:lnTo>
                  <a:lnTo>
                    <a:pt x="1339" y="20853"/>
                  </a:lnTo>
                  <a:lnTo>
                    <a:pt x="1631" y="20877"/>
                  </a:lnTo>
                  <a:lnTo>
                    <a:pt x="1923" y="20877"/>
                  </a:lnTo>
                  <a:lnTo>
                    <a:pt x="2312" y="20853"/>
                  </a:lnTo>
                  <a:lnTo>
                    <a:pt x="3188" y="20829"/>
                  </a:lnTo>
                  <a:lnTo>
                    <a:pt x="4064" y="20780"/>
                  </a:lnTo>
                  <a:lnTo>
                    <a:pt x="5792" y="20683"/>
                  </a:lnTo>
                  <a:lnTo>
                    <a:pt x="7057" y="20634"/>
                  </a:lnTo>
                  <a:lnTo>
                    <a:pt x="8346" y="20585"/>
                  </a:lnTo>
                  <a:lnTo>
                    <a:pt x="9612" y="20585"/>
                  </a:lnTo>
                  <a:lnTo>
                    <a:pt x="10901" y="20610"/>
                  </a:lnTo>
                  <a:lnTo>
                    <a:pt x="12240" y="20634"/>
                  </a:lnTo>
                  <a:lnTo>
                    <a:pt x="12337" y="20658"/>
                  </a:lnTo>
                  <a:lnTo>
                    <a:pt x="12434" y="20658"/>
                  </a:lnTo>
                  <a:lnTo>
                    <a:pt x="12483" y="20634"/>
                  </a:lnTo>
                  <a:lnTo>
                    <a:pt x="13262" y="20634"/>
                  </a:lnTo>
                  <a:lnTo>
                    <a:pt x="14065" y="20585"/>
                  </a:lnTo>
                  <a:lnTo>
                    <a:pt x="14843" y="20512"/>
                  </a:lnTo>
                  <a:lnTo>
                    <a:pt x="15622" y="20391"/>
                  </a:lnTo>
                  <a:lnTo>
                    <a:pt x="15695" y="20366"/>
                  </a:lnTo>
                  <a:lnTo>
                    <a:pt x="15743" y="20342"/>
                  </a:lnTo>
                  <a:lnTo>
                    <a:pt x="15865" y="20318"/>
                  </a:lnTo>
                  <a:lnTo>
                    <a:pt x="15962" y="20269"/>
                  </a:lnTo>
                  <a:lnTo>
                    <a:pt x="16035" y="20172"/>
                  </a:lnTo>
                  <a:lnTo>
                    <a:pt x="16035" y="20123"/>
                  </a:lnTo>
                  <a:lnTo>
                    <a:pt x="16035" y="20050"/>
                  </a:lnTo>
                  <a:lnTo>
                    <a:pt x="16011" y="19807"/>
                  </a:lnTo>
                  <a:lnTo>
                    <a:pt x="15987" y="19563"/>
                  </a:lnTo>
                  <a:lnTo>
                    <a:pt x="15938" y="19320"/>
                  </a:lnTo>
                  <a:lnTo>
                    <a:pt x="15938" y="19077"/>
                  </a:lnTo>
                  <a:lnTo>
                    <a:pt x="16425" y="19028"/>
                  </a:lnTo>
                  <a:lnTo>
                    <a:pt x="16522" y="18979"/>
                  </a:lnTo>
                  <a:lnTo>
                    <a:pt x="16619" y="18906"/>
                  </a:lnTo>
                  <a:lnTo>
                    <a:pt x="16668" y="18833"/>
                  </a:lnTo>
                  <a:lnTo>
                    <a:pt x="16717" y="18760"/>
                  </a:lnTo>
                  <a:lnTo>
                    <a:pt x="16790" y="18347"/>
                  </a:lnTo>
                  <a:lnTo>
                    <a:pt x="16838" y="17933"/>
                  </a:lnTo>
                  <a:lnTo>
                    <a:pt x="16863" y="17519"/>
                  </a:lnTo>
                  <a:lnTo>
                    <a:pt x="16863" y="17106"/>
                  </a:lnTo>
                  <a:lnTo>
                    <a:pt x="16863" y="16254"/>
                  </a:lnTo>
                  <a:lnTo>
                    <a:pt x="16863" y="15427"/>
                  </a:lnTo>
                  <a:lnTo>
                    <a:pt x="16838" y="14429"/>
                  </a:lnTo>
                  <a:lnTo>
                    <a:pt x="16838" y="13432"/>
                  </a:lnTo>
                  <a:lnTo>
                    <a:pt x="16765" y="11412"/>
                  </a:lnTo>
                  <a:lnTo>
                    <a:pt x="16765" y="10414"/>
                  </a:lnTo>
                  <a:lnTo>
                    <a:pt x="16765" y="9417"/>
                  </a:lnTo>
                  <a:lnTo>
                    <a:pt x="16814" y="7422"/>
                  </a:lnTo>
                  <a:lnTo>
                    <a:pt x="16814" y="6473"/>
                  </a:lnTo>
                  <a:lnTo>
                    <a:pt x="16838" y="5499"/>
                  </a:lnTo>
                  <a:lnTo>
                    <a:pt x="16814" y="5013"/>
                  </a:lnTo>
                  <a:lnTo>
                    <a:pt x="16765" y="4550"/>
                  </a:lnTo>
                  <a:lnTo>
                    <a:pt x="16717" y="4064"/>
                  </a:lnTo>
                  <a:lnTo>
                    <a:pt x="16619" y="3601"/>
                  </a:lnTo>
                  <a:lnTo>
                    <a:pt x="16595" y="3553"/>
                  </a:lnTo>
                  <a:lnTo>
                    <a:pt x="16522" y="3504"/>
                  </a:lnTo>
                  <a:lnTo>
                    <a:pt x="16425" y="3334"/>
                  </a:lnTo>
                  <a:lnTo>
                    <a:pt x="16303" y="3188"/>
                  </a:lnTo>
                  <a:lnTo>
                    <a:pt x="16060" y="2896"/>
                  </a:lnTo>
                  <a:lnTo>
                    <a:pt x="15792" y="2604"/>
                  </a:lnTo>
                  <a:lnTo>
                    <a:pt x="15524" y="2336"/>
                  </a:lnTo>
                  <a:lnTo>
                    <a:pt x="14989" y="1801"/>
                  </a:lnTo>
                  <a:lnTo>
                    <a:pt x="14503" y="1338"/>
                  </a:lnTo>
                  <a:lnTo>
                    <a:pt x="14259" y="1119"/>
                  </a:lnTo>
                  <a:lnTo>
                    <a:pt x="14016" y="901"/>
                  </a:lnTo>
                  <a:lnTo>
                    <a:pt x="13700" y="633"/>
                  </a:lnTo>
                  <a:lnTo>
                    <a:pt x="13554" y="487"/>
                  </a:lnTo>
                  <a:lnTo>
                    <a:pt x="13383" y="390"/>
                  </a:lnTo>
                  <a:lnTo>
                    <a:pt x="13335" y="317"/>
                  </a:lnTo>
                  <a:lnTo>
                    <a:pt x="13310" y="292"/>
                  </a:lnTo>
                  <a:lnTo>
                    <a:pt x="13237" y="268"/>
                  </a:lnTo>
                  <a:lnTo>
                    <a:pt x="13164" y="244"/>
                  </a:lnTo>
                  <a:lnTo>
                    <a:pt x="9904" y="73"/>
                  </a:lnTo>
                  <a:lnTo>
                    <a:pt x="8273" y="25"/>
                  </a:lnTo>
                  <a:lnTo>
                    <a:pt x="664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9E05BD1-E56F-6D1E-FCD7-1465F28AB39E}"/>
                </a:ext>
              </a:extLst>
            </p:cNvPr>
            <p:cNvSpPr/>
            <p:nvPr/>
          </p:nvSpPr>
          <p:spPr>
            <a:xfrm>
              <a:off x="575071" y="1369625"/>
              <a:ext cx="1223080" cy="7620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8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4D18D92-1ADD-712B-3A35-8ED2F0BF5934}"/>
              </a:ext>
            </a:extLst>
          </p:cNvPr>
          <p:cNvGrpSpPr/>
          <p:nvPr/>
        </p:nvGrpSpPr>
        <p:grpSpPr>
          <a:xfrm>
            <a:off x="2897011" y="3159415"/>
            <a:ext cx="1839143" cy="1432711"/>
            <a:chOff x="457200" y="1200150"/>
            <a:chExt cx="1379357" cy="1074533"/>
          </a:xfrm>
          <a:solidFill>
            <a:srgbClr val="CE8C5F"/>
          </a:solidFill>
        </p:grpSpPr>
        <p:sp>
          <p:nvSpPr>
            <p:cNvPr id="18" name="Google Shape;293;p36">
              <a:extLst>
                <a:ext uri="{FF2B5EF4-FFF2-40B4-BE49-F238E27FC236}">
                  <a16:creationId xmlns:a16="http://schemas.microsoft.com/office/drawing/2014/main" id="{403AAEA3-C9A7-71FC-5099-65E049D87496}"/>
                </a:ext>
              </a:extLst>
            </p:cNvPr>
            <p:cNvSpPr/>
            <p:nvPr/>
          </p:nvSpPr>
          <p:spPr>
            <a:xfrm>
              <a:off x="457200" y="1200150"/>
              <a:ext cx="1379357" cy="1074533"/>
            </a:xfrm>
            <a:custGeom>
              <a:avLst/>
              <a:gdLst/>
              <a:ahLst/>
              <a:cxnLst/>
              <a:rect l="l" t="t" r="r" b="b"/>
              <a:pathLst>
                <a:path w="16863" h="20878" extrusionOk="0">
                  <a:moveTo>
                    <a:pt x="974" y="1801"/>
                  </a:moveTo>
                  <a:lnTo>
                    <a:pt x="1144" y="1825"/>
                  </a:lnTo>
                  <a:lnTo>
                    <a:pt x="1314" y="1874"/>
                  </a:lnTo>
                  <a:lnTo>
                    <a:pt x="1436" y="1874"/>
                  </a:lnTo>
                  <a:lnTo>
                    <a:pt x="1455" y="2041"/>
                  </a:lnTo>
                  <a:lnTo>
                    <a:pt x="1455" y="2041"/>
                  </a:lnTo>
                  <a:lnTo>
                    <a:pt x="1412" y="2020"/>
                  </a:lnTo>
                  <a:lnTo>
                    <a:pt x="1290" y="1995"/>
                  </a:lnTo>
                  <a:lnTo>
                    <a:pt x="1168" y="1995"/>
                  </a:lnTo>
                  <a:lnTo>
                    <a:pt x="998" y="2068"/>
                  </a:lnTo>
                  <a:lnTo>
                    <a:pt x="828" y="2166"/>
                  </a:lnTo>
                  <a:lnTo>
                    <a:pt x="657" y="2287"/>
                  </a:lnTo>
                  <a:lnTo>
                    <a:pt x="511" y="2409"/>
                  </a:lnTo>
                  <a:lnTo>
                    <a:pt x="487" y="2093"/>
                  </a:lnTo>
                  <a:lnTo>
                    <a:pt x="438" y="1801"/>
                  </a:lnTo>
                  <a:lnTo>
                    <a:pt x="609" y="1825"/>
                  </a:lnTo>
                  <a:lnTo>
                    <a:pt x="974" y="1801"/>
                  </a:lnTo>
                  <a:close/>
                  <a:moveTo>
                    <a:pt x="1460" y="2093"/>
                  </a:moveTo>
                  <a:lnTo>
                    <a:pt x="1509" y="2774"/>
                  </a:lnTo>
                  <a:lnTo>
                    <a:pt x="1509" y="2774"/>
                  </a:lnTo>
                  <a:lnTo>
                    <a:pt x="1387" y="2750"/>
                  </a:lnTo>
                  <a:lnTo>
                    <a:pt x="1314" y="2774"/>
                  </a:lnTo>
                  <a:lnTo>
                    <a:pt x="1266" y="2798"/>
                  </a:lnTo>
                  <a:lnTo>
                    <a:pt x="925" y="3042"/>
                  </a:lnTo>
                  <a:lnTo>
                    <a:pt x="560" y="3309"/>
                  </a:lnTo>
                  <a:lnTo>
                    <a:pt x="511" y="3358"/>
                  </a:lnTo>
                  <a:lnTo>
                    <a:pt x="511" y="2847"/>
                  </a:lnTo>
                  <a:lnTo>
                    <a:pt x="536" y="2823"/>
                  </a:lnTo>
                  <a:lnTo>
                    <a:pt x="706" y="2725"/>
                  </a:lnTo>
                  <a:lnTo>
                    <a:pt x="852" y="2604"/>
                  </a:lnTo>
                  <a:lnTo>
                    <a:pt x="1193" y="2409"/>
                  </a:lnTo>
                  <a:lnTo>
                    <a:pt x="1290" y="2360"/>
                  </a:lnTo>
                  <a:lnTo>
                    <a:pt x="1363" y="2287"/>
                  </a:lnTo>
                  <a:lnTo>
                    <a:pt x="1460" y="2117"/>
                  </a:lnTo>
                  <a:lnTo>
                    <a:pt x="1460" y="2093"/>
                  </a:lnTo>
                  <a:close/>
                  <a:moveTo>
                    <a:pt x="13237" y="803"/>
                  </a:moveTo>
                  <a:lnTo>
                    <a:pt x="13408" y="949"/>
                  </a:lnTo>
                  <a:lnTo>
                    <a:pt x="13675" y="1192"/>
                  </a:lnTo>
                  <a:lnTo>
                    <a:pt x="13943" y="1436"/>
                  </a:lnTo>
                  <a:lnTo>
                    <a:pt x="14211" y="1655"/>
                  </a:lnTo>
                  <a:lnTo>
                    <a:pt x="14454" y="1922"/>
                  </a:lnTo>
                  <a:lnTo>
                    <a:pt x="14721" y="2214"/>
                  </a:lnTo>
                  <a:lnTo>
                    <a:pt x="14989" y="2482"/>
                  </a:lnTo>
                  <a:lnTo>
                    <a:pt x="15500" y="3017"/>
                  </a:lnTo>
                  <a:lnTo>
                    <a:pt x="15670" y="3188"/>
                  </a:lnTo>
                  <a:lnTo>
                    <a:pt x="15816" y="3382"/>
                  </a:lnTo>
                  <a:lnTo>
                    <a:pt x="15938" y="3577"/>
                  </a:lnTo>
                  <a:lnTo>
                    <a:pt x="16108" y="3772"/>
                  </a:lnTo>
                  <a:lnTo>
                    <a:pt x="15743" y="3796"/>
                  </a:lnTo>
                  <a:lnTo>
                    <a:pt x="15403" y="3820"/>
                  </a:lnTo>
                  <a:lnTo>
                    <a:pt x="14697" y="3820"/>
                  </a:lnTo>
                  <a:lnTo>
                    <a:pt x="14016" y="3796"/>
                  </a:lnTo>
                  <a:lnTo>
                    <a:pt x="13651" y="3772"/>
                  </a:lnTo>
                  <a:lnTo>
                    <a:pt x="13310" y="3820"/>
                  </a:lnTo>
                  <a:lnTo>
                    <a:pt x="13262" y="3042"/>
                  </a:lnTo>
                  <a:lnTo>
                    <a:pt x="13213" y="2239"/>
                  </a:lnTo>
                  <a:lnTo>
                    <a:pt x="13189" y="1874"/>
                  </a:lnTo>
                  <a:lnTo>
                    <a:pt x="13189" y="1533"/>
                  </a:lnTo>
                  <a:lnTo>
                    <a:pt x="13237" y="803"/>
                  </a:lnTo>
                  <a:close/>
                  <a:moveTo>
                    <a:pt x="1533" y="3163"/>
                  </a:moveTo>
                  <a:lnTo>
                    <a:pt x="1533" y="3455"/>
                  </a:lnTo>
                  <a:lnTo>
                    <a:pt x="1363" y="3553"/>
                  </a:lnTo>
                  <a:lnTo>
                    <a:pt x="1217" y="3650"/>
                  </a:lnTo>
                  <a:lnTo>
                    <a:pt x="901" y="3918"/>
                  </a:lnTo>
                  <a:lnTo>
                    <a:pt x="706" y="4064"/>
                  </a:lnTo>
                  <a:lnTo>
                    <a:pt x="511" y="4210"/>
                  </a:lnTo>
                  <a:lnTo>
                    <a:pt x="511" y="3845"/>
                  </a:lnTo>
                  <a:lnTo>
                    <a:pt x="511" y="3747"/>
                  </a:lnTo>
                  <a:lnTo>
                    <a:pt x="657" y="3699"/>
                  </a:lnTo>
                  <a:lnTo>
                    <a:pt x="803" y="3626"/>
                  </a:lnTo>
                  <a:lnTo>
                    <a:pt x="1047" y="3455"/>
                  </a:lnTo>
                  <a:lnTo>
                    <a:pt x="1387" y="3236"/>
                  </a:lnTo>
                  <a:lnTo>
                    <a:pt x="1533" y="3163"/>
                  </a:lnTo>
                  <a:close/>
                  <a:moveTo>
                    <a:pt x="1558" y="3942"/>
                  </a:moveTo>
                  <a:lnTo>
                    <a:pt x="1533" y="4404"/>
                  </a:lnTo>
                  <a:lnTo>
                    <a:pt x="1533" y="4526"/>
                  </a:lnTo>
                  <a:lnTo>
                    <a:pt x="1193" y="4745"/>
                  </a:lnTo>
                  <a:lnTo>
                    <a:pt x="852" y="4988"/>
                  </a:lnTo>
                  <a:lnTo>
                    <a:pt x="657" y="5086"/>
                  </a:lnTo>
                  <a:lnTo>
                    <a:pt x="511" y="5232"/>
                  </a:lnTo>
                  <a:lnTo>
                    <a:pt x="511" y="4648"/>
                  </a:lnTo>
                  <a:lnTo>
                    <a:pt x="657" y="4575"/>
                  </a:lnTo>
                  <a:lnTo>
                    <a:pt x="828" y="4477"/>
                  </a:lnTo>
                  <a:lnTo>
                    <a:pt x="1095" y="4258"/>
                  </a:lnTo>
                  <a:lnTo>
                    <a:pt x="1558" y="3942"/>
                  </a:lnTo>
                  <a:close/>
                  <a:moveTo>
                    <a:pt x="1509" y="4964"/>
                  </a:moveTo>
                  <a:lnTo>
                    <a:pt x="1485" y="5378"/>
                  </a:lnTo>
                  <a:lnTo>
                    <a:pt x="1363" y="5451"/>
                  </a:lnTo>
                  <a:lnTo>
                    <a:pt x="1241" y="5548"/>
                  </a:lnTo>
                  <a:lnTo>
                    <a:pt x="998" y="5767"/>
                  </a:lnTo>
                  <a:lnTo>
                    <a:pt x="730" y="5986"/>
                  </a:lnTo>
                  <a:lnTo>
                    <a:pt x="609" y="6108"/>
                  </a:lnTo>
                  <a:lnTo>
                    <a:pt x="511" y="6254"/>
                  </a:lnTo>
                  <a:lnTo>
                    <a:pt x="511" y="5499"/>
                  </a:lnTo>
                  <a:lnTo>
                    <a:pt x="633" y="5475"/>
                  </a:lnTo>
                  <a:lnTo>
                    <a:pt x="755" y="5426"/>
                  </a:lnTo>
                  <a:lnTo>
                    <a:pt x="1022" y="5256"/>
                  </a:lnTo>
                  <a:lnTo>
                    <a:pt x="1509" y="4964"/>
                  </a:lnTo>
                  <a:close/>
                  <a:moveTo>
                    <a:pt x="1460" y="5889"/>
                  </a:moveTo>
                  <a:lnTo>
                    <a:pt x="1436" y="6473"/>
                  </a:lnTo>
                  <a:lnTo>
                    <a:pt x="1363" y="6448"/>
                  </a:lnTo>
                  <a:lnTo>
                    <a:pt x="1266" y="6448"/>
                  </a:lnTo>
                  <a:lnTo>
                    <a:pt x="1193" y="6473"/>
                  </a:lnTo>
                  <a:lnTo>
                    <a:pt x="1022" y="6594"/>
                  </a:lnTo>
                  <a:lnTo>
                    <a:pt x="852" y="6716"/>
                  </a:lnTo>
                  <a:lnTo>
                    <a:pt x="730" y="6862"/>
                  </a:lnTo>
                  <a:lnTo>
                    <a:pt x="511" y="7105"/>
                  </a:lnTo>
                  <a:lnTo>
                    <a:pt x="511" y="6448"/>
                  </a:lnTo>
                  <a:lnTo>
                    <a:pt x="682" y="6424"/>
                  </a:lnTo>
                  <a:lnTo>
                    <a:pt x="828" y="6351"/>
                  </a:lnTo>
                  <a:lnTo>
                    <a:pt x="974" y="6254"/>
                  </a:lnTo>
                  <a:lnTo>
                    <a:pt x="1095" y="6156"/>
                  </a:lnTo>
                  <a:lnTo>
                    <a:pt x="1460" y="5889"/>
                  </a:lnTo>
                  <a:close/>
                  <a:moveTo>
                    <a:pt x="1412" y="6813"/>
                  </a:moveTo>
                  <a:lnTo>
                    <a:pt x="1387" y="7397"/>
                  </a:lnTo>
                  <a:lnTo>
                    <a:pt x="1168" y="7616"/>
                  </a:lnTo>
                  <a:lnTo>
                    <a:pt x="925" y="7835"/>
                  </a:lnTo>
                  <a:lnTo>
                    <a:pt x="755" y="8006"/>
                  </a:lnTo>
                  <a:lnTo>
                    <a:pt x="584" y="8176"/>
                  </a:lnTo>
                  <a:lnTo>
                    <a:pt x="536" y="7543"/>
                  </a:lnTo>
                  <a:lnTo>
                    <a:pt x="657" y="7446"/>
                  </a:lnTo>
                  <a:lnTo>
                    <a:pt x="779" y="7349"/>
                  </a:lnTo>
                  <a:lnTo>
                    <a:pt x="974" y="7154"/>
                  </a:lnTo>
                  <a:lnTo>
                    <a:pt x="1095" y="7032"/>
                  </a:lnTo>
                  <a:lnTo>
                    <a:pt x="1241" y="6911"/>
                  </a:lnTo>
                  <a:lnTo>
                    <a:pt x="1412" y="6813"/>
                  </a:lnTo>
                  <a:close/>
                  <a:moveTo>
                    <a:pt x="1363" y="7981"/>
                  </a:moveTo>
                  <a:lnTo>
                    <a:pt x="1339" y="8468"/>
                  </a:lnTo>
                  <a:lnTo>
                    <a:pt x="1241" y="8541"/>
                  </a:lnTo>
                  <a:lnTo>
                    <a:pt x="1168" y="8614"/>
                  </a:lnTo>
                  <a:lnTo>
                    <a:pt x="1022" y="8736"/>
                  </a:lnTo>
                  <a:lnTo>
                    <a:pt x="901" y="8882"/>
                  </a:lnTo>
                  <a:lnTo>
                    <a:pt x="779" y="9052"/>
                  </a:lnTo>
                  <a:lnTo>
                    <a:pt x="657" y="9222"/>
                  </a:lnTo>
                  <a:lnTo>
                    <a:pt x="609" y="8492"/>
                  </a:lnTo>
                  <a:lnTo>
                    <a:pt x="730" y="8444"/>
                  </a:lnTo>
                  <a:lnTo>
                    <a:pt x="876" y="8395"/>
                  </a:lnTo>
                  <a:lnTo>
                    <a:pt x="1095" y="8200"/>
                  </a:lnTo>
                  <a:lnTo>
                    <a:pt x="1363" y="7981"/>
                  </a:lnTo>
                  <a:close/>
                  <a:moveTo>
                    <a:pt x="1314" y="9003"/>
                  </a:moveTo>
                  <a:lnTo>
                    <a:pt x="1290" y="9611"/>
                  </a:lnTo>
                  <a:lnTo>
                    <a:pt x="1168" y="9660"/>
                  </a:lnTo>
                  <a:lnTo>
                    <a:pt x="1071" y="9733"/>
                  </a:lnTo>
                  <a:lnTo>
                    <a:pt x="852" y="9903"/>
                  </a:lnTo>
                  <a:lnTo>
                    <a:pt x="706" y="10049"/>
                  </a:lnTo>
                  <a:lnTo>
                    <a:pt x="657" y="9368"/>
                  </a:lnTo>
                  <a:lnTo>
                    <a:pt x="925" y="9271"/>
                  </a:lnTo>
                  <a:lnTo>
                    <a:pt x="1168" y="9101"/>
                  </a:lnTo>
                  <a:lnTo>
                    <a:pt x="1314" y="9003"/>
                  </a:lnTo>
                  <a:close/>
                  <a:moveTo>
                    <a:pt x="1266" y="10122"/>
                  </a:moveTo>
                  <a:lnTo>
                    <a:pt x="1266" y="10877"/>
                  </a:lnTo>
                  <a:lnTo>
                    <a:pt x="1120" y="10998"/>
                  </a:lnTo>
                  <a:lnTo>
                    <a:pt x="803" y="11242"/>
                  </a:lnTo>
                  <a:lnTo>
                    <a:pt x="730" y="10439"/>
                  </a:lnTo>
                  <a:lnTo>
                    <a:pt x="876" y="10366"/>
                  </a:lnTo>
                  <a:lnTo>
                    <a:pt x="1022" y="10293"/>
                  </a:lnTo>
                  <a:lnTo>
                    <a:pt x="1266" y="10122"/>
                  </a:lnTo>
                  <a:close/>
                  <a:moveTo>
                    <a:pt x="1266" y="11363"/>
                  </a:moveTo>
                  <a:lnTo>
                    <a:pt x="1266" y="11826"/>
                  </a:lnTo>
                  <a:lnTo>
                    <a:pt x="1120" y="11972"/>
                  </a:lnTo>
                  <a:lnTo>
                    <a:pt x="974" y="12118"/>
                  </a:lnTo>
                  <a:lnTo>
                    <a:pt x="901" y="12215"/>
                  </a:lnTo>
                  <a:lnTo>
                    <a:pt x="828" y="12337"/>
                  </a:lnTo>
                  <a:lnTo>
                    <a:pt x="803" y="11534"/>
                  </a:lnTo>
                  <a:lnTo>
                    <a:pt x="803" y="11485"/>
                  </a:lnTo>
                  <a:lnTo>
                    <a:pt x="925" y="11485"/>
                  </a:lnTo>
                  <a:lnTo>
                    <a:pt x="1047" y="11461"/>
                  </a:lnTo>
                  <a:lnTo>
                    <a:pt x="1144" y="11412"/>
                  </a:lnTo>
                  <a:lnTo>
                    <a:pt x="1266" y="11363"/>
                  </a:lnTo>
                  <a:close/>
                  <a:moveTo>
                    <a:pt x="1266" y="12385"/>
                  </a:moveTo>
                  <a:lnTo>
                    <a:pt x="1266" y="12872"/>
                  </a:lnTo>
                  <a:lnTo>
                    <a:pt x="974" y="13140"/>
                  </a:lnTo>
                  <a:lnTo>
                    <a:pt x="828" y="13286"/>
                  </a:lnTo>
                  <a:lnTo>
                    <a:pt x="828" y="12653"/>
                  </a:lnTo>
                  <a:lnTo>
                    <a:pt x="1022" y="12556"/>
                  </a:lnTo>
                  <a:lnTo>
                    <a:pt x="1217" y="12410"/>
                  </a:lnTo>
                  <a:lnTo>
                    <a:pt x="1266" y="12385"/>
                  </a:lnTo>
                  <a:close/>
                  <a:moveTo>
                    <a:pt x="1266" y="13407"/>
                  </a:moveTo>
                  <a:lnTo>
                    <a:pt x="1266" y="14113"/>
                  </a:lnTo>
                  <a:lnTo>
                    <a:pt x="1168" y="14186"/>
                  </a:lnTo>
                  <a:lnTo>
                    <a:pt x="1095" y="14235"/>
                  </a:lnTo>
                  <a:lnTo>
                    <a:pt x="925" y="14381"/>
                  </a:lnTo>
                  <a:lnTo>
                    <a:pt x="779" y="14527"/>
                  </a:lnTo>
                  <a:lnTo>
                    <a:pt x="803" y="13748"/>
                  </a:lnTo>
                  <a:lnTo>
                    <a:pt x="925" y="13675"/>
                  </a:lnTo>
                  <a:lnTo>
                    <a:pt x="1047" y="13578"/>
                  </a:lnTo>
                  <a:lnTo>
                    <a:pt x="1266" y="13407"/>
                  </a:lnTo>
                  <a:close/>
                  <a:moveTo>
                    <a:pt x="1266" y="14624"/>
                  </a:moveTo>
                  <a:lnTo>
                    <a:pt x="1266" y="14940"/>
                  </a:lnTo>
                  <a:lnTo>
                    <a:pt x="1193" y="14989"/>
                  </a:lnTo>
                  <a:lnTo>
                    <a:pt x="949" y="15208"/>
                  </a:lnTo>
                  <a:lnTo>
                    <a:pt x="730" y="15451"/>
                  </a:lnTo>
                  <a:lnTo>
                    <a:pt x="755" y="15062"/>
                  </a:lnTo>
                  <a:lnTo>
                    <a:pt x="876" y="14989"/>
                  </a:lnTo>
                  <a:lnTo>
                    <a:pt x="974" y="14892"/>
                  </a:lnTo>
                  <a:lnTo>
                    <a:pt x="1193" y="14697"/>
                  </a:lnTo>
                  <a:lnTo>
                    <a:pt x="1266" y="14624"/>
                  </a:lnTo>
                  <a:close/>
                  <a:moveTo>
                    <a:pt x="1241" y="15451"/>
                  </a:moveTo>
                  <a:lnTo>
                    <a:pt x="1241" y="15500"/>
                  </a:lnTo>
                  <a:lnTo>
                    <a:pt x="1217" y="15841"/>
                  </a:lnTo>
                  <a:lnTo>
                    <a:pt x="1071" y="15962"/>
                  </a:lnTo>
                  <a:lnTo>
                    <a:pt x="925" y="16108"/>
                  </a:lnTo>
                  <a:lnTo>
                    <a:pt x="682" y="16400"/>
                  </a:lnTo>
                  <a:lnTo>
                    <a:pt x="682" y="16400"/>
                  </a:lnTo>
                  <a:lnTo>
                    <a:pt x="730" y="15695"/>
                  </a:lnTo>
                  <a:lnTo>
                    <a:pt x="779" y="15719"/>
                  </a:lnTo>
                  <a:lnTo>
                    <a:pt x="828" y="15743"/>
                  </a:lnTo>
                  <a:lnTo>
                    <a:pt x="901" y="15743"/>
                  </a:lnTo>
                  <a:lnTo>
                    <a:pt x="949" y="15695"/>
                  </a:lnTo>
                  <a:lnTo>
                    <a:pt x="1241" y="15451"/>
                  </a:lnTo>
                  <a:close/>
                  <a:moveTo>
                    <a:pt x="1193" y="16327"/>
                  </a:moveTo>
                  <a:lnTo>
                    <a:pt x="1120" y="17009"/>
                  </a:lnTo>
                  <a:lnTo>
                    <a:pt x="998" y="17082"/>
                  </a:lnTo>
                  <a:lnTo>
                    <a:pt x="876" y="17179"/>
                  </a:lnTo>
                  <a:lnTo>
                    <a:pt x="682" y="17373"/>
                  </a:lnTo>
                  <a:lnTo>
                    <a:pt x="584" y="17495"/>
                  </a:lnTo>
                  <a:lnTo>
                    <a:pt x="584" y="17495"/>
                  </a:lnTo>
                  <a:lnTo>
                    <a:pt x="657" y="16668"/>
                  </a:lnTo>
                  <a:lnTo>
                    <a:pt x="803" y="16619"/>
                  </a:lnTo>
                  <a:lnTo>
                    <a:pt x="949" y="16522"/>
                  </a:lnTo>
                  <a:lnTo>
                    <a:pt x="1193" y="16327"/>
                  </a:lnTo>
                  <a:close/>
                  <a:moveTo>
                    <a:pt x="6813" y="463"/>
                  </a:moveTo>
                  <a:lnTo>
                    <a:pt x="8322" y="487"/>
                  </a:lnTo>
                  <a:lnTo>
                    <a:pt x="9831" y="560"/>
                  </a:lnTo>
                  <a:lnTo>
                    <a:pt x="12848" y="706"/>
                  </a:lnTo>
                  <a:lnTo>
                    <a:pt x="12799" y="901"/>
                  </a:lnTo>
                  <a:lnTo>
                    <a:pt x="12751" y="1071"/>
                  </a:lnTo>
                  <a:lnTo>
                    <a:pt x="12702" y="1484"/>
                  </a:lnTo>
                  <a:lnTo>
                    <a:pt x="12678" y="1874"/>
                  </a:lnTo>
                  <a:lnTo>
                    <a:pt x="12702" y="2312"/>
                  </a:lnTo>
                  <a:lnTo>
                    <a:pt x="12775" y="3115"/>
                  </a:lnTo>
                  <a:lnTo>
                    <a:pt x="12824" y="3528"/>
                  </a:lnTo>
                  <a:lnTo>
                    <a:pt x="12824" y="3893"/>
                  </a:lnTo>
                  <a:lnTo>
                    <a:pt x="12848" y="3966"/>
                  </a:lnTo>
                  <a:lnTo>
                    <a:pt x="12872" y="4039"/>
                  </a:lnTo>
                  <a:lnTo>
                    <a:pt x="12921" y="4064"/>
                  </a:lnTo>
                  <a:lnTo>
                    <a:pt x="12970" y="4112"/>
                  </a:lnTo>
                  <a:lnTo>
                    <a:pt x="12994" y="4161"/>
                  </a:lnTo>
                  <a:lnTo>
                    <a:pt x="13067" y="4210"/>
                  </a:lnTo>
                  <a:lnTo>
                    <a:pt x="13262" y="4258"/>
                  </a:lnTo>
                  <a:lnTo>
                    <a:pt x="13456" y="4307"/>
                  </a:lnTo>
                  <a:lnTo>
                    <a:pt x="13894" y="4331"/>
                  </a:lnTo>
                  <a:lnTo>
                    <a:pt x="14697" y="4356"/>
                  </a:lnTo>
                  <a:lnTo>
                    <a:pt x="15500" y="4356"/>
                  </a:lnTo>
                  <a:lnTo>
                    <a:pt x="15889" y="4331"/>
                  </a:lnTo>
                  <a:lnTo>
                    <a:pt x="16279" y="4283"/>
                  </a:lnTo>
                  <a:lnTo>
                    <a:pt x="16254" y="5061"/>
                  </a:lnTo>
                  <a:lnTo>
                    <a:pt x="16279" y="5864"/>
                  </a:lnTo>
                  <a:lnTo>
                    <a:pt x="16303" y="6643"/>
                  </a:lnTo>
                  <a:lnTo>
                    <a:pt x="16303" y="7422"/>
                  </a:lnTo>
                  <a:lnTo>
                    <a:pt x="16279" y="9319"/>
                  </a:lnTo>
                  <a:lnTo>
                    <a:pt x="16254" y="10268"/>
                  </a:lnTo>
                  <a:lnTo>
                    <a:pt x="16254" y="11242"/>
                  </a:lnTo>
                  <a:lnTo>
                    <a:pt x="16303" y="13140"/>
                  </a:lnTo>
                  <a:lnTo>
                    <a:pt x="16352" y="15062"/>
                  </a:lnTo>
                  <a:lnTo>
                    <a:pt x="16327" y="15962"/>
                  </a:lnTo>
                  <a:lnTo>
                    <a:pt x="16327" y="16887"/>
                  </a:lnTo>
                  <a:lnTo>
                    <a:pt x="16327" y="17738"/>
                  </a:lnTo>
                  <a:lnTo>
                    <a:pt x="16303" y="18152"/>
                  </a:lnTo>
                  <a:lnTo>
                    <a:pt x="16254" y="18590"/>
                  </a:lnTo>
                  <a:lnTo>
                    <a:pt x="15889" y="18614"/>
                  </a:lnTo>
                  <a:lnTo>
                    <a:pt x="15549" y="18639"/>
                  </a:lnTo>
                  <a:lnTo>
                    <a:pt x="11923" y="18639"/>
                  </a:lnTo>
                  <a:lnTo>
                    <a:pt x="9733" y="18614"/>
                  </a:lnTo>
                  <a:lnTo>
                    <a:pt x="7641" y="18566"/>
                  </a:lnTo>
                  <a:lnTo>
                    <a:pt x="5524" y="18517"/>
                  </a:lnTo>
                  <a:lnTo>
                    <a:pt x="4453" y="18517"/>
                  </a:lnTo>
                  <a:lnTo>
                    <a:pt x="3383" y="18566"/>
                  </a:lnTo>
                  <a:lnTo>
                    <a:pt x="2701" y="18566"/>
                  </a:lnTo>
                  <a:lnTo>
                    <a:pt x="2361" y="18590"/>
                  </a:lnTo>
                  <a:lnTo>
                    <a:pt x="2020" y="18639"/>
                  </a:lnTo>
                  <a:lnTo>
                    <a:pt x="1971" y="18590"/>
                  </a:lnTo>
                  <a:lnTo>
                    <a:pt x="1923" y="18517"/>
                  </a:lnTo>
                  <a:lnTo>
                    <a:pt x="1850" y="18493"/>
                  </a:lnTo>
                  <a:lnTo>
                    <a:pt x="1777" y="18493"/>
                  </a:lnTo>
                  <a:lnTo>
                    <a:pt x="1704" y="18298"/>
                  </a:lnTo>
                  <a:lnTo>
                    <a:pt x="1679" y="18103"/>
                  </a:lnTo>
                  <a:lnTo>
                    <a:pt x="1704" y="18030"/>
                  </a:lnTo>
                  <a:lnTo>
                    <a:pt x="1704" y="17957"/>
                  </a:lnTo>
                  <a:lnTo>
                    <a:pt x="1679" y="17884"/>
                  </a:lnTo>
                  <a:lnTo>
                    <a:pt x="1631" y="17811"/>
                  </a:lnTo>
                  <a:lnTo>
                    <a:pt x="1631" y="17398"/>
                  </a:lnTo>
                  <a:lnTo>
                    <a:pt x="1631" y="17009"/>
                  </a:lnTo>
                  <a:lnTo>
                    <a:pt x="1679" y="16133"/>
                  </a:lnTo>
                  <a:lnTo>
                    <a:pt x="1728" y="15281"/>
                  </a:lnTo>
                  <a:lnTo>
                    <a:pt x="1728" y="15086"/>
                  </a:lnTo>
                  <a:lnTo>
                    <a:pt x="1777" y="15038"/>
                  </a:lnTo>
                  <a:lnTo>
                    <a:pt x="1801" y="14965"/>
                  </a:lnTo>
                  <a:lnTo>
                    <a:pt x="1777" y="14916"/>
                  </a:lnTo>
                  <a:lnTo>
                    <a:pt x="1728" y="14843"/>
                  </a:lnTo>
                  <a:lnTo>
                    <a:pt x="1728" y="13018"/>
                  </a:lnTo>
                  <a:lnTo>
                    <a:pt x="1801" y="12945"/>
                  </a:lnTo>
                  <a:lnTo>
                    <a:pt x="1825" y="12848"/>
                  </a:lnTo>
                  <a:lnTo>
                    <a:pt x="1825" y="12775"/>
                  </a:lnTo>
                  <a:lnTo>
                    <a:pt x="1801" y="12726"/>
                  </a:lnTo>
                  <a:lnTo>
                    <a:pt x="1728" y="12677"/>
                  </a:lnTo>
                  <a:lnTo>
                    <a:pt x="1728" y="11071"/>
                  </a:lnTo>
                  <a:lnTo>
                    <a:pt x="1752" y="11023"/>
                  </a:lnTo>
                  <a:lnTo>
                    <a:pt x="1777" y="10974"/>
                  </a:lnTo>
                  <a:lnTo>
                    <a:pt x="1752" y="10925"/>
                  </a:lnTo>
                  <a:lnTo>
                    <a:pt x="1728" y="10852"/>
                  </a:lnTo>
                  <a:lnTo>
                    <a:pt x="1752" y="10049"/>
                  </a:lnTo>
                  <a:lnTo>
                    <a:pt x="1825" y="7373"/>
                  </a:lnTo>
                  <a:lnTo>
                    <a:pt x="1874" y="6059"/>
                  </a:lnTo>
                  <a:lnTo>
                    <a:pt x="1947" y="4721"/>
                  </a:lnTo>
                  <a:lnTo>
                    <a:pt x="1971" y="4137"/>
                  </a:lnTo>
                  <a:lnTo>
                    <a:pt x="1971" y="3553"/>
                  </a:lnTo>
                  <a:lnTo>
                    <a:pt x="1947" y="2969"/>
                  </a:lnTo>
                  <a:lnTo>
                    <a:pt x="1898" y="2360"/>
                  </a:lnTo>
                  <a:lnTo>
                    <a:pt x="1874" y="1825"/>
                  </a:lnTo>
                  <a:lnTo>
                    <a:pt x="1825" y="1290"/>
                  </a:lnTo>
                  <a:lnTo>
                    <a:pt x="1752" y="925"/>
                  </a:lnTo>
                  <a:lnTo>
                    <a:pt x="1728" y="755"/>
                  </a:lnTo>
                  <a:lnTo>
                    <a:pt x="1704" y="560"/>
                  </a:lnTo>
                  <a:lnTo>
                    <a:pt x="2142" y="609"/>
                  </a:lnTo>
                  <a:lnTo>
                    <a:pt x="2580" y="609"/>
                  </a:lnTo>
                  <a:lnTo>
                    <a:pt x="3456" y="584"/>
                  </a:lnTo>
                  <a:lnTo>
                    <a:pt x="5135" y="511"/>
                  </a:lnTo>
                  <a:lnTo>
                    <a:pt x="5986" y="487"/>
                  </a:lnTo>
                  <a:lnTo>
                    <a:pt x="6813" y="463"/>
                  </a:lnTo>
                  <a:close/>
                  <a:moveTo>
                    <a:pt x="1120" y="17544"/>
                  </a:moveTo>
                  <a:lnTo>
                    <a:pt x="1144" y="17982"/>
                  </a:lnTo>
                  <a:lnTo>
                    <a:pt x="974" y="18176"/>
                  </a:lnTo>
                  <a:lnTo>
                    <a:pt x="803" y="18371"/>
                  </a:lnTo>
                  <a:lnTo>
                    <a:pt x="682" y="18517"/>
                  </a:lnTo>
                  <a:lnTo>
                    <a:pt x="584" y="18663"/>
                  </a:lnTo>
                  <a:lnTo>
                    <a:pt x="536" y="18858"/>
                  </a:lnTo>
                  <a:lnTo>
                    <a:pt x="536" y="19028"/>
                  </a:lnTo>
                  <a:lnTo>
                    <a:pt x="536" y="19052"/>
                  </a:lnTo>
                  <a:lnTo>
                    <a:pt x="584" y="19052"/>
                  </a:lnTo>
                  <a:lnTo>
                    <a:pt x="779" y="18955"/>
                  </a:lnTo>
                  <a:lnTo>
                    <a:pt x="949" y="18809"/>
                  </a:lnTo>
                  <a:lnTo>
                    <a:pt x="1266" y="18468"/>
                  </a:lnTo>
                  <a:lnTo>
                    <a:pt x="1339" y="18663"/>
                  </a:lnTo>
                  <a:lnTo>
                    <a:pt x="1412" y="18833"/>
                  </a:lnTo>
                  <a:lnTo>
                    <a:pt x="1168" y="19150"/>
                  </a:lnTo>
                  <a:lnTo>
                    <a:pt x="901" y="19539"/>
                  </a:lnTo>
                  <a:lnTo>
                    <a:pt x="657" y="19928"/>
                  </a:lnTo>
                  <a:lnTo>
                    <a:pt x="584" y="19685"/>
                  </a:lnTo>
                  <a:lnTo>
                    <a:pt x="560" y="19466"/>
                  </a:lnTo>
                  <a:lnTo>
                    <a:pt x="511" y="18979"/>
                  </a:lnTo>
                  <a:lnTo>
                    <a:pt x="511" y="18468"/>
                  </a:lnTo>
                  <a:lnTo>
                    <a:pt x="536" y="17982"/>
                  </a:lnTo>
                  <a:lnTo>
                    <a:pt x="657" y="17909"/>
                  </a:lnTo>
                  <a:lnTo>
                    <a:pt x="779" y="17836"/>
                  </a:lnTo>
                  <a:lnTo>
                    <a:pt x="974" y="17665"/>
                  </a:lnTo>
                  <a:lnTo>
                    <a:pt x="1120" y="17544"/>
                  </a:lnTo>
                  <a:close/>
                  <a:moveTo>
                    <a:pt x="15451" y="19101"/>
                  </a:moveTo>
                  <a:lnTo>
                    <a:pt x="15427" y="19296"/>
                  </a:lnTo>
                  <a:lnTo>
                    <a:pt x="15427" y="19490"/>
                  </a:lnTo>
                  <a:lnTo>
                    <a:pt x="15451" y="19904"/>
                  </a:lnTo>
                  <a:lnTo>
                    <a:pt x="15086" y="19953"/>
                  </a:lnTo>
                  <a:lnTo>
                    <a:pt x="15086" y="19953"/>
                  </a:lnTo>
                  <a:lnTo>
                    <a:pt x="15159" y="19734"/>
                  </a:lnTo>
                  <a:lnTo>
                    <a:pt x="15257" y="19417"/>
                  </a:lnTo>
                  <a:lnTo>
                    <a:pt x="15281" y="19271"/>
                  </a:lnTo>
                  <a:lnTo>
                    <a:pt x="15281" y="19101"/>
                  </a:lnTo>
                  <a:close/>
                  <a:moveTo>
                    <a:pt x="15062" y="19101"/>
                  </a:moveTo>
                  <a:lnTo>
                    <a:pt x="14989" y="19174"/>
                  </a:lnTo>
                  <a:lnTo>
                    <a:pt x="14940" y="19271"/>
                  </a:lnTo>
                  <a:lnTo>
                    <a:pt x="14867" y="19442"/>
                  </a:lnTo>
                  <a:lnTo>
                    <a:pt x="14721" y="19782"/>
                  </a:lnTo>
                  <a:lnTo>
                    <a:pt x="14600" y="20026"/>
                  </a:lnTo>
                  <a:lnTo>
                    <a:pt x="14357" y="20050"/>
                  </a:lnTo>
                  <a:lnTo>
                    <a:pt x="14357" y="20050"/>
                  </a:lnTo>
                  <a:lnTo>
                    <a:pt x="14454" y="19758"/>
                  </a:lnTo>
                  <a:lnTo>
                    <a:pt x="14503" y="19563"/>
                  </a:lnTo>
                  <a:lnTo>
                    <a:pt x="14551" y="19344"/>
                  </a:lnTo>
                  <a:lnTo>
                    <a:pt x="14575" y="19198"/>
                  </a:lnTo>
                  <a:lnTo>
                    <a:pt x="14551" y="19125"/>
                  </a:lnTo>
                  <a:lnTo>
                    <a:pt x="15062" y="19101"/>
                  </a:lnTo>
                  <a:close/>
                  <a:moveTo>
                    <a:pt x="9782" y="19052"/>
                  </a:moveTo>
                  <a:lnTo>
                    <a:pt x="9660" y="19296"/>
                  </a:lnTo>
                  <a:lnTo>
                    <a:pt x="9563" y="19563"/>
                  </a:lnTo>
                  <a:lnTo>
                    <a:pt x="9490" y="19831"/>
                  </a:lnTo>
                  <a:lnTo>
                    <a:pt x="9441" y="20074"/>
                  </a:lnTo>
                  <a:lnTo>
                    <a:pt x="9028" y="20074"/>
                  </a:lnTo>
                  <a:lnTo>
                    <a:pt x="9125" y="19831"/>
                  </a:lnTo>
                  <a:lnTo>
                    <a:pt x="9174" y="19636"/>
                  </a:lnTo>
                  <a:lnTo>
                    <a:pt x="9320" y="19344"/>
                  </a:lnTo>
                  <a:lnTo>
                    <a:pt x="9368" y="19174"/>
                  </a:lnTo>
                  <a:lnTo>
                    <a:pt x="9393" y="19101"/>
                  </a:lnTo>
                  <a:lnTo>
                    <a:pt x="9368" y="19052"/>
                  </a:lnTo>
                  <a:close/>
                  <a:moveTo>
                    <a:pt x="10780" y="19077"/>
                  </a:moveTo>
                  <a:lnTo>
                    <a:pt x="10609" y="19296"/>
                  </a:lnTo>
                  <a:lnTo>
                    <a:pt x="10439" y="19539"/>
                  </a:lnTo>
                  <a:lnTo>
                    <a:pt x="10366" y="19685"/>
                  </a:lnTo>
                  <a:lnTo>
                    <a:pt x="10317" y="19807"/>
                  </a:lnTo>
                  <a:lnTo>
                    <a:pt x="10269" y="19953"/>
                  </a:lnTo>
                  <a:lnTo>
                    <a:pt x="10269" y="20074"/>
                  </a:lnTo>
                  <a:lnTo>
                    <a:pt x="9904" y="20074"/>
                  </a:lnTo>
                  <a:lnTo>
                    <a:pt x="9904" y="19977"/>
                  </a:lnTo>
                  <a:lnTo>
                    <a:pt x="9977" y="19734"/>
                  </a:lnTo>
                  <a:lnTo>
                    <a:pt x="10050" y="19515"/>
                  </a:lnTo>
                  <a:lnTo>
                    <a:pt x="10147" y="19320"/>
                  </a:lnTo>
                  <a:lnTo>
                    <a:pt x="10196" y="19198"/>
                  </a:lnTo>
                  <a:lnTo>
                    <a:pt x="10220" y="19077"/>
                  </a:lnTo>
                  <a:close/>
                  <a:moveTo>
                    <a:pt x="9101" y="19028"/>
                  </a:moveTo>
                  <a:lnTo>
                    <a:pt x="9003" y="19150"/>
                  </a:lnTo>
                  <a:lnTo>
                    <a:pt x="8930" y="19271"/>
                  </a:lnTo>
                  <a:lnTo>
                    <a:pt x="8809" y="19466"/>
                  </a:lnTo>
                  <a:lnTo>
                    <a:pt x="8736" y="19685"/>
                  </a:lnTo>
                  <a:lnTo>
                    <a:pt x="8638" y="19880"/>
                  </a:lnTo>
                  <a:lnTo>
                    <a:pt x="8614" y="19977"/>
                  </a:lnTo>
                  <a:lnTo>
                    <a:pt x="8565" y="20074"/>
                  </a:lnTo>
                  <a:lnTo>
                    <a:pt x="8079" y="20099"/>
                  </a:lnTo>
                  <a:lnTo>
                    <a:pt x="8103" y="19953"/>
                  </a:lnTo>
                  <a:lnTo>
                    <a:pt x="8176" y="19734"/>
                  </a:lnTo>
                  <a:lnTo>
                    <a:pt x="8273" y="19490"/>
                  </a:lnTo>
                  <a:lnTo>
                    <a:pt x="8395" y="19296"/>
                  </a:lnTo>
                  <a:lnTo>
                    <a:pt x="8468" y="19150"/>
                  </a:lnTo>
                  <a:lnTo>
                    <a:pt x="8517" y="19028"/>
                  </a:lnTo>
                  <a:close/>
                  <a:moveTo>
                    <a:pt x="10926" y="19077"/>
                  </a:moveTo>
                  <a:lnTo>
                    <a:pt x="10999" y="19101"/>
                  </a:lnTo>
                  <a:lnTo>
                    <a:pt x="11631" y="19101"/>
                  </a:lnTo>
                  <a:lnTo>
                    <a:pt x="11510" y="19247"/>
                  </a:lnTo>
                  <a:lnTo>
                    <a:pt x="11412" y="19393"/>
                  </a:lnTo>
                  <a:lnTo>
                    <a:pt x="11266" y="19685"/>
                  </a:lnTo>
                  <a:lnTo>
                    <a:pt x="11193" y="19880"/>
                  </a:lnTo>
                  <a:lnTo>
                    <a:pt x="11169" y="20001"/>
                  </a:lnTo>
                  <a:lnTo>
                    <a:pt x="11145" y="20099"/>
                  </a:lnTo>
                  <a:lnTo>
                    <a:pt x="11047" y="20099"/>
                  </a:lnTo>
                  <a:lnTo>
                    <a:pt x="10609" y="20074"/>
                  </a:lnTo>
                  <a:lnTo>
                    <a:pt x="10658" y="19831"/>
                  </a:lnTo>
                  <a:lnTo>
                    <a:pt x="10731" y="19588"/>
                  </a:lnTo>
                  <a:lnTo>
                    <a:pt x="10926" y="19077"/>
                  </a:lnTo>
                  <a:close/>
                  <a:moveTo>
                    <a:pt x="14357" y="19125"/>
                  </a:moveTo>
                  <a:lnTo>
                    <a:pt x="14308" y="19198"/>
                  </a:lnTo>
                  <a:lnTo>
                    <a:pt x="14186" y="19393"/>
                  </a:lnTo>
                  <a:lnTo>
                    <a:pt x="14113" y="19563"/>
                  </a:lnTo>
                  <a:lnTo>
                    <a:pt x="14016" y="19782"/>
                  </a:lnTo>
                  <a:lnTo>
                    <a:pt x="13919" y="20001"/>
                  </a:lnTo>
                  <a:lnTo>
                    <a:pt x="13870" y="20074"/>
                  </a:lnTo>
                  <a:lnTo>
                    <a:pt x="13335" y="20099"/>
                  </a:lnTo>
                  <a:lnTo>
                    <a:pt x="13432" y="19880"/>
                  </a:lnTo>
                  <a:lnTo>
                    <a:pt x="13529" y="19685"/>
                  </a:lnTo>
                  <a:lnTo>
                    <a:pt x="13651" y="19393"/>
                  </a:lnTo>
                  <a:lnTo>
                    <a:pt x="13675" y="19344"/>
                  </a:lnTo>
                  <a:lnTo>
                    <a:pt x="13675" y="19271"/>
                  </a:lnTo>
                  <a:lnTo>
                    <a:pt x="13675" y="19198"/>
                  </a:lnTo>
                  <a:lnTo>
                    <a:pt x="13675" y="19150"/>
                  </a:lnTo>
                  <a:lnTo>
                    <a:pt x="13700" y="19125"/>
                  </a:lnTo>
                  <a:close/>
                  <a:moveTo>
                    <a:pt x="7665" y="18979"/>
                  </a:moveTo>
                  <a:lnTo>
                    <a:pt x="8200" y="19004"/>
                  </a:lnTo>
                  <a:lnTo>
                    <a:pt x="8079" y="19125"/>
                  </a:lnTo>
                  <a:lnTo>
                    <a:pt x="8006" y="19271"/>
                  </a:lnTo>
                  <a:lnTo>
                    <a:pt x="7884" y="19490"/>
                  </a:lnTo>
                  <a:lnTo>
                    <a:pt x="7738" y="19782"/>
                  </a:lnTo>
                  <a:lnTo>
                    <a:pt x="7689" y="19953"/>
                  </a:lnTo>
                  <a:lnTo>
                    <a:pt x="7689" y="20099"/>
                  </a:lnTo>
                  <a:lnTo>
                    <a:pt x="6984" y="20123"/>
                  </a:lnTo>
                  <a:lnTo>
                    <a:pt x="7057" y="19977"/>
                  </a:lnTo>
                  <a:lnTo>
                    <a:pt x="7130" y="19831"/>
                  </a:lnTo>
                  <a:lnTo>
                    <a:pt x="7324" y="19563"/>
                  </a:lnTo>
                  <a:lnTo>
                    <a:pt x="7519" y="19271"/>
                  </a:lnTo>
                  <a:lnTo>
                    <a:pt x="7592" y="19125"/>
                  </a:lnTo>
                  <a:lnTo>
                    <a:pt x="7665" y="18979"/>
                  </a:lnTo>
                  <a:close/>
                  <a:moveTo>
                    <a:pt x="11996" y="19101"/>
                  </a:moveTo>
                  <a:lnTo>
                    <a:pt x="12556" y="19125"/>
                  </a:lnTo>
                  <a:lnTo>
                    <a:pt x="12483" y="19223"/>
                  </a:lnTo>
                  <a:lnTo>
                    <a:pt x="12410" y="19320"/>
                  </a:lnTo>
                  <a:lnTo>
                    <a:pt x="12313" y="19563"/>
                  </a:lnTo>
                  <a:lnTo>
                    <a:pt x="12240" y="19855"/>
                  </a:lnTo>
                  <a:lnTo>
                    <a:pt x="12167" y="20123"/>
                  </a:lnTo>
                  <a:lnTo>
                    <a:pt x="11558" y="20099"/>
                  </a:lnTo>
                  <a:lnTo>
                    <a:pt x="11583" y="19953"/>
                  </a:lnTo>
                  <a:lnTo>
                    <a:pt x="11656" y="19807"/>
                  </a:lnTo>
                  <a:lnTo>
                    <a:pt x="11802" y="19563"/>
                  </a:lnTo>
                  <a:lnTo>
                    <a:pt x="11899" y="19369"/>
                  </a:lnTo>
                  <a:lnTo>
                    <a:pt x="11948" y="19247"/>
                  </a:lnTo>
                  <a:lnTo>
                    <a:pt x="11996" y="19101"/>
                  </a:lnTo>
                  <a:close/>
                  <a:moveTo>
                    <a:pt x="13602" y="19125"/>
                  </a:moveTo>
                  <a:lnTo>
                    <a:pt x="13505" y="19174"/>
                  </a:lnTo>
                  <a:lnTo>
                    <a:pt x="13408" y="19247"/>
                  </a:lnTo>
                  <a:lnTo>
                    <a:pt x="13286" y="19393"/>
                  </a:lnTo>
                  <a:lnTo>
                    <a:pt x="13164" y="19539"/>
                  </a:lnTo>
                  <a:lnTo>
                    <a:pt x="13018" y="19831"/>
                  </a:lnTo>
                  <a:lnTo>
                    <a:pt x="12921" y="20123"/>
                  </a:lnTo>
                  <a:lnTo>
                    <a:pt x="12580" y="20123"/>
                  </a:lnTo>
                  <a:lnTo>
                    <a:pt x="12653" y="19807"/>
                  </a:lnTo>
                  <a:lnTo>
                    <a:pt x="12751" y="19490"/>
                  </a:lnTo>
                  <a:lnTo>
                    <a:pt x="12848" y="19150"/>
                  </a:lnTo>
                  <a:lnTo>
                    <a:pt x="12848" y="19125"/>
                  </a:lnTo>
                  <a:close/>
                  <a:moveTo>
                    <a:pt x="6813" y="18955"/>
                  </a:moveTo>
                  <a:lnTo>
                    <a:pt x="7324" y="18979"/>
                  </a:lnTo>
                  <a:lnTo>
                    <a:pt x="7203" y="19101"/>
                  </a:lnTo>
                  <a:lnTo>
                    <a:pt x="7081" y="19223"/>
                  </a:lnTo>
                  <a:lnTo>
                    <a:pt x="6886" y="19515"/>
                  </a:lnTo>
                  <a:lnTo>
                    <a:pt x="6716" y="19831"/>
                  </a:lnTo>
                  <a:lnTo>
                    <a:pt x="6619" y="20147"/>
                  </a:lnTo>
                  <a:lnTo>
                    <a:pt x="6303" y="20147"/>
                  </a:lnTo>
                  <a:lnTo>
                    <a:pt x="6351" y="20001"/>
                  </a:lnTo>
                  <a:lnTo>
                    <a:pt x="6400" y="19855"/>
                  </a:lnTo>
                  <a:lnTo>
                    <a:pt x="6424" y="19685"/>
                  </a:lnTo>
                  <a:lnTo>
                    <a:pt x="6497" y="19539"/>
                  </a:lnTo>
                  <a:lnTo>
                    <a:pt x="6643" y="19247"/>
                  </a:lnTo>
                  <a:lnTo>
                    <a:pt x="6813" y="18955"/>
                  </a:lnTo>
                  <a:close/>
                  <a:moveTo>
                    <a:pt x="6376" y="18955"/>
                  </a:moveTo>
                  <a:lnTo>
                    <a:pt x="6230" y="19198"/>
                  </a:lnTo>
                  <a:lnTo>
                    <a:pt x="6132" y="19417"/>
                  </a:lnTo>
                  <a:lnTo>
                    <a:pt x="6059" y="19588"/>
                  </a:lnTo>
                  <a:lnTo>
                    <a:pt x="5962" y="19782"/>
                  </a:lnTo>
                  <a:lnTo>
                    <a:pt x="5913" y="19977"/>
                  </a:lnTo>
                  <a:lnTo>
                    <a:pt x="5913" y="20074"/>
                  </a:lnTo>
                  <a:lnTo>
                    <a:pt x="5938" y="20172"/>
                  </a:lnTo>
                  <a:lnTo>
                    <a:pt x="5086" y="20220"/>
                  </a:lnTo>
                  <a:lnTo>
                    <a:pt x="5208" y="19977"/>
                  </a:lnTo>
                  <a:lnTo>
                    <a:pt x="5329" y="19734"/>
                  </a:lnTo>
                  <a:lnTo>
                    <a:pt x="5573" y="19320"/>
                  </a:lnTo>
                  <a:lnTo>
                    <a:pt x="5670" y="19150"/>
                  </a:lnTo>
                  <a:lnTo>
                    <a:pt x="5743" y="19052"/>
                  </a:lnTo>
                  <a:lnTo>
                    <a:pt x="5743" y="19004"/>
                  </a:lnTo>
                  <a:lnTo>
                    <a:pt x="5719" y="18955"/>
                  </a:lnTo>
                  <a:close/>
                  <a:moveTo>
                    <a:pt x="5475" y="18955"/>
                  </a:moveTo>
                  <a:lnTo>
                    <a:pt x="5305" y="19125"/>
                  </a:lnTo>
                  <a:lnTo>
                    <a:pt x="5183" y="19296"/>
                  </a:lnTo>
                  <a:lnTo>
                    <a:pt x="4964" y="19685"/>
                  </a:lnTo>
                  <a:lnTo>
                    <a:pt x="4818" y="19953"/>
                  </a:lnTo>
                  <a:lnTo>
                    <a:pt x="4745" y="20099"/>
                  </a:lnTo>
                  <a:lnTo>
                    <a:pt x="4745" y="20220"/>
                  </a:lnTo>
                  <a:lnTo>
                    <a:pt x="4210" y="20269"/>
                  </a:lnTo>
                  <a:lnTo>
                    <a:pt x="4234" y="20196"/>
                  </a:lnTo>
                  <a:lnTo>
                    <a:pt x="4332" y="19953"/>
                  </a:lnTo>
                  <a:lnTo>
                    <a:pt x="4429" y="19709"/>
                  </a:lnTo>
                  <a:lnTo>
                    <a:pt x="4624" y="19369"/>
                  </a:lnTo>
                  <a:lnTo>
                    <a:pt x="4672" y="19271"/>
                  </a:lnTo>
                  <a:lnTo>
                    <a:pt x="4697" y="19198"/>
                  </a:lnTo>
                  <a:lnTo>
                    <a:pt x="4697" y="19101"/>
                  </a:lnTo>
                  <a:lnTo>
                    <a:pt x="4672" y="19004"/>
                  </a:lnTo>
                  <a:lnTo>
                    <a:pt x="4551" y="19004"/>
                  </a:lnTo>
                  <a:lnTo>
                    <a:pt x="4453" y="19077"/>
                  </a:lnTo>
                  <a:lnTo>
                    <a:pt x="4356" y="19150"/>
                  </a:lnTo>
                  <a:lnTo>
                    <a:pt x="4259" y="19271"/>
                  </a:lnTo>
                  <a:lnTo>
                    <a:pt x="4113" y="19490"/>
                  </a:lnTo>
                  <a:lnTo>
                    <a:pt x="4015" y="19709"/>
                  </a:lnTo>
                  <a:lnTo>
                    <a:pt x="3869" y="19977"/>
                  </a:lnTo>
                  <a:lnTo>
                    <a:pt x="3821" y="20123"/>
                  </a:lnTo>
                  <a:lnTo>
                    <a:pt x="3796" y="20293"/>
                  </a:lnTo>
                  <a:lnTo>
                    <a:pt x="3358" y="20318"/>
                  </a:lnTo>
                  <a:lnTo>
                    <a:pt x="3383" y="20172"/>
                  </a:lnTo>
                  <a:lnTo>
                    <a:pt x="3456" y="19928"/>
                  </a:lnTo>
                  <a:lnTo>
                    <a:pt x="3553" y="19709"/>
                  </a:lnTo>
                  <a:lnTo>
                    <a:pt x="3748" y="19320"/>
                  </a:lnTo>
                  <a:lnTo>
                    <a:pt x="3967" y="18955"/>
                  </a:lnTo>
                  <a:close/>
                  <a:moveTo>
                    <a:pt x="1850" y="19028"/>
                  </a:moveTo>
                  <a:lnTo>
                    <a:pt x="2166" y="19052"/>
                  </a:lnTo>
                  <a:lnTo>
                    <a:pt x="2507" y="19052"/>
                  </a:lnTo>
                  <a:lnTo>
                    <a:pt x="2239" y="19393"/>
                  </a:lnTo>
                  <a:lnTo>
                    <a:pt x="1971" y="19758"/>
                  </a:lnTo>
                  <a:lnTo>
                    <a:pt x="1777" y="20099"/>
                  </a:lnTo>
                  <a:lnTo>
                    <a:pt x="1704" y="20245"/>
                  </a:lnTo>
                  <a:lnTo>
                    <a:pt x="1655" y="20366"/>
                  </a:lnTo>
                  <a:lnTo>
                    <a:pt x="1558" y="20366"/>
                  </a:lnTo>
                  <a:lnTo>
                    <a:pt x="1217" y="20342"/>
                  </a:lnTo>
                  <a:lnTo>
                    <a:pt x="876" y="20318"/>
                  </a:lnTo>
                  <a:lnTo>
                    <a:pt x="1144" y="20001"/>
                  </a:lnTo>
                  <a:lnTo>
                    <a:pt x="1363" y="19685"/>
                  </a:lnTo>
                  <a:lnTo>
                    <a:pt x="1606" y="19344"/>
                  </a:lnTo>
                  <a:lnTo>
                    <a:pt x="1850" y="19028"/>
                  </a:lnTo>
                  <a:close/>
                  <a:moveTo>
                    <a:pt x="3675" y="18955"/>
                  </a:moveTo>
                  <a:lnTo>
                    <a:pt x="3553" y="19077"/>
                  </a:lnTo>
                  <a:lnTo>
                    <a:pt x="3431" y="19223"/>
                  </a:lnTo>
                  <a:lnTo>
                    <a:pt x="3261" y="19539"/>
                  </a:lnTo>
                  <a:lnTo>
                    <a:pt x="3164" y="19709"/>
                  </a:lnTo>
                  <a:lnTo>
                    <a:pt x="3066" y="19904"/>
                  </a:lnTo>
                  <a:lnTo>
                    <a:pt x="3018" y="20123"/>
                  </a:lnTo>
                  <a:lnTo>
                    <a:pt x="2993" y="20220"/>
                  </a:lnTo>
                  <a:lnTo>
                    <a:pt x="2993" y="20342"/>
                  </a:lnTo>
                  <a:lnTo>
                    <a:pt x="2044" y="20391"/>
                  </a:lnTo>
                  <a:lnTo>
                    <a:pt x="2239" y="20123"/>
                  </a:lnTo>
                  <a:lnTo>
                    <a:pt x="2361" y="19928"/>
                  </a:lnTo>
                  <a:lnTo>
                    <a:pt x="2677" y="19442"/>
                  </a:lnTo>
                  <a:lnTo>
                    <a:pt x="2872" y="19198"/>
                  </a:lnTo>
                  <a:lnTo>
                    <a:pt x="2969" y="19101"/>
                  </a:lnTo>
                  <a:lnTo>
                    <a:pt x="3066" y="19004"/>
                  </a:lnTo>
                  <a:lnTo>
                    <a:pt x="3675" y="18955"/>
                  </a:lnTo>
                  <a:close/>
                  <a:moveTo>
                    <a:pt x="6643" y="0"/>
                  </a:moveTo>
                  <a:lnTo>
                    <a:pt x="5792" y="25"/>
                  </a:lnTo>
                  <a:lnTo>
                    <a:pt x="4940" y="49"/>
                  </a:lnTo>
                  <a:lnTo>
                    <a:pt x="3261" y="146"/>
                  </a:lnTo>
                  <a:lnTo>
                    <a:pt x="2093" y="195"/>
                  </a:lnTo>
                  <a:lnTo>
                    <a:pt x="1898" y="195"/>
                  </a:lnTo>
                  <a:lnTo>
                    <a:pt x="1704" y="244"/>
                  </a:lnTo>
                  <a:lnTo>
                    <a:pt x="1655" y="219"/>
                  </a:lnTo>
                  <a:lnTo>
                    <a:pt x="1582" y="195"/>
                  </a:lnTo>
                  <a:lnTo>
                    <a:pt x="1509" y="219"/>
                  </a:lnTo>
                  <a:lnTo>
                    <a:pt x="1460" y="268"/>
                  </a:lnTo>
                  <a:lnTo>
                    <a:pt x="1412" y="390"/>
                  </a:lnTo>
                  <a:lnTo>
                    <a:pt x="1363" y="511"/>
                  </a:lnTo>
                  <a:lnTo>
                    <a:pt x="1339" y="755"/>
                  </a:lnTo>
                  <a:lnTo>
                    <a:pt x="1339" y="1047"/>
                  </a:lnTo>
                  <a:lnTo>
                    <a:pt x="1387" y="1314"/>
                  </a:lnTo>
                  <a:lnTo>
                    <a:pt x="1217" y="1290"/>
                  </a:lnTo>
                  <a:lnTo>
                    <a:pt x="1047" y="1290"/>
                  </a:lnTo>
                  <a:lnTo>
                    <a:pt x="730" y="1314"/>
                  </a:lnTo>
                  <a:lnTo>
                    <a:pt x="560" y="1314"/>
                  </a:lnTo>
                  <a:lnTo>
                    <a:pt x="365" y="1338"/>
                  </a:lnTo>
                  <a:lnTo>
                    <a:pt x="268" y="1363"/>
                  </a:lnTo>
                  <a:lnTo>
                    <a:pt x="195" y="1411"/>
                  </a:lnTo>
                  <a:lnTo>
                    <a:pt x="146" y="1460"/>
                  </a:lnTo>
                  <a:lnTo>
                    <a:pt x="122" y="1557"/>
                  </a:lnTo>
                  <a:lnTo>
                    <a:pt x="122" y="1630"/>
                  </a:lnTo>
                  <a:lnTo>
                    <a:pt x="98" y="1874"/>
                  </a:lnTo>
                  <a:lnTo>
                    <a:pt x="73" y="2117"/>
                  </a:lnTo>
                  <a:lnTo>
                    <a:pt x="49" y="2652"/>
                  </a:lnTo>
                  <a:lnTo>
                    <a:pt x="73" y="3674"/>
                  </a:lnTo>
                  <a:lnTo>
                    <a:pt x="49" y="4891"/>
                  </a:lnTo>
                  <a:lnTo>
                    <a:pt x="25" y="6083"/>
                  </a:lnTo>
                  <a:lnTo>
                    <a:pt x="49" y="6765"/>
                  </a:lnTo>
                  <a:lnTo>
                    <a:pt x="49" y="7446"/>
                  </a:lnTo>
                  <a:lnTo>
                    <a:pt x="122" y="8809"/>
                  </a:lnTo>
                  <a:lnTo>
                    <a:pt x="219" y="10171"/>
                  </a:lnTo>
                  <a:lnTo>
                    <a:pt x="317" y="11534"/>
                  </a:lnTo>
                  <a:lnTo>
                    <a:pt x="341" y="12166"/>
                  </a:lnTo>
                  <a:lnTo>
                    <a:pt x="341" y="12799"/>
                  </a:lnTo>
                  <a:lnTo>
                    <a:pt x="292" y="14064"/>
                  </a:lnTo>
                  <a:lnTo>
                    <a:pt x="244" y="15330"/>
                  </a:lnTo>
                  <a:lnTo>
                    <a:pt x="171" y="16595"/>
                  </a:lnTo>
                  <a:lnTo>
                    <a:pt x="73" y="17519"/>
                  </a:lnTo>
                  <a:lnTo>
                    <a:pt x="49" y="17982"/>
                  </a:lnTo>
                  <a:lnTo>
                    <a:pt x="0" y="18444"/>
                  </a:lnTo>
                  <a:lnTo>
                    <a:pt x="0" y="18931"/>
                  </a:lnTo>
                  <a:lnTo>
                    <a:pt x="25" y="19393"/>
                  </a:lnTo>
                  <a:lnTo>
                    <a:pt x="98" y="19831"/>
                  </a:lnTo>
                  <a:lnTo>
                    <a:pt x="146" y="20050"/>
                  </a:lnTo>
                  <a:lnTo>
                    <a:pt x="219" y="20269"/>
                  </a:lnTo>
                  <a:lnTo>
                    <a:pt x="292" y="20366"/>
                  </a:lnTo>
                  <a:lnTo>
                    <a:pt x="365" y="20415"/>
                  </a:lnTo>
                  <a:lnTo>
                    <a:pt x="463" y="20439"/>
                  </a:lnTo>
                  <a:lnTo>
                    <a:pt x="560" y="20415"/>
                  </a:lnTo>
                  <a:lnTo>
                    <a:pt x="584" y="20512"/>
                  </a:lnTo>
                  <a:lnTo>
                    <a:pt x="633" y="20610"/>
                  </a:lnTo>
                  <a:lnTo>
                    <a:pt x="706" y="20658"/>
                  </a:lnTo>
                  <a:lnTo>
                    <a:pt x="803" y="20731"/>
                  </a:lnTo>
                  <a:lnTo>
                    <a:pt x="1047" y="20804"/>
                  </a:lnTo>
                  <a:lnTo>
                    <a:pt x="1339" y="20853"/>
                  </a:lnTo>
                  <a:lnTo>
                    <a:pt x="1631" y="20877"/>
                  </a:lnTo>
                  <a:lnTo>
                    <a:pt x="1923" y="20877"/>
                  </a:lnTo>
                  <a:lnTo>
                    <a:pt x="2312" y="20853"/>
                  </a:lnTo>
                  <a:lnTo>
                    <a:pt x="3188" y="20829"/>
                  </a:lnTo>
                  <a:lnTo>
                    <a:pt x="4064" y="20780"/>
                  </a:lnTo>
                  <a:lnTo>
                    <a:pt x="5792" y="20683"/>
                  </a:lnTo>
                  <a:lnTo>
                    <a:pt x="7057" y="20634"/>
                  </a:lnTo>
                  <a:lnTo>
                    <a:pt x="8346" y="20585"/>
                  </a:lnTo>
                  <a:lnTo>
                    <a:pt x="9612" y="20585"/>
                  </a:lnTo>
                  <a:lnTo>
                    <a:pt x="10901" y="20610"/>
                  </a:lnTo>
                  <a:lnTo>
                    <a:pt x="12240" y="20634"/>
                  </a:lnTo>
                  <a:lnTo>
                    <a:pt x="12337" y="20658"/>
                  </a:lnTo>
                  <a:lnTo>
                    <a:pt x="12434" y="20658"/>
                  </a:lnTo>
                  <a:lnTo>
                    <a:pt x="12483" y="20634"/>
                  </a:lnTo>
                  <a:lnTo>
                    <a:pt x="13262" y="20634"/>
                  </a:lnTo>
                  <a:lnTo>
                    <a:pt x="14065" y="20585"/>
                  </a:lnTo>
                  <a:lnTo>
                    <a:pt x="14843" y="20512"/>
                  </a:lnTo>
                  <a:lnTo>
                    <a:pt x="15622" y="20391"/>
                  </a:lnTo>
                  <a:lnTo>
                    <a:pt x="15695" y="20366"/>
                  </a:lnTo>
                  <a:lnTo>
                    <a:pt x="15743" y="20342"/>
                  </a:lnTo>
                  <a:lnTo>
                    <a:pt x="15865" y="20318"/>
                  </a:lnTo>
                  <a:lnTo>
                    <a:pt x="15962" y="20269"/>
                  </a:lnTo>
                  <a:lnTo>
                    <a:pt x="16035" y="20172"/>
                  </a:lnTo>
                  <a:lnTo>
                    <a:pt x="16035" y="20123"/>
                  </a:lnTo>
                  <a:lnTo>
                    <a:pt x="16035" y="20050"/>
                  </a:lnTo>
                  <a:lnTo>
                    <a:pt x="16011" y="19807"/>
                  </a:lnTo>
                  <a:lnTo>
                    <a:pt x="15987" y="19563"/>
                  </a:lnTo>
                  <a:lnTo>
                    <a:pt x="15938" y="19320"/>
                  </a:lnTo>
                  <a:lnTo>
                    <a:pt x="15938" y="19077"/>
                  </a:lnTo>
                  <a:lnTo>
                    <a:pt x="16425" y="19028"/>
                  </a:lnTo>
                  <a:lnTo>
                    <a:pt x="16522" y="18979"/>
                  </a:lnTo>
                  <a:lnTo>
                    <a:pt x="16619" y="18906"/>
                  </a:lnTo>
                  <a:lnTo>
                    <a:pt x="16668" y="18833"/>
                  </a:lnTo>
                  <a:lnTo>
                    <a:pt x="16717" y="18760"/>
                  </a:lnTo>
                  <a:lnTo>
                    <a:pt x="16790" y="18347"/>
                  </a:lnTo>
                  <a:lnTo>
                    <a:pt x="16838" y="17933"/>
                  </a:lnTo>
                  <a:lnTo>
                    <a:pt x="16863" y="17519"/>
                  </a:lnTo>
                  <a:lnTo>
                    <a:pt x="16863" y="17106"/>
                  </a:lnTo>
                  <a:lnTo>
                    <a:pt x="16863" y="16254"/>
                  </a:lnTo>
                  <a:lnTo>
                    <a:pt x="16863" y="15427"/>
                  </a:lnTo>
                  <a:lnTo>
                    <a:pt x="16838" y="14429"/>
                  </a:lnTo>
                  <a:lnTo>
                    <a:pt x="16838" y="13432"/>
                  </a:lnTo>
                  <a:lnTo>
                    <a:pt x="16765" y="11412"/>
                  </a:lnTo>
                  <a:lnTo>
                    <a:pt x="16765" y="10414"/>
                  </a:lnTo>
                  <a:lnTo>
                    <a:pt x="16765" y="9417"/>
                  </a:lnTo>
                  <a:lnTo>
                    <a:pt x="16814" y="7422"/>
                  </a:lnTo>
                  <a:lnTo>
                    <a:pt x="16814" y="6473"/>
                  </a:lnTo>
                  <a:lnTo>
                    <a:pt x="16838" y="5499"/>
                  </a:lnTo>
                  <a:lnTo>
                    <a:pt x="16814" y="5013"/>
                  </a:lnTo>
                  <a:lnTo>
                    <a:pt x="16765" y="4550"/>
                  </a:lnTo>
                  <a:lnTo>
                    <a:pt x="16717" y="4064"/>
                  </a:lnTo>
                  <a:lnTo>
                    <a:pt x="16619" y="3601"/>
                  </a:lnTo>
                  <a:lnTo>
                    <a:pt x="16595" y="3553"/>
                  </a:lnTo>
                  <a:lnTo>
                    <a:pt x="16522" y="3504"/>
                  </a:lnTo>
                  <a:lnTo>
                    <a:pt x="16425" y="3334"/>
                  </a:lnTo>
                  <a:lnTo>
                    <a:pt x="16303" y="3188"/>
                  </a:lnTo>
                  <a:lnTo>
                    <a:pt x="16060" y="2896"/>
                  </a:lnTo>
                  <a:lnTo>
                    <a:pt x="15792" y="2604"/>
                  </a:lnTo>
                  <a:lnTo>
                    <a:pt x="15524" y="2336"/>
                  </a:lnTo>
                  <a:lnTo>
                    <a:pt x="14989" y="1801"/>
                  </a:lnTo>
                  <a:lnTo>
                    <a:pt x="14503" y="1338"/>
                  </a:lnTo>
                  <a:lnTo>
                    <a:pt x="14259" y="1119"/>
                  </a:lnTo>
                  <a:lnTo>
                    <a:pt x="14016" y="901"/>
                  </a:lnTo>
                  <a:lnTo>
                    <a:pt x="13700" y="633"/>
                  </a:lnTo>
                  <a:lnTo>
                    <a:pt x="13554" y="487"/>
                  </a:lnTo>
                  <a:lnTo>
                    <a:pt x="13383" y="390"/>
                  </a:lnTo>
                  <a:lnTo>
                    <a:pt x="13335" y="317"/>
                  </a:lnTo>
                  <a:lnTo>
                    <a:pt x="13310" y="292"/>
                  </a:lnTo>
                  <a:lnTo>
                    <a:pt x="13237" y="268"/>
                  </a:lnTo>
                  <a:lnTo>
                    <a:pt x="13164" y="244"/>
                  </a:lnTo>
                  <a:lnTo>
                    <a:pt x="9904" y="73"/>
                  </a:lnTo>
                  <a:lnTo>
                    <a:pt x="8273" y="25"/>
                  </a:lnTo>
                  <a:lnTo>
                    <a:pt x="664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B628844-E765-F75B-A64D-AFE828508385}"/>
                </a:ext>
              </a:extLst>
            </p:cNvPr>
            <p:cNvSpPr/>
            <p:nvPr/>
          </p:nvSpPr>
          <p:spPr>
            <a:xfrm>
              <a:off x="542984" y="1356416"/>
              <a:ext cx="1223080" cy="7620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7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8441529-555E-28A4-AD12-2E82C9736CA8}"/>
              </a:ext>
            </a:extLst>
          </p:cNvPr>
          <p:cNvGrpSpPr/>
          <p:nvPr/>
        </p:nvGrpSpPr>
        <p:grpSpPr>
          <a:xfrm>
            <a:off x="522766" y="3124570"/>
            <a:ext cx="1839143" cy="1432711"/>
            <a:chOff x="457200" y="1200150"/>
            <a:chExt cx="1379357" cy="1074533"/>
          </a:xfrm>
          <a:solidFill>
            <a:srgbClr val="CE8C5F"/>
          </a:solidFill>
        </p:grpSpPr>
        <p:sp>
          <p:nvSpPr>
            <p:cNvPr id="21" name="Google Shape;293;p36">
              <a:extLst>
                <a:ext uri="{FF2B5EF4-FFF2-40B4-BE49-F238E27FC236}">
                  <a16:creationId xmlns:a16="http://schemas.microsoft.com/office/drawing/2014/main" id="{F9850861-23F6-98B1-CE4E-A180D3DC22A7}"/>
                </a:ext>
              </a:extLst>
            </p:cNvPr>
            <p:cNvSpPr/>
            <p:nvPr/>
          </p:nvSpPr>
          <p:spPr>
            <a:xfrm>
              <a:off x="457200" y="1200150"/>
              <a:ext cx="1379357" cy="1074533"/>
            </a:xfrm>
            <a:custGeom>
              <a:avLst/>
              <a:gdLst/>
              <a:ahLst/>
              <a:cxnLst/>
              <a:rect l="l" t="t" r="r" b="b"/>
              <a:pathLst>
                <a:path w="16863" h="20878" extrusionOk="0">
                  <a:moveTo>
                    <a:pt x="974" y="1801"/>
                  </a:moveTo>
                  <a:lnTo>
                    <a:pt x="1144" y="1825"/>
                  </a:lnTo>
                  <a:lnTo>
                    <a:pt x="1314" y="1874"/>
                  </a:lnTo>
                  <a:lnTo>
                    <a:pt x="1436" y="1874"/>
                  </a:lnTo>
                  <a:lnTo>
                    <a:pt x="1455" y="2041"/>
                  </a:lnTo>
                  <a:lnTo>
                    <a:pt x="1455" y="2041"/>
                  </a:lnTo>
                  <a:lnTo>
                    <a:pt x="1412" y="2020"/>
                  </a:lnTo>
                  <a:lnTo>
                    <a:pt x="1290" y="1995"/>
                  </a:lnTo>
                  <a:lnTo>
                    <a:pt x="1168" y="1995"/>
                  </a:lnTo>
                  <a:lnTo>
                    <a:pt x="998" y="2068"/>
                  </a:lnTo>
                  <a:lnTo>
                    <a:pt x="828" y="2166"/>
                  </a:lnTo>
                  <a:lnTo>
                    <a:pt x="657" y="2287"/>
                  </a:lnTo>
                  <a:lnTo>
                    <a:pt x="511" y="2409"/>
                  </a:lnTo>
                  <a:lnTo>
                    <a:pt x="487" y="2093"/>
                  </a:lnTo>
                  <a:lnTo>
                    <a:pt x="438" y="1801"/>
                  </a:lnTo>
                  <a:lnTo>
                    <a:pt x="609" y="1825"/>
                  </a:lnTo>
                  <a:lnTo>
                    <a:pt x="974" y="1801"/>
                  </a:lnTo>
                  <a:close/>
                  <a:moveTo>
                    <a:pt x="1460" y="2093"/>
                  </a:moveTo>
                  <a:lnTo>
                    <a:pt x="1509" y="2774"/>
                  </a:lnTo>
                  <a:lnTo>
                    <a:pt x="1509" y="2774"/>
                  </a:lnTo>
                  <a:lnTo>
                    <a:pt x="1387" y="2750"/>
                  </a:lnTo>
                  <a:lnTo>
                    <a:pt x="1314" y="2774"/>
                  </a:lnTo>
                  <a:lnTo>
                    <a:pt x="1266" y="2798"/>
                  </a:lnTo>
                  <a:lnTo>
                    <a:pt x="925" y="3042"/>
                  </a:lnTo>
                  <a:lnTo>
                    <a:pt x="560" y="3309"/>
                  </a:lnTo>
                  <a:lnTo>
                    <a:pt x="511" y="3358"/>
                  </a:lnTo>
                  <a:lnTo>
                    <a:pt x="511" y="2847"/>
                  </a:lnTo>
                  <a:lnTo>
                    <a:pt x="536" y="2823"/>
                  </a:lnTo>
                  <a:lnTo>
                    <a:pt x="706" y="2725"/>
                  </a:lnTo>
                  <a:lnTo>
                    <a:pt x="852" y="2604"/>
                  </a:lnTo>
                  <a:lnTo>
                    <a:pt x="1193" y="2409"/>
                  </a:lnTo>
                  <a:lnTo>
                    <a:pt x="1290" y="2360"/>
                  </a:lnTo>
                  <a:lnTo>
                    <a:pt x="1363" y="2287"/>
                  </a:lnTo>
                  <a:lnTo>
                    <a:pt x="1460" y="2117"/>
                  </a:lnTo>
                  <a:lnTo>
                    <a:pt x="1460" y="2093"/>
                  </a:lnTo>
                  <a:close/>
                  <a:moveTo>
                    <a:pt x="13237" y="803"/>
                  </a:moveTo>
                  <a:lnTo>
                    <a:pt x="13408" y="949"/>
                  </a:lnTo>
                  <a:lnTo>
                    <a:pt x="13675" y="1192"/>
                  </a:lnTo>
                  <a:lnTo>
                    <a:pt x="13943" y="1436"/>
                  </a:lnTo>
                  <a:lnTo>
                    <a:pt x="14211" y="1655"/>
                  </a:lnTo>
                  <a:lnTo>
                    <a:pt x="14454" y="1922"/>
                  </a:lnTo>
                  <a:lnTo>
                    <a:pt x="14721" y="2214"/>
                  </a:lnTo>
                  <a:lnTo>
                    <a:pt x="14989" y="2482"/>
                  </a:lnTo>
                  <a:lnTo>
                    <a:pt x="15500" y="3017"/>
                  </a:lnTo>
                  <a:lnTo>
                    <a:pt x="15670" y="3188"/>
                  </a:lnTo>
                  <a:lnTo>
                    <a:pt x="15816" y="3382"/>
                  </a:lnTo>
                  <a:lnTo>
                    <a:pt x="15938" y="3577"/>
                  </a:lnTo>
                  <a:lnTo>
                    <a:pt x="16108" y="3772"/>
                  </a:lnTo>
                  <a:lnTo>
                    <a:pt x="15743" y="3796"/>
                  </a:lnTo>
                  <a:lnTo>
                    <a:pt x="15403" y="3820"/>
                  </a:lnTo>
                  <a:lnTo>
                    <a:pt x="14697" y="3820"/>
                  </a:lnTo>
                  <a:lnTo>
                    <a:pt x="14016" y="3796"/>
                  </a:lnTo>
                  <a:lnTo>
                    <a:pt x="13651" y="3772"/>
                  </a:lnTo>
                  <a:lnTo>
                    <a:pt x="13310" y="3820"/>
                  </a:lnTo>
                  <a:lnTo>
                    <a:pt x="13262" y="3042"/>
                  </a:lnTo>
                  <a:lnTo>
                    <a:pt x="13213" y="2239"/>
                  </a:lnTo>
                  <a:lnTo>
                    <a:pt x="13189" y="1874"/>
                  </a:lnTo>
                  <a:lnTo>
                    <a:pt x="13189" y="1533"/>
                  </a:lnTo>
                  <a:lnTo>
                    <a:pt x="13237" y="803"/>
                  </a:lnTo>
                  <a:close/>
                  <a:moveTo>
                    <a:pt x="1533" y="3163"/>
                  </a:moveTo>
                  <a:lnTo>
                    <a:pt x="1533" y="3455"/>
                  </a:lnTo>
                  <a:lnTo>
                    <a:pt x="1363" y="3553"/>
                  </a:lnTo>
                  <a:lnTo>
                    <a:pt x="1217" y="3650"/>
                  </a:lnTo>
                  <a:lnTo>
                    <a:pt x="901" y="3918"/>
                  </a:lnTo>
                  <a:lnTo>
                    <a:pt x="706" y="4064"/>
                  </a:lnTo>
                  <a:lnTo>
                    <a:pt x="511" y="4210"/>
                  </a:lnTo>
                  <a:lnTo>
                    <a:pt x="511" y="3845"/>
                  </a:lnTo>
                  <a:lnTo>
                    <a:pt x="511" y="3747"/>
                  </a:lnTo>
                  <a:lnTo>
                    <a:pt x="657" y="3699"/>
                  </a:lnTo>
                  <a:lnTo>
                    <a:pt x="803" y="3626"/>
                  </a:lnTo>
                  <a:lnTo>
                    <a:pt x="1047" y="3455"/>
                  </a:lnTo>
                  <a:lnTo>
                    <a:pt x="1387" y="3236"/>
                  </a:lnTo>
                  <a:lnTo>
                    <a:pt x="1533" y="3163"/>
                  </a:lnTo>
                  <a:close/>
                  <a:moveTo>
                    <a:pt x="1558" y="3942"/>
                  </a:moveTo>
                  <a:lnTo>
                    <a:pt x="1533" y="4404"/>
                  </a:lnTo>
                  <a:lnTo>
                    <a:pt x="1533" y="4526"/>
                  </a:lnTo>
                  <a:lnTo>
                    <a:pt x="1193" y="4745"/>
                  </a:lnTo>
                  <a:lnTo>
                    <a:pt x="852" y="4988"/>
                  </a:lnTo>
                  <a:lnTo>
                    <a:pt x="657" y="5086"/>
                  </a:lnTo>
                  <a:lnTo>
                    <a:pt x="511" y="5232"/>
                  </a:lnTo>
                  <a:lnTo>
                    <a:pt x="511" y="4648"/>
                  </a:lnTo>
                  <a:lnTo>
                    <a:pt x="657" y="4575"/>
                  </a:lnTo>
                  <a:lnTo>
                    <a:pt x="828" y="4477"/>
                  </a:lnTo>
                  <a:lnTo>
                    <a:pt x="1095" y="4258"/>
                  </a:lnTo>
                  <a:lnTo>
                    <a:pt x="1558" y="3942"/>
                  </a:lnTo>
                  <a:close/>
                  <a:moveTo>
                    <a:pt x="1509" y="4964"/>
                  </a:moveTo>
                  <a:lnTo>
                    <a:pt x="1485" y="5378"/>
                  </a:lnTo>
                  <a:lnTo>
                    <a:pt x="1363" y="5451"/>
                  </a:lnTo>
                  <a:lnTo>
                    <a:pt x="1241" y="5548"/>
                  </a:lnTo>
                  <a:lnTo>
                    <a:pt x="998" y="5767"/>
                  </a:lnTo>
                  <a:lnTo>
                    <a:pt x="730" y="5986"/>
                  </a:lnTo>
                  <a:lnTo>
                    <a:pt x="609" y="6108"/>
                  </a:lnTo>
                  <a:lnTo>
                    <a:pt x="511" y="6254"/>
                  </a:lnTo>
                  <a:lnTo>
                    <a:pt x="511" y="5499"/>
                  </a:lnTo>
                  <a:lnTo>
                    <a:pt x="633" y="5475"/>
                  </a:lnTo>
                  <a:lnTo>
                    <a:pt x="755" y="5426"/>
                  </a:lnTo>
                  <a:lnTo>
                    <a:pt x="1022" y="5256"/>
                  </a:lnTo>
                  <a:lnTo>
                    <a:pt x="1509" y="4964"/>
                  </a:lnTo>
                  <a:close/>
                  <a:moveTo>
                    <a:pt x="1460" y="5889"/>
                  </a:moveTo>
                  <a:lnTo>
                    <a:pt x="1436" y="6473"/>
                  </a:lnTo>
                  <a:lnTo>
                    <a:pt x="1363" y="6448"/>
                  </a:lnTo>
                  <a:lnTo>
                    <a:pt x="1266" y="6448"/>
                  </a:lnTo>
                  <a:lnTo>
                    <a:pt x="1193" y="6473"/>
                  </a:lnTo>
                  <a:lnTo>
                    <a:pt x="1022" y="6594"/>
                  </a:lnTo>
                  <a:lnTo>
                    <a:pt x="852" y="6716"/>
                  </a:lnTo>
                  <a:lnTo>
                    <a:pt x="730" y="6862"/>
                  </a:lnTo>
                  <a:lnTo>
                    <a:pt x="511" y="7105"/>
                  </a:lnTo>
                  <a:lnTo>
                    <a:pt x="511" y="6448"/>
                  </a:lnTo>
                  <a:lnTo>
                    <a:pt x="682" y="6424"/>
                  </a:lnTo>
                  <a:lnTo>
                    <a:pt x="828" y="6351"/>
                  </a:lnTo>
                  <a:lnTo>
                    <a:pt x="974" y="6254"/>
                  </a:lnTo>
                  <a:lnTo>
                    <a:pt x="1095" y="6156"/>
                  </a:lnTo>
                  <a:lnTo>
                    <a:pt x="1460" y="5889"/>
                  </a:lnTo>
                  <a:close/>
                  <a:moveTo>
                    <a:pt x="1412" y="6813"/>
                  </a:moveTo>
                  <a:lnTo>
                    <a:pt x="1387" y="7397"/>
                  </a:lnTo>
                  <a:lnTo>
                    <a:pt x="1168" y="7616"/>
                  </a:lnTo>
                  <a:lnTo>
                    <a:pt x="925" y="7835"/>
                  </a:lnTo>
                  <a:lnTo>
                    <a:pt x="755" y="8006"/>
                  </a:lnTo>
                  <a:lnTo>
                    <a:pt x="584" y="8176"/>
                  </a:lnTo>
                  <a:lnTo>
                    <a:pt x="536" y="7543"/>
                  </a:lnTo>
                  <a:lnTo>
                    <a:pt x="657" y="7446"/>
                  </a:lnTo>
                  <a:lnTo>
                    <a:pt x="779" y="7349"/>
                  </a:lnTo>
                  <a:lnTo>
                    <a:pt x="974" y="7154"/>
                  </a:lnTo>
                  <a:lnTo>
                    <a:pt x="1095" y="7032"/>
                  </a:lnTo>
                  <a:lnTo>
                    <a:pt x="1241" y="6911"/>
                  </a:lnTo>
                  <a:lnTo>
                    <a:pt x="1412" y="6813"/>
                  </a:lnTo>
                  <a:close/>
                  <a:moveTo>
                    <a:pt x="1363" y="7981"/>
                  </a:moveTo>
                  <a:lnTo>
                    <a:pt x="1339" y="8468"/>
                  </a:lnTo>
                  <a:lnTo>
                    <a:pt x="1241" y="8541"/>
                  </a:lnTo>
                  <a:lnTo>
                    <a:pt x="1168" y="8614"/>
                  </a:lnTo>
                  <a:lnTo>
                    <a:pt x="1022" y="8736"/>
                  </a:lnTo>
                  <a:lnTo>
                    <a:pt x="901" y="8882"/>
                  </a:lnTo>
                  <a:lnTo>
                    <a:pt x="779" y="9052"/>
                  </a:lnTo>
                  <a:lnTo>
                    <a:pt x="657" y="9222"/>
                  </a:lnTo>
                  <a:lnTo>
                    <a:pt x="609" y="8492"/>
                  </a:lnTo>
                  <a:lnTo>
                    <a:pt x="730" y="8444"/>
                  </a:lnTo>
                  <a:lnTo>
                    <a:pt x="876" y="8395"/>
                  </a:lnTo>
                  <a:lnTo>
                    <a:pt x="1095" y="8200"/>
                  </a:lnTo>
                  <a:lnTo>
                    <a:pt x="1363" y="7981"/>
                  </a:lnTo>
                  <a:close/>
                  <a:moveTo>
                    <a:pt x="1314" y="9003"/>
                  </a:moveTo>
                  <a:lnTo>
                    <a:pt x="1290" y="9611"/>
                  </a:lnTo>
                  <a:lnTo>
                    <a:pt x="1168" y="9660"/>
                  </a:lnTo>
                  <a:lnTo>
                    <a:pt x="1071" y="9733"/>
                  </a:lnTo>
                  <a:lnTo>
                    <a:pt x="852" y="9903"/>
                  </a:lnTo>
                  <a:lnTo>
                    <a:pt x="706" y="10049"/>
                  </a:lnTo>
                  <a:lnTo>
                    <a:pt x="657" y="9368"/>
                  </a:lnTo>
                  <a:lnTo>
                    <a:pt x="925" y="9271"/>
                  </a:lnTo>
                  <a:lnTo>
                    <a:pt x="1168" y="9101"/>
                  </a:lnTo>
                  <a:lnTo>
                    <a:pt x="1314" y="9003"/>
                  </a:lnTo>
                  <a:close/>
                  <a:moveTo>
                    <a:pt x="1266" y="10122"/>
                  </a:moveTo>
                  <a:lnTo>
                    <a:pt x="1266" y="10877"/>
                  </a:lnTo>
                  <a:lnTo>
                    <a:pt x="1120" y="10998"/>
                  </a:lnTo>
                  <a:lnTo>
                    <a:pt x="803" y="11242"/>
                  </a:lnTo>
                  <a:lnTo>
                    <a:pt x="730" y="10439"/>
                  </a:lnTo>
                  <a:lnTo>
                    <a:pt x="876" y="10366"/>
                  </a:lnTo>
                  <a:lnTo>
                    <a:pt x="1022" y="10293"/>
                  </a:lnTo>
                  <a:lnTo>
                    <a:pt x="1266" y="10122"/>
                  </a:lnTo>
                  <a:close/>
                  <a:moveTo>
                    <a:pt x="1266" y="11363"/>
                  </a:moveTo>
                  <a:lnTo>
                    <a:pt x="1266" y="11826"/>
                  </a:lnTo>
                  <a:lnTo>
                    <a:pt x="1120" y="11972"/>
                  </a:lnTo>
                  <a:lnTo>
                    <a:pt x="974" y="12118"/>
                  </a:lnTo>
                  <a:lnTo>
                    <a:pt x="901" y="12215"/>
                  </a:lnTo>
                  <a:lnTo>
                    <a:pt x="828" y="12337"/>
                  </a:lnTo>
                  <a:lnTo>
                    <a:pt x="803" y="11534"/>
                  </a:lnTo>
                  <a:lnTo>
                    <a:pt x="803" y="11485"/>
                  </a:lnTo>
                  <a:lnTo>
                    <a:pt x="925" y="11485"/>
                  </a:lnTo>
                  <a:lnTo>
                    <a:pt x="1047" y="11461"/>
                  </a:lnTo>
                  <a:lnTo>
                    <a:pt x="1144" y="11412"/>
                  </a:lnTo>
                  <a:lnTo>
                    <a:pt x="1266" y="11363"/>
                  </a:lnTo>
                  <a:close/>
                  <a:moveTo>
                    <a:pt x="1266" y="12385"/>
                  </a:moveTo>
                  <a:lnTo>
                    <a:pt x="1266" y="12872"/>
                  </a:lnTo>
                  <a:lnTo>
                    <a:pt x="974" y="13140"/>
                  </a:lnTo>
                  <a:lnTo>
                    <a:pt x="828" y="13286"/>
                  </a:lnTo>
                  <a:lnTo>
                    <a:pt x="828" y="12653"/>
                  </a:lnTo>
                  <a:lnTo>
                    <a:pt x="1022" y="12556"/>
                  </a:lnTo>
                  <a:lnTo>
                    <a:pt x="1217" y="12410"/>
                  </a:lnTo>
                  <a:lnTo>
                    <a:pt x="1266" y="12385"/>
                  </a:lnTo>
                  <a:close/>
                  <a:moveTo>
                    <a:pt x="1266" y="13407"/>
                  </a:moveTo>
                  <a:lnTo>
                    <a:pt x="1266" y="14113"/>
                  </a:lnTo>
                  <a:lnTo>
                    <a:pt x="1168" y="14186"/>
                  </a:lnTo>
                  <a:lnTo>
                    <a:pt x="1095" y="14235"/>
                  </a:lnTo>
                  <a:lnTo>
                    <a:pt x="925" y="14381"/>
                  </a:lnTo>
                  <a:lnTo>
                    <a:pt x="779" y="14527"/>
                  </a:lnTo>
                  <a:lnTo>
                    <a:pt x="803" y="13748"/>
                  </a:lnTo>
                  <a:lnTo>
                    <a:pt x="925" y="13675"/>
                  </a:lnTo>
                  <a:lnTo>
                    <a:pt x="1047" y="13578"/>
                  </a:lnTo>
                  <a:lnTo>
                    <a:pt x="1266" y="13407"/>
                  </a:lnTo>
                  <a:close/>
                  <a:moveTo>
                    <a:pt x="1266" y="14624"/>
                  </a:moveTo>
                  <a:lnTo>
                    <a:pt x="1266" y="14940"/>
                  </a:lnTo>
                  <a:lnTo>
                    <a:pt x="1193" y="14989"/>
                  </a:lnTo>
                  <a:lnTo>
                    <a:pt x="949" y="15208"/>
                  </a:lnTo>
                  <a:lnTo>
                    <a:pt x="730" y="15451"/>
                  </a:lnTo>
                  <a:lnTo>
                    <a:pt x="755" y="15062"/>
                  </a:lnTo>
                  <a:lnTo>
                    <a:pt x="876" y="14989"/>
                  </a:lnTo>
                  <a:lnTo>
                    <a:pt x="974" y="14892"/>
                  </a:lnTo>
                  <a:lnTo>
                    <a:pt x="1193" y="14697"/>
                  </a:lnTo>
                  <a:lnTo>
                    <a:pt x="1266" y="14624"/>
                  </a:lnTo>
                  <a:close/>
                  <a:moveTo>
                    <a:pt x="1241" y="15451"/>
                  </a:moveTo>
                  <a:lnTo>
                    <a:pt x="1241" y="15500"/>
                  </a:lnTo>
                  <a:lnTo>
                    <a:pt x="1217" y="15841"/>
                  </a:lnTo>
                  <a:lnTo>
                    <a:pt x="1071" y="15962"/>
                  </a:lnTo>
                  <a:lnTo>
                    <a:pt x="925" y="16108"/>
                  </a:lnTo>
                  <a:lnTo>
                    <a:pt x="682" y="16400"/>
                  </a:lnTo>
                  <a:lnTo>
                    <a:pt x="682" y="16400"/>
                  </a:lnTo>
                  <a:lnTo>
                    <a:pt x="730" y="15695"/>
                  </a:lnTo>
                  <a:lnTo>
                    <a:pt x="779" y="15719"/>
                  </a:lnTo>
                  <a:lnTo>
                    <a:pt x="828" y="15743"/>
                  </a:lnTo>
                  <a:lnTo>
                    <a:pt x="901" y="15743"/>
                  </a:lnTo>
                  <a:lnTo>
                    <a:pt x="949" y="15695"/>
                  </a:lnTo>
                  <a:lnTo>
                    <a:pt x="1241" y="15451"/>
                  </a:lnTo>
                  <a:close/>
                  <a:moveTo>
                    <a:pt x="1193" y="16327"/>
                  </a:moveTo>
                  <a:lnTo>
                    <a:pt x="1120" y="17009"/>
                  </a:lnTo>
                  <a:lnTo>
                    <a:pt x="998" y="17082"/>
                  </a:lnTo>
                  <a:lnTo>
                    <a:pt x="876" y="17179"/>
                  </a:lnTo>
                  <a:lnTo>
                    <a:pt x="682" y="17373"/>
                  </a:lnTo>
                  <a:lnTo>
                    <a:pt x="584" y="17495"/>
                  </a:lnTo>
                  <a:lnTo>
                    <a:pt x="584" y="17495"/>
                  </a:lnTo>
                  <a:lnTo>
                    <a:pt x="657" y="16668"/>
                  </a:lnTo>
                  <a:lnTo>
                    <a:pt x="803" y="16619"/>
                  </a:lnTo>
                  <a:lnTo>
                    <a:pt x="949" y="16522"/>
                  </a:lnTo>
                  <a:lnTo>
                    <a:pt x="1193" y="16327"/>
                  </a:lnTo>
                  <a:close/>
                  <a:moveTo>
                    <a:pt x="6813" y="463"/>
                  </a:moveTo>
                  <a:lnTo>
                    <a:pt x="8322" y="487"/>
                  </a:lnTo>
                  <a:lnTo>
                    <a:pt x="9831" y="560"/>
                  </a:lnTo>
                  <a:lnTo>
                    <a:pt x="12848" y="706"/>
                  </a:lnTo>
                  <a:lnTo>
                    <a:pt x="12799" y="901"/>
                  </a:lnTo>
                  <a:lnTo>
                    <a:pt x="12751" y="1071"/>
                  </a:lnTo>
                  <a:lnTo>
                    <a:pt x="12702" y="1484"/>
                  </a:lnTo>
                  <a:lnTo>
                    <a:pt x="12678" y="1874"/>
                  </a:lnTo>
                  <a:lnTo>
                    <a:pt x="12702" y="2312"/>
                  </a:lnTo>
                  <a:lnTo>
                    <a:pt x="12775" y="3115"/>
                  </a:lnTo>
                  <a:lnTo>
                    <a:pt x="12824" y="3528"/>
                  </a:lnTo>
                  <a:lnTo>
                    <a:pt x="12824" y="3893"/>
                  </a:lnTo>
                  <a:lnTo>
                    <a:pt x="12848" y="3966"/>
                  </a:lnTo>
                  <a:lnTo>
                    <a:pt x="12872" y="4039"/>
                  </a:lnTo>
                  <a:lnTo>
                    <a:pt x="12921" y="4064"/>
                  </a:lnTo>
                  <a:lnTo>
                    <a:pt x="12970" y="4112"/>
                  </a:lnTo>
                  <a:lnTo>
                    <a:pt x="12994" y="4161"/>
                  </a:lnTo>
                  <a:lnTo>
                    <a:pt x="13067" y="4210"/>
                  </a:lnTo>
                  <a:lnTo>
                    <a:pt x="13262" y="4258"/>
                  </a:lnTo>
                  <a:lnTo>
                    <a:pt x="13456" y="4307"/>
                  </a:lnTo>
                  <a:lnTo>
                    <a:pt x="13894" y="4331"/>
                  </a:lnTo>
                  <a:lnTo>
                    <a:pt x="14697" y="4356"/>
                  </a:lnTo>
                  <a:lnTo>
                    <a:pt x="15500" y="4356"/>
                  </a:lnTo>
                  <a:lnTo>
                    <a:pt x="15889" y="4331"/>
                  </a:lnTo>
                  <a:lnTo>
                    <a:pt x="16279" y="4283"/>
                  </a:lnTo>
                  <a:lnTo>
                    <a:pt x="16254" y="5061"/>
                  </a:lnTo>
                  <a:lnTo>
                    <a:pt x="16279" y="5864"/>
                  </a:lnTo>
                  <a:lnTo>
                    <a:pt x="16303" y="6643"/>
                  </a:lnTo>
                  <a:lnTo>
                    <a:pt x="16303" y="7422"/>
                  </a:lnTo>
                  <a:lnTo>
                    <a:pt x="16279" y="9319"/>
                  </a:lnTo>
                  <a:lnTo>
                    <a:pt x="16254" y="10268"/>
                  </a:lnTo>
                  <a:lnTo>
                    <a:pt x="16254" y="11242"/>
                  </a:lnTo>
                  <a:lnTo>
                    <a:pt x="16303" y="13140"/>
                  </a:lnTo>
                  <a:lnTo>
                    <a:pt x="16352" y="15062"/>
                  </a:lnTo>
                  <a:lnTo>
                    <a:pt x="16327" y="15962"/>
                  </a:lnTo>
                  <a:lnTo>
                    <a:pt x="16327" y="16887"/>
                  </a:lnTo>
                  <a:lnTo>
                    <a:pt x="16327" y="17738"/>
                  </a:lnTo>
                  <a:lnTo>
                    <a:pt x="16303" y="18152"/>
                  </a:lnTo>
                  <a:lnTo>
                    <a:pt x="16254" y="18590"/>
                  </a:lnTo>
                  <a:lnTo>
                    <a:pt x="15889" y="18614"/>
                  </a:lnTo>
                  <a:lnTo>
                    <a:pt x="15549" y="18639"/>
                  </a:lnTo>
                  <a:lnTo>
                    <a:pt x="11923" y="18639"/>
                  </a:lnTo>
                  <a:lnTo>
                    <a:pt x="9733" y="18614"/>
                  </a:lnTo>
                  <a:lnTo>
                    <a:pt x="7641" y="18566"/>
                  </a:lnTo>
                  <a:lnTo>
                    <a:pt x="5524" y="18517"/>
                  </a:lnTo>
                  <a:lnTo>
                    <a:pt x="4453" y="18517"/>
                  </a:lnTo>
                  <a:lnTo>
                    <a:pt x="3383" y="18566"/>
                  </a:lnTo>
                  <a:lnTo>
                    <a:pt x="2701" y="18566"/>
                  </a:lnTo>
                  <a:lnTo>
                    <a:pt x="2361" y="18590"/>
                  </a:lnTo>
                  <a:lnTo>
                    <a:pt x="2020" y="18639"/>
                  </a:lnTo>
                  <a:lnTo>
                    <a:pt x="1971" y="18590"/>
                  </a:lnTo>
                  <a:lnTo>
                    <a:pt x="1923" y="18517"/>
                  </a:lnTo>
                  <a:lnTo>
                    <a:pt x="1850" y="18493"/>
                  </a:lnTo>
                  <a:lnTo>
                    <a:pt x="1777" y="18493"/>
                  </a:lnTo>
                  <a:lnTo>
                    <a:pt x="1704" y="18298"/>
                  </a:lnTo>
                  <a:lnTo>
                    <a:pt x="1679" y="18103"/>
                  </a:lnTo>
                  <a:lnTo>
                    <a:pt x="1704" y="18030"/>
                  </a:lnTo>
                  <a:lnTo>
                    <a:pt x="1704" y="17957"/>
                  </a:lnTo>
                  <a:lnTo>
                    <a:pt x="1679" y="17884"/>
                  </a:lnTo>
                  <a:lnTo>
                    <a:pt x="1631" y="17811"/>
                  </a:lnTo>
                  <a:lnTo>
                    <a:pt x="1631" y="17398"/>
                  </a:lnTo>
                  <a:lnTo>
                    <a:pt x="1631" y="17009"/>
                  </a:lnTo>
                  <a:lnTo>
                    <a:pt x="1679" y="16133"/>
                  </a:lnTo>
                  <a:lnTo>
                    <a:pt x="1728" y="15281"/>
                  </a:lnTo>
                  <a:lnTo>
                    <a:pt x="1728" y="15086"/>
                  </a:lnTo>
                  <a:lnTo>
                    <a:pt x="1777" y="15038"/>
                  </a:lnTo>
                  <a:lnTo>
                    <a:pt x="1801" y="14965"/>
                  </a:lnTo>
                  <a:lnTo>
                    <a:pt x="1777" y="14916"/>
                  </a:lnTo>
                  <a:lnTo>
                    <a:pt x="1728" y="14843"/>
                  </a:lnTo>
                  <a:lnTo>
                    <a:pt x="1728" y="13018"/>
                  </a:lnTo>
                  <a:lnTo>
                    <a:pt x="1801" y="12945"/>
                  </a:lnTo>
                  <a:lnTo>
                    <a:pt x="1825" y="12848"/>
                  </a:lnTo>
                  <a:lnTo>
                    <a:pt x="1825" y="12775"/>
                  </a:lnTo>
                  <a:lnTo>
                    <a:pt x="1801" y="12726"/>
                  </a:lnTo>
                  <a:lnTo>
                    <a:pt x="1728" y="12677"/>
                  </a:lnTo>
                  <a:lnTo>
                    <a:pt x="1728" y="11071"/>
                  </a:lnTo>
                  <a:lnTo>
                    <a:pt x="1752" y="11023"/>
                  </a:lnTo>
                  <a:lnTo>
                    <a:pt x="1777" y="10974"/>
                  </a:lnTo>
                  <a:lnTo>
                    <a:pt x="1752" y="10925"/>
                  </a:lnTo>
                  <a:lnTo>
                    <a:pt x="1728" y="10852"/>
                  </a:lnTo>
                  <a:lnTo>
                    <a:pt x="1752" y="10049"/>
                  </a:lnTo>
                  <a:lnTo>
                    <a:pt x="1825" y="7373"/>
                  </a:lnTo>
                  <a:lnTo>
                    <a:pt x="1874" y="6059"/>
                  </a:lnTo>
                  <a:lnTo>
                    <a:pt x="1947" y="4721"/>
                  </a:lnTo>
                  <a:lnTo>
                    <a:pt x="1971" y="4137"/>
                  </a:lnTo>
                  <a:lnTo>
                    <a:pt x="1971" y="3553"/>
                  </a:lnTo>
                  <a:lnTo>
                    <a:pt x="1947" y="2969"/>
                  </a:lnTo>
                  <a:lnTo>
                    <a:pt x="1898" y="2360"/>
                  </a:lnTo>
                  <a:lnTo>
                    <a:pt x="1874" y="1825"/>
                  </a:lnTo>
                  <a:lnTo>
                    <a:pt x="1825" y="1290"/>
                  </a:lnTo>
                  <a:lnTo>
                    <a:pt x="1752" y="925"/>
                  </a:lnTo>
                  <a:lnTo>
                    <a:pt x="1728" y="755"/>
                  </a:lnTo>
                  <a:lnTo>
                    <a:pt x="1704" y="560"/>
                  </a:lnTo>
                  <a:lnTo>
                    <a:pt x="2142" y="609"/>
                  </a:lnTo>
                  <a:lnTo>
                    <a:pt x="2580" y="609"/>
                  </a:lnTo>
                  <a:lnTo>
                    <a:pt x="3456" y="584"/>
                  </a:lnTo>
                  <a:lnTo>
                    <a:pt x="5135" y="511"/>
                  </a:lnTo>
                  <a:lnTo>
                    <a:pt x="5986" y="487"/>
                  </a:lnTo>
                  <a:lnTo>
                    <a:pt x="6813" y="463"/>
                  </a:lnTo>
                  <a:close/>
                  <a:moveTo>
                    <a:pt x="1120" y="17544"/>
                  </a:moveTo>
                  <a:lnTo>
                    <a:pt x="1144" y="17982"/>
                  </a:lnTo>
                  <a:lnTo>
                    <a:pt x="974" y="18176"/>
                  </a:lnTo>
                  <a:lnTo>
                    <a:pt x="803" y="18371"/>
                  </a:lnTo>
                  <a:lnTo>
                    <a:pt x="682" y="18517"/>
                  </a:lnTo>
                  <a:lnTo>
                    <a:pt x="584" y="18663"/>
                  </a:lnTo>
                  <a:lnTo>
                    <a:pt x="536" y="18858"/>
                  </a:lnTo>
                  <a:lnTo>
                    <a:pt x="536" y="19028"/>
                  </a:lnTo>
                  <a:lnTo>
                    <a:pt x="536" y="19052"/>
                  </a:lnTo>
                  <a:lnTo>
                    <a:pt x="584" y="19052"/>
                  </a:lnTo>
                  <a:lnTo>
                    <a:pt x="779" y="18955"/>
                  </a:lnTo>
                  <a:lnTo>
                    <a:pt x="949" y="18809"/>
                  </a:lnTo>
                  <a:lnTo>
                    <a:pt x="1266" y="18468"/>
                  </a:lnTo>
                  <a:lnTo>
                    <a:pt x="1339" y="18663"/>
                  </a:lnTo>
                  <a:lnTo>
                    <a:pt x="1412" y="18833"/>
                  </a:lnTo>
                  <a:lnTo>
                    <a:pt x="1168" y="19150"/>
                  </a:lnTo>
                  <a:lnTo>
                    <a:pt x="901" y="19539"/>
                  </a:lnTo>
                  <a:lnTo>
                    <a:pt x="657" y="19928"/>
                  </a:lnTo>
                  <a:lnTo>
                    <a:pt x="584" y="19685"/>
                  </a:lnTo>
                  <a:lnTo>
                    <a:pt x="560" y="19466"/>
                  </a:lnTo>
                  <a:lnTo>
                    <a:pt x="511" y="18979"/>
                  </a:lnTo>
                  <a:lnTo>
                    <a:pt x="511" y="18468"/>
                  </a:lnTo>
                  <a:lnTo>
                    <a:pt x="536" y="17982"/>
                  </a:lnTo>
                  <a:lnTo>
                    <a:pt x="657" y="17909"/>
                  </a:lnTo>
                  <a:lnTo>
                    <a:pt x="779" y="17836"/>
                  </a:lnTo>
                  <a:lnTo>
                    <a:pt x="974" y="17665"/>
                  </a:lnTo>
                  <a:lnTo>
                    <a:pt x="1120" y="17544"/>
                  </a:lnTo>
                  <a:close/>
                  <a:moveTo>
                    <a:pt x="15451" y="19101"/>
                  </a:moveTo>
                  <a:lnTo>
                    <a:pt x="15427" y="19296"/>
                  </a:lnTo>
                  <a:lnTo>
                    <a:pt x="15427" y="19490"/>
                  </a:lnTo>
                  <a:lnTo>
                    <a:pt x="15451" y="19904"/>
                  </a:lnTo>
                  <a:lnTo>
                    <a:pt x="15086" y="19953"/>
                  </a:lnTo>
                  <a:lnTo>
                    <a:pt x="15086" y="19953"/>
                  </a:lnTo>
                  <a:lnTo>
                    <a:pt x="15159" y="19734"/>
                  </a:lnTo>
                  <a:lnTo>
                    <a:pt x="15257" y="19417"/>
                  </a:lnTo>
                  <a:lnTo>
                    <a:pt x="15281" y="19271"/>
                  </a:lnTo>
                  <a:lnTo>
                    <a:pt x="15281" y="19101"/>
                  </a:lnTo>
                  <a:close/>
                  <a:moveTo>
                    <a:pt x="15062" y="19101"/>
                  </a:moveTo>
                  <a:lnTo>
                    <a:pt x="14989" y="19174"/>
                  </a:lnTo>
                  <a:lnTo>
                    <a:pt x="14940" y="19271"/>
                  </a:lnTo>
                  <a:lnTo>
                    <a:pt x="14867" y="19442"/>
                  </a:lnTo>
                  <a:lnTo>
                    <a:pt x="14721" y="19782"/>
                  </a:lnTo>
                  <a:lnTo>
                    <a:pt x="14600" y="20026"/>
                  </a:lnTo>
                  <a:lnTo>
                    <a:pt x="14357" y="20050"/>
                  </a:lnTo>
                  <a:lnTo>
                    <a:pt x="14357" y="20050"/>
                  </a:lnTo>
                  <a:lnTo>
                    <a:pt x="14454" y="19758"/>
                  </a:lnTo>
                  <a:lnTo>
                    <a:pt x="14503" y="19563"/>
                  </a:lnTo>
                  <a:lnTo>
                    <a:pt x="14551" y="19344"/>
                  </a:lnTo>
                  <a:lnTo>
                    <a:pt x="14575" y="19198"/>
                  </a:lnTo>
                  <a:lnTo>
                    <a:pt x="14551" y="19125"/>
                  </a:lnTo>
                  <a:lnTo>
                    <a:pt x="15062" y="19101"/>
                  </a:lnTo>
                  <a:close/>
                  <a:moveTo>
                    <a:pt x="9782" y="19052"/>
                  </a:moveTo>
                  <a:lnTo>
                    <a:pt x="9660" y="19296"/>
                  </a:lnTo>
                  <a:lnTo>
                    <a:pt x="9563" y="19563"/>
                  </a:lnTo>
                  <a:lnTo>
                    <a:pt x="9490" y="19831"/>
                  </a:lnTo>
                  <a:lnTo>
                    <a:pt x="9441" y="20074"/>
                  </a:lnTo>
                  <a:lnTo>
                    <a:pt x="9028" y="20074"/>
                  </a:lnTo>
                  <a:lnTo>
                    <a:pt x="9125" y="19831"/>
                  </a:lnTo>
                  <a:lnTo>
                    <a:pt x="9174" y="19636"/>
                  </a:lnTo>
                  <a:lnTo>
                    <a:pt x="9320" y="19344"/>
                  </a:lnTo>
                  <a:lnTo>
                    <a:pt x="9368" y="19174"/>
                  </a:lnTo>
                  <a:lnTo>
                    <a:pt x="9393" y="19101"/>
                  </a:lnTo>
                  <a:lnTo>
                    <a:pt x="9368" y="19052"/>
                  </a:lnTo>
                  <a:close/>
                  <a:moveTo>
                    <a:pt x="10780" y="19077"/>
                  </a:moveTo>
                  <a:lnTo>
                    <a:pt x="10609" y="19296"/>
                  </a:lnTo>
                  <a:lnTo>
                    <a:pt x="10439" y="19539"/>
                  </a:lnTo>
                  <a:lnTo>
                    <a:pt x="10366" y="19685"/>
                  </a:lnTo>
                  <a:lnTo>
                    <a:pt x="10317" y="19807"/>
                  </a:lnTo>
                  <a:lnTo>
                    <a:pt x="10269" y="19953"/>
                  </a:lnTo>
                  <a:lnTo>
                    <a:pt x="10269" y="20074"/>
                  </a:lnTo>
                  <a:lnTo>
                    <a:pt x="9904" y="20074"/>
                  </a:lnTo>
                  <a:lnTo>
                    <a:pt x="9904" y="19977"/>
                  </a:lnTo>
                  <a:lnTo>
                    <a:pt x="9977" y="19734"/>
                  </a:lnTo>
                  <a:lnTo>
                    <a:pt x="10050" y="19515"/>
                  </a:lnTo>
                  <a:lnTo>
                    <a:pt x="10147" y="19320"/>
                  </a:lnTo>
                  <a:lnTo>
                    <a:pt x="10196" y="19198"/>
                  </a:lnTo>
                  <a:lnTo>
                    <a:pt x="10220" y="19077"/>
                  </a:lnTo>
                  <a:close/>
                  <a:moveTo>
                    <a:pt x="9101" y="19028"/>
                  </a:moveTo>
                  <a:lnTo>
                    <a:pt x="9003" y="19150"/>
                  </a:lnTo>
                  <a:lnTo>
                    <a:pt x="8930" y="19271"/>
                  </a:lnTo>
                  <a:lnTo>
                    <a:pt x="8809" y="19466"/>
                  </a:lnTo>
                  <a:lnTo>
                    <a:pt x="8736" y="19685"/>
                  </a:lnTo>
                  <a:lnTo>
                    <a:pt x="8638" y="19880"/>
                  </a:lnTo>
                  <a:lnTo>
                    <a:pt x="8614" y="19977"/>
                  </a:lnTo>
                  <a:lnTo>
                    <a:pt x="8565" y="20074"/>
                  </a:lnTo>
                  <a:lnTo>
                    <a:pt x="8079" y="20099"/>
                  </a:lnTo>
                  <a:lnTo>
                    <a:pt x="8103" y="19953"/>
                  </a:lnTo>
                  <a:lnTo>
                    <a:pt x="8176" y="19734"/>
                  </a:lnTo>
                  <a:lnTo>
                    <a:pt x="8273" y="19490"/>
                  </a:lnTo>
                  <a:lnTo>
                    <a:pt x="8395" y="19296"/>
                  </a:lnTo>
                  <a:lnTo>
                    <a:pt x="8468" y="19150"/>
                  </a:lnTo>
                  <a:lnTo>
                    <a:pt x="8517" y="19028"/>
                  </a:lnTo>
                  <a:close/>
                  <a:moveTo>
                    <a:pt x="10926" y="19077"/>
                  </a:moveTo>
                  <a:lnTo>
                    <a:pt x="10999" y="19101"/>
                  </a:lnTo>
                  <a:lnTo>
                    <a:pt x="11631" y="19101"/>
                  </a:lnTo>
                  <a:lnTo>
                    <a:pt x="11510" y="19247"/>
                  </a:lnTo>
                  <a:lnTo>
                    <a:pt x="11412" y="19393"/>
                  </a:lnTo>
                  <a:lnTo>
                    <a:pt x="11266" y="19685"/>
                  </a:lnTo>
                  <a:lnTo>
                    <a:pt x="11193" y="19880"/>
                  </a:lnTo>
                  <a:lnTo>
                    <a:pt x="11169" y="20001"/>
                  </a:lnTo>
                  <a:lnTo>
                    <a:pt x="11145" y="20099"/>
                  </a:lnTo>
                  <a:lnTo>
                    <a:pt x="11047" y="20099"/>
                  </a:lnTo>
                  <a:lnTo>
                    <a:pt x="10609" y="20074"/>
                  </a:lnTo>
                  <a:lnTo>
                    <a:pt x="10658" y="19831"/>
                  </a:lnTo>
                  <a:lnTo>
                    <a:pt x="10731" y="19588"/>
                  </a:lnTo>
                  <a:lnTo>
                    <a:pt x="10926" y="19077"/>
                  </a:lnTo>
                  <a:close/>
                  <a:moveTo>
                    <a:pt x="14357" y="19125"/>
                  </a:moveTo>
                  <a:lnTo>
                    <a:pt x="14308" y="19198"/>
                  </a:lnTo>
                  <a:lnTo>
                    <a:pt x="14186" y="19393"/>
                  </a:lnTo>
                  <a:lnTo>
                    <a:pt x="14113" y="19563"/>
                  </a:lnTo>
                  <a:lnTo>
                    <a:pt x="14016" y="19782"/>
                  </a:lnTo>
                  <a:lnTo>
                    <a:pt x="13919" y="20001"/>
                  </a:lnTo>
                  <a:lnTo>
                    <a:pt x="13870" y="20074"/>
                  </a:lnTo>
                  <a:lnTo>
                    <a:pt x="13335" y="20099"/>
                  </a:lnTo>
                  <a:lnTo>
                    <a:pt x="13432" y="19880"/>
                  </a:lnTo>
                  <a:lnTo>
                    <a:pt x="13529" y="19685"/>
                  </a:lnTo>
                  <a:lnTo>
                    <a:pt x="13651" y="19393"/>
                  </a:lnTo>
                  <a:lnTo>
                    <a:pt x="13675" y="19344"/>
                  </a:lnTo>
                  <a:lnTo>
                    <a:pt x="13675" y="19271"/>
                  </a:lnTo>
                  <a:lnTo>
                    <a:pt x="13675" y="19198"/>
                  </a:lnTo>
                  <a:lnTo>
                    <a:pt x="13675" y="19150"/>
                  </a:lnTo>
                  <a:lnTo>
                    <a:pt x="13700" y="19125"/>
                  </a:lnTo>
                  <a:close/>
                  <a:moveTo>
                    <a:pt x="7665" y="18979"/>
                  </a:moveTo>
                  <a:lnTo>
                    <a:pt x="8200" y="19004"/>
                  </a:lnTo>
                  <a:lnTo>
                    <a:pt x="8079" y="19125"/>
                  </a:lnTo>
                  <a:lnTo>
                    <a:pt x="8006" y="19271"/>
                  </a:lnTo>
                  <a:lnTo>
                    <a:pt x="7884" y="19490"/>
                  </a:lnTo>
                  <a:lnTo>
                    <a:pt x="7738" y="19782"/>
                  </a:lnTo>
                  <a:lnTo>
                    <a:pt x="7689" y="19953"/>
                  </a:lnTo>
                  <a:lnTo>
                    <a:pt x="7689" y="20099"/>
                  </a:lnTo>
                  <a:lnTo>
                    <a:pt x="6984" y="20123"/>
                  </a:lnTo>
                  <a:lnTo>
                    <a:pt x="7057" y="19977"/>
                  </a:lnTo>
                  <a:lnTo>
                    <a:pt x="7130" y="19831"/>
                  </a:lnTo>
                  <a:lnTo>
                    <a:pt x="7324" y="19563"/>
                  </a:lnTo>
                  <a:lnTo>
                    <a:pt x="7519" y="19271"/>
                  </a:lnTo>
                  <a:lnTo>
                    <a:pt x="7592" y="19125"/>
                  </a:lnTo>
                  <a:lnTo>
                    <a:pt x="7665" y="18979"/>
                  </a:lnTo>
                  <a:close/>
                  <a:moveTo>
                    <a:pt x="11996" y="19101"/>
                  </a:moveTo>
                  <a:lnTo>
                    <a:pt x="12556" y="19125"/>
                  </a:lnTo>
                  <a:lnTo>
                    <a:pt x="12483" y="19223"/>
                  </a:lnTo>
                  <a:lnTo>
                    <a:pt x="12410" y="19320"/>
                  </a:lnTo>
                  <a:lnTo>
                    <a:pt x="12313" y="19563"/>
                  </a:lnTo>
                  <a:lnTo>
                    <a:pt x="12240" y="19855"/>
                  </a:lnTo>
                  <a:lnTo>
                    <a:pt x="12167" y="20123"/>
                  </a:lnTo>
                  <a:lnTo>
                    <a:pt x="11558" y="20099"/>
                  </a:lnTo>
                  <a:lnTo>
                    <a:pt x="11583" y="19953"/>
                  </a:lnTo>
                  <a:lnTo>
                    <a:pt x="11656" y="19807"/>
                  </a:lnTo>
                  <a:lnTo>
                    <a:pt x="11802" y="19563"/>
                  </a:lnTo>
                  <a:lnTo>
                    <a:pt x="11899" y="19369"/>
                  </a:lnTo>
                  <a:lnTo>
                    <a:pt x="11948" y="19247"/>
                  </a:lnTo>
                  <a:lnTo>
                    <a:pt x="11996" y="19101"/>
                  </a:lnTo>
                  <a:close/>
                  <a:moveTo>
                    <a:pt x="13602" y="19125"/>
                  </a:moveTo>
                  <a:lnTo>
                    <a:pt x="13505" y="19174"/>
                  </a:lnTo>
                  <a:lnTo>
                    <a:pt x="13408" y="19247"/>
                  </a:lnTo>
                  <a:lnTo>
                    <a:pt x="13286" y="19393"/>
                  </a:lnTo>
                  <a:lnTo>
                    <a:pt x="13164" y="19539"/>
                  </a:lnTo>
                  <a:lnTo>
                    <a:pt x="13018" y="19831"/>
                  </a:lnTo>
                  <a:lnTo>
                    <a:pt x="12921" y="20123"/>
                  </a:lnTo>
                  <a:lnTo>
                    <a:pt x="12580" y="20123"/>
                  </a:lnTo>
                  <a:lnTo>
                    <a:pt x="12653" y="19807"/>
                  </a:lnTo>
                  <a:lnTo>
                    <a:pt x="12751" y="19490"/>
                  </a:lnTo>
                  <a:lnTo>
                    <a:pt x="12848" y="19150"/>
                  </a:lnTo>
                  <a:lnTo>
                    <a:pt x="12848" y="19125"/>
                  </a:lnTo>
                  <a:close/>
                  <a:moveTo>
                    <a:pt x="6813" y="18955"/>
                  </a:moveTo>
                  <a:lnTo>
                    <a:pt x="7324" y="18979"/>
                  </a:lnTo>
                  <a:lnTo>
                    <a:pt x="7203" y="19101"/>
                  </a:lnTo>
                  <a:lnTo>
                    <a:pt x="7081" y="19223"/>
                  </a:lnTo>
                  <a:lnTo>
                    <a:pt x="6886" y="19515"/>
                  </a:lnTo>
                  <a:lnTo>
                    <a:pt x="6716" y="19831"/>
                  </a:lnTo>
                  <a:lnTo>
                    <a:pt x="6619" y="20147"/>
                  </a:lnTo>
                  <a:lnTo>
                    <a:pt x="6303" y="20147"/>
                  </a:lnTo>
                  <a:lnTo>
                    <a:pt x="6351" y="20001"/>
                  </a:lnTo>
                  <a:lnTo>
                    <a:pt x="6400" y="19855"/>
                  </a:lnTo>
                  <a:lnTo>
                    <a:pt x="6424" y="19685"/>
                  </a:lnTo>
                  <a:lnTo>
                    <a:pt x="6497" y="19539"/>
                  </a:lnTo>
                  <a:lnTo>
                    <a:pt x="6643" y="19247"/>
                  </a:lnTo>
                  <a:lnTo>
                    <a:pt x="6813" y="18955"/>
                  </a:lnTo>
                  <a:close/>
                  <a:moveTo>
                    <a:pt x="6376" y="18955"/>
                  </a:moveTo>
                  <a:lnTo>
                    <a:pt x="6230" y="19198"/>
                  </a:lnTo>
                  <a:lnTo>
                    <a:pt x="6132" y="19417"/>
                  </a:lnTo>
                  <a:lnTo>
                    <a:pt x="6059" y="19588"/>
                  </a:lnTo>
                  <a:lnTo>
                    <a:pt x="5962" y="19782"/>
                  </a:lnTo>
                  <a:lnTo>
                    <a:pt x="5913" y="19977"/>
                  </a:lnTo>
                  <a:lnTo>
                    <a:pt x="5913" y="20074"/>
                  </a:lnTo>
                  <a:lnTo>
                    <a:pt x="5938" y="20172"/>
                  </a:lnTo>
                  <a:lnTo>
                    <a:pt x="5086" y="20220"/>
                  </a:lnTo>
                  <a:lnTo>
                    <a:pt x="5208" y="19977"/>
                  </a:lnTo>
                  <a:lnTo>
                    <a:pt x="5329" y="19734"/>
                  </a:lnTo>
                  <a:lnTo>
                    <a:pt x="5573" y="19320"/>
                  </a:lnTo>
                  <a:lnTo>
                    <a:pt x="5670" y="19150"/>
                  </a:lnTo>
                  <a:lnTo>
                    <a:pt x="5743" y="19052"/>
                  </a:lnTo>
                  <a:lnTo>
                    <a:pt x="5743" y="19004"/>
                  </a:lnTo>
                  <a:lnTo>
                    <a:pt x="5719" y="18955"/>
                  </a:lnTo>
                  <a:close/>
                  <a:moveTo>
                    <a:pt x="5475" y="18955"/>
                  </a:moveTo>
                  <a:lnTo>
                    <a:pt x="5305" y="19125"/>
                  </a:lnTo>
                  <a:lnTo>
                    <a:pt x="5183" y="19296"/>
                  </a:lnTo>
                  <a:lnTo>
                    <a:pt x="4964" y="19685"/>
                  </a:lnTo>
                  <a:lnTo>
                    <a:pt x="4818" y="19953"/>
                  </a:lnTo>
                  <a:lnTo>
                    <a:pt x="4745" y="20099"/>
                  </a:lnTo>
                  <a:lnTo>
                    <a:pt x="4745" y="20220"/>
                  </a:lnTo>
                  <a:lnTo>
                    <a:pt x="4210" y="20269"/>
                  </a:lnTo>
                  <a:lnTo>
                    <a:pt x="4234" y="20196"/>
                  </a:lnTo>
                  <a:lnTo>
                    <a:pt x="4332" y="19953"/>
                  </a:lnTo>
                  <a:lnTo>
                    <a:pt x="4429" y="19709"/>
                  </a:lnTo>
                  <a:lnTo>
                    <a:pt x="4624" y="19369"/>
                  </a:lnTo>
                  <a:lnTo>
                    <a:pt x="4672" y="19271"/>
                  </a:lnTo>
                  <a:lnTo>
                    <a:pt x="4697" y="19198"/>
                  </a:lnTo>
                  <a:lnTo>
                    <a:pt x="4697" y="19101"/>
                  </a:lnTo>
                  <a:lnTo>
                    <a:pt x="4672" y="19004"/>
                  </a:lnTo>
                  <a:lnTo>
                    <a:pt x="4551" y="19004"/>
                  </a:lnTo>
                  <a:lnTo>
                    <a:pt x="4453" y="19077"/>
                  </a:lnTo>
                  <a:lnTo>
                    <a:pt x="4356" y="19150"/>
                  </a:lnTo>
                  <a:lnTo>
                    <a:pt x="4259" y="19271"/>
                  </a:lnTo>
                  <a:lnTo>
                    <a:pt x="4113" y="19490"/>
                  </a:lnTo>
                  <a:lnTo>
                    <a:pt x="4015" y="19709"/>
                  </a:lnTo>
                  <a:lnTo>
                    <a:pt x="3869" y="19977"/>
                  </a:lnTo>
                  <a:lnTo>
                    <a:pt x="3821" y="20123"/>
                  </a:lnTo>
                  <a:lnTo>
                    <a:pt x="3796" y="20293"/>
                  </a:lnTo>
                  <a:lnTo>
                    <a:pt x="3358" y="20318"/>
                  </a:lnTo>
                  <a:lnTo>
                    <a:pt x="3383" y="20172"/>
                  </a:lnTo>
                  <a:lnTo>
                    <a:pt x="3456" y="19928"/>
                  </a:lnTo>
                  <a:lnTo>
                    <a:pt x="3553" y="19709"/>
                  </a:lnTo>
                  <a:lnTo>
                    <a:pt x="3748" y="19320"/>
                  </a:lnTo>
                  <a:lnTo>
                    <a:pt x="3967" y="18955"/>
                  </a:lnTo>
                  <a:close/>
                  <a:moveTo>
                    <a:pt x="1850" y="19028"/>
                  </a:moveTo>
                  <a:lnTo>
                    <a:pt x="2166" y="19052"/>
                  </a:lnTo>
                  <a:lnTo>
                    <a:pt x="2507" y="19052"/>
                  </a:lnTo>
                  <a:lnTo>
                    <a:pt x="2239" y="19393"/>
                  </a:lnTo>
                  <a:lnTo>
                    <a:pt x="1971" y="19758"/>
                  </a:lnTo>
                  <a:lnTo>
                    <a:pt x="1777" y="20099"/>
                  </a:lnTo>
                  <a:lnTo>
                    <a:pt x="1704" y="20245"/>
                  </a:lnTo>
                  <a:lnTo>
                    <a:pt x="1655" y="20366"/>
                  </a:lnTo>
                  <a:lnTo>
                    <a:pt x="1558" y="20366"/>
                  </a:lnTo>
                  <a:lnTo>
                    <a:pt x="1217" y="20342"/>
                  </a:lnTo>
                  <a:lnTo>
                    <a:pt x="876" y="20318"/>
                  </a:lnTo>
                  <a:lnTo>
                    <a:pt x="1144" y="20001"/>
                  </a:lnTo>
                  <a:lnTo>
                    <a:pt x="1363" y="19685"/>
                  </a:lnTo>
                  <a:lnTo>
                    <a:pt x="1606" y="19344"/>
                  </a:lnTo>
                  <a:lnTo>
                    <a:pt x="1850" y="19028"/>
                  </a:lnTo>
                  <a:close/>
                  <a:moveTo>
                    <a:pt x="3675" y="18955"/>
                  </a:moveTo>
                  <a:lnTo>
                    <a:pt x="3553" y="19077"/>
                  </a:lnTo>
                  <a:lnTo>
                    <a:pt x="3431" y="19223"/>
                  </a:lnTo>
                  <a:lnTo>
                    <a:pt x="3261" y="19539"/>
                  </a:lnTo>
                  <a:lnTo>
                    <a:pt x="3164" y="19709"/>
                  </a:lnTo>
                  <a:lnTo>
                    <a:pt x="3066" y="19904"/>
                  </a:lnTo>
                  <a:lnTo>
                    <a:pt x="3018" y="20123"/>
                  </a:lnTo>
                  <a:lnTo>
                    <a:pt x="2993" y="20220"/>
                  </a:lnTo>
                  <a:lnTo>
                    <a:pt x="2993" y="20342"/>
                  </a:lnTo>
                  <a:lnTo>
                    <a:pt x="2044" y="20391"/>
                  </a:lnTo>
                  <a:lnTo>
                    <a:pt x="2239" y="20123"/>
                  </a:lnTo>
                  <a:lnTo>
                    <a:pt x="2361" y="19928"/>
                  </a:lnTo>
                  <a:lnTo>
                    <a:pt x="2677" y="19442"/>
                  </a:lnTo>
                  <a:lnTo>
                    <a:pt x="2872" y="19198"/>
                  </a:lnTo>
                  <a:lnTo>
                    <a:pt x="2969" y="19101"/>
                  </a:lnTo>
                  <a:lnTo>
                    <a:pt x="3066" y="19004"/>
                  </a:lnTo>
                  <a:lnTo>
                    <a:pt x="3675" y="18955"/>
                  </a:lnTo>
                  <a:close/>
                  <a:moveTo>
                    <a:pt x="6643" y="0"/>
                  </a:moveTo>
                  <a:lnTo>
                    <a:pt x="5792" y="25"/>
                  </a:lnTo>
                  <a:lnTo>
                    <a:pt x="4940" y="49"/>
                  </a:lnTo>
                  <a:lnTo>
                    <a:pt x="3261" y="146"/>
                  </a:lnTo>
                  <a:lnTo>
                    <a:pt x="2093" y="195"/>
                  </a:lnTo>
                  <a:lnTo>
                    <a:pt x="1898" y="195"/>
                  </a:lnTo>
                  <a:lnTo>
                    <a:pt x="1704" y="244"/>
                  </a:lnTo>
                  <a:lnTo>
                    <a:pt x="1655" y="219"/>
                  </a:lnTo>
                  <a:lnTo>
                    <a:pt x="1582" y="195"/>
                  </a:lnTo>
                  <a:lnTo>
                    <a:pt x="1509" y="219"/>
                  </a:lnTo>
                  <a:lnTo>
                    <a:pt x="1460" y="268"/>
                  </a:lnTo>
                  <a:lnTo>
                    <a:pt x="1412" y="390"/>
                  </a:lnTo>
                  <a:lnTo>
                    <a:pt x="1363" y="511"/>
                  </a:lnTo>
                  <a:lnTo>
                    <a:pt x="1339" y="755"/>
                  </a:lnTo>
                  <a:lnTo>
                    <a:pt x="1339" y="1047"/>
                  </a:lnTo>
                  <a:lnTo>
                    <a:pt x="1387" y="1314"/>
                  </a:lnTo>
                  <a:lnTo>
                    <a:pt x="1217" y="1290"/>
                  </a:lnTo>
                  <a:lnTo>
                    <a:pt x="1047" y="1290"/>
                  </a:lnTo>
                  <a:lnTo>
                    <a:pt x="730" y="1314"/>
                  </a:lnTo>
                  <a:lnTo>
                    <a:pt x="560" y="1314"/>
                  </a:lnTo>
                  <a:lnTo>
                    <a:pt x="365" y="1338"/>
                  </a:lnTo>
                  <a:lnTo>
                    <a:pt x="268" y="1363"/>
                  </a:lnTo>
                  <a:lnTo>
                    <a:pt x="195" y="1411"/>
                  </a:lnTo>
                  <a:lnTo>
                    <a:pt x="146" y="1460"/>
                  </a:lnTo>
                  <a:lnTo>
                    <a:pt x="122" y="1557"/>
                  </a:lnTo>
                  <a:lnTo>
                    <a:pt x="122" y="1630"/>
                  </a:lnTo>
                  <a:lnTo>
                    <a:pt x="98" y="1874"/>
                  </a:lnTo>
                  <a:lnTo>
                    <a:pt x="73" y="2117"/>
                  </a:lnTo>
                  <a:lnTo>
                    <a:pt x="49" y="2652"/>
                  </a:lnTo>
                  <a:lnTo>
                    <a:pt x="73" y="3674"/>
                  </a:lnTo>
                  <a:lnTo>
                    <a:pt x="49" y="4891"/>
                  </a:lnTo>
                  <a:lnTo>
                    <a:pt x="25" y="6083"/>
                  </a:lnTo>
                  <a:lnTo>
                    <a:pt x="49" y="6765"/>
                  </a:lnTo>
                  <a:lnTo>
                    <a:pt x="49" y="7446"/>
                  </a:lnTo>
                  <a:lnTo>
                    <a:pt x="122" y="8809"/>
                  </a:lnTo>
                  <a:lnTo>
                    <a:pt x="219" y="10171"/>
                  </a:lnTo>
                  <a:lnTo>
                    <a:pt x="317" y="11534"/>
                  </a:lnTo>
                  <a:lnTo>
                    <a:pt x="341" y="12166"/>
                  </a:lnTo>
                  <a:lnTo>
                    <a:pt x="341" y="12799"/>
                  </a:lnTo>
                  <a:lnTo>
                    <a:pt x="292" y="14064"/>
                  </a:lnTo>
                  <a:lnTo>
                    <a:pt x="244" y="15330"/>
                  </a:lnTo>
                  <a:lnTo>
                    <a:pt x="171" y="16595"/>
                  </a:lnTo>
                  <a:lnTo>
                    <a:pt x="73" y="17519"/>
                  </a:lnTo>
                  <a:lnTo>
                    <a:pt x="49" y="17982"/>
                  </a:lnTo>
                  <a:lnTo>
                    <a:pt x="0" y="18444"/>
                  </a:lnTo>
                  <a:lnTo>
                    <a:pt x="0" y="18931"/>
                  </a:lnTo>
                  <a:lnTo>
                    <a:pt x="25" y="19393"/>
                  </a:lnTo>
                  <a:lnTo>
                    <a:pt x="98" y="19831"/>
                  </a:lnTo>
                  <a:lnTo>
                    <a:pt x="146" y="20050"/>
                  </a:lnTo>
                  <a:lnTo>
                    <a:pt x="219" y="20269"/>
                  </a:lnTo>
                  <a:lnTo>
                    <a:pt x="292" y="20366"/>
                  </a:lnTo>
                  <a:lnTo>
                    <a:pt x="365" y="20415"/>
                  </a:lnTo>
                  <a:lnTo>
                    <a:pt x="463" y="20439"/>
                  </a:lnTo>
                  <a:lnTo>
                    <a:pt x="560" y="20415"/>
                  </a:lnTo>
                  <a:lnTo>
                    <a:pt x="584" y="20512"/>
                  </a:lnTo>
                  <a:lnTo>
                    <a:pt x="633" y="20610"/>
                  </a:lnTo>
                  <a:lnTo>
                    <a:pt x="706" y="20658"/>
                  </a:lnTo>
                  <a:lnTo>
                    <a:pt x="803" y="20731"/>
                  </a:lnTo>
                  <a:lnTo>
                    <a:pt x="1047" y="20804"/>
                  </a:lnTo>
                  <a:lnTo>
                    <a:pt x="1339" y="20853"/>
                  </a:lnTo>
                  <a:lnTo>
                    <a:pt x="1631" y="20877"/>
                  </a:lnTo>
                  <a:lnTo>
                    <a:pt x="1923" y="20877"/>
                  </a:lnTo>
                  <a:lnTo>
                    <a:pt x="2312" y="20853"/>
                  </a:lnTo>
                  <a:lnTo>
                    <a:pt x="3188" y="20829"/>
                  </a:lnTo>
                  <a:lnTo>
                    <a:pt x="4064" y="20780"/>
                  </a:lnTo>
                  <a:lnTo>
                    <a:pt x="5792" y="20683"/>
                  </a:lnTo>
                  <a:lnTo>
                    <a:pt x="7057" y="20634"/>
                  </a:lnTo>
                  <a:lnTo>
                    <a:pt x="8346" y="20585"/>
                  </a:lnTo>
                  <a:lnTo>
                    <a:pt x="9612" y="20585"/>
                  </a:lnTo>
                  <a:lnTo>
                    <a:pt x="10901" y="20610"/>
                  </a:lnTo>
                  <a:lnTo>
                    <a:pt x="12240" y="20634"/>
                  </a:lnTo>
                  <a:lnTo>
                    <a:pt x="12337" y="20658"/>
                  </a:lnTo>
                  <a:lnTo>
                    <a:pt x="12434" y="20658"/>
                  </a:lnTo>
                  <a:lnTo>
                    <a:pt x="12483" y="20634"/>
                  </a:lnTo>
                  <a:lnTo>
                    <a:pt x="13262" y="20634"/>
                  </a:lnTo>
                  <a:lnTo>
                    <a:pt x="14065" y="20585"/>
                  </a:lnTo>
                  <a:lnTo>
                    <a:pt x="14843" y="20512"/>
                  </a:lnTo>
                  <a:lnTo>
                    <a:pt x="15622" y="20391"/>
                  </a:lnTo>
                  <a:lnTo>
                    <a:pt x="15695" y="20366"/>
                  </a:lnTo>
                  <a:lnTo>
                    <a:pt x="15743" y="20342"/>
                  </a:lnTo>
                  <a:lnTo>
                    <a:pt x="15865" y="20318"/>
                  </a:lnTo>
                  <a:lnTo>
                    <a:pt x="15962" y="20269"/>
                  </a:lnTo>
                  <a:lnTo>
                    <a:pt x="16035" y="20172"/>
                  </a:lnTo>
                  <a:lnTo>
                    <a:pt x="16035" y="20123"/>
                  </a:lnTo>
                  <a:lnTo>
                    <a:pt x="16035" y="20050"/>
                  </a:lnTo>
                  <a:lnTo>
                    <a:pt x="16011" y="19807"/>
                  </a:lnTo>
                  <a:lnTo>
                    <a:pt x="15987" y="19563"/>
                  </a:lnTo>
                  <a:lnTo>
                    <a:pt x="15938" y="19320"/>
                  </a:lnTo>
                  <a:lnTo>
                    <a:pt x="15938" y="19077"/>
                  </a:lnTo>
                  <a:lnTo>
                    <a:pt x="16425" y="19028"/>
                  </a:lnTo>
                  <a:lnTo>
                    <a:pt x="16522" y="18979"/>
                  </a:lnTo>
                  <a:lnTo>
                    <a:pt x="16619" y="18906"/>
                  </a:lnTo>
                  <a:lnTo>
                    <a:pt x="16668" y="18833"/>
                  </a:lnTo>
                  <a:lnTo>
                    <a:pt x="16717" y="18760"/>
                  </a:lnTo>
                  <a:lnTo>
                    <a:pt x="16790" y="18347"/>
                  </a:lnTo>
                  <a:lnTo>
                    <a:pt x="16838" y="17933"/>
                  </a:lnTo>
                  <a:lnTo>
                    <a:pt x="16863" y="17519"/>
                  </a:lnTo>
                  <a:lnTo>
                    <a:pt x="16863" y="17106"/>
                  </a:lnTo>
                  <a:lnTo>
                    <a:pt x="16863" y="16254"/>
                  </a:lnTo>
                  <a:lnTo>
                    <a:pt x="16863" y="15427"/>
                  </a:lnTo>
                  <a:lnTo>
                    <a:pt x="16838" y="14429"/>
                  </a:lnTo>
                  <a:lnTo>
                    <a:pt x="16838" y="13432"/>
                  </a:lnTo>
                  <a:lnTo>
                    <a:pt x="16765" y="11412"/>
                  </a:lnTo>
                  <a:lnTo>
                    <a:pt x="16765" y="10414"/>
                  </a:lnTo>
                  <a:lnTo>
                    <a:pt x="16765" y="9417"/>
                  </a:lnTo>
                  <a:lnTo>
                    <a:pt x="16814" y="7422"/>
                  </a:lnTo>
                  <a:lnTo>
                    <a:pt x="16814" y="6473"/>
                  </a:lnTo>
                  <a:lnTo>
                    <a:pt x="16838" y="5499"/>
                  </a:lnTo>
                  <a:lnTo>
                    <a:pt x="16814" y="5013"/>
                  </a:lnTo>
                  <a:lnTo>
                    <a:pt x="16765" y="4550"/>
                  </a:lnTo>
                  <a:lnTo>
                    <a:pt x="16717" y="4064"/>
                  </a:lnTo>
                  <a:lnTo>
                    <a:pt x="16619" y="3601"/>
                  </a:lnTo>
                  <a:lnTo>
                    <a:pt x="16595" y="3553"/>
                  </a:lnTo>
                  <a:lnTo>
                    <a:pt x="16522" y="3504"/>
                  </a:lnTo>
                  <a:lnTo>
                    <a:pt x="16425" y="3334"/>
                  </a:lnTo>
                  <a:lnTo>
                    <a:pt x="16303" y="3188"/>
                  </a:lnTo>
                  <a:lnTo>
                    <a:pt x="16060" y="2896"/>
                  </a:lnTo>
                  <a:lnTo>
                    <a:pt x="15792" y="2604"/>
                  </a:lnTo>
                  <a:lnTo>
                    <a:pt x="15524" y="2336"/>
                  </a:lnTo>
                  <a:lnTo>
                    <a:pt x="14989" y="1801"/>
                  </a:lnTo>
                  <a:lnTo>
                    <a:pt x="14503" y="1338"/>
                  </a:lnTo>
                  <a:lnTo>
                    <a:pt x="14259" y="1119"/>
                  </a:lnTo>
                  <a:lnTo>
                    <a:pt x="14016" y="901"/>
                  </a:lnTo>
                  <a:lnTo>
                    <a:pt x="13700" y="633"/>
                  </a:lnTo>
                  <a:lnTo>
                    <a:pt x="13554" y="487"/>
                  </a:lnTo>
                  <a:lnTo>
                    <a:pt x="13383" y="390"/>
                  </a:lnTo>
                  <a:lnTo>
                    <a:pt x="13335" y="317"/>
                  </a:lnTo>
                  <a:lnTo>
                    <a:pt x="13310" y="292"/>
                  </a:lnTo>
                  <a:lnTo>
                    <a:pt x="13237" y="268"/>
                  </a:lnTo>
                  <a:lnTo>
                    <a:pt x="13164" y="244"/>
                  </a:lnTo>
                  <a:lnTo>
                    <a:pt x="9904" y="73"/>
                  </a:lnTo>
                  <a:lnTo>
                    <a:pt x="8273" y="25"/>
                  </a:lnTo>
                  <a:lnTo>
                    <a:pt x="664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4B2F3AC-7BB3-AF62-6399-F68B29BD8F5F}"/>
                </a:ext>
              </a:extLst>
            </p:cNvPr>
            <p:cNvSpPr/>
            <p:nvPr/>
          </p:nvSpPr>
          <p:spPr>
            <a:xfrm>
              <a:off x="578008" y="1423516"/>
              <a:ext cx="1223080" cy="7620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6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1C6A69D-1EEC-075B-6752-9EDCD8B5B1D9}"/>
              </a:ext>
            </a:extLst>
          </p:cNvPr>
          <p:cNvGrpSpPr/>
          <p:nvPr/>
        </p:nvGrpSpPr>
        <p:grpSpPr>
          <a:xfrm>
            <a:off x="9743258" y="1573925"/>
            <a:ext cx="1839143" cy="1432711"/>
            <a:chOff x="457200" y="1200150"/>
            <a:chExt cx="1379357" cy="1074533"/>
          </a:xfrm>
          <a:solidFill>
            <a:srgbClr val="CE8C5F"/>
          </a:solidFill>
        </p:grpSpPr>
        <p:sp>
          <p:nvSpPr>
            <p:cNvPr id="24" name="Google Shape;293;p36">
              <a:extLst>
                <a:ext uri="{FF2B5EF4-FFF2-40B4-BE49-F238E27FC236}">
                  <a16:creationId xmlns:a16="http://schemas.microsoft.com/office/drawing/2014/main" id="{209F3A3B-2BE2-BEBB-F3EC-5B12CCC81A33}"/>
                </a:ext>
              </a:extLst>
            </p:cNvPr>
            <p:cNvSpPr/>
            <p:nvPr/>
          </p:nvSpPr>
          <p:spPr>
            <a:xfrm>
              <a:off x="457200" y="1200150"/>
              <a:ext cx="1379357" cy="1074533"/>
            </a:xfrm>
            <a:custGeom>
              <a:avLst/>
              <a:gdLst/>
              <a:ahLst/>
              <a:cxnLst/>
              <a:rect l="l" t="t" r="r" b="b"/>
              <a:pathLst>
                <a:path w="16863" h="20878" extrusionOk="0">
                  <a:moveTo>
                    <a:pt x="974" y="1801"/>
                  </a:moveTo>
                  <a:lnTo>
                    <a:pt x="1144" y="1825"/>
                  </a:lnTo>
                  <a:lnTo>
                    <a:pt x="1314" y="1874"/>
                  </a:lnTo>
                  <a:lnTo>
                    <a:pt x="1436" y="1874"/>
                  </a:lnTo>
                  <a:lnTo>
                    <a:pt x="1455" y="2041"/>
                  </a:lnTo>
                  <a:lnTo>
                    <a:pt x="1455" y="2041"/>
                  </a:lnTo>
                  <a:lnTo>
                    <a:pt x="1412" y="2020"/>
                  </a:lnTo>
                  <a:lnTo>
                    <a:pt x="1290" y="1995"/>
                  </a:lnTo>
                  <a:lnTo>
                    <a:pt x="1168" y="1995"/>
                  </a:lnTo>
                  <a:lnTo>
                    <a:pt x="998" y="2068"/>
                  </a:lnTo>
                  <a:lnTo>
                    <a:pt x="828" y="2166"/>
                  </a:lnTo>
                  <a:lnTo>
                    <a:pt x="657" y="2287"/>
                  </a:lnTo>
                  <a:lnTo>
                    <a:pt x="511" y="2409"/>
                  </a:lnTo>
                  <a:lnTo>
                    <a:pt x="487" y="2093"/>
                  </a:lnTo>
                  <a:lnTo>
                    <a:pt x="438" y="1801"/>
                  </a:lnTo>
                  <a:lnTo>
                    <a:pt x="609" y="1825"/>
                  </a:lnTo>
                  <a:lnTo>
                    <a:pt x="974" y="1801"/>
                  </a:lnTo>
                  <a:close/>
                  <a:moveTo>
                    <a:pt x="1460" y="2093"/>
                  </a:moveTo>
                  <a:lnTo>
                    <a:pt x="1509" y="2774"/>
                  </a:lnTo>
                  <a:lnTo>
                    <a:pt x="1509" y="2774"/>
                  </a:lnTo>
                  <a:lnTo>
                    <a:pt x="1387" y="2750"/>
                  </a:lnTo>
                  <a:lnTo>
                    <a:pt x="1314" y="2774"/>
                  </a:lnTo>
                  <a:lnTo>
                    <a:pt x="1266" y="2798"/>
                  </a:lnTo>
                  <a:lnTo>
                    <a:pt x="925" y="3042"/>
                  </a:lnTo>
                  <a:lnTo>
                    <a:pt x="560" y="3309"/>
                  </a:lnTo>
                  <a:lnTo>
                    <a:pt x="511" y="3358"/>
                  </a:lnTo>
                  <a:lnTo>
                    <a:pt x="511" y="2847"/>
                  </a:lnTo>
                  <a:lnTo>
                    <a:pt x="536" y="2823"/>
                  </a:lnTo>
                  <a:lnTo>
                    <a:pt x="706" y="2725"/>
                  </a:lnTo>
                  <a:lnTo>
                    <a:pt x="852" y="2604"/>
                  </a:lnTo>
                  <a:lnTo>
                    <a:pt x="1193" y="2409"/>
                  </a:lnTo>
                  <a:lnTo>
                    <a:pt x="1290" y="2360"/>
                  </a:lnTo>
                  <a:lnTo>
                    <a:pt x="1363" y="2287"/>
                  </a:lnTo>
                  <a:lnTo>
                    <a:pt x="1460" y="2117"/>
                  </a:lnTo>
                  <a:lnTo>
                    <a:pt x="1460" y="2093"/>
                  </a:lnTo>
                  <a:close/>
                  <a:moveTo>
                    <a:pt x="13237" y="803"/>
                  </a:moveTo>
                  <a:lnTo>
                    <a:pt x="13408" y="949"/>
                  </a:lnTo>
                  <a:lnTo>
                    <a:pt x="13675" y="1192"/>
                  </a:lnTo>
                  <a:lnTo>
                    <a:pt x="13943" y="1436"/>
                  </a:lnTo>
                  <a:lnTo>
                    <a:pt x="14211" y="1655"/>
                  </a:lnTo>
                  <a:lnTo>
                    <a:pt x="14454" y="1922"/>
                  </a:lnTo>
                  <a:lnTo>
                    <a:pt x="14721" y="2214"/>
                  </a:lnTo>
                  <a:lnTo>
                    <a:pt x="14989" y="2482"/>
                  </a:lnTo>
                  <a:lnTo>
                    <a:pt x="15500" y="3017"/>
                  </a:lnTo>
                  <a:lnTo>
                    <a:pt x="15670" y="3188"/>
                  </a:lnTo>
                  <a:lnTo>
                    <a:pt x="15816" y="3382"/>
                  </a:lnTo>
                  <a:lnTo>
                    <a:pt x="15938" y="3577"/>
                  </a:lnTo>
                  <a:lnTo>
                    <a:pt x="16108" y="3772"/>
                  </a:lnTo>
                  <a:lnTo>
                    <a:pt x="15743" y="3796"/>
                  </a:lnTo>
                  <a:lnTo>
                    <a:pt x="15403" y="3820"/>
                  </a:lnTo>
                  <a:lnTo>
                    <a:pt x="14697" y="3820"/>
                  </a:lnTo>
                  <a:lnTo>
                    <a:pt x="14016" y="3796"/>
                  </a:lnTo>
                  <a:lnTo>
                    <a:pt x="13651" y="3772"/>
                  </a:lnTo>
                  <a:lnTo>
                    <a:pt x="13310" y="3820"/>
                  </a:lnTo>
                  <a:lnTo>
                    <a:pt x="13262" y="3042"/>
                  </a:lnTo>
                  <a:lnTo>
                    <a:pt x="13213" y="2239"/>
                  </a:lnTo>
                  <a:lnTo>
                    <a:pt x="13189" y="1874"/>
                  </a:lnTo>
                  <a:lnTo>
                    <a:pt x="13189" y="1533"/>
                  </a:lnTo>
                  <a:lnTo>
                    <a:pt x="13237" y="803"/>
                  </a:lnTo>
                  <a:close/>
                  <a:moveTo>
                    <a:pt x="1533" y="3163"/>
                  </a:moveTo>
                  <a:lnTo>
                    <a:pt x="1533" y="3455"/>
                  </a:lnTo>
                  <a:lnTo>
                    <a:pt x="1363" y="3553"/>
                  </a:lnTo>
                  <a:lnTo>
                    <a:pt x="1217" y="3650"/>
                  </a:lnTo>
                  <a:lnTo>
                    <a:pt x="901" y="3918"/>
                  </a:lnTo>
                  <a:lnTo>
                    <a:pt x="706" y="4064"/>
                  </a:lnTo>
                  <a:lnTo>
                    <a:pt x="511" y="4210"/>
                  </a:lnTo>
                  <a:lnTo>
                    <a:pt x="511" y="3845"/>
                  </a:lnTo>
                  <a:lnTo>
                    <a:pt x="511" y="3747"/>
                  </a:lnTo>
                  <a:lnTo>
                    <a:pt x="657" y="3699"/>
                  </a:lnTo>
                  <a:lnTo>
                    <a:pt x="803" y="3626"/>
                  </a:lnTo>
                  <a:lnTo>
                    <a:pt x="1047" y="3455"/>
                  </a:lnTo>
                  <a:lnTo>
                    <a:pt x="1387" y="3236"/>
                  </a:lnTo>
                  <a:lnTo>
                    <a:pt x="1533" y="3163"/>
                  </a:lnTo>
                  <a:close/>
                  <a:moveTo>
                    <a:pt x="1558" y="3942"/>
                  </a:moveTo>
                  <a:lnTo>
                    <a:pt x="1533" y="4404"/>
                  </a:lnTo>
                  <a:lnTo>
                    <a:pt x="1533" y="4526"/>
                  </a:lnTo>
                  <a:lnTo>
                    <a:pt x="1193" y="4745"/>
                  </a:lnTo>
                  <a:lnTo>
                    <a:pt x="852" y="4988"/>
                  </a:lnTo>
                  <a:lnTo>
                    <a:pt x="657" y="5086"/>
                  </a:lnTo>
                  <a:lnTo>
                    <a:pt x="511" y="5232"/>
                  </a:lnTo>
                  <a:lnTo>
                    <a:pt x="511" y="4648"/>
                  </a:lnTo>
                  <a:lnTo>
                    <a:pt x="657" y="4575"/>
                  </a:lnTo>
                  <a:lnTo>
                    <a:pt x="828" y="4477"/>
                  </a:lnTo>
                  <a:lnTo>
                    <a:pt x="1095" y="4258"/>
                  </a:lnTo>
                  <a:lnTo>
                    <a:pt x="1558" y="3942"/>
                  </a:lnTo>
                  <a:close/>
                  <a:moveTo>
                    <a:pt x="1509" y="4964"/>
                  </a:moveTo>
                  <a:lnTo>
                    <a:pt x="1485" y="5378"/>
                  </a:lnTo>
                  <a:lnTo>
                    <a:pt x="1363" y="5451"/>
                  </a:lnTo>
                  <a:lnTo>
                    <a:pt x="1241" y="5548"/>
                  </a:lnTo>
                  <a:lnTo>
                    <a:pt x="998" y="5767"/>
                  </a:lnTo>
                  <a:lnTo>
                    <a:pt x="730" y="5986"/>
                  </a:lnTo>
                  <a:lnTo>
                    <a:pt x="609" y="6108"/>
                  </a:lnTo>
                  <a:lnTo>
                    <a:pt x="511" y="6254"/>
                  </a:lnTo>
                  <a:lnTo>
                    <a:pt x="511" y="5499"/>
                  </a:lnTo>
                  <a:lnTo>
                    <a:pt x="633" y="5475"/>
                  </a:lnTo>
                  <a:lnTo>
                    <a:pt x="755" y="5426"/>
                  </a:lnTo>
                  <a:lnTo>
                    <a:pt x="1022" y="5256"/>
                  </a:lnTo>
                  <a:lnTo>
                    <a:pt x="1509" y="4964"/>
                  </a:lnTo>
                  <a:close/>
                  <a:moveTo>
                    <a:pt x="1460" y="5889"/>
                  </a:moveTo>
                  <a:lnTo>
                    <a:pt x="1436" y="6473"/>
                  </a:lnTo>
                  <a:lnTo>
                    <a:pt x="1363" y="6448"/>
                  </a:lnTo>
                  <a:lnTo>
                    <a:pt x="1266" y="6448"/>
                  </a:lnTo>
                  <a:lnTo>
                    <a:pt x="1193" y="6473"/>
                  </a:lnTo>
                  <a:lnTo>
                    <a:pt x="1022" y="6594"/>
                  </a:lnTo>
                  <a:lnTo>
                    <a:pt x="852" y="6716"/>
                  </a:lnTo>
                  <a:lnTo>
                    <a:pt x="730" y="6862"/>
                  </a:lnTo>
                  <a:lnTo>
                    <a:pt x="511" y="7105"/>
                  </a:lnTo>
                  <a:lnTo>
                    <a:pt x="511" y="6448"/>
                  </a:lnTo>
                  <a:lnTo>
                    <a:pt x="682" y="6424"/>
                  </a:lnTo>
                  <a:lnTo>
                    <a:pt x="828" y="6351"/>
                  </a:lnTo>
                  <a:lnTo>
                    <a:pt x="974" y="6254"/>
                  </a:lnTo>
                  <a:lnTo>
                    <a:pt x="1095" y="6156"/>
                  </a:lnTo>
                  <a:lnTo>
                    <a:pt x="1460" y="5889"/>
                  </a:lnTo>
                  <a:close/>
                  <a:moveTo>
                    <a:pt x="1412" y="6813"/>
                  </a:moveTo>
                  <a:lnTo>
                    <a:pt x="1387" y="7397"/>
                  </a:lnTo>
                  <a:lnTo>
                    <a:pt x="1168" y="7616"/>
                  </a:lnTo>
                  <a:lnTo>
                    <a:pt x="925" y="7835"/>
                  </a:lnTo>
                  <a:lnTo>
                    <a:pt x="755" y="8006"/>
                  </a:lnTo>
                  <a:lnTo>
                    <a:pt x="584" y="8176"/>
                  </a:lnTo>
                  <a:lnTo>
                    <a:pt x="536" y="7543"/>
                  </a:lnTo>
                  <a:lnTo>
                    <a:pt x="657" y="7446"/>
                  </a:lnTo>
                  <a:lnTo>
                    <a:pt x="779" y="7349"/>
                  </a:lnTo>
                  <a:lnTo>
                    <a:pt x="974" y="7154"/>
                  </a:lnTo>
                  <a:lnTo>
                    <a:pt x="1095" y="7032"/>
                  </a:lnTo>
                  <a:lnTo>
                    <a:pt x="1241" y="6911"/>
                  </a:lnTo>
                  <a:lnTo>
                    <a:pt x="1412" y="6813"/>
                  </a:lnTo>
                  <a:close/>
                  <a:moveTo>
                    <a:pt x="1363" y="7981"/>
                  </a:moveTo>
                  <a:lnTo>
                    <a:pt x="1339" y="8468"/>
                  </a:lnTo>
                  <a:lnTo>
                    <a:pt x="1241" y="8541"/>
                  </a:lnTo>
                  <a:lnTo>
                    <a:pt x="1168" y="8614"/>
                  </a:lnTo>
                  <a:lnTo>
                    <a:pt x="1022" y="8736"/>
                  </a:lnTo>
                  <a:lnTo>
                    <a:pt x="901" y="8882"/>
                  </a:lnTo>
                  <a:lnTo>
                    <a:pt x="779" y="9052"/>
                  </a:lnTo>
                  <a:lnTo>
                    <a:pt x="657" y="9222"/>
                  </a:lnTo>
                  <a:lnTo>
                    <a:pt x="609" y="8492"/>
                  </a:lnTo>
                  <a:lnTo>
                    <a:pt x="730" y="8444"/>
                  </a:lnTo>
                  <a:lnTo>
                    <a:pt x="876" y="8395"/>
                  </a:lnTo>
                  <a:lnTo>
                    <a:pt x="1095" y="8200"/>
                  </a:lnTo>
                  <a:lnTo>
                    <a:pt x="1363" y="7981"/>
                  </a:lnTo>
                  <a:close/>
                  <a:moveTo>
                    <a:pt x="1314" y="9003"/>
                  </a:moveTo>
                  <a:lnTo>
                    <a:pt x="1290" y="9611"/>
                  </a:lnTo>
                  <a:lnTo>
                    <a:pt x="1168" y="9660"/>
                  </a:lnTo>
                  <a:lnTo>
                    <a:pt x="1071" y="9733"/>
                  </a:lnTo>
                  <a:lnTo>
                    <a:pt x="852" y="9903"/>
                  </a:lnTo>
                  <a:lnTo>
                    <a:pt x="706" y="10049"/>
                  </a:lnTo>
                  <a:lnTo>
                    <a:pt x="657" y="9368"/>
                  </a:lnTo>
                  <a:lnTo>
                    <a:pt x="925" y="9271"/>
                  </a:lnTo>
                  <a:lnTo>
                    <a:pt x="1168" y="9101"/>
                  </a:lnTo>
                  <a:lnTo>
                    <a:pt x="1314" y="9003"/>
                  </a:lnTo>
                  <a:close/>
                  <a:moveTo>
                    <a:pt x="1266" y="10122"/>
                  </a:moveTo>
                  <a:lnTo>
                    <a:pt x="1266" y="10877"/>
                  </a:lnTo>
                  <a:lnTo>
                    <a:pt x="1120" y="10998"/>
                  </a:lnTo>
                  <a:lnTo>
                    <a:pt x="803" y="11242"/>
                  </a:lnTo>
                  <a:lnTo>
                    <a:pt x="730" y="10439"/>
                  </a:lnTo>
                  <a:lnTo>
                    <a:pt x="876" y="10366"/>
                  </a:lnTo>
                  <a:lnTo>
                    <a:pt x="1022" y="10293"/>
                  </a:lnTo>
                  <a:lnTo>
                    <a:pt x="1266" y="10122"/>
                  </a:lnTo>
                  <a:close/>
                  <a:moveTo>
                    <a:pt x="1266" y="11363"/>
                  </a:moveTo>
                  <a:lnTo>
                    <a:pt x="1266" y="11826"/>
                  </a:lnTo>
                  <a:lnTo>
                    <a:pt x="1120" y="11972"/>
                  </a:lnTo>
                  <a:lnTo>
                    <a:pt x="974" y="12118"/>
                  </a:lnTo>
                  <a:lnTo>
                    <a:pt x="901" y="12215"/>
                  </a:lnTo>
                  <a:lnTo>
                    <a:pt x="828" y="12337"/>
                  </a:lnTo>
                  <a:lnTo>
                    <a:pt x="803" y="11534"/>
                  </a:lnTo>
                  <a:lnTo>
                    <a:pt x="803" y="11485"/>
                  </a:lnTo>
                  <a:lnTo>
                    <a:pt x="925" y="11485"/>
                  </a:lnTo>
                  <a:lnTo>
                    <a:pt x="1047" y="11461"/>
                  </a:lnTo>
                  <a:lnTo>
                    <a:pt x="1144" y="11412"/>
                  </a:lnTo>
                  <a:lnTo>
                    <a:pt x="1266" y="11363"/>
                  </a:lnTo>
                  <a:close/>
                  <a:moveTo>
                    <a:pt x="1266" y="12385"/>
                  </a:moveTo>
                  <a:lnTo>
                    <a:pt x="1266" y="12872"/>
                  </a:lnTo>
                  <a:lnTo>
                    <a:pt x="974" y="13140"/>
                  </a:lnTo>
                  <a:lnTo>
                    <a:pt x="828" y="13286"/>
                  </a:lnTo>
                  <a:lnTo>
                    <a:pt x="828" y="12653"/>
                  </a:lnTo>
                  <a:lnTo>
                    <a:pt x="1022" y="12556"/>
                  </a:lnTo>
                  <a:lnTo>
                    <a:pt x="1217" y="12410"/>
                  </a:lnTo>
                  <a:lnTo>
                    <a:pt x="1266" y="12385"/>
                  </a:lnTo>
                  <a:close/>
                  <a:moveTo>
                    <a:pt x="1266" y="13407"/>
                  </a:moveTo>
                  <a:lnTo>
                    <a:pt x="1266" y="14113"/>
                  </a:lnTo>
                  <a:lnTo>
                    <a:pt x="1168" y="14186"/>
                  </a:lnTo>
                  <a:lnTo>
                    <a:pt x="1095" y="14235"/>
                  </a:lnTo>
                  <a:lnTo>
                    <a:pt x="925" y="14381"/>
                  </a:lnTo>
                  <a:lnTo>
                    <a:pt x="779" y="14527"/>
                  </a:lnTo>
                  <a:lnTo>
                    <a:pt x="803" y="13748"/>
                  </a:lnTo>
                  <a:lnTo>
                    <a:pt x="925" y="13675"/>
                  </a:lnTo>
                  <a:lnTo>
                    <a:pt x="1047" y="13578"/>
                  </a:lnTo>
                  <a:lnTo>
                    <a:pt x="1266" y="13407"/>
                  </a:lnTo>
                  <a:close/>
                  <a:moveTo>
                    <a:pt x="1266" y="14624"/>
                  </a:moveTo>
                  <a:lnTo>
                    <a:pt x="1266" y="14940"/>
                  </a:lnTo>
                  <a:lnTo>
                    <a:pt x="1193" y="14989"/>
                  </a:lnTo>
                  <a:lnTo>
                    <a:pt x="949" y="15208"/>
                  </a:lnTo>
                  <a:lnTo>
                    <a:pt x="730" y="15451"/>
                  </a:lnTo>
                  <a:lnTo>
                    <a:pt x="755" y="15062"/>
                  </a:lnTo>
                  <a:lnTo>
                    <a:pt x="876" y="14989"/>
                  </a:lnTo>
                  <a:lnTo>
                    <a:pt x="974" y="14892"/>
                  </a:lnTo>
                  <a:lnTo>
                    <a:pt x="1193" y="14697"/>
                  </a:lnTo>
                  <a:lnTo>
                    <a:pt x="1266" y="14624"/>
                  </a:lnTo>
                  <a:close/>
                  <a:moveTo>
                    <a:pt x="1241" y="15451"/>
                  </a:moveTo>
                  <a:lnTo>
                    <a:pt x="1241" y="15500"/>
                  </a:lnTo>
                  <a:lnTo>
                    <a:pt x="1217" y="15841"/>
                  </a:lnTo>
                  <a:lnTo>
                    <a:pt x="1071" y="15962"/>
                  </a:lnTo>
                  <a:lnTo>
                    <a:pt x="925" y="16108"/>
                  </a:lnTo>
                  <a:lnTo>
                    <a:pt x="682" y="16400"/>
                  </a:lnTo>
                  <a:lnTo>
                    <a:pt x="682" y="16400"/>
                  </a:lnTo>
                  <a:lnTo>
                    <a:pt x="730" y="15695"/>
                  </a:lnTo>
                  <a:lnTo>
                    <a:pt x="779" y="15719"/>
                  </a:lnTo>
                  <a:lnTo>
                    <a:pt x="828" y="15743"/>
                  </a:lnTo>
                  <a:lnTo>
                    <a:pt x="901" y="15743"/>
                  </a:lnTo>
                  <a:lnTo>
                    <a:pt x="949" y="15695"/>
                  </a:lnTo>
                  <a:lnTo>
                    <a:pt x="1241" y="15451"/>
                  </a:lnTo>
                  <a:close/>
                  <a:moveTo>
                    <a:pt x="1193" y="16327"/>
                  </a:moveTo>
                  <a:lnTo>
                    <a:pt x="1120" y="17009"/>
                  </a:lnTo>
                  <a:lnTo>
                    <a:pt x="998" y="17082"/>
                  </a:lnTo>
                  <a:lnTo>
                    <a:pt x="876" y="17179"/>
                  </a:lnTo>
                  <a:lnTo>
                    <a:pt x="682" y="17373"/>
                  </a:lnTo>
                  <a:lnTo>
                    <a:pt x="584" y="17495"/>
                  </a:lnTo>
                  <a:lnTo>
                    <a:pt x="584" y="17495"/>
                  </a:lnTo>
                  <a:lnTo>
                    <a:pt x="657" y="16668"/>
                  </a:lnTo>
                  <a:lnTo>
                    <a:pt x="803" y="16619"/>
                  </a:lnTo>
                  <a:lnTo>
                    <a:pt x="949" y="16522"/>
                  </a:lnTo>
                  <a:lnTo>
                    <a:pt x="1193" y="16327"/>
                  </a:lnTo>
                  <a:close/>
                  <a:moveTo>
                    <a:pt x="6813" y="463"/>
                  </a:moveTo>
                  <a:lnTo>
                    <a:pt x="8322" y="487"/>
                  </a:lnTo>
                  <a:lnTo>
                    <a:pt x="9831" y="560"/>
                  </a:lnTo>
                  <a:lnTo>
                    <a:pt x="12848" y="706"/>
                  </a:lnTo>
                  <a:lnTo>
                    <a:pt x="12799" y="901"/>
                  </a:lnTo>
                  <a:lnTo>
                    <a:pt x="12751" y="1071"/>
                  </a:lnTo>
                  <a:lnTo>
                    <a:pt x="12702" y="1484"/>
                  </a:lnTo>
                  <a:lnTo>
                    <a:pt x="12678" y="1874"/>
                  </a:lnTo>
                  <a:lnTo>
                    <a:pt x="12702" y="2312"/>
                  </a:lnTo>
                  <a:lnTo>
                    <a:pt x="12775" y="3115"/>
                  </a:lnTo>
                  <a:lnTo>
                    <a:pt x="12824" y="3528"/>
                  </a:lnTo>
                  <a:lnTo>
                    <a:pt x="12824" y="3893"/>
                  </a:lnTo>
                  <a:lnTo>
                    <a:pt x="12848" y="3966"/>
                  </a:lnTo>
                  <a:lnTo>
                    <a:pt x="12872" y="4039"/>
                  </a:lnTo>
                  <a:lnTo>
                    <a:pt x="12921" y="4064"/>
                  </a:lnTo>
                  <a:lnTo>
                    <a:pt x="12970" y="4112"/>
                  </a:lnTo>
                  <a:lnTo>
                    <a:pt x="12994" y="4161"/>
                  </a:lnTo>
                  <a:lnTo>
                    <a:pt x="13067" y="4210"/>
                  </a:lnTo>
                  <a:lnTo>
                    <a:pt x="13262" y="4258"/>
                  </a:lnTo>
                  <a:lnTo>
                    <a:pt x="13456" y="4307"/>
                  </a:lnTo>
                  <a:lnTo>
                    <a:pt x="13894" y="4331"/>
                  </a:lnTo>
                  <a:lnTo>
                    <a:pt x="14697" y="4356"/>
                  </a:lnTo>
                  <a:lnTo>
                    <a:pt x="15500" y="4356"/>
                  </a:lnTo>
                  <a:lnTo>
                    <a:pt x="15889" y="4331"/>
                  </a:lnTo>
                  <a:lnTo>
                    <a:pt x="16279" y="4283"/>
                  </a:lnTo>
                  <a:lnTo>
                    <a:pt x="16254" y="5061"/>
                  </a:lnTo>
                  <a:lnTo>
                    <a:pt x="16279" y="5864"/>
                  </a:lnTo>
                  <a:lnTo>
                    <a:pt x="16303" y="6643"/>
                  </a:lnTo>
                  <a:lnTo>
                    <a:pt x="16303" y="7422"/>
                  </a:lnTo>
                  <a:lnTo>
                    <a:pt x="16279" y="9319"/>
                  </a:lnTo>
                  <a:lnTo>
                    <a:pt x="16254" y="10268"/>
                  </a:lnTo>
                  <a:lnTo>
                    <a:pt x="16254" y="11242"/>
                  </a:lnTo>
                  <a:lnTo>
                    <a:pt x="16303" y="13140"/>
                  </a:lnTo>
                  <a:lnTo>
                    <a:pt x="16352" y="15062"/>
                  </a:lnTo>
                  <a:lnTo>
                    <a:pt x="16327" y="15962"/>
                  </a:lnTo>
                  <a:lnTo>
                    <a:pt x="16327" y="16887"/>
                  </a:lnTo>
                  <a:lnTo>
                    <a:pt x="16327" y="17738"/>
                  </a:lnTo>
                  <a:lnTo>
                    <a:pt x="16303" y="18152"/>
                  </a:lnTo>
                  <a:lnTo>
                    <a:pt x="16254" y="18590"/>
                  </a:lnTo>
                  <a:lnTo>
                    <a:pt x="15889" y="18614"/>
                  </a:lnTo>
                  <a:lnTo>
                    <a:pt x="15549" y="18639"/>
                  </a:lnTo>
                  <a:lnTo>
                    <a:pt x="11923" y="18639"/>
                  </a:lnTo>
                  <a:lnTo>
                    <a:pt x="9733" y="18614"/>
                  </a:lnTo>
                  <a:lnTo>
                    <a:pt x="7641" y="18566"/>
                  </a:lnTo>
                  <a:lnTo>
                    <a:pt x="5524" y="18517"/>
                  </a:lnTo>
                  <a:lnTo>
                    <a:pt x="4453" y="18517"/>
                  </a:lnTo>
                  <a:lnTo>
                    <a:pt x="3383" y="18566"/>
                  </a:lnTo>
                  <a:lnTo>
                    <a:pt x="2701" y="18566"/>
                  </a:lnTo>
                  <a:lnTo>
                    <a:pt x="2361" y="18590"/>
                  </a:lnTo>
                  <a:lnTo>
                    <a:pt x="2020" y="18639"/>
                  </a:lnTo>
                  <a:lnTo>
                    <a:pt x="1971" y="18590"/>
                  </a:lnTo>
                  <a:lnTo>
                    <a:pt x="1923" y="18517"/>
                  </a:lnTo>
                  <a:lnTo>
                    <a:pt x="1850" y="18493"/>
                  </a:lnTo>
                  <a:lnTo>
                    <a:pt x="1777" y="18493"/>
                  </a:lnTo>
                  <a:lnTo>
                    <a:pt x="1704" y="18298"/>
                  </a:lnTo>
                  <a:lnTo>
                    <a:pt x="1679" y="18103"/>
                  </a:lnTo>
                  <a:lnTo>
                    <a:pt x="1704" y="18030"/>
                  </a:lnTo>
                  <a:lnTo>
                    <a:pt x="1704" y="17957"/>
                  </a:lnTo>
                  <a:lnTo>
                    <a:pt x="1679" y="17884"/>
                  </a:lnTo>
                  <a:lnTo>
                    <a:pt x="1631" y="17811"/>
                  </a:lnTo>
                  <a:lnTo>
                    <a:pt x="1631" y="17398"/>
                  </a:lnTo>
                  <a:lnTo>
                    <a:pt x="1631" y="17009"/>
                  </a:lnTo>
                  <a:lnTo>
                    <a:pt x="1679" y="16133"/>
                  </a:lnTo>
                  <a:lnTo>
                    <a:pt x="1728" y="15281"/>
                  </a:lnTo>
                  <a:lnTo>
                    <a:pt x="1728" y="15086"/>
                  </a:lnTo>
                  <a:lnTo>
                    <a:pt x="1777" y="15038"/>
                  </a:lnTo>
                  <a:lnTo>
                    <a:pt x="1801" y="14965"/>
                  </a:lnTo>
                  <a:lnTo>
                    <a:pt x="1777" y="14916"/>
                  </a:lnTo>
                  <a:lnTo>
                    <a:pt x="1728" y="14843"/>
                  </a:lnTo>
                  <a:lnTo>
                    <a:pt x="1728" y="13018"/>
                  </a:lnTo>
                  <a:lnTo>
                    <a:pt x="1801" y="12945"/>
                  </a:lnTo>
                  <a:lnTo>
                    <a:pt x="1825" y="12848"/>
                  </a:lnTo>
                  <a:lnTo>
                    <a:pt x="1825" y="12775"/>
                  </a:lnTo>
                  <a:lnTo>
                    <a:pt x="1801" y="12726"/>
                  </a:lnTo>
                  <a:lnTo>
                    <a:pt x="1728" y="12677"/>
                  </a:lnTo>
                  <a:lnTo>
                    <a:pt x="1728" y="11071"/>
                  </a:lnTo>
                  <a:lnTo>
                    <a:pt x="1752" y="11023"/>
                  </a:lnTo>
                  <a:lnTo>
                    <a:pt x="1777" y="10974"/>
                  </a:lnTo>
                  <a:lnTo>
                    <a:pt x="1752" y="10925"/>
                  </a:lnTo>
                  <a:lnTo>
                    <a:pt x="1728" y="10852"/>
                  </a:lnTo>
                  <a:lnTo>
                    <a:pt x="1752" y="10049"/>
                  </a:lnTo>
                  <a:lnTo>
                    <a:pt x="1825" y="7373"/>
                  </a:lnTo>
                  <a:lnTo>
                    <a:pt x="1874" y="6059"/>
                  </a:lnTo>
                  <a:lnTo>
                    <a:pt x="1947" y="4721"/>
                  </a:lnTo>
                  <a:lnTo>
                    <a:pt x="1971" y="4137"/>
                  </a:lnTo>
                  <a:lnTo>
                    <a:pt x="1971" y="3553"/>
                  </a:lnTo>
                  <a:lnTo>
                    <a:pt x="1947" y="2969"/>
                  </a:lnTo>
                  <a:lnTo>
                    <a:pt x="1898" y="2360"/>
                  </a:lnTo>
                  <a:lnTo>
                    <a:pt x="1874" y="1825"/>
                  </a:lnTo>
                  <a:lnTo>
                    <a:pt x="1825" y="1290"/>
                  </a:lnTo>
                  <a:lnTo>
                    <a:pt x="1752" y="925"/>
                  </a:lnTo>
                  <a:lnTo>
                    <a:pt x="1728" y="755"/>
                  </a:lnTo>
                  <a:lnTo>
                    <a:pt x="1704" y="560"/>
                  </a:lnTo>
                  <a:lnTo>
                    <a:pt x="2142" y="609"/>
                  </a:lnTo>
                  <a:lnTo>
                    <a:pt x="2580" y="609"/>
                  </a:lnTo>
                  <a:lnTo>
                    <a:pt x="3456" y="584"/>
                  </a:lnTo>
                  <a:lnTo>
                    <a:pt x="5135" y="511"/>
                  </a:lnTo>
                  <a:lnTo>
                    <a:pt x="5986" y="487"/>
                  </a:lnTo>
                  <a:lnTo>
                    <a:pt x="6813" y="463"/>
                  </a:lnTo>
                  <a:close/>
                  <a:moveTo>
                    <a:pt x="1120" y="17544"/>
                  </a:moveTo>
                  <a:lnTo>
                    <a:pt x="1144" y="17982"/>
                  </a:lnTo>
                  <a:lnTo>
                    <a:pt x="974" y="18176"/>
                  </a:lnTo>
                  <a:lnTo>
                    <a:pt x="803" y="18371"/>
                  </a:lnTo>
                  <a:lnTo>
                    <a:pt x="682" y="18517"/>
                  </a:lnTo>
                  <a:lnTo>
                    <a:pt x="584" y="18663"/>
                  </a:lnTo>
                  <a:lnTo>
                    <a:pt x="536" y="18858"/>
                  </a:lnTo>
                  <a:lnTo>
                    <a:pt x="536" y="19028"/>
                  </a:lnTo>
                  <a:lnTo>
                    <a:pt x="536" y="19052"/>
                  </a:lnTo>
                  <a:lnTo>
                    <a:pt x="584" y="19052"/>
                  </a:lnTo>
                  <a:lnTo>
                    <a:pt x="779" y="18955"/>
                  </a:lnTo>
                  <a:lnTo>
                    <a:pt x="949" y="18809"/>
                  </a:lnTo>
                  <a:lnTo>
                    <a:pt x="1266" y="18468"/>
                  </a:lnTo>
                  <a:lnTo>
                    <a:pt x="1339" y="18663"/>
                  </a:lnTo>
                  <a:lnTo>
                    <a:pt x="1412" y="18833"/>
                  </a:lnTo>
                  <a:lnTo>
                    <a:pt x="1168" y="19150"/>
                  </a:lnTo>
                  <a:lnTo>
                    <a:pt x="901" y="19539"/>
                  </a:lnTo>
                  <a:lnTo>
                    <a:pt x="657" y="19928"/>
                  </a:lnTo>
                  <a:lnTo>
                    <a:pt x="584" y="19685"/>
                  </a:lnTo>
                  <a:lnTo>
                    <a:pt x="560" y="19466"/>
                  </a:lnTo>
                  <a:lnTo>
                    <a:pt x="511" y="18979"/>
                  </a:lnTo>
                  <a:lnTo>
                    <a:pt x="511" y="18468"/>
                  </a:lnTo>
                  <a:lnTo>
                    <a:pt x="536" y="17982"/>
                  </a:lnTo>
                  <a:lnTo>
                    <a:pt x="657" y="17909"/>
                  </a:lnTo>
                  <a:lnTo>
                    <a:pt x="779" y="17836"/>
                  </a:lnTo>
                  <a:lnTo>
                    <a:pt x="974" y="17665"/>
                  </a:lnTo>
                  <a:lnTo>
                    <a:pt x="1120" y="17544"/>
                  </a:lnTo>
                  <a:close/>
                  <a:moveTo>
                    <a:pt x="15451" y="19101"/>
                  </a:moveTo>
                  <a:lnTo>
                    <a:pt x="15427" y="19296"/>
                  </a:lnTo>
                  <a:lnTo>
                    <a:pt x="15427" y="19490"/>
                  </a:lnTo>
                  <a:lnTo>
                    <a:pt x="15451" y="19904"/>
                  </a:lnTo>
                  <a:lnTo>
                    <a:pt x="15086" y="19953"/>
                  </a:lnTo>
                  <a:lnTo>
                    <a:pt x="15086" y="19953"/>
                  </a:lnTo>
                  <a:lnTo>
                    <a:pt x="15159" y="19734"/>
                  </a:lnTo>
                  <a:lnTo>
                    <a:pt x="15257" y="19417"/>
                  </a:lnTo>
                  <a:lnTo>
                    <a:pt x="15281" y="19271"/>
                  </a:lnTo>
                  <a:lnTo>
                    <a:pt x="15281" y="19101"/>
                  </a:lnTo>
                  <a:close/>
                  <a:moveTo>
                    <a:pt x="15062" y="19101"/>
                  </a:moveTo>
                  <a:lnTo>
                    <a:pt x="14989" y="19174"/>
                  </a:lnTo>
                  <a:lnTo>
                    <a:pt x="14940" y="19271"/>
                  </a:lnTo>
                  <a:lnTo>
                    <a:pt x="14867" y="19442"/>
                  </a:lnTo>
                  <a:lnTo>
                    <a:pt x="14721" y="19782"/>
                  </a:lnTo>
                  <a:lnTo>
                    <a:pt x="14600" y="20026"/>
                  </a:lnTo>
                  <a:lnTo>
                    <a:pt x="14357" y="20050"/>
                  </a:lnTo>
                  <a:lnTo>
                    <a:pt x="14357" y="20050"/>
                  </a:lnTo>
                  <a:lnTo>
                    <a:pt x="14454" y="19758"/>
                  </a:lnTo>
                  <a:lnTo>
                    <a:pt x="14503" y="19563"/>
                  </a:lnTo>
                  <a:lnTo>
                    <a:pt x="14551" y="19344"/>
                  </a:lnTo>
                  <a:lnTo>
                    <a:pt x="14575" y="19198"/>
                  </a:lnTo>
                  <a:lnTo>
                    <a:pt x="14551" y="19125"/>
                  </a:lnTo>
                  <a:lnTo>
                    <a:pt x="15062" y="19101"/>
                  </a:lnTo>
                  <a:close/>
                  <a:moveTo>
                    <a:pt x="9782" y="19052"/>
                  </a:moveTo>
                  <a:lnTo>
                    <a:pt x="9660" y="19296"/>
                  </a:lnTo>
                  <a:lnTo>
                    <a:pt x="9563" y="19563"/>
                  </a:lnTo>
                  <a:lnTo>
                    <a:pt x="9490" y="19831"/>
                  </a:lnTo>
                  <a:lnTo>
                    <a:pt x="9441" y="20074"/>
                  </a:lnTo>
                  <a:lnTo>
                    <a:pt x="9028" y="20074"/>
                  </a:lnTo>
                  <a:lnTo>
                    <a:pt x="9125" y="19831"/>
                  </a:lnTo>
                  <a:lnTo>
                    <a:pt x="9174" y="19636"/>
                  </a:lnTo>
                  <a:lnTo>
                    <a:pt x="9320" y="19344"/>
                  </a:lnTo>
                  <a:lnTo>
                    <a:pt x="9368" y="19174"/>
                  </a:lnTo>
                  <a:lnTo>
                    <a:pt x="9393" y="19101"/>
                  </a:lnTo>
                  <a:lnTo>
                    <a:pt x="9368" y="19052"/>
                  </a:lnTo>
                  <a:close/>
                  <a:moveTo>
                    <a:pt x="10780" y="19077"/>
                  </a:moveTo>
                  <a:lnTo>
                    <a:pt x="10609" y="19296"/>
                  </a:lnTo>
                  <a:lnTo>
                    <a:pt x="10439" y="19539"/>
                  </a:lnTo>
                  <a:lnTo>
                    <a:pt x="10366" y="19685"/>
                  </a:lnTo>
                  <a:lnTo>
                    <a:pt x="10317" y="19807"/>
                  </a:lnTo>
                  <a:lnTo>
                    <a:pt x="10269" y="19953"/>
                  </a:lnTo>
                  <a:lnTo>
                    <a:pt x="10269" y="20074"/>
                  </a:lnTo>
                  <a:lnTo>
                    <a:pt x="9904" y="20074"/>
                  </a:lnTo>
                  <a:lnTo>
                    <a:pt x="9904" y="19977"/>
                  </a:lnTo>
                  <a:lnTo>
                    <a:pt x="9977" y="19734"/>
                  </a:lnTo>
                  <a:lnTo>
                    <a:pt x="10050" y="19515"/>
                  </a:lnTo>
                  <a:lnTo>
                    <a:pt x="10147" y="19320"/>
                  </a:lnTo>
                  <a:lnTo>
                    <a:pt x="10196" y="19198"/>
                  </a:lnTo>
                  <a:lnTo>
                    <a:pt x="10220" y="19077"/>
                  </a:lnTo>
                  <a:close/>
                  <a:moveTo>
                    <a:pt x="9101" y="19028"/>
                  </a:moveTo>
                  <a:lnTo>
                    <a:pt x="9003" y="19150"/>
                  </a:lnTo>
                  <a:lnTo>
                    <a:pt x="8930" y="19271"/>
                  </a:lnTo>
                  <a:lnTo>
                    <a:pt x="8809" y="19466"/>
                  </a:lnTo>
                  <a:lnTo>
                    <a:pt x="8736" y="19685"/>
                  </a:lnTo>
                  <a:lnTo>
                    <a:pt x="8638" y="19880"/>
                  </a:lnTo>
                  <a:lnTo>
                    <a:pt x="8614" y="19977"/>
                  </a:lnTo>
                  <a:lnTo>
                    <a:pt x="8565" y="20074"/>
                  </a:lnTo>
                  <a:lnTo>
                    <a:pt x="8079" y="20099"/>
                  </a:lnTo>
                  <a:lnTo>
                    <a:pt x="8103" y="19953"/>
                  </a:lnTo>
                  <a:lnTo>
                    <a:pt x="8176" y="19734"/>
                  </a:lnTo>
                  <a:lnTo>
                    <a:pt x="8273" y="19490"/>
                  </a:lnTo>
                  <a:lnTo>
                    <a:pt x="8395" y="19296"/>
                  </a:lnTo>
                  <a:lnTo>
                    <a:pt x="8468" y="19150"/>
                  </a:lnTo>
                  <a:lnTo>
                    <a:pt x="8517" y="19028"/>
                  </a:lnTo>
                  <a:close/>
                  <a:moveTo>
                    <a:pt x="10926" y="19077"/>
                  </a:moveTo>
                  <a:lnTo>
                    <a:pt x="10999" y="19101"/>
                  </a:lnTo>
                  <a:lnTo>
                    <a:pt x="11631" y="19101"/>
                  </a:lnTo>
                  <a:lnTo>
                    <a:pt x="11510" y="19247"/>
                  </a:lnTo>
                  <a:lnTo>
                    <a:pt x="11412" y="19393"/>
                  </a:lnTo>
                  <a:lnTo>
                    <a:pt x="11266" y="19685"/>
                  </a:lnTo>
                  <a:lnTo>
                    <a:pt x="11193" y="19880"/>
                  </a:lnTo>
                  <a:lnTo>
                    <a:pt x="11169" y="20001"/>
                  </a:lnTo>
                  <a:lnTo>
                    <a:pt x="11145" y="20099"/>
                  </a:lnTo>
                  <a:lnTo>
                    <a:pt x="11047" y="20099"/>
                  </a:lnTo>
                  <a:lnTo>
                    <a:pt x="10609" y="20074"/>
                  </a:lnTo>
                  <a:lnTo>
                    <a:pt x="10658" y="19831"/>
                  </a:lnTo>
                  <a:lnTo>
                    <a:pt x="10731" y="19588"/>
                  </a:lnTo>
                  <a:lnTo>
                    <a:pt x="10926" y="19077"/>
                  </a:lnTo>
                  <a:close/>
                  <a:moveTo>
                    <a:pt x="14357" y="19125"/>
                  </a:moveTo>
                  <a:lnTo>
                    <a:pt x="14308" y="19198"/>
                  </a:lnTo>
                  <a:lnTo>
                    <a:pt x="14186" y="19393"/>
                  </a:lnTo>
                  <a:lnTo>
                    <a:pt x="14113" y="19563"/>
                  </a:lnTo>
                  <a:lnTo>
                    <a:pt x="14016" y="19782"/>
                  </a:lnTo>
                  <a:lnTo>
                    <a:pt x="13919" y="20001"/>
                  </a:lnTo>
                  <a:lnTo>
                    <a:pt x="13870" y="20074"/>
                  </a:lnTo>
                  <a:lnTo>
                    <a:pt x="13335" y="20099"/>
                  </a:lnTo>
                  <a:lnTo>
                    <a:pt x="13432" y="19880"/>
                  </a:lnTo>
                  <a:lnTo>
                    <a:pt x="13529" y="19685"/>
                  </a:lnTo>
                  <a:lnTo>
                    <a:pt x="13651" y="19393"/>
                  </a:lnTo>
                  <a:lnTo>
                    <a:pt x="13675" y="19344"/>
                  </a:lnTo>
                  <a:lnTo>
                    <a:pt x="13675" y="19271"/>
                  </a:lnTo>
                  <a:lnTo>
                    <a:pt x="13675" y="19198"/>
                  </a:lnTo>
                  <a:lnTo>
                    <a:pt x="13675" y="19150"/>
                  </a:lnTo>
                  <a:lnTo>
                    <a:pt x="13700" y="19125"/>
                  </a:lnTo>
                  <a:close/>
                  <a:moveTo>
                    <a:pt x="7665" y="18979"/>
                  </a:moveTo>
                  <a:lnTo>
                    <a:pt x="8200" y="19004"/>
                  </a:lnTo>
                  <a:lnTo>
                    <a:pt x="8079" y="19125"/>
                  </a:lnTo>
                  <a:lnTo>
                    <a:pt x="8006" y="19271"/>
                  </a:lnTo>
                  <a:lnTo>
                    <a:pt x="7884" y="19490"/>
                  </a:lnTo>
                  <a:lnTo>
                    <a:pt x="7738" y="19782"/>
                  </a:lnTo>
                  <a:lnTo>
                    <a:pt x="7689" y="19953"/>
                  </a:lnTo>
                  <a:lnTo>
                    <a:pt x="7689" y="20099"/>
                  </a:lnTo>
                  <a:lnTo>
                    <a:pt x="6984" y="20123"/>
                  </a:lnTo>
                  <a:lnTo>
                    <a:pt x="7057" y="19977"/>
                  </a:lnTo>
                  <a:lnTo>
                    <a:pt x="7130" y="19831"/>
                  </a:lnTo>
                  <a:lnTo>
                    <a:pt x="7324" y="19563"/>
                  </a:lnTo>
                  <a:lnTo>
                    <a:pt x="7519" y="19271"/>
                  </a:lnTo>
                  <a:lnTo>
                    <a:pt x="7592" y="19125"/>
                  </a:lnTo>
                  <a:lnTo>
                    <a:pt x="7665" y="18979"/>
                  </a:lnTo>
                  <a:close/>
                  <a:moveTo>
                    <a:pt x="11996" y="19101"/>
                  </a:moveTo>
                  <a:lnTo>
                    <a:pt x="12556" y="19125"/>
                  </a:lnTo>
                  <a:lnTo>
                    <a:pt x="12483" y="19223"/>
                  </a:lnTo>
                  <a:lnTo>
                    <a:pt x="12410" y="19320"/>
                  </a:lnTo>
                  <a:lnTo>
                    <a:pt x="12313" y="19563"/>
                  </a:lnTo>
                  <a:lnTo>
                    <a:pt x="12240" y="19855"/>
                  </a:lnTo>
                  <a:lnTo>
                    <a:pt x="12167" y="20123"/>
                  </a:lnTo>
                  <a:lnTo>
                    <a:pt x="11558" y="20099"/>
                  </a:lnTo>
                  <a:lnTo>
                    <a:pt x="11583" y="19953"/>
                  </a:lnTo>
                  <a:lnTo>
                    <a:pt x="11656" y="19807"/>
                  </a:lnTo>
                  <a:lnTo>
                    <a:pt x="11802" y="19563"/>
                  </a:lnTo>
                  <a:lnTo>
                    <a:pt x="11899" y="19369"/>
                  </a:lnTo>
                  <a:lnTo>
                    <a:pt x="11948" y="19247"/>
                  </a:lnTo>
                  <a:lnTo>
                    <a:pt x="11996" y="19101"/>
                  </a:lnTo>
                  <a:close/>
                  <a:moveTo>
                    <a:pt x="13602" y="19125"/>
                  </a:moveTo>
                  <a:lnTo>
                    <a:pt x="13505" y="19174"/>
                  </a:lnTo>
                  <a:lnTo>
                    <a:pt x="13408" y="19247"/>
                  </a:lnTo>
                  <a:lnTo>
                    <a:pt x="13286" y="19393"/>
                  </a:lnTo>
                  <a:lnTo>
                    <a:pt x="13164" y="19539"/>
                  </a:lnTo>
                  <a:lnTo>
                    <a:pt x="13018" y="19831"/>
                  </a:lnTo>
                  <a:lnTo>
                    <a:pt x="12921" y="20123"/>
                  </a:lnTo>
                  <a:lnTo>
                    <a:pt x="12580" y="20123"/>
                  </a:lnTo>
                  <a:lnTo>
                    <a:pt x="12653" y="19807"/>
                  </a:lnTo>
                  <a:lnTo>
                    <a:pt x="12751" y="19490"/>
                  </a:lnTo>
                  <a:lnTo>
                    <a:pt x="12848" y="19150"/>
                  </a:lnTo>
                  <a:lnTo>
                    <a:pt x="12848" y="19125"/>
                  </a:lnTo>
                  <a:close/>
                  <a:moveTo>
                    <a:pt x="6813" y="18955"/>
                  </a:moveTo>
                  <a:lnTo>
                    <a:pt x="7324" y="18979"/>
                  </a:lnTo>
                  <a:lnTo>
                    <a:pt x="7203" y="19101"/>
                  </a:lnTo>
                  <a:lnTo>
                    <a:pt x="7081" y="19223"/>
                  </a:lnTo>
                  <a:lnTo>
                    <a:pt x="6886" y="19515"/>
                  </a:lnTo>
                  <a:lnTo>
                    <a:pt x="6716" y="19831"/>
                  </a:lnTo>
                  <a:lnTo>
                    <a:pt x="6619" y="20147"/>
                  </a:lnTo>
                  <a:lnTo>
                    <a:pt x="6303" y="20147"/>
                  </a:lnTo>
                  <a:lnTo>
                    <a:pt x="6351" y="20001"/>
                  </a:lnTo>
                  <a:lnTo>
                    <a:pt x="6400" y="19855"/>
                  </a:lnTo>
                  <a:lnTo>
                    <a:pt x="6424" y="19685"/>
                  </a:lnTo>
                  <a:lnTo>
                    <a:pt x="6497" y="19539"/>
                  </a:lnTo>
                  <a:lnTo>
                    <a:pt x="6643" y="19247"/>
                  </a:lnTo>
                  <a:lnTo>
                    <a:pt x="6813" y="18955"/>
                  </a:lnTo>
                  <a:close/>
                  <a:moveTo>
                    <a:pt x="6376" y="18955"/>
                  </a:moveTo>
                  <a:lnTo>
                    <a:pt x="6230" y="19198"/>
                  </a:lnTo>
                  <a:lnTo>
                    <a:pt x="6132" y="19417"/>
                  </a:lnTo>
                  <a:lnTo>
                    <a:pt x="6059" y="19588"/>
                  </a:lnTo>
                  <a:lnTo>
                    <a:pt x="5962" y="19782"/>
                  </a:lnTo>
                  <a:lnTo>
                    <a:pt x="5913" y="19977"/>
                  </a:lnTo>
                  <a:lnTo>
                    <a:pt x="5913" y="20074"/>
                  </a:lnTo>
                  <a:lnTo>
                    <a:pt x="5938" y="20172"/>
                  </a:lnTo>
                  <a:lnTo>
                    <a:pt x="5086" y="20220"/>
                  </a:lnTo>
                  <a:lnTo>
                    <a:pt x="5208" y="19977"/>
                  </a:lnTo>
                  <a:lnTo>
                    <a:pt x="5329" y="19734"/>
                  </a:lnTo>
                  <a:lnTo>
                    <a:pt x="5573" y="19320"/>
                  </a:lnTo>
                  <a:lnTo>
                    <a:pt x="5670" y="19150"/>
                  </a:lnTo>
                  <a:lnTo>
                    <a:pt x="5743" y="19052"/>
                  </a:lnTo>
                  <a:lnTo>
                    <a:pt x="5743" y="19004"/>
                  </a:lnTo>
                  <a:lnTo>
                    <a:pt x="5719" y="18955"/>
                  </a:lnTo>
                  <a:close/>
                  <a:moveTo>
                    <a:pt x="5475" y="18955"/>
                  </a:moveTo>
                  <a:lnTo>
                    <a:pt x="5305" y="19125"/>
                  </a:lnTo>
                  <a:lnTo>
                    <a:pt x="5183" y="19296"/>
                  </a:lnTo>
                  <a:lnTo>
                    <a:pt x="4964" y="19685"/>
                  </a:lnTo>
                  <a:lnTo>
                    <a:pt x="4818" y="19953"/>
                  </a:lnTo>
                  <a:lnTo>
                    <a:pt x="4745" y="20099"/>
                  </a:lnTo>
                  <a:lnTo>
                    <a:pt x="4745" y="20220"/>
                  </a:lnTo>
                  <a:lnTo>
                    <a:pt x="4210" y="20269"/>
                  </a:lnTo>
                  <a:lnTo>
                    <a:pt x="4234" y="20196"/>
                  </a:lnTo>
                  <a:lnTo>
                    <a:pt x="4332" y="19953"/>
                  </a:lnTo>
                  <a:lnTo>
                    <a:pt x="4429" y="19709"/>
                  </a:lnTo>
                  <a:lnTo>
                    <a:pt x="4624" y="19369"/>
                  </a:lnTo>
                  <a:lnTo>
                    <a:pt x="4672" y="19271"/>
                  </a:lnTo>
                  <a:lnTo>
                    <a:pt x="4697" y="19198"/>
                  </a:lnTo>
                  <a:lnTo>
                    <a:pt x="4697" y="19101"/>
                  </a:lnTo>
                  <a:lnTo>
                    <a:pt x="4672" y="19004"/>
                  </a:lnTo>
                  <a:lnTo>
                    <a:pt x="4551" y="19004"/>
                  </a:lnTo>
                  <a:lnTo>
                    <a:pt x="4453" y="19077"/>
                  </a:lnTo>
                  <a:lnTo>
                    <a:pt x="4356" y="19150"/>
                  </a:lnTo>
                  <a:lnTo>
                    <a:pt x="4259" y="19271"/>
                  </a:lnTo>
                  <a:lnTo>
                    <a:pt x="4113" y="19490"/>
                  </a:lnTo>
                  <a:lnTo>
                    <a:pt x="4015" y="19709"/>
                  </a:lnTo>
                  <a:lnTo>
                    <a:pt x="3869" y="19977"/>
                  </a:lnTo>
                  <a:lnTo>
                    <a:pt x="3821" y="20123"/>
                  </a:lnTo>
                  <a:lnTo>
                    <a:pt x="3796" y="20293"/>
                  </a:lnTo>
                  <a:lnTo>
                    <a:pt x="3358" y="20318"/>
                  </a:lnTo>
                  <a:lnTo>
                    <a:pt x="3383" y="20172"/>
                  </a:lnTo>
                  <a:lnTo>
                    <a:pt x="3456" y="19928"/>
                  </a:lnTo>
                  <a:lnTo>
                    <a:pt x="3553" y="19709"/>
                  </a:lnTo>
                  <a:lnTo>
                    <a:pt x="3748" y="19320"/>
                  </a:lnTo>
                  <a:lnTo>
                    <a:pt x="3967" y="18955"/>
                  </a:lnTo>
                  <a:close/>
                  <a:moveTo>
                    <a:pt x="1850" y="19028"/>
                  </a:moveTo>
                  <a:lnTo>
                    <a:pt x="2166" y="19052"/>
                  </a:lnTo>
                  <a:lnTo>
                    <a:pt x="2507" y="19052"/>
                  </a:lnTo>
                  <a:lnTo>
                    <a:pt x="2239" y="19393"/>
                  </a:lnTo>
                  <a:lnTo>
                    <a:pt x="1971" y="19758"/>
                  </a:lnTo>
                  <a:lnTo>
                    <a:pt x="1777" y="20099"/>
                  </a:lnTo>
                  <a:lnTo>
                    <a:pt x="1704" y="20245"/>
                  </a:lnTo>
                  <a:lnTo>
                    <a:pt x="1655" y="20366"/>
                  </a:lnTo>
                  <a:lnTo>
                    <a:pt x="1558" y="20366"/>
                  </a:lnTo>
                  <a:lnTo>
                    <a:pt x="1217" y="20342"/>
                  </a:lnTo>
                  <a:lnTo>
                    <a:pt x="876" y="20318"/>
                  </a:lnTo>
                  <a:lnTo>
                    <a:pt x="1144" y="20001"/>
                  </a:lnTo>
                  <a:lnTo>
                    <a:pt x="1363" y="19685"/>
                  </a:lnTo>
                  <a:lnTo>
                    <a:pt x="1606" y="19344"/>
                  </a:lnTo>
                  <a:lnTo>
                    <a:pt x="1850" y="19028"/>
                  </a:lnTo>
                  <a:close/>
                  <a:moveTo>
                    <a:pt x="3675" y="18955"/>
                  </a:moveTo>
                  <a:lnTo>
                    <a:pt x="3553" y="19077"/>
                  </a:lnTo>
                  <a:lnTo>
                    <a:pt x="3431" y="19223"/>
                  </a:lnTo>
                  <a:lnTo>
                    <a:pt x="3261" y="19539"/>
                  </a:lnTo>
                  <a:lnTo>
                    <a:pt x="3164" y="19709"/>
                  </a:lnTo>
                  <a:lnTo>
                    <a:pt x="3066" y="19904"/>
                  </a:lnTo>
                  <a:lnTo>
                    <a:pt x="3018" y="20123"/>
                  </a:lnTo>
                  <a:lnTo>
                    <a:pt x="2993" y="20220"/>
                  </a:lnTo>
                  <a:lnTo>
                    <a:pt x="2993" y="20342"/>
                  </a:lnTo>
                  <a:lnTo>
                    <a:pt x="2044" y="20391"/>
                  </a:lnTo>
                  <a:lnTo>
                    <a:pt x="2239" y="20123"/>
                  </a:lnTo>
                  <a:lnTo>
                    <a:pt x="2361" y="19928"/>
                  </a:lnTo>
                  <a:lnTo>
                    <a:pt x="2677" y="19442"/>
                  </a:lnTo>
                  <a:lnTo>
                    <a:pt x="2872" y="19198"/>
                  </a:lnTo>
                  <a:lnTo>
                    <a:pt x="2969" y="19101"/>
                  </a:lnTo>
                  <a:lnTo>
                    <a:pt x="3066" y="19004"/>
                  </a:lnTo>
                  <a:lnTo>
                    <a:pt x="3675" y="18955"/>
                  </a:lnTo>
                  <a:close/>
                  <a:moveTo>
                    <a:pt x="6643" y="0"/>
                  </a:moveTo>
                  <a:lnTo>
                    <a:pt x="5792" y="25"/>
                  </a:lnTo>
                  <a:lnTo>
                    <a:pt x="4940" y="49"/>
                  </a:lnTo>
                  <a:lnTo>
                    <a:pt x="3261" y="146"/>
                  </a:lnTo>
                  <a:lnTo>
                    <a:pt x="2093" y="195"/>
                  </a:lnTo>
                  <a:lnTo>
                    <a:pt x="1898" y="195"/>
                  </a:lnTo>
                  <a:lnTo>
                    <a:pt x="1704" y="244"/>
                  </a:lnTo>
                  <a:lnTo>
                    <a:pt x="1655" y="219"/>
                  </a:lnTo>
                  <a:lnTo>
                    <a:pt x="1582" y="195"/>
                  </a:lnTo>
                  <a:lnTo>
                    <a:pt x="1509" y="219"/>
                  </a:lnTo>
                  <a:lnTo>
                    <a:pt x="1460" y="268"/>
                  </a:lnTo>
                  <a:lnTo>
                    <a:pt x="1412" y="390"/>
                  </a:lnTo>
                  <a:lnTo>
                    <a:pt x="1363" y="511"/>
                  </a:lnTo>
                  <a:lnTo>
                    <a:pt x="1339" y="755"/>
                  </a:lnTo>
                  <a:lnTo>
                    <a:pt x="1339" y="1047"/>
                  </a:lnTo>
                  <a:lnTo>
                    <a:pt x="1387" y="1314"/>
                  </a:lnTo>
                  <a:lnTo>
                    <a:pt x="1217" y="1290"/>
                  </a:lnTo>
                  <a:lnTo>
                    <a:pt x="1047" y="1290"/>
                  </a:lnTo>
                  <a:lnTo>
                    <a:pt x="730" y="1314"/>
                  </a:lnTo>
                  <a:lnTo>
                    <a:pt x="560" y="1314"/>
                  </a:lnTo>
                  <a:lnTo>
                    <a:pt x="365" y="1338"/>
                  </a:lnTo>
                  <a:lnTo>
                    <a:pt x="268" y="1363"/>
                  </a:lnTo>
                  <a:lnTo>
                    <a:pt x="195" y="1411"/>
                  </a:lnTo>
                  <a:lnTo>
                    <a:pt x="146" y="1460"/>
                  </a:lnTo>
                  <a:lnTo>
                    <a:pt x="122" y="1557"/>
                  </a:lnTo>
                  <a:lnTo>
                    <a:pt x="122" y="1630"/>
                  </a:lnTo>
                  <a:lnTo>
                    <a:pt x="98" y="1874"/>
                  </a:lnTo>
                  <a:lnTo>
                    <a:pt x="73" y="2117"/>
                  </a:lnTo>
                  <a:lnTo>
                    <a:pt x="49" y="2652"/>
                  </a:lnTo>
                  <a:lnTo>
                    <a:pt x="73" y="3674"/>
                  </a:lnTo>
                  <a:lnTo>
                    <a:pt x="49" y="4891"/>
                  </a:lnTo>
                  <a:lnTo>
                    <a:pt x="25" y="6083"/>
                  </a:lnTo>
                  <a:lnTo>
                    <a:pt x="49" y="6765"/>
                  </a:lnTo>
                  <a:lnTo>
                    <a:pt x="49" y="7446"/>
                  </a:lnTo>
                  <a:lnTo>
                    <a:pt x="122" y="8809"/>
                  </a:lnTo>
                  <a:lnTo>
                    <a:pt x="219" y="10171"/>
                  </a:lnTo>
                  <a:lnTo>
                    <a:pt x="317" y="11534"/>
                  </a:lnTo>
                  <a:lnTo>
                    <a:pt x="341" y="12166"/>
                  </a:lnTo>
                  <a:lnTo>
                    <a:pt x="341" y="12799"/>
                  </a:lnTo>
                  <a:lnTo>
                    <a:pt x="292" y="14064"/>
                  </a:lnTo>
                  <a:lnTo>
                    <a:pt x="244" y="15330"/>
                  </a:lnTo>
                  <a:lnTo>
                    <a:pt x="171" y="16595"/>
                  </a:lnTo>
                  <a:lnTo>
                    <a:pt x="73" y="17519"/>
                  </a:lnTo>
                  <a:lnTo>
                    <a:pt x="49" y="17982"/>
                  </a:lnTo>
                  <a:lnTo>
                    <a:pt x="0" y="18444"/>
                  </a:lnTo>
                  <a:lnTo>
                    <a:pt x="0" y="18931"/>
                  </a:lnTo>
                  <a:lnTo>
                    <a:pt x="25" y="19393"/>
                  </a:lnTo>
                  <a:lnTo>
                    <a:pt x="98" y="19831"/>
                  </a:lnTo>
                  <a:lnTo>
                    <a:pt x="146" y="20050"/>
                  </a:lnTo>
                  <a:lnTo>
                    <a:pt x="219" y="20269"/>
                  </a:lnTo>
                  <a:lnTo>
                    <a:pt x="292" y="20366"/>
                  </a:lnTo>
                  <a:lnTo>
                    <a:pt x="365" y="20415"/>
                  </a:lnTo>
                  <a:lnTo>
                    <a:pt x="463" y="20439"/>
                  </a:lnTo>
                  <a:lnTo>
                    <a:pt x="560" y="20415"/>
                  </a:lnTo>
                  <a:lnTo>
                    <a:pt x="584" y="20512"/>
                  </a:lnTo>
                  <a:lnTo>
                    <a:pt x="633" y="20610"/>
                  </a:lnTo>
                  <a:lnTo>
                    <a:pt x="706" y="20658"/>
                  </a:lnTo>
                  <a:lnTo>
                    <a:pt x="803" y="20731"/>
                  </a:lnTo>
                  <a:lnTo>
                    <a:pt x="1047" y="20804"/>
                  </a:lnTo>
                  <a:lnTo>
                    <a:pt x="1339" y="20853"/>
                  </a:lnTo>
                  <a:lnTo>
                    <a:pt x="1631" y="20877"/>
                  </a:lnTo>
                  <a:lnTo>
                    <a:pt x="1923" y="20877"/>
                  </a:lnTo>
                  <a:lnTo>
                    <a:pt x="2312" y="20853"/>
                  </a:lnTo>
                  <a:lnTo>
                    <a:pt x="3188" y="20829"/>
                  </a:lnTo>
                  <a:lnTo>
                    <a:pt x="4064" y="20780"/>
                  </a:lnTo>
                  <a:lnTo>
                    <a:pt x="5792" y="20683"/>
                  </a:lnTo>
                  <a:lnTo>
                    <a:pt x="7057" y="20634"/>
                  </a:lnTo>
                  <a:lnTo>
                    <a:pt x="8346" y="20585"/>
                  </a:lnTo>
                  <a:lnTo>
                    <a:pt x="9612" y="20585"/>
                  </a:lnTo>
                  <a:lnTo>
                    <a:pt x="10901" y="20610"/>
                  </a:lnTo>
                  <a:lnTo>
                    <a:pt x="12240" y="20634"/>
                  </a:lnTo>
                  <a:lnTo>
                    <a:pt x="12337" y="20658"/>
                  </a:lnTo>
                  <a:lnTo>
                    <a:pt x="12434" y="20658"/>
                  </a:lnTo>
                  <a:lnTo>
                    <a:pt x="12483" y="20634"/>
                  </a:lnTo>
                  <a:lnTo>
                    <a:pt x="13262" y="20634"/>
                  </a:lnTo>
                  <a:lnTo>
                    <a:pt x="14065" y="20585"/>
                  </a:lnTo>
                  <a:lnTo>
                    <a:pt x="14843" y="20512"/>
                  </a:lnTo>
                  <a:lnTo>
                    <a:pt x="15622" y="20391"/>
                  </a:lnTo>
                  <a:lnTo>
                    <a:pt x="15695" y="20366"/>
                  </a:lnTo>
                  <a:lnTo>
                    <a:pt x="15743" y="20342"/>
                  </a:lnTo>
                  <a:lnTo>
                    <a:pt x="15865" y="20318"/>
                  </a:lnTo>
                  <a:lnTo>
                    <a:pt x="15962" y="20269"/>
                  </a:lnTo>
                  <a:lnTo>
                    <a:pt x="16035" y="20172"/>
                  </a:lnTo>
                  <a:lnTo>
                    <a:pt x="16035" y="20123"/>
                  </a:lnTo>
                  <a:lnTo>
                    <a:pt x="16035" y="20050"/>
                  </a:lnTo>
                  <a:lnTo>
                    <a:pt x="16011" y="19807"/>
                  </a:lnTo>
                  <a:lnTo>
                    <a:pt x="15987" y="19563"/>
                  </a:lnTo>
                  <a:lnTo>
                    <a:pt x="15938" y="19320"/>
                  </a:lnTo>
                  <a:lnTo>
                    <a:pt x="15938" y="19077"/>
                  </a:lnTo>
                  <a:lnTo>
                    <a:pt x="16425" y="19028"/>
                  </a:lnTo>
                  <a:lnTo>
                    <a:pt x="16522" y="18979"/>
                  </a:lnTo>
                  <a:lnTo>
                    <a:pt x="16619" y="18906"/>
                  </a:lnTo>
                  <a:lnTo>
                    <a:pt x="16668" y="18833"/>
                  </a:lnTo>
                  <a:lnTo>
                    <a:pt x="16717" y="18760"/>
                  </a:lnTo>
                  <a:lnTo>
                    <a:pt x="16790" y="18347"/>
                  </a:lnTo>
                  <a:lnTo>
                    <a:pt x="16838" y="17933"/>
                  </a:lnTo>
                  <a:lnTo>
                    <a:pt x="16863" y="17519"/>
                  </a:lnTo>
                  <a:lnTo>
                    <a:pt x="16863" y="17106"/>
                  </a:lnTo>
                  <a:lnTo>
                    <a:pt x="16863" y="16254"/>
                  </a:lnTo>
                  <a:lnTo>
                    <a:pt x="16863" y="15427"/>
                  </a:lnTo>
                  <a:lnTo>
                    <a:pt x="16838" y="14429"/>
                  </a:lnTo>
                  <a:lnTo>
                    <a:pt x="16838" y="13432"/>
                  </a:lnTo>
                  <a:lnTo>
                    <a:pt x="16765" y="11412"/>
                  </a:lnTo>
                  <a:lnTo>
                    <a:pt x="16765" y="10414"/>
                  </a:lnTo>
                  <a:lnTo>
                    <a:pt x="16765" y="9417"/>
                  </a:lnTo>
                  <a:lnTo>
                    <a:pt x="16814" y="7422"/>
                  </a:lnTo>
                  <a:lnTo>
                    <a:pt x="16814" y="6473"/>
                  </a:lnTo>
                  <a:lnTo>
                    <a:pt x="16838" y="5499"/>
                  </a:lnTo>
                  <a:lnTo>
                    <a:pt x="16814" y="5013"/>
                  </a:lnTo>
                  <a:lnTo>
                    <a:pt x="16765" y="4550"/>
                  </a:lnTo>
                  <a:lnTo>
                    <a:pt x="16717" y="4064"/>
                  </a:lnTo>
                  <a:lnTo>
                    <a:pt x="16619" y="3601"/>
                  </a:lnTo>
                  <a:lnTo>
                    <a:pt x="16595" y="3553"/>
                  </a:lnTo>
                  <a:lnTo>
                    <a:pt x="16522" y="3504"/>
                  </a:lnTo>
                  <a:lnTo>
                    <a:pt x="16425" y="3334"/>
                  </a:lnTo>
                  <a:lnTo>
                    <a:pt x="16303" y="3188"/>
                  </a:lnTo>
                  <a:lnTo>
                    <a:pt x="16060" y="2896"/>
                  </a:lnTo>
                  <a:lnTo>
                    <a:pt x="15792" y="2604"/>
                  </a:lnTo>
                  <a:lnTo>
                    <a:pt x="15524" y="2336"/>
                  </a:lnTo>
                  <a:lnTo>
                    <a:pt x="14989" y="1801"/>
                  </a:lnTo>
                  <a:lnTo>
                    <a:pt x="14503" y="1338"/>
                  </a:lnTo>
                  <a:lnTo>
                    <a:pt x="14259" y="1119"/>
                  </a:lnTo>
                  <a:lnTo>
                    <a:pt x="14016" y="901"/>
                  </a:lnTo>
                  <a:lnTo>
                    <a:pt x="13700" y="633"/>
                  </a:lnTo>
                  <a:lnTo>
                    <a:pt x="13554" y="487"/>
                  </a:lnTo>
                  <a:lnTo>
                    <a:pt x="13383" y="390"/>
                  </a:lnTo>
                  <a:lnTo>
                    <a:pt x="13335" y="317"/>
                  </a:lnTo>
                  <a:lnTo>
                    <a:pt x="13310" y="292"/>
                  </a:lnTo>
                  <a:lnTo>
                    <a:pt x="13237" y="268"/>
                  </a:lnTo>
                  <a:lnTo>
                    <a:pt x="13164" y="244"/>
                  </a:lnTo>
                  <a:lnTo>
                    <a:pt x="9904" y="73"/>
                  </a:lnTo>
                  <a:lnTo>
                    <a:pt x="8273" y="25"/>
                  </a:lnTo>
                  <a:lnTo>
                    <a:pt x="664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1156419-315B-8F20-A34F-3E0329A1FC5A}"/>
                </a:ext>
              </a:extLst>
            </p:cNvPr>
            <p:cNvSpPr/>
            <p:nvPr/>
          </p:nvSpPr>
          <p:spPr>
            <a:xfrm>
              <a:off x="578198" y="1408029"/>
              <a:ext cx="1223080" cy="7620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5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77F8DE9-A1CA-2D7A-DDF7-0422850A1F40}"/>
              </a:ext>
            </a:extLst>
          </p:cNvPr>
          <p:cNvGrpSpPr/>
          <p:nvPr/>
        </p:nvGrpSpPr>
        <p:grpSpPr>
          <a:xfrm>
            <a:off x="7324303" y="1592736"/>
            <a:ext cx="1970685" cy="1450394"/>
            <a:chOff x="457200" y="1200150"/>
            <a:chExt cx="1379357" cy="1074533"/>
          </a:xfrm>
          <a:solidFill>
            <a:srgbClr val="CE8C5F"/>
          </a:solidFill>
        </p:grpSpPr>
        <p:sp>
          <p:nvSpPr>
            <p:cNvPr id="27" name="Google Shape;293;p36">
              <a:extLst>
                <a:ext uri="{FF2B5EF4-FFF2-40B4-BE49-F238E27FC236}">
                  <a16:creationId xmlns:a16="http://schemas.microsoft.com/office/drawing/2014/main" id="{B6B22400-6535-DC7F-0FFF-CC1E6C04FEAA}"/>
                </a:ext>
              </a:extLst>
            </p:cNvPr>
            <p:cNvSpPr/>
            <p:nvPr/>
          </p:nvSpPr>
          <p:spPr>
            <a:xfrm>
              <a:off x="457200" y="1200150"/>
              <a:ext cx="1379357" cy="1074533"/>
            </a:xfrm>
            <a:custGeom>
              <a:avLst/>
              <a:gdLst/>
              <a:ahLst/>
              <a:cxnLst/>
              <a:rect l="l" t="t" r="r" b="b"/>
              <a:pathLst>
                <a:path w="16863" h="20878" extrusionOk="0">
                  <a:moveTo>
                    <a:pt x="974" y="1801"/>
                  </a:moveTo>
                  <a:lnTo>
                    <a:pt x="1144" y="1825"/>
                  </a:lnTo>
                  <a:lnTo>
                    <a:pt x="1314" y="1874"/>
                  </a:lnTo>
                  <a:lnTo>
                    <a:pt x="1436" y="1874"/>
                  </a:lnTo>
                  <a:lnTo>
                    <a:pt x="1455" y="2041"/>
                  </a:lnTo>
                  <a:lnTo>
                    <a:pt x="1455" y="2041"/>
                  </a:lnTo>
                  <a:lnTo>
                    <a:pt x="1412" y="2020"/>
                  </a:lnTo>
                  <a:lnTo>
                    <a:pt x="1290" y="1995"/>
                  </a:lnTo>
                  <a:lnTo>
                    <a:pt x="1168" y="1995"/>
                  </a:lnTo>
                  <a:lnTo>
                    <a:pt x="998" y="2068"/>
                  </a:lnTo>
                  <a:lnTo>
                    <a:pt x="828" y="2166"/>
                  </a:lnTo>
                  <a:lnTo>
                    <a:pt x="657" y="2287"/>
                  </a:lnTo>
                  <a:lnTo>
                    <a:pt x="511" y="2409"/>
                  </a:lnTo>
                  <a:lnTo>
                    <a:pt x="487" y="2093"/>
                  </a:lnTo>
                  <a:lnTo>
                    <a:pt x="438" y="1801"/>
                  </a:lnTo>
                  <a:lnTo>
                    <a:pt x="609" y="1825"/>
                  </a:lnTo>
                  <a:lnTo>
                    <a:pt x="974" y="1801"/>
                  </a:lnTo>
                  <a:close/>
                  <a:moveTo>
                    <a:pt x="1460" y="2093"/>
                  </a:moveTo>
                  <a:lnTo>
                    <a:pt x="1509" y="2774"/>
                  </a:lnTo>
                  <a:lnTo>
                    <a:pt x="1509" y="2774"/>
                  </a:lnTo>
                  <a:lnTo>
                    <a:pt x="1387" y="2750"/>
                  </a:lnTo>
                  <a:lnTo>
                    <a:pt x="1314" y="2774"/>
                  </a:lnTo>
                  <a:lnTo>
                    <a:pt x="1266" y="2798"/>
                  </a:lnTo>
                  <a:lnTo>
                    <a:pt x="925" y="3042"/>
                  </a:lnTo>
                  <a:lnTo>
                    <a:pt x="560" y="3309"/>
                  </a:lnTo>
                  <a:lnTo>
                    <a:pt x="511" y="3358"/>
                  </a:lnTo>
                  <a:lnTo>
                    <a:pt x="511" y="2847"/>
                  </a:lnTo>
                  <a:lnTo>
                    <a:pt x="536" y="2823"/>
                  </a:lnTo>
                  <a:lnTo>
                    <a:pt x="706" y="2725"/>
                  </a:lnTo>
                  <a:lnTo>
                    <a:pt x="852" y="2604"/>
                  </a:lnTo>
                  <a:lnTo>
                    <a:pt x="1193" y="2409"/>
                  </a:lnTo>
                  <a:lnTo>
                    <a:pt x="1290" y="2360"/>
                  </a:lnTo>
                  <a:lnTo>
                    <a:pt x="1363" y="2287"/>
                  </a:lnTo>
                  <a:lnTo>
                    <a:pt x="1460" y="2117"/>
                  </a:lnTo>
                  <a:lnTo>
                    <a:pt x="1460" y="2093"/>
                  </a:lnTo>
                  <a:close/>
                  <a:moveTo>
                    <a:pt x="13237" y="803"/>
                  </a:moveTo>
                  <a:lnTo>
                    <a:pt x="13408" y="949"/>
                  </a:lnTo>
                  <a:lnTo>
                    <a:pt x="13675" y="1192"/>
                  </a:lnTo>
                  <a:lnTo>
                    <a:pt x="13943" y="1436"/>
                  </a:lnTo>
                  <a:lnTo>
                    <a:pt x="14211" y="1655"/>
                  </a:lnTo>
                  <a:lnTo>
                    <a:pt x="14454" y="1922"/>
                  </a:lnTo>
                  <a:lnTo>
                    <a:pt x="14721" y="2214"/>
                  </a:lnTo>
                  <a:lnTo>
                    <a:pt x="14989" y="2482"/>
                  </a:lnTo>
                  <a:lnTo>
                    <a:pt x="15500" y="3017"/>
                  </a:lnTo>
                  <a:lnTo>
                    <a:pt x="15670" y="3188"/>
                  </a:lnTo>
                  <a:lnTo>
                    <a:pt x="15816" y="3382"/>
                  </a:lnTo>
                  <a:lnTo>
                    <a:pt x="15938" y="3577"/>
                  </a:lnTo>
                  <a:lnTo>
                    <a:pt x="16108" y="3772"/>
                  </a:lnTo>
                  <a:lnTo>
                    <a:pt x="15743" y="3796"/>
                  </a:lnTo>
                  <a:lnTo>
                    <a:pt x="15403" y="3820"/>
                  </a:lnTo>
                  <a:lnTo>
                    <a:pt x="14697" y="3820"/>
                  </a:lnTo>
                  <a:lnTo>
                    <a:pt x="14016" y="3796"/>
                  </a:lnTo>
                  <a:lnTo>
                    <a:pt x="13651" y="3772"/>
                  </a:lnTo>
                  <a:lnTo>
                    <a:pt x="13310" y="3820"/>
                  </a:lnTo>
                  <a:lnTo>
                    <a:pt x="13262" y="3042"/>
                  </a:lnTo>
                  <a:lnTo>
                    <a:pt x="13213" y="2239"/>
                  </a:lnTo>
                  <a:lnTo>
                    <a:pt x="13189" y="1874"/>
                  </a:lnTo>
                  <a:lnTo>
                    <a:pt x="13189" y="1533"/>
                  </a:lnTo>
                  <a:lnTo>
                    <a:pt x="13237" y="803"/>
                  </a:lnTo>
                  <a:close/>
                  <a:moveTo>
                    <a:pt x="1533" y="3163"/>
                  </a:moveTo>
                  <a:lnTo>
                    <a:pt x="1533" y="3455"/>
                  </a:lnTo>
                  <a:lnTo>
                    <a:pt x="1363" y="3553"/>
                  </a:lnTo>
                  <a:lnTo>
                    <a:pt x="1217" y="3650"/>
                  </a:lnTo>
                  <a:lnTo>
                    <a:pt x="901" y="3918"/>
                  </a:lnTo>
                  <a:lnTo>
                    <a:pt x="706" y="4064"/>
                  </a:lnTo>
                  <a:lnTo>
                    <a:pt x="511" y="4210"/>
                  </a:lnTo>
                  <a:lnTo>
                    <a:pt x="511" y="3845"/>
                  </a:lnTo>
                  <a:lnTo>
                    <a:pt x="511" y="3747"/>
                  </a:lnTo>
                  <a:lnTo>
                    <a:pt x="657" y="3699"/>
                  </a:lnTo>
                  <a:lnTo>
                    <a:pt x="803" y="3626"/>
                  </a:lnTo>
                  <a:lnTo>
                    <a:pt x="1047" y="3455"/>
                  </a:lnTo>
                  <a:lnTo>
                    <a:pt x="1387" y="3236"/>
                  </a:lnTo>
                  <a:lnTo>
                    <a:pt x="1533" y="3163"/>
                  </a:lnTo>
                  <a:close/>
                  <a:moveTo>
                    <a:pt x="1558" y="3942"/>
                  </a:moveTo>
                  <a:lnTo>
                    <a:pt x="1533" y="4404"/>
                  </a:lnTo>
                  <a:lnTo>
                    <a:pt x="1533" y="4526"/>
                  </a:lnTo>
                  <a:lnTo>
                    <a:pt x="1193" y="4745"/>
                  </a:lnTo>
                  <a:lnTo>
                    <a:pt x="852" y="4988"/>
                  </a:lnTo>
                  <a:lnTo>
                    <a:pt x="657" y="5086"/>
                  </a:lnTo>
                  <a:lnTo>
                    <a:pt x="511" y="5232"/>
                  </a:lnTo>
                  <a:lnTo>
                    <a:pt x="511" y="4648"/>
                  </a:lnTo>
                  <a:lnTo>
                    <a:pt x="657" y="4575"/>
                  </a:lnTo>
                  <a:lnTo>
                    <a:pt x="828" y="4477"/>
                  </a:lnTo>
                  <a:lnTo>
                    <a:pt x="1095" y="4258"/>
                  </a:lnTo>
                  <a:lnTo>
                    <a:pt x="1558" y="3942"/>
                  </a:lnTo>
                  <a:close/>
                  <a:moveTo>
                    <a:pt x="1509" y="4964"/>
                  </a:moveTo>
                  <a:lnTo>
                    <a:pt x="1485" y="5378"/>
                  </a:lnTo>
                  <a:lnTo>
                    <a:pt x="1363" y="5451"/>
                  </a:lnTo>
                  <a:lnTo>
                    <a:pt x="1241" y="5548"/>
                  </a:lnTo>
                  <a:lnTo>
                    <a:pt x="998" y="5767"/>
                  </a:lnTo>
                  <a:lnTo>
                    <a:pt x="730" y="5986"/>
                  </a:lnTo>
                  <a:lnTo>
                    <a:pt x="609" y="6108"/>
                  </a:lnTo>
                  <a:lnTo>
                    <a:pt x="511" y="6254"/>
                  </a:lnTo>
                  <a:lnTo>
                    <a:pt x="511" y="5499"/>
                  </a:lnTo>
                  <a:lnTo>
                    <a:pt x="633" y="5475"/>
                  </a:lnTo>
                  <a:lnTo>
                    <a:pt x="755" y="5426"/>
                  </a:lnTo>
                  <a:lnTo>
                    <a:pt x="1022" y="5256"/>
                  </a:lnTo>
                  <a:lnTo>
                    <a:pt x="1509" y="4964"/>
                  </a:lnTo>
                  <a:close/>
                  <a:moveTo>
                    <a:pt x="1460" y="5889"/>
                  </a:moveTo>
                  <a:lnTo>
                    <a:pt x="1436" y="6473"/>
                  </a:lnTo>
                  <a:lnTo>
                    <a:pt x="1363" y="6448"/>
                  </a:lnTo>
                  <a:lnTo>
                    <a:pt x="1266" y="6448"/>
                  </a:lnTo>
                  <a:lnTo>
                    <a:pt x="1193" y="6473"/>
                  </a:lnTo>
                  <a:lnTo>
                    <a:pt x="1022" y="6594"/>
                  </a:lnTo>
                  <a:lnTo>
                    <a:pt x="852" y="6716"/>
                  </a:lnTo>
                  <a:lnTo>
                    <a:pt x="730" y="6862"/>
                  </a:lnTo>
                  <a:lnTo>
                    <a:pt x="511" y="7105"/>
                  </a:lnTo>
                  <a:lnTo>
                    <a:pt x="511" y="6448"/>
                  </a:lnTo>
                  <a:lnTo>
                    <a:pt x="682" y="6424"/>
                  </a:lnTo>
                  <a:lnTo>
                    <a:pt x="828" y="6351"/>
                  </a:lnTo>
                  <a:lnTo>
                    <a:pt x="974" y="6254"/>
                  </a:lnTo>
                  <a:lnTo>
                    <a:pt x="1095" y="6156"/>
                  </a:lnTo>
                  <a:lnTo>
                    <a:pt x="1460" y="5889"/>
                  </a:lnTo>
                  <a:close/>
                  <a:moveTo>
                    <a:pt x="1412" y="6813"/>
                  </a:moveTo>
                  <a:lnTo>
                    <a:pt x="1387" y="7397"/>
                  </a:lnTo>
                  <a:lnTo>
                    <a:pt x="1168" y="7616"/>
                  </a:lnTo>
                  <a:lnTo>
                    <a:pt x="925" y="7835"/>
                  </a:lnTo>
                  <a:lnTo>
                    <a:pt x="755" y="8006"/>
                  </a:lnTo>
                  <a:lnTo>
                    <a:pt x="584" y="8176"/>
                  </a:lnTo>
                  <a:lnTo>
                    <a:pt x="536" y="7543"/>
                  </a:lnTo>
                  <a:lnTo>
                    <a:pt x="657" y="7446"/>
                  </a:lnTo>
                  <a:lnTo>
                    <a:pt x="779" y="7349"/>
                  </a:lnTo>
                  <a:lnTo>
                    <a:pt x="974" y="7154"/>
                  </a:lnTo>
                  <a:lnTo>
                    <a:pt x="1095" y="7032"/>
                  </a:lnTo>
                  <a:lnTo>
                    <a:pt x="1241" y="6911"/>
                  </a:lnTo>
                  <a:lnTo>
                    <a:pt x="1412" y="6813"/>
                  </a:lnTo>
                  <a:close/>
                  <a:moveTo>
                    <a:pt x="1363" y="7981"/>
                  </a:moveTo>
                  <a:lnTo>
                    <a:pt x="1339" y="8468"/>
                  </a:lnTo>
                  <a:lnTo>
                    <a:pt x="1241" y="8541"/>
                  </a:lnTo>
                  <a:lnTo>
                    <a:pt x="1168" y="8614"/>
                  </a:lnTo>
                  <a:lnTo>
                    <a:pt x="1022" y="8736"/>
                  </a:lnTo>
                  <a:lnTo>
                    <a:pt x="901" y="8882"/>
                  </a:lnTo>
                  <a:lnTo>
                    <a:pt x="779" y="9052"/>
                  </a:lnTo>
                  <a:lnTo>
                    <a:pt x="657" y="9222"/>
                  </a:lnTo>
                  <a:lnTo>
                    <a:pt x="609" y="8492"/>
                  </a:lnTo>
                  <a:lnTo>
                    <a:pt x="730" y="8444"/>
                  </a:lnTo>
                  <a:lnTo>
                    <a:pt x="876" y="8395"/>
                  </a:lnTo>
                  <a:lnTo>
                    <a:pt x="1095" y="8200"/>
                  </a:lnTo>
                  <a:lnTo>
                    <a:pt x="1363" y="7981"/>
                  </a:lnTo>
                  <a:close/>
                  <a:moveTo>
                    <a:pt x="1314" y="9003"/>
                  </a:moveTo>
                  <a:lnTo>
                    <a:pt x="1290" y="9611"/>
                  </a:lnTo>
                  <a:lnTo>
                    <a:pt x="1168" y="9660"/>
                  </a:lnTo>
                  <a:lnTo>
                    <a:pt x="1071" y="9733"/>
                  </a:lnTo>
                  <a:lnTo>
                    <a:pt x="852" y="9903"/>
                  </a:lnTo>
                  <a:lnTo>
                    <a:pt x="706" y="10049"/>
                  </a:lnTo>
                  <a:lnTo>
                    <a:pt x="657" y="9368"/>
                  </a:lnTo>
                  <a:lnTo>
                    <a:pt x="925" y="9271"/>
                  </a:lnTo>
                  <a:lnTo>
                    <a:pt x="1168" y="9101"/>
                  </a:lnTo>
                  <a:lnTo>
                    <a:pt x="1314" y="9003"/>
                  </a:lnTo>
                  <a:close/>
                  <a:moveTo>
                    <a:pt x="1266" y="10122"/>
                  </a:moveTo>
                  <a:lnTo>
                    <a:pt x="1266" y="10877"/>
                  </a:lnTo>
                  <a:lnTo>
                    <a:pt x="1120" y="10998"/>
                  </a:lnTo>
                  <a:lnTo>
                    <a:pt x="803" y="11242"/>
                  </a:lnTo>
                  <a:lnTo>
                    <a:pt x="730" y="10439"/>
                  </a:lnTo>
                  <a:lnTo>
                    <a:pt x="876" y="10366"/>
                  </a:lnTo>
                  <a:lnTo>
                    <a:pt x="1022" y="10293"/>
                  </a:lnTo>
                  <a:lnTo>
                    <a:pt x="1266" y="10122"/>
                  </a:lnTo>
                  <a:close/>
                  <a:moveTo>
                    <a:pt x="1266" y="11363"/>
                  </a:moveTo>
                  <a:lnTo>
                    <a:pt x="1266" y="11826"/>
                  </a:lnTo>
                  <a:lnTo>
                    <a:pt x="1120" y="11972"/>
                  </a:lnTo>
                  <a:lnTo>
                    <a:pt x="974" y="12118"/>
                  </a:lnTo>
                  <a:lnTo>
                    <a:pt x="901" y="12215"/>
                  </a:lnTo>
                  <a:lnTo>
                    <a:pt x="828" y="12337"/>
                  </a:lnTo>
                  <a:lnTo>
                    <a:pt x="803" y="11534"/>
                  </a:lnTo>
                  <a:lnTo>
                    <a:pt x="803" y="11485"/>
                  </a:lnTo>
                  <a:lnTo>
                    <a:pt x="925" y="11485"/>
                  </a:lnTo>
                  <a:lnTo>
                    <a:pt x="1047" y="11461"/>
                  </a:lnTo>
                  <a:lnTo>
                    <a:pt x="1144" y="11412"/>
                  </a:lnTo>
                  <a:lnTo>
                    <a:pt x="1266" y="11363"/>
                  </a:lnTo>
                  <a:close/>
                  <a:moveTo>
                    <a:pt x="1266" y="12385"/>
                  </a:moveTo>
                  <a:lnTo>
                    <a:pt x="1266" y="12872"/>
                  </a:lnTo>
                  <a:lnTo>
                    <a:pt x="974" y="13140"/>
                  </a:lnTo>
                  <a:lnTo>
                    <a:pt x="828" y="13286"/>
                  </a:lnTo>
                  <a:lnTo>
                    <a:pt x="828" y="12653"/>
                  </a:lnTo>
                  <a:lnTo>
                    <a:pt x="1022" y="12556"/>
                  </a:lnTo>
                  <a:lnTo>
                    <a:pt x="1217" y="12410"/>
                  </a:lnTo>
                  <a:lnTo>
                    <a:pt x="1266" y="12385"/>
                  </a:lnTo>
                  <a:close/>
                  <a:moveTo>
                    <a:pt x="1266" y="13407"/>
                  </a:moveTo>
                  <a:lnTo>
                    <a:pt x="1266" y="14113"/>
                  </a:lnTo>
                  <a:lnTo>
                    <a:pt x="1168" y="14186"/>
                  </a:lnTo>
                  <a:lnTo>
                    <a:pt x="1095" y="14235"/>
                  </a:lnTo>
                  <a:lnTo>
                    <a:pt x="925" y="14381"/>
                  </a:lnTo>
                  <a:lnTo>
                    <a:pt x="779" y="14527"/>
                  </a:lnTo>
                  <a:lnTo>
                    <a:pt x="803" y="13748"/>
                  </a:lnTo>
                  <a:lnTo>
                    <a:pt x="925" y="13675"/>
                  </a:lnTo>
                  <a:lnTo>
                    <a:pt x="1047" y="13578"/>
                  </a:lnTo>
                  <a:lnTo>
                    <a:pt x="1266" y="13407"/>
                  </a:lnTo>
                  <a:close/>
                  <a:moveTo>
                    <a:pt x="1266" y="14624"/>
                  </a:moveTo>
                  <a:lnTo>
                    <a:pt x="1266" y="14940"/>
                  </a:lnTo>
                  <a:lnTo>
                    <a:pt x="1193" y="14989"/>
                  </a:lnTo>
                  <a:lnTo>
                    <a:pt x="949" y="15208"/>
                  </a:lnTo>
                  <a:lnTo>
                    <a:pt x="730" y="15451"/>
                  </a:lnTo>
                  <a:lnTo>
                    <a:pt x="755" y="15062"/>
                  </a:lnTo>
                  <a:lnTo>
                    <a:pt x="876" y="14989"/>
                  </a:lnTo>
                  <a:lnTo>
                    <a:pt x="974" y="14892"/>
                  </a:lnTo>
                  <a:lnTo>
                    <a:pt x="1193" y="14697"/>
                  </a:lnTo>
                  <a:lnTo>
                    <a:pt x="1266" y="14624"/>
                  </a:lnTo>
                  <a:close/>
                  <a:moveTo>
                    <a:pt x="1241" y="15451"/>
                  </a:moveTo>
                  <a:lnTo>
                    <a:pt x="1241" y="15500"/>
                  </a:lnTo>
                  <a:lnTo>
                    <a:pt x="1217" y="15841"/>
                  </a:lnTo>
                  <a:lnTo>
                    <a:pt x="1071" y="15962"/>
                  </a:lnTo>
                  <a:lnTo>
                    <a:pt x="925" y="16108"/>
                  </a:lnTo>
                  <a:lnTo>
                    <a:pt x="682" y="16400"/>
                  </a:lnTo>
                  <a:lnTo>
                    <a:pt x="682" y="16400"/>
                  </a:lnTo>
                  <a:lnTo>
                    <a:pt x="730" y="15695"/>
                  </a:lnTo>
                  <a:lnTo>
                    <a:pt x="779" y="15719"/>
                  </a:lnTo>
                  <a:lnTo>
                    <a:pt x="828" y="15743"/>
                  </a:lnTo>
                  <a:lnTo>
                    <a:pt x="901" y="15743"/>
                  </a:lnTo>
                  <a:lnTo>
                    <a:pt x="949" y="15695"/>
                  </a:lnTo>
                  <a:lnTo>
                    <a:pt x="1241" y="15451"/>
                  </a:lnTo>
                  <a:close/>
                  <a:moveTo>
                    <a:pt x="1193" y="16327"/>
                  </a:moveTo>
                  <a:lnTo>
                    <a:pt x="1120" y="17009"/>
                  </a:lnTo>
                  <a:lnTo>
                    <a:pt x="998" y="17082"/>
                  </a:lnTo>
                  <a:lnTo>
                    <a:pt x="876" y="17179"/>
                  </a:lnTo>
                  <a:lnTo>
                    <a:pt x="682" y="17373"/>
                  </a:lnTo>
                  <a:lnTo>
                    <a:pt x="584" y="17495"/>
                  </a:lnTo>
                  <a:lnTo>
                    <a:pt x="584" y="17495"/>
                  </a:lnTo>
                  <a:lnTo>
                    <a:pt x="657" y="16668"/>
                  </a:lnTo>
                  <a:lnTo>
                    <a:pt x="803" y="16619"/>
                  </a:lnTo>
                  <a:lnTo>
                    <a:pt x="949" y="16522"/>
                  </a:lnTo>
                  <a:lnTo>
                    <a:pt x="1193" y="16327"/>
                  </a:lnTo>
                  <a:close/>
                  <a:moveTo>
                    <a:pt x="6813" y="463"/>
                  </a:moveTo>
                  <a:lnTo>
                    <a:pt x="8322" y="487"/>
                  </a:lnTo>
                  <a:lnTo>
                    <a:pt x="9831" y="560"/>
                  </a:lnTo>
                  <a:lnTo>
                    <a:pt x="12848" y="706"/>
                  </a:lnTo>
                  <a:lnTo>
                    <a:pt x="12799" y="901"/>
                  </a:lnTo>
                  <a:lnTo>
                    <a:pt x="12751" y="1071"/>
                  </a:lnTo>
                  <a:lnTo>
                    <a:pt x="12702" y="1484"/>
                  </a:lnTo>
                  <a:lnTo>
                    <a:pt x="12678" y="1874"/>
                  </a:lnTo>
                  <a:lnTo>
                    <a:pt x="12702" y="2312"/>
                  </a:lnTo>
                  <a:lnTo>
                    <a:pt x="12775" y="3115"/>
                  </a:lnTo>
                  <a:lnTo>
                    <a:pt x="12824" y="3528"/>
                  </a:lnTo>
                  <a:lnTo>
                    <a:pt x="12824" y="3893"/>
                  </a:lnTo>
                  <a:lnTo>
                    <a:pt x="12848" y="3966"/>
                  </a:lnTo>
                  <a:lnTo>
                    <a:pt x="12872" y="4039"/>
                  </a:lnTo>
                  <a:lnTo>
                    <a:pt x="12921" y="4064"/>
                  </a:lnTo>
                  <a:lnTo>
                    <a:pt x="12970" y="4112"/>
                  </a:lnTo>
                  <a:lnTo>
                    <a:pt x="12994" y="4161"/>
                  </a:lnTo>
                  <a:lnTo>
                    <a:pt x="13067" y="4210"/>
                  </a:lnTo>
                  <a:lnTo>
                    <a:pt x="13262" y="4258"/>
                  </a:lnTo>
                  <a:lnTo>
                    <a:pt x="13456" y="4307"/>
                  </a:lnTo>
                  <a:lnTo>
                    <a:pt x="13894" y="4331"/>
                  </a:lnTo>
                  <a:lnTo>
                    <a:pt x="14697" y="4356"/>
                  </a:lnTo>
                  <a:lnTo>
                    <a:pt x="15500" y="4356"/>
                  </a:lnTo>
                  <a:lnTo>
                    <a:pt x="15889" y="4331"/>
                  </a:lnTo>
                  <a:lnTo>
                    <a:pt x="16279" y="4283"/>
                  </a:lnTo>
                  <a:lnTo>
                    <a:pt x="16254" y="5061"/>
                  </a:lnTo>
                  <a:lnTo>
                    <a:pt x="16279" y="5864"/>
                  </a:lnTo>
                  <a:lnTo>
                    <a:pt x="16303" y="6643"/>
                  </a:lnTo>
                  <a:lnTo>
                    <a:pt x="16303" y="7422"/>
                  </a:lnTo>
                  <a:lnTo>
                    <a:pt x="16279" y="9319"/>
                  </a:lnTo>
                  <a:lnTo>
                    <a:pt x="16254" y="10268"/>
                  </a:lnTo>
                  <a:lnTo>
                    <a:pt x="16254" y="11242"/>
                  </a:lnTo>
                  <a:lnTo>
                    <a:pt x="16303" y="13140"/>
                  </a:lnTo>
                  <a:lnTo>
                    <a:pt x="16352" y="15062"/>
                  </a:lnTo>
                  <a:lnTo>
                    <a:pt x="16327" y="15962"/>
                  </a:lnTo>
                  <a:lnTo>
                    <a:pt x="16327" y="16887"/>
                  </a:lnTo>
                  <a:lnTo>
                    <a:pt x="16327" y="17738"/>
                  </a:lnTo>
                  <a:lnTo>
                    <a:pt x="16303" y="18152"/>
                  </a:lnTo>
                  <a:lnTo>
                    <a:pt x="16254" y="18590"/>
                  </a:lnTo>
                  <a:lnTo>
                    <a:pt x="15889" y="18614"/>
                  </a:lnTo>
                  <a:lnTo>
                    <a:pt x="15549" y="18639"/>
                  </a:lnTo>
                  <a:lnTo>
                    <a:pt x="11923" y="18639"/>
                  </a:lnTo>
                  <a:lnTo>
                    <a:pt x="9733" y="18614"/>
                  </a:lnTo>
                  <a:lnTo>
                    <a:pt x="7641" y="18566"/>
                  </a:lnTo>
                  <a:lnTo>
                    <a:pt x="5524" y="18517"/>
                  </a:lnTo>
                  <a:lnTo>
                    <a:pt x="4453" y="18517"/>
                  </a:lnTo>
                  <a:lnTo>
                    <a:pt x="3383" y="18566"/>
                  </a:lnTo>
                  <a:lnTo>
                    <a:pt x="2701" y="18566"/>
                  </a:lnTo>
                  <a:lnTo>
                    <a:pt x="2361" y="18590"/>
                  </a:lnTo>
                  <a:lnTo>
                    <a:pt x="2020" y="18639"/>
                  </a:lnTo>
                  <a:lnTo>
                    <a:pt x="1971" y="18590"/>
                  </a:lnTo>
                  <a:lnTo>
                    <a:pt x="1923" y="18517"/>
                  </a:lnTo>
                  <a:lnTo>
                    <a:pt x="1850" y="18493"/>
                  </a:lnTo>
                  <a:lnTo>
                    <a:pt x="1777" y="18493"/>
                  </a:lnTo>
                  <a:lnTo>
                    <a:pt x="1704" y="18298"/>
                  </a:lnTo>
                  <a:lnTo>
                    <a:pt x="1679" y="18103"/>
                  </a:lnTo>
                  <a:lnTo>
                    <a:pt x="1704" y="18030"/>
                  </a:lnTo>
                  <a:lnTo>
                    <a:pt x="1704" y="17957"/>
                  </a:lnTo>
                  <a:lnTo>
                    <a:pt x="1679" y="17884"/>
                  </a:lnTo>
                  <a:lnTo>
                    <a:pt x="1631" y="17811"/>
                  </a:lnTo>
                  <a:lnTo>
                    <a:pt x="1631" y="17398"/>
                  </a:lnTo>
                  <a:lnTo>
                    <a:pt x="1631" y="17009"/>
                  </a:lnTo>
                  <a:lnTo>
                    <a:pt x="1679" y="16133"/>
                  </a:lnTo>
                  <a:lnTo>
                    <a:pt x="1728" y="15281"/>
                  </a:lnTo>
                  <a:lnTo>
                    <a:pt x="1728" y="15086"/>
                  </a:lnTo>
                  <a:lnTo>
                    <a:pt x="1777" y="15038"/>
                  </a:lnTo>
                  <a:lnTo>
                    <a:pt x="1801" y="14965"/>
                  </a:lnTo>
                  <a:lnTo>
                    <a:pt x="1777" y="14916"/>
                  </a:lnTo>
                  <a:lnTo>
                    <a:pt x="1728" y="14843"/>
                  </a:lnTo>
                  <a:lnTo>
                    <a:pt x="1728" y="13018"/>
                  </a:lnTo>
                  <a:lnTo>
                    <a:pt x="1801" y="12945"/>
                  </a:lnTo>
                  <a:lnTo>
                    <a:pt x="1825" y="12848"/>
                  </a:lnTo>
                  <a:lnTo>
                    <a:pt x="1825" y="12775"/>
                  </a:lnTo>
                  <a:lnTo>
                    <a:pt x="1801" y="12726"/>
                  </a:lnTo>
                  <a:lnTo>
                    <a:pt x="1728" y="12677"/>
                  </a:lnTo>
                  <a:lnTo>
                    <a:pt x="1728" y="11071"/>
                  </a:lnTo>
                  <a:lnTo>
                    <a:pt x="1752" y="11023"/>
                  </a:lnTo>
                  <a:lnTo>
                    <a:pt x="1777" y="10974"/>
                  </a:lnTo>
                  <a:lnTo>
                    <a:pt x="1752" y="10925"/>
                  </a:lnTo>
                  <a:lnTo>
                    <a:pt x="1728" y="10852"/>
                  </a:lnTo>
                  <a:lnTo>
                    <a:pt x="1752" y="10049"/>
                  </a:lnTo>
                  <a:lnTo>
                    <a:pt x="1825" y="7373"/>
                  </a:lnTo>
                  <a:lnTo>
                    <a:pt x="1874" y="6059"/>
                  </a:lnTo>
                  <a:lnTo>
                    <a:pt x="1947" y="4721"/>
                  </a:lnTo>
                  <a:lnTo>
                    <a:pt x="1971" y="4137"/>
                  </a:lnTo>
                  <a:lnTo>
                    <a:pt x="1971" y="3553"/>
                  </a:lnTo>
                  <a:lnTo>
                    <a:pt x="1947" y="2969"/>
                  </a:lnTo>
                  <a:lnTo>
                    <a:pt x="1898" y="2360"/>
                  </a:lnTo>
                  <a:lnTo>
                    <a:pt x="1874" y="1825"/>
                  </a:lnTo>
                  <a:lnTo>
                    <a:pt x="1825" y="1290"/>
                  </a:lnTo>
                  <a:lnTo>
                    <a:pt x="1752" y="925"/>
                  </a:lnTo>
                  <a:lnTo>
                    <a:pt x="1728" y="755"/>
                  </a:lnTo>
                  <a:lnTo>
                    <a:pt x="1704" y="560"/>
                  </a:lnTo>
                  <a:lnTo>
                    <a:pt x="2142" y="609"/>
                  </a:lnTo>
                  <a:lnTo>
                    <a:pt x="2580" y="609"/>
                  </a:lnTo>
                  <a:lnTo>
                    <a:pt x="3456" y="584"/>
                  </a:lnTo>
                  <a:lnTo>
                    <a:pt x="5135" y="511"/>
                  </a:lnTo>
                  <a:lnTo>
                    <a:pt x="5986" y="487"/>
                  </a:lnTo>
                  <a:lnTo>
                    <a:pt x="6813" y="463"/>
                  </a:lnTo>
                  <a:close/>
                  <a:moveTo>
                    <a:pt x="1120" y="17544"/>
                  </a:moveTo>
                  <a:lnTo>
                    <a:pt x="1144" y="17982"/>
                  </a:lnTo>
                  <a:lnTo>
                    <a:pt x="974" y="18176"/>
                  </a:lnTo>
                  <a:lnTo>
                    <a:pt x="803" y="18371"/>
                  </a:lnTo>
                  <a:lnTo>
                    <a:pt x="682" y="18517"/>
                  </a:lnTo>
                  <a:lnTo>
                    <a:pt x="584" y="18663"/>
                  </a:lnTo>
                  <a:lnTo>
                    <a:pt x="536" y="18858"/>
                  </a:lnTo>
                  <a:lnTo>
                    <a:pt x="536" y="19028"/>
                  </a:lnTo>
                  <a:lnTo>
                    <a:pt x="536" y="19052"/>
                  </a:lnTo>
                  <a:lnTo>
                    <a:pt x="584" y="19052"/>
                  </a:lnTo>
                  <a:lnTo>
                    <a:pt x="779" y="18955"/>
                  </a:lnTo>
                  <a:lnTo>
                    <a:pt x="949" y="18809"/>
                  </a:lnTo>
                  <a:lnTo>
                    <a:pt x="1266" y="18468"/>
                  </a:lnTo>
                  <a:lnTo>
                    <a:pt x="1339" y="18663"/>
                  </a:lnTo>
                  <a:lnTo>
                    <a:pt x="1412" y="18833"/>
                  </a:lnTo>
                  <a:lnTo>
                    <a:pt x="1168" y="19150"/>
                  </a:lnTo>
                  <a:lnTo>
                    <a:pt x="901" y="19539"/>
                  </a:lnTo>
                  <a:lnTo>
                    <a:pt x="657" y="19928"/>
                  </a:lnTo>
                  <a:lnTo>
                    <a:pt x="584" y="19685"/>
                  </a:lnTo>
                  <a:lnTo>
                    <a:pt x="560" y="19466"/>
                  </a:lnTo>
                  <a:lnTo>
                    <a:pt x="511" y="18979"/>
                  </a:lnTo>
                  <a:lnTo>
                    <a:pt x="511" y="18468"/>
                  </a:lnTo>
                  <a:lnTo>
                    <a:pt x="536" y="17982"/>
                  </a:lnTo>
                  <a:lnTo>
                    <a:pt x="657" y="17909"/>
                  </a:lnTo>
                  <a:lnTo>
                    <a:pt x="779" y="17836"/>
                  </a:lnTo>
                  <a:lnTo>
                    <a:pt x="974" y="17665"/>
                  </a:lnTo>
                  <a:lnTo>
                    <a:pt x="1120" y="17544"/>
                  </a:lnTo>
                  <a:close/>
                  <a:moveTo>
                    <a:pt x="15451" y="19101"/>
                  </a:moveTo>
                  <a:lnTo>
                    <a:pt x="15427" y="19296"/>
                  </a:lnTo>
                  <a:lnTo>
                    <a:pt x="15427" y="19490"/>
                  </a:lnTo>
                  <a:lnTo>
                    <a:pt x="15451" y="19904"/>
                  </a:lnTo>
                  <a:lnTo>
                    <a:pt x="15086" y="19953"/>
                  </a:lnTo>
                  <a:lnTo>
                    <a:pt x="15086" y="19953"/>
                  </a:lnTo>
                  <a:lnTo>
                    <a:pt x="15159" y="19734"/>
                  </a:lnTo>
                  <a:lnTo>
                    <a:pt x="15257" y="19417"/>
                  </a:lnTo>
                  <a:lnTo>
                    <a:pt x="15281" y="19271"/>
                  </a:lnTo>
                  <a:lnTo>
                    <a:pt x="15281" y="19101"/>
                  </a:lnTo>
                  <a:close/>
                  <a:moveTo>
                    <a:pt x="15062" y="19101"/>
                  </a:moveTo>
                  <a:lnTo>
                    <a:pt x="14989" y="19174"/>
                  </a:lnTo>
                  <a:lnTo>
                    <a:pt x="14940" y="19271"/>
                  </a:lnTo>
                  <a:lnTo>
                    <a:pt x="14867" y="19442"/>
                  </a:lnTo>
                  <a:lnTo>
                    <a:pt x="14721" y="19782"/>
                  </a:lnTo>
                  <a:lnTo>
                    <a:pt x="14600" y="20026"/>
                  </a:lnTo>
                  <a:lnTo>
                    <a:pt x="14357" y="20050"/>
                  </a:lnTo>
                  <a:lnTo>
                    <a:pt x="14357" y="20050"/>
                  </a:lnTo>
                  <a:lnTo>
                    <a:pt x="14454" y="19758"/>
                  </a:lnTo>
                  <a:lnTo>
                    <a:pt x="14503" y="19563"/>
                  </a:lnTo>
                  <a:lnTo>
                    <a:pt x="14551" y="19344"/>
                  </a:lnTo>
                  <a:lnTo>
                    <a:pt x="14575" y="19198"/>
                  </a:lnTo>
                  <a:lnTo>
                    <a:pt x="14551" y="19125"/>
                  </a:lnTo>
                  <a:lnTo>
                    <a:pt x="15062" y="19101"/>
                  </a:lnTo>
                  <a:close/>
                  <a:moveTo>
                    <a:pt x="9782" y="19052"/>
                  </a:moveTo>
                  <a:lnTo>
                    <a:pt x="9660" y="19296"/>
                  </a:lnTo>
                  <a:lnTo>
                    <a:pt x="9563" y="19563"/>
                  </a:lnTo>
                  <a:lnTo>
                    <a:pt x="9490" y="19831"/>
                  </a:lnTo>
                  <a:lnTo>
                    <a:pt x="9441" y="20074"/>
                  </a:lnTo>
                  <a:lnTo>
                    <a:pt x="9028" y="20074"/>
                  </a:lnTo>
                  <a:lnTo>
                    <a:pt x="9125" y="19831"/>
                  </a:lnTo>
                  <a:lnTo>
                    <a:pt x="9174" y="19636"/>
                  </a:lnTo>
                  <a:lnTo>
                    <a:pt x="9320" y="19344"/>
                  </a:lnTo>
                  <a:lnTo>
                    <a:pt x="9368" y="19174"/>
                  </a:lnTo>
                  <a:lnTo>
                    <a:pt x="9393" y="19101"/>
                  </a:lnTo>
                  <a:lnTo>
                    <a:pt x="9368" y="19052"/>
                  </a:lnTo>
                  <a:close/>
                  <a:moveTo>
                    <a:pt x="10780" y="19077"/>
                  </a:moveTo>
                  <a:lnTo>
                    <a:pt x="10609" y="19296"/>
                  </a:lnTo>
                  <a:lnTo>
                    <a:pt x="10439" y="19539"/>
                  </a:lnTo>
                  <a:lnTo>
                    <a:pt x="10366" y="19685"/>
                  </a:lnTo>
                  <a:lnTo>
                    <a:pt x="10317" y="19807"/>
                  </a:lnTo>
                  <a:lnTo>
                    <a:pt x="10269" y="19953"/>
                  </a:lnTo>
                  <a:lnTo>
                    <a:pt x="10269" y="20074"/>
                  </a:lnTo>
                  <a:lnTo>
                    <a:pt x="9904" y="20074"/>
                  </a:lnTo>
                  <a:lnTo>
                    <a:pt x="9904" y="19977"/>
                  </a:lnTo>
                  <a:lnTo>
                    <a:pt x="9977" y="19734"/>
                  </a:lnTo>
                  <a:lnTo>
                    <a:pt x="10050" y="19515"/>
                  </a:lnTo>
                  <a:lnTo>
                    <a:pt x="10147" y="19320"/>
                  </a:lnTo>
                  <a:lnTo>
                    <a:pt x="10196" y="19198"/>
                  </a:lnTo>
                  <a:lnTo>
                    <a:pt x="10220" y="19077"/>
                  </a:lnTo>
                  <a:close/>
                  <a:moveTo>
                    <a:pt x="9101" y="19028"/>
                  </a:moveTo>
                  <a:lnTo>
                    <a:pt x="9003" y="19150"/>
                  </a:lnTo>
                  <a:lnTo>
                    <a:pt x="8930" y="19271"/>
                  </a:lnTo>
                  <a:lnTo>
                    <a:pt x="8809" y="19466"/>
                  </a:lnTo>
                  <a:lnTo>
                    <a:pt x="8736" y="19685"/>
                  </a:lnTo>
                  <a:lnTo>
                    <a:pt x="8638" y="19880"/>
                  </a:lnTo>
                  <a:lnTo>
                    <a:pt x="8614" y="19977"/>
                  </a:lnTo>
                  <a:lnTo>
                    <a:pt x="8565" y="20074"/>
                  </a:lnTo>
                  <a:lnTo>
                    <a:pt x="8079" y="20099"/>
                  </a:lnTo>
                  <a:lnTo>
                    <a:pt x="8103" y="19953"/>
                  </a:lnTo>
                  <a:lnTo>
                    <a:pt x="8176" y="19734"/>
                  </a:lnTo>
                  <a:lnTo>
                    <a:pt x="8273" y="19490"/>
                  </a:lnTo>
                  <a:lnTo>
                    <a:pt x="8395" y="19296"/>
                  </a:lnTo>
                  <a:lnTo>
                    <a:pt x="8468" y="19150"/>
                  </a:lnTo>
                  <a:lnTo>
                    <a:pt x="8517" y="19028"/>
                  </a:lnTo>
                  <a:close/>
                  <a:moveTo>
                    <a:pt x="10926" y="19077"/>
                  </a:moveTo>
                  <a:lnTo>
                    <a:pt x="10999" y="19101"/>
                  </a:lnTo>
                  <a:lnTo>
                    <a:pt x="11631" y="19101"/>
                  </a:lnTo>
                  <a:lnTo>
                    <a:pt x="11510" y="19247"/>
                  </a:lnTo>
                  <a:lnTo>
                    <a:pt x="11412" y="19393"/>
                  </a:lnTo>
                  <a:lnTo>
                    <a:pt x="11266" y="19685"/>
                  </a:lnTo>
                  <a:lnTo>
                    <a:pt x="11193" y="19880"/>
                  </a:lnTo>
                  <a:lnTo>
                    <a:pt x="11169" y="20001"/>
                  </a:lnTo>
                  <a:lnTo>
                    <a:pt x="11145" y="20099"/>
                  </a:lnTo>
                  <a:lnTo>
                    <a:pt x="11047" y="20099"/>
                  </a:lnTo>
                  <a:lnTo>
                    <a:pt x="10609" y="20074"/>
                  </a:lnTo>
                  <a:lnTo>
                    <a:pt x="10658" y="19831"/>
                  </a:lnTo>
                  <a:lnTo>
                    <a:pt x="10731" y="19588"/>
                  </a:lnTo>
                  <a:lnTo>
                    <a:pt x="10926" y="19077"/>
                  </a:lnTo>
                  <a:close/>
                  <a:moveTo>
                    <a:pt x="14357" y="19125"/>
                  </a:moveTo>
                  <a:lnTo>
                    <a:pt x="14308" y="19198"/>
                  </a:lnTo>
                  <a:lnTo>
                    <a:pt x="14186" y="19393"/>
                  </a:lnTo>
                  <a:lnTo>
                    <a:pt x="14113" y="19563"/>
                  </a:lnTo>
                  <a:lnTo>
                    <a:pt x="14016" y="19782"/>
                  </a:lnTo>
                  <a:lnTo>
                    <a:pt x="13919" y="20001"/>
                  </a:lnTo>
                  <a:lnTo>
                    <a:pt x="13870" y="20074"/>
                  </a:lnTo>
                  <a:lnTo>
                    <a:pt x="13335" y="20099"/>
                  </a:lnTo>
                  <a:lnTo>
                    <a:pt x="13432" y="19880"/>
                  </a:lnTo>
                  <a:lnTo>
                    <a:pt x="13529" y="19685"/>
                  </a:lnTo>
                  <a:lnTo>
                    <a:pt x="13651" y="19393"/>
                  </a:lnTo>
                  <a:lnTo>
                    <a:pt x="13675" y="19344"/>
                  </a:lnTo>
                  <a:lnTo>
                    <a:pt x="13675" y="19271"/>
                  </a:lnTo>
                  <a:lnTo>
                    <a:pt x="13675" y="19198"/>
                  </a:lnTo>
                  <a:lnTo>
                    <a:pt x="13675" y="19150"/>
                  </a:lnTo>
                  <a:lnTo>
                    <a:pt x="13700" y="19125"/>
                  </a:lnTo>
                  <a:close/>
                  <a:moveTo>
                    <a:pt x="7665" y="18979"/>
                  </a:moveTo>
                  <a:lnTo>
                    <a:pt x="8200" y="19004"/>
                  </a:lnTo>
                  <a:lnTo>
                    <a:pt x="8079" y="19125"/>
                  </a:lnTo>
                  <a:lnTo>
                    <a:pt x="8006" y="19271"/>
                  </a:lnTo>
                  <a:lnTo>
                    <a:pt x="7884" y="19490"/>
                  </a:lnTo>
                  <a:lnTo>
                    <a:pt x="7738" y="19782"/>
                  </a:lnTo>
                  <a:lnTo>
                    <a:pt x="7689" y="19953"/>
                  </a:lnTo>
                  <a:lnTo>
                    <a:pt x="7689" y="20099"/>
                  </a:lnTo>
                  <a:lnTo>
                    <a:pt x="6984" y="20123"/>
                  </a:lnTo>
                  <a:lnTo>
                    <a:pt x="7057" y="19977"/>
                  </a:lnTo>
                  <a:lnTo>
                    <a:pt x="7130" y="19831"/>
                  </a:lnTo>
                  <a:lnTo>
                    <a:pt x="7324" y="19563"/>
                  </a:lnTo>
                  <a:lnTo>
                    <a:pt x="7519" y="19271"/>
                  </a:lnTo>
                  <a:lnTo>
                    <a:pt x="7592" y="19125"/>
                  </a:lnTo>
                  <a:lnTo>
                    <a:pt x="7665" y="18979"/>
                  </a:lnTo>
                  <a:close/>
                  <a:moveTo>
                    <a:pt x="11996" y="19101"/>
                  </a:moveTo>
                  <a:lnTo>
                    <a:pt x="12556" y="19125"/>
                  </a:lnTo>
                  <a:lnTo>
                    <a:pt x="12483" y="19223"/>
                  </a:lnTo>
                  <a:lnTo>
                    <a:pt x="12410" y="19320"/>
                  </a:lnTo>
                  <a:lnTo>
                    <a:pt x="12313" y="19563"/>
                  </a:lnTo>
                  <a:lnTo>
                    <a:pt x="12240" y="19855"/>
                  </a:lnTo>
                  <a:lnTo>
                    <a:pt x="12167" y="20123"/>
                  </a:lnTo>
                  <a:lnTo>
                    <a:pt x="11558" y="20099"/>
                  </a:lnTo>
                  <a:lnTo>
                    <a:pt x="11583" y="19953"/>
                  </a:lnTo>
                  <a:lnTo>
                    <a:pt x="11656" y="19807"/>
                  </a:lnTo>
                  <a:lnTo>
                    <a:pt x="11802" y="19563"/>
                  </a:lnTo>
                  <a:lnTo>
                    <a:pt x="11899" y="19369"/>
                  </a:lnTo>
                  <a:lnTo>
                    <a:pt x="11948" y="19247"/>
                  </a:lnTo>
                  <a:lnTo>
                    <a:pt x="11996" y="19101"/>
                  </a:lnTo>
                  <a:close/>
                  <a:moveTo>
                    <a:pt x="13602" y="19125"/>
                  </a:moveTo>
                  <a:lnTo>
                    <a:pt x="13505" y="19174"/>
                  </a:lnTo>
                  <a:lnTo>
                    <a:pt x="13408" y="19247"/>
                  </a:lnTo>
                  <a:lnTo>
                    <a:pt x="13286" y="19393"/>
                  </a:lnTo>
                  <a:lnTo>
                    <a:pt x="13164" y="19539"/>
                  </a:lnTo>
                  <a:lnTo>
                    <a:pt x="13018" y="19831"/>
                  </a:lnTo>
                  <a:lnTo>
                    <a:pt x="12921" y="20123"/>
                  </a:lnTo>
                  <a:lnTo>
                    <a:pt x="12580" y="20123"/>
                  </a:lnTo>
                  <a:lnTo>
                    <a:pt x="12653" y="19807"/>
                  </a:lnTo>
                  <a:lnTo>
                    <a:pt x="12751" y="19490"/>
                  </a:lnTo>
                  <a:lnTo>
                    <a:pt x="12848" y="19150"/>
                  </a:lnTo>
                  <a:lnTo>
                    <a:pt x="12848" y="19125"/>
                  </a:lnTo>
                  <a:close/>
                  <a:moveTo>
                    <a:pt x="6813" y="18955"/>
                  </a:moveTo>
                  <a:lnTo>
                    <a:pt x="7324" y="18979"/>
                  </a:lnTo>
                  <a:lnTo>
                    <a:pt x="7203" y="19101"/>
                  </a:lnTo>
                  <a:lnTo>
                    <a:pt x="7081" y="19223"/>
                  </a:lnTo>
                  <a:lnTo>
                    <a:pt x="6886" y="19515"/>
                  </a:lnTo>
                  <a:lnTo>
                    <a:pt x="6716" y="19831"/>
                  </a:lnTo>
                  <a:lnTo>
                    <a:pt x="6619" y="20147"/>
                  </a:lnTo>
                  <a:lnTo>
                    <a:pt x="6303" y="20147"/>
                  </a:lnTo>
                  <a:lnTo>
                    <a:pt x="6351" y="20001"/>
                  </a:lnTo>
                  <a:lnTo>
                    <a:pt x="6400" y="19855"/>
                  </a:lnTo>
                  <a:lnTo>
                    <a:pt x="6424" y="19685"/>
                  </a:lnTo>
                  <a:lnTo>
                    <a:pt x="6497" y="19539"/>
                  </a:lnTo>
                  <a:lnTo>
                    <a:pt x="6643" y="19247"/>
                  </a:lnTo>
                  <a:lnTo>
                    <a:pt x="6813" y="18955"/>
                  </a:lnTo>
                  <a:close/>
                  <a:moveTo>
                    <a:pt x="6376" y="18955"/>
                  </a:moveTo>
                  <a:lnTo>
                    <a:pt x="6230" y="19198"/>
                  </a:lnTo>
                  <a:lnTo>
                    <a:pt x="6132" y="19417"/>
                  </a:lnTo>
                  <a:lnTo>
                    <a:pt x="6059" y="19588"/>
                  </a:lnTo>
                  <a:lnTo>
                    <a:pt x="5962" y="19782"/>
                  </a:lnTo>
                  <a:lnTo>
                    <a:pt x="5913" y="19977"/>
                  </a:lnTo>
                  <a:lnTo>
                    <a:pt x="5913" y="20074"/>
                  </a:lnTo>
                  <a:lnTo>
                    <a:pt x="5938" y="20172"/>
                  </a:lnTo>
                  <a:lnTo>
                    <a:pt x="5086" y="20220"/>
                  </a:lnTo>
                  <a:lnTo>
                    <a:pt x="5208" y="19977"/>
                  </a:lnTo>
                  <a:lnTo>
                    <a:pt x="5329" y="19734"/>
                  </a:lnTo>
                  <a:lnTo>
                    <a:pt x="5573" y="19320"/>
                  </a:lnTo>
                  <a:lnTo>
                    <a:pt x="5670" y="19150"/>
                  </a:lnTo>
                  <a:lnTo>
                    <a:pt x="5743" y="19052"/>
                  </a:lnTo>
                  <a:lnTo>
                    <a:pt x="5743" y="19004"/>
                  </a:lnTo>
                  <a:lnTo>
                    <a:pt x="5719" y="18955"/>
                  </a:lnTo>
                  <a:close/>
                  <a:moveTo>
                    <a:pt x="5475" y="18955"/>
                  </a:moveTo>
                  <a:lnTo>
                    <a:pt x="5305" y="19125"/>
                  </a:lnTo>
                  <a:lnTo>
                    <a:pt x="5183" y="19296"/>
                  </a:lnTo>
                  <a:lnTo>
                    <a:pt x="4964" y="19685"/>
                  </a:lnTo>
                  <a:lnTo>
                    <a:pt x="4818" y="19953"/>
                  </a:lnTo>
                  <a:lnTo>
                    <a:pt x="4745" y="20099"/>
                  </a:lnTo>
                  <a:lnTo>
                    <a:pt x="4745" y="20220"/>
                  </a:lnTo>
                  <a:lnTo>
                    <a:pt x="4210" y="20269"/>
                  </a:lnTo>
                  <a:lnTo>
                    <a:pt x="4234" y="20196"/>
                  </a:lnTo>
                  <a:lnTo>
                    <a:pt x="4332" y="19953"/>
                  </a:lnTo>
                  <a:lnTo>
                    <a:pt x="4429" y="19709"/>
                  </a:lnTo>
                  <a:lnTo>
                    <a:pt x="4624" y="19369"/>
                  </a:lnTo>
                  <a:lnTo>
                    <a:pt x="4672" y="19271"/>
                  </a:lnTo>
                  <a:lnTo>
                    <a:pt x="4697" y="19198"/>
                  </a:lnTo>
                  <a:lnTo>
                    <a:pt x="4697" y="19101"/>
                  </a:lnTo>
                  <a:lnTo>
                    <a:pt x="4672" y="19004"/>
                  </a:lnTo>
                  <a:lnTo>
                    <a:pt x="4551" y="19004"/>
                  </a:lnTo>
                  <a:lnTo>
                    <a:pt x="4453" y="19077"/>
                  </a:lnTo>
                  <a:lnTo>
                    <a:pt x="4356" y="19150"/>
                  </a:lnTo>
                  <a:lnTo>
                    <a:pt x="4259" y="19271"/>
                  </a:lnTo>
                  <a:lnTo>
                    <a:pt x="4113" y="19490"/>
                  </a:lnTo>
                  <a:lnTo>
                    <a:pt x="4015" y="19709"/>
                  </a:lnTo>
                  <a:lnTo>
                    <a:pt x="3869" y="19977"/>
                  </a:lnTo>
                  <a:lnTo>
                    <a:pt x="3821" y="20123"/>
                  </a:lnTo>
                  <a:lnTo>
                    <a:pt x="3796" y="20293"/>
                  </a:lnTo>
                  <a:lnTo>
                    <a:pt x="3358" y="20318"/>
                  </a:lnTo>
                  <a:lnTo>
                    <a:pt x="3383" y="20172"/>
                  </a:lnTo>
                  <a:lnTo>
                    <a:pt x="3456" y="19928"/>
                  </a:lnTo>
                  <a:lnTo>
                    <a:pt x="3553" y="19709"/>
                  </a:lnTo>
                  <a:lnTo>
                    <a:pt x="3748" y="19320"/>
                  </a:lnTo>
                  <a:lnTo>
                    <a:pt x="3967" y="18955"/>
                  </a:lnTo>
                  <a:close/>
                  <a:moveTo>
                    <a:pt x="1850" y="19028"/>
                  </a:moveTo>
                  <a:lnTo>
                    <a:pt x="2166" y="19052"/>
                  </a:lnTo>
                  <a:lnTo>
                    <a:pt x="2507" y="19052"/>
                  </a:lnTo>
                  <a:lnTo>
                    <a:pt x="2239" y="19393"/>
                  </a:lnTo>
                  <a:lnTo>
                    <a:pt x="1971" y="19758"/>
                  </a:lnTo>
                  <a:lnTo>
                    <a:pt x="1777" y="20099"/>
                  </a:lnTo>
                  <a:lnTo>
                    <a:pt x="1704" y="20245"/>
                  </a:lnTo>
                  <a:lnTo>
                    <a:pt x="1655" y="20366"/>
                  </a:lnTo>
                  <a:lnTo>
                    <a:pt x="1558" y="20366"/>
                  </a:lnTo>
                  <a:lnTo>
                    <a:pt x="1217" y="20342"/>
                  </a:lnTo>
                  <a:lnTo>
                    <a:pt x="876" y="20318"/>
                  </a:lnTo>
                  <a:lnTo>
                    <a:pt x="1144" y="20001"/>
                  </a:lnTo>
                  <a:lnTo>
                    <a:pt x="1363" y="19685"/>
                  </a:lnTo>
                  <a:lnTo>
                    <a:pt x="1606" y="19344"/>
                  </a:lnTo>
                  <a:lnTo>
                    <a:pt x="1850" y="19028"/>
                  </a:lnTo>
                  <a:close/>
                  <a:moveTo>
                    <a:pt x="3675" y="18955"/>
                  </a:moveTo>
                  <a:lnTo>
                    <a:pt x="3553" y="19077"/>
                  </a:lnTo>
                  <a:lnTo>
                    <a:pt x="3431" y="19223"/>
                  </a:lnTo>
                  <a:lnTo>
                    <a:pt x="3261" y="19539"/>
                  </a:lnTo>
                  <a:lnTo>
                    <a:pt x="3164" y="19709"/>
                  </a:lnTo>
                  <a:lnTo>
                    <a:pt x="3066" y="19904"/>
                  </a:lnTo>
                  <a:lnTo>
                    <a:pt x="3018" y="20123"/>
                  </a:lnTo>
                  <a:lnTo>
                    <a:pt x="2993" y="20220"/>
                  </a:lnTo>
                  <a:lnTo>
                    <a:pt x="2993" y="20342"/>
                  </a:lnTo>
                  <a:lnTo>
                    <a:pt x="2044" y="20391"/>
                  </a:lnTo>
                  <a:lnTo>
                    <a:pt x="2239" y="20123"/>
                  </a:lnTo>
                  <a:lnTo>
                    <a:pt x="2361" y="19928"/>
                  </a:lnTo>
                  <a:lnTo>
                    <a:pt x="2677" y="19442"/>
                  </a:lnTo>
                  <a:lnTo>
                    <a:pt x="2872" y="19198"/>
                  </a:lnTo>
                  <a:lnTo>
                    <a:pt x="2969" y="19101"/>
                  </a:lnTo>
                  <a:lnTo>
                    <a:pt x="3066" y="19004"/>
                  </a:lnTo>
                  <a:lnTo>
                    <a:pt x="3675" y="18955"/>
                  </a:lnTo>
                  <a:close/>
                  <a:moveTo>
                    <a:pt x="6643" y="0"/>
                  </a:moveTo>
                  <a:lnTo>
                    <a:pt x="5792" y="25"/>
                  </a:lnTo>
                  <a:lnTo>
                    <a:pt x="4940" y="49"/>
                  </a:lnTo>
                  <a:lnTo>
                    <a:pt x="3261" y="146"/>
                  </a:lnTo>
                  <a:lnTo>
                    <a:pt x="2093" y="195"/>
                  </a:lnTo>
                  <a:lnTo>
                    <a:pt x="1898" y="195"/>
                  </a:lnTo>
                  <a:lnTo>
                    <a:pt x="1704" y="244"/>
                  </a:lnTo>
                  <a:lnTo>
                    <a:pt x="1655" y="219"/>
                  </a:lnTo>
                  <a:lnTo>
                    <a:pt x="1582" y="195"/>
                  </a:lnTo>
                  <a:lnTo>
                    <a:pt x="1509" y="219"/>
                  </a:lnTo>
                  <a:lnTo>
                    <a:pt x="1460" y="268"/>
                  </a:lnTo>
                  <a:lnTo>
                    <a:pt x="1412" y="390"/>
                  </a:lnTo>
                  <a:lnTo>
                    <a:pt x="1363" y="511"/>
                  </a:lnTo>
                  <a:lnTo>
                    <a:pt x="1339" y="755"/>
                  </a:lnTo>
                  <a:lnTo>
                    <a:pt x="1339" y="1047"/>
                  </a:lnTo>
                  <a:lnTo>
                    <a:pt x="1387" y="1314"/>
                  </a:lnTo>
                  <a:lnTo>
                    <a:pt x="1217" y="1290"/>
                  </a:lnTo>
                  <a:lnTo>
                    <a:pt x="1047" y="1290"/>
                  </a:lnTo>
                  <a:lnTo>
                    <a:pt x="730" y="1314"/>
                  </a:lnTo>
                  <a:lnTo>
                    <a:pt x="560" y="1314"/>
                  </a:lnTo>
                  <a:lnTo>
                    <a:pt x="365" y="1338"/>
                  </a:lnTo>
                  <a:lnTo>
                    <a:pt x="268" y="1363"/>
                  </a:lnTo>
                  <a:lnTo>
                    <a:pt x="195" y="1411"/>
                  </a:lnTo>
                  <a:lnTo>
                    <a:pt x="146" y="1460"/>
                  </a:lnTo>
                  <a:lnTo>
                    <a:pt x="122" y="1557"/>
                  </a:lnTo>
                  <a:lnTo>
                    <a:pt x="122" y="1630"/>
                  </a:lnTo>
                  <a:lnTo>
                    <a:pt x="98" y="1874"/>
                  </a:lnTo>
                  <a:lnTo>
                    <a:pt x="73" y="2117"/>
                  </a:lnTo>
                  <a:lnTo>
                    <a:pt x="49" y="2652"/>
                  </a:lnTo>
                  <a:lnTo>
                    <a:pt x="73" y="3674"/>
                  </a:lnTo>
                  <a:lnTo>
                    <a:pt x="49" y="4891"/>
                  </a:lnTo>
                  <a:lnTo>
                    <a:pt x="25" y="6083"/>
                  </a:lnTo>
                  <a:lnTo>
                    <a:pt x="49" y="6765"/>
                  </a:lnTo>
                  <a:lnTo>
                    <a:pt x="49" y="7446"/>
                  </a:lnTo>
                  <a:lnTo>
                    <a:pt x="122" y="8809"/>
                  </a:lnTo>
                  <a:lnTo>
                    <a:pt x="219" y="10171"/>
                  </a:lnTo>
                  <a:lnTo>
                    <a:pt x="317" y="11534"/>
                  </a:lnTo>
                  <a:lnTo>
                    <a:pt x="341" y="12166"/>
                  </a:lnTo>
                  <a:lnTo>
                    <a:pt x="341" y="12799"/>
                  </a:lnTo>
                  <a:lnTo>
                    <a:pt x="292" y="14064"/>
                  </a:lnTo>
                  <a:lnTo>
                    <a:pt x="244" y="15330"/>
                  </a:lnTo>
                  <a:lnTo>
                    <a:pt x="171" y="16595"/>
                  </a:lnTo>
                  <a:lnTo>
                    <a:pt x="73" y="17519"/>
                  </a:lnTo>
                  <a:lnTo>
                    <a:pt x="49" y="17982"/>
                  </a:lnTo>
                  <a:lnTo>
                    <a:pt x="0" y="18444"/>
                  </a:lnTo>
                  <a:lnTo>
                    <a:pt x="0" y="18931"/>
                  </a:lnTo>
                  <a:lnTo>
                    <a:pt x="25" y="19393"/>
                  </a:lnTo>
                  <a:lnTo>
                    <a:pt x="98" y="19831"/>
                  </a:lnTo>
                  <a:lnTo>
                    <a:pt x="146" y="20050"/>
                  </a:lnTo>
                  <a:lnTo>
                    <a:pt x="219" y="20269"/>
                  </a:lnTo>
                  <a:lnTo>
                    <a:pt x="292" y="20366"/>
                  </a:lnTo>
                  <a:lnTo>
                    <a:pt x="365" y="20415"/>
                  </a:lnTo>
                  <a:lnTo>
                    <a:pt x="463" y="20439"/>
                  </a:lnTo>
                  <a:lnTo>
                    <a:pt x="560" y="20415"/>
                  </a:lnTo>
                  <a:lnTo>
                    <a:pt x="584" y="20512"/>
                  </a:lnTo>
                  <a:lnTo>
                    <a:pt x="633" y="20610"/>
                  </a:lnTo>
                  <a:lnTo>
                    <a:pt x="706" y="20658"/>
                  </a:lnTo>
                  <a:lnTo>
                    <a:pt x="803" y="20731"/>
                  </a:lnTo>
                  <a:lnTo>
                    <a:pt x="1047" y="20804"/>
                  </a:lnTo>
                  <a:lnTo>
                    <a:pt x="1339" y="20853"/>
                  </a:lnTo>
                  <a:lnTo>
                    <a:pt x="1631" y="20877"/>
                  </a:lnTo>
                  <a:lnTo>
                    <a:pt x="1923" y="20877"/>
                  </a:lnTo>
                  <a:lnTo>
                    <a:pt x="2312" y="20853"/>
                  </a:lnTo>
                  <a:lnTo>
                    <a:pt x="3188" y="20829"/>
                  </a:lnTo>
                  <a:lnTo>
                    <a:pt x="4064" y="20780"/>
                  </a:lnTo>
                  <a:lnTo>
                    <a:pt x="5792" y="20683"/>
                  </a:lnTo>
                  <a:lnTo>
                    <a:pt x="7057" y="20634"/>
                  </a:lnTo>
                  <a:lnTo>
                    <a:pt x="8346" y="20585"/>
                  </a:lnTo>
                  <a:lnTo>
                    <a:pt x="9612" y="20585"/>
                  </a:lnTo>
                  <a:lnTo>
                    <a:pt x="10901" y="20610"/>
                  </a:lnTo>
                  <a:lnTo>
                    <a:pt x="12240" y="20634"/>
                  </a:lnTo>
                  <a:lnTo>
                    <a:pt x="12337" y="20658"/>
                  </a:lnTo>
                  <a:lnTo>
                    <a:pt x="12434" y="20658"/>
                  </a:lnTo>
                  <a:lnTo>
                    <a:pt x="12483" y="20634"/>
                  </a:lnTo>
                  <a:lnTo>
                    <a:pt x="13262" y="20634"/>
                  </a:lnTo>
                  <a:lnTo>
                    <a:pt x="14065" y="20585"/>
                  </a:lnTo>
                  <a:lnTo>
                    <a:pt x="14843" y="20512"/>
                  </a:lnTo>
                  <a:lnTo>
                    <a:pt x="15622" y="20391"/>
                  </a:lnTo>
                  <a:lnTo>
                    <a:pt x="15695" y="20366"/>
                  </a:lnTo>
                  <a:lnTo>
                    <a:pt x="15743" y="20342"/>
                  </a:lnTo>
                  <a:lnTo>
                    <a:pt x="15865" y="20318"/>
                  </a:lnTo>
                  <a:lnTo>
                    <a:pt x="15962" y="20269"/>
                  </a:lnTo>
                  <a:lnTo>
                    <a:pt x="16035" y="20172"/>
                  </a:lnTo>
                  <a:lnTo>
                    <a:pt x="16035" y="20123"/>
                  </a:lnTo>
                  <a:lnTo>
                    <a:pt x="16035" y="20050"/>
                  </a:lnTo>
                  <a:lnTo>
                    <a:pt x="16011" y="19807"/>
                  </a:lnTo>
                  <a:lnTo>
                    <a:pt x="15987" y="19563"/>
                  </a:lnTo>
                  <a:lnTo>
                    <a:pt x="15938" y="19320"/>
                  </a:lnTo>
                  <a:lnTo>
                    <a:pt x="15938" y="19077"/>
                  </a:lnTo>
                  <a:lnTo>
                    <a:pt x="16425" y="19028"/>
                  </a:lnTo>
                  <a:lnTo>
                    <a:pt x="16522" y="18979"/>
                  </a:lnTo>
                  <a:lnTo>
                    <a:pt x="16619" y="18906"/>
                  </a:lnTo>
                  <a:lnTo>
                    <a:pt x="16668" y="18833"/>
                  </a:lnTo>
                  <a:lnTo>
                    <a:pt x="16717" y="18760"/>
                  </a:lnTo>
                  <a:lnTo>
                    <a:pt x="16790" y="18347"/>
                  </a:lnTo>
                  <a:lnTo>
                    <a:pt x="16838" y="17933"/>
                  </a:lnTo>
                  <a:lnTo>
                    <a:pt x="16863" y="17519"/>
                  </a:lnTo>
                  <a:lnTo>
                    <a:pt x="16863" y="17106"/>
                  </a:lnTo>
                  <a:lnTo>
                    <a:pt x="16863" y="16254"/>
                  </a:lnTo>
                  <a:lnTo>
                    <a:pt x="16863" y="15427"/>
                  </a:lnTo>
                  <a:lnTo>
                    <a:pt x="16838" y="14429"/>
                  </a:lnTo>
                  <a:lnTo>
                    <a:pt x="16838" y="13432"/>
                  </a:lnTo>
                  <a:lnTo>
                    <a:pt x="16765" y="11412"/>
                  </a:lnTo>
                  <a:lnTo>
                    <a:pt x="16765" y="10414"/>
                  </a:lnTo>
                  <a:lnTo>
                    <a:pt x="16765" y="9417"/>
                  </a:lnTo>
                  <a:lnTo>
                    <a:pt x="16814" y="7422"/>
                  </a:lnTo>
                  <a:lnTo>
                    <a:pt x="16814" y="6473"/>
                  </a:lnTo>
                  <a:lnTo>
                    <a:pt x="16838" y="5499"/>
                  </a:lnTo>
                  <a:lnTo>
                    <a:pt x="16814" y="5013"/>
                  </a:lnTo>
                  <a:lnTo>
                    <a:pt x="16765" y="4550"/>
                  </a:lnTo>
                  <a:lnTo>
                    <a:pt x="16717" y="4064"/>
                  </a:lnTo>
                  <a:lnTo>
                    <a:pt x="16619" y="3601"/>
                  </a:lnTo>
                  <a:lnTo>
                    <a:pt x="16595" y="3553"/>
                  </a:lnTo>
                  <a:lnTo>
                    <a:pt x="16522" y="3504"/>
                  </a:lnTo>
                  <a:lnTo>
                    <a:pt x="16425" y="3334"/>
                  </a:lnTo>
                  <a:lnTo>
                    <a:pt x="16303" y="3188"/>
                  </a:lnTo>
                  <a:lnTo>
                    <a:pt x="16060" y="2896"/>
                  </a:lnTo>
                  <a:lnTo>
                    <a:pt x="15792" y="2604"/>
                  </a:lnTo>
                  <a:lnTo>
                    <a:pt x="15524" y="2336"/>
                  </a:lnTo>
                  <a:lnTo>
                    <a:pt x="14989" y="1801"/>
                  </a:lnTo>
                  <a:lnTo>
                    <a:pt x="14503" y="1338"/>
                  </a:lnTo>
                  <a:lnTo>
                    <a:pt x="14259" y="1119"/>
                  </a:lnTo>
                  <a:lnTo>
                    <a:pt x="14016" y="901"/>
                  </a:lnTo>
                  <a:lnTo>
                    <a:pt x="13700" y="633"/>
                  </a:lnTo>
                  <a:lnTo>
                    <a:pt x="13554" y="487"/>
                  </a:lnTo>
                  <a:lnTo>
                    <a:pt x="13383" y="390"/>
                  </a:lnTo>
                  <a:lnTo>
                    <a:pt x="13335" y="317"/>
                  </a:lnTo>
                  <a:lnTo>
                    <a:pt x="13310" y="292"/>
                  </a:lnTo>
                  <a:lnTo>
                    <a:pt x="13237" y="268"/>
                  </a:lnTo>
                  <a:lnTo>
                    <a:pt x="13164" y="244"/>
                  </a:lnTo>
                  <a:lnTo>
                    <a:pt x="9904" y="73"/>
                  </a:lnTo>
                  <a:lnTo>
                    <a:pt x="8273" y="25"/>
                  </a:lnTo>
                  <a:lnTo>
                    <a:pt x="664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CB83682-B6F4-4AF3-24A1-74F27A1BCFE3}"/>
                </a:ext>
              </a:extLst>
            </p:cNvPr>
            <p:cNvSpPr/>
            <p:nvPr/>
          </p:nvSpPr>
          <p:spPr>
            <a:xfrm>
              <a:off x="637708" y="1392032"/>
              <a:ext cx="1164026" cy="7620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4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96D9484-B821-86E8-250A-60D84A3C32BE}"/>
              </a:ext>
            </a:extLst>
          </p:cNvPr>
          <p:cNvGrpSpPr/>
          <p:nvPr/>
        </p:nvGrpSpPr>
        <p:grpSpPr>
          <a:xfrm>
            <a:off x="5134901" y="1516988"/>
            <a:ext cx="1839143" cy="1432711"/>
            <a:chOff x="457200" y="1200150"/>
            <a:chExt cx="1379357" cy="1074533"/>
          </a:xfrm>
          <a:solidFill>
            <a:srgbClr val="CE8C5F"/>
          </a:solidFill>
        </p:grpSpPr>
        <p:sp>
          <p:nvSpPr>
            <p:cNvPr id="30" name="Google Shape;293;p36">
              <a:extLst>
                <a:ext uri="{FF2B5EF4-FFF2-40B4-BE49-F238E27FC236}">
                  <a16:creationId xmlns:a16="http://schemas.microsoft.com/office/drawing/2014/main" id="{337CF754-0ABE-0221-DAB6-6BB26B8BE3D0}"/>
                </a:ext>
              </a:extLst>
            </p:cNvPr>
            <p:cNvSpPr/>
            <p:nvPr/>
          </p:nvSpPr>
          <p:spPr>
            <a:xfrm>
              <a:off x="457200" y="1200150"/>
              <a:ext cx="1379357" cy="1074533"/>
            </a:xfrm>
            <a:custGeom>
              <a:avLst/>
              <a:gdLst/>
              <a:ahLst/>
              <a:cxnLst/>
              <a:rect l="l" t="t" r="r" b="b"/>
              <a:pathLst>
                <a:path w="16863" h="20878" extrusionOk="0">
                  <a:moveTo>
                    <a:pt x="974" y="1801"/>
                  </a:moveTo>
                  <a:lnTo>
                    <a:pt x="1144" y="1825"/>
                  </a:lnTo>
                  <a:lnTo>
                    <a:pt x="1314" y="1874"/>
                  </a:lnTo>
                  <a:lnTo>
                    <a:pt x="1436" y="1874"/>
                  </a:lnTo>
                  <a:lnTo>
                    <a:pt x="1455" y="2041"/>
                  </a:lnTo>
                  <a:lnTo>
                    <a:pt x="1455" y="2041"/>
                  </a:lnTo>
                  <a:lnTo>
                    <a:pt x="1412" y="2020"/>
                  </a:lnTo>
                  <a:lnTo>
                    <a:pt x="1290" y="1995"/>
                  </a:lnTo>
                  <a:lnTo>
                    <a:pt x="1168" y="1995"/>
                  </a:lnTo>
                  <a:lnTo>
                    <a:pt x="998" y="2068"/>
                  </a:lnTo>
                  <a:lnTo>
                    <a:pt x="828" y="2166"/>
                  </a:lnTo>
                  <a:lnTo>
                    <a:pt x="657" y="2287"/>
                  </a:lnTo>
                  <a:lnTo>
                    <a:pt x="511" y="2409"/>
                  </a:lnTo>
                  <a:lnTo>
                    <a:pt x="487" y="2093"/>
                  </a:lnTo>
                  <a:lnTo>
                    <a:pt x="438" y="1801"/>
                  </a:lnTo>
                  <a:lnTo>
                    <a:pt x="609" y="1825"/>
                  </a:lnTo>
                  <a:lnTo>
                    <a:pt x="974" y="1801"/>
                  </a:lnTo>
                  <a:close/>
                  <a:moveTo>
                    <a:pt x="1460" y="2093"/>
                  </a:moveTo>
                  <a:lnTo>
                    <a:pt x="1509" y="2774"/>
                  </a:lnTo>
                  <a:lnTo>
                    <a:pt x="1509" y="2774"/>
                  </a:lnTo>
                  <a:lnTo>
                    <a:pt x="1387" y="2750"/>
                  </a:lnTo>
                  <a:lnTo>
                    <a:pt x="1314" y="2774"/>
                  </a:lnTo>
                  <a:lnTo>
                    <a:pt x="1266" y="2798"/>
                  </a:lnTo>
                  <a:lnTo>
                    <a:pt x="925" y="3042"/>
                  </a:lnTo>
                  <a:lnTo>
                    <a:pt x="560" y="3309"/>
                  </a:lnTo>
                  <a:lnTo>
                    <a:pt x="511" y="3358"/>
                  </a:lnTo>
                  <a:lnTo>
                    <a:pt x="511" y="2847"/>
                  </a:lnTo>
                  <a:lnTo>
                    <a:pt x="536" y="2823"/>
                  </a:lnTo>
                  <a:lnTo>
                    <a:pt x="706" y="2725"/>
                  </a:lnTo>
                  <a:lnTo>
                    <a:pt x="852" y="2604"/>
                  </a:lnTo>
                  <a:lnTo>
                    <a:pt x="1193" y="2409"/>
                  </a:lnTo>
                  <a:lnTo>
                    <a:pt x="1290" y="2360"/>
                  </a:lnTo>
                  <a:lnTo>
                    <a:pt x="1363" y="2287"/>
                  </a:lnTo>
                  <a:lnTo>
                    <a:pt x="1460" y="2117"/>
                  </a:lnTo>
                  <a:lnTo>
                    <a:pt x="1460" y="2093"/>
                  </a:lnTo>
                  <a:close/>
                  <a:moveTo>
                    <a:pt x="13237" y="803"/>
                  </a:moveTo>
                  <a:lnTo>
                    <a:pt x="13408" y="949"/>
                  </a:lnTo>
                  <a:lnTo>
                    <a:pt x="13675" y="1192"/>
                  </a:lnTo>
                  <a:lnTo>
                    <a:pt x="13943" y="1436"/>
                  </a:lnTo>
                  <a:lnTo>
                    <a:pt x="14211" y="1655"/>
                  </a:lnTo>
                  <a:lnTo>
                    <a:pt x="14454" y="1922"/>
                  </a:lnTo>
                  <a:lnTo>
                    <a:pt x="14721" y="2214"/>
                  </a:lnTo>
                  <a:lnTo>
                    <a:pt x="14989" y="2482"/>
                  </a:lnTo>
                  <a:lnTo>
                    <a:pt x="15500" y="3017"/>
                  </a:lnTo>
                  <a:lnTo>
                    <a:pt x="15670" y="3188"/>
                  </a:lnTo>
                  <a:lnTo>
                    <a:pt x="15816" y="3382"/>
                  </a:lnTo>
                  <a:lnTo>
                    <a:pt x="15938" y="3577"/>
                  </a:lnTo>
                  <a:lnTo>
                    <a:pt x="16108" y="3772"/>
                  </a:lnTo>
                  <a:lnTo>
                    <a:pt x="15743" y="3796"/>
                  </a:lnTo>
                  <a:lnTo>
                    <a:pt x="15403" y="3820"/>
                  </a:lnTo>
                  <a:lnTo>
                    <a:pt x="14697" y="3820"/>
                  </a:lnTo>
                  <a:lnTo>
                    <a:pt x="14016" y="3796"/>
                  </a:lnTo>
                  <a:lnTo>
                    <a:pt x="13651" y="3772"/>
                  </a:lnTo>
                  <a:lnTo>
                    <a:pt x="13310" y="3820"/>
                  </a:lnTo>
                  <a:lnTo>
                    <a:pt x="13262" y="3042"/>
                  </a:lnTo>
                  <a:lnTo>
                    <a:pt x="13213" y="2239"/>
                  </a:lnTo>
                  <a:lnTo>
                    <a:pt x="13189" y="1874"/>
                  </a:lnTo>
                  <a:lnTo>
                    <a:pt x="13189" y="1533"/>
                  </a:lnTo>
                  <a:lnTo>
                    <a:pt x="13237" y="803"/>
                  </a:lnTo>
                  <a:close/>
                  <a:moveTo>
                    <a:pt x="1533" y="3163"/>
                  </a:moveTo>
                  <a:lnTo>
                    <a:pt x="1533" y="3455"/>
                  </a:lnTo>
                  <a:lnTo>
                    <a:pt x="1363" y="3553"/>
                  </a:lnTo>
                  <a:lnTo>
                    <a:pt x="1217" y="3650"/>
                  </a:lnTo>
                  <a:lnTo>
                    <a:pt x="901" y="3918"/>
                  </a:lnTo>
                  <a:lnTo>
                    <a:pt x="706" y="4064"/>
                  </a:lnTo>
                  <a:lnTo>
                    <a:pt x="511" y="4210"/>
                  </a:lnTo>
                  <a:lnTo>
                    <a:pt x="511" y="3845"/>
                  </a:lnTo>
                  <a:lnTo>
                    <a:pt x="511" y="3747"/>
                  </a:lnTo>
                  <a:lnTo>
                    <a:pt x="657" y="3699"/>
                  </a:lnTo>
                  <a:lnTo>
                    <a:pt x="803" y="3626"/>
                  </a:lnTo>
                  <a:lnTo>
                    <a:pt x="1047" y="3455"/>
                  </a:lnTo>
                  <a:lnTo>
                    <a:pt x="1387" y="3236"/>
                  </a:lnTo>
                  <a:lnTo>
                    <a:pt x="1533" y="3163"/>
                  </a:lnTo>
                  <a:close/>
                  <a:moveTo>
                    <a:pt x="1558" y="3942"/>
                  </a:moveTo>
                  <a:lnTo>
                    <a:pt x="1533" y="4404"/>
                  </a:lnTo>
                  <a:lnTo>
                    <a:pt x="1533" y="4526"/>
                  </a:lnTo>
                  <a:lnTo>
                    <a:pt x="1193" y="4745"/>
                  </a:lnTo>
                  <a:lnTo>
                    <a:pt x="852" y="4988"/>
                  </a:lnTo>
                  <a:lnTo>
                    <a:pt x="657" y="5086"/>
                  </a:lnTo>
                  <a:lnTo>
                    <a:pt x="511" y="5232"/>
                  </a:lnTo>
                  <a:lnTo>
                    <a:pt x="511" y="4648"/>
                  </a:lnTo>
                  <a:lnTo>
                    <a:pt x="657" y="4575"/>
                  </a:lnTo>
                  <a:lnTo>
                    <a:pt x="828" y="4477"/>
                  </a:lnTo>
                  <a:lnTo>
                    <a:pt x="1095" y="4258"/>
                  </a:lnTo>
                  <a:lnTo>
                    <a:pt x="1558" y="3942"/>
                  </a:lnTo>
                  <a:close/>
                  <a:moveTo>
                    <a:pt x="1509" y="4964"/>
                  </a:moveTo>
                  <a:lnTo>
                    <a:pt x="1485" y="5378"/>
                  </a:lnTo>
                  <a:lnTo>
                    <a:pt x="1363" y="5451"/>
                  </a:lnTo>
                  <a:lnTo>
                    <a:pt x="1241" y="5548"/>
                  </a:lnTo>
                  <a:lnTo>
                    <a:pt x="998" y="5767"/>
                  </a:lnTo>
                  <a:lnTo>
                    <a:pt x="730" y="5986"/>
                  </a:lnTo>
                  <a:lnTo>
                    <a:pt x="609" y="6108"/>
                  </a:lnTo>
                  <a:lnTo>
                    <a:pt x="511" y="6254"/>
                  </a:lnTo>
                  <a:lnTo>
                    <a:pt x="511" y="5499"/>
                  </a:lnTo>
                  <a:lnTo>
                    <a:pt x="633" y="5475"/>
                  </a:lnTo>
                  <a:lnTo>
                    <a:pt x="755" y="5426"/>
                  </a:lnTo>
                  <a:lnTo>
                    <a:pt x="1022" y="5256"/>
                  </a:lnTo>
                  <a:lnTo>
                    <a:pt x="1509" y="4964"/>
                  </a:lnTo>
                  <a:close/>
                  <a:moveTo>
                    <a:pt x="1460" y="5889"/>
                  </a:moveTo>
                  <a:lnTo>
                    <a:pt x="1436" y="6473"/>
                  </a:lnTo>
                  <a:lnTo>
                    <a:pt x="1363" y="6448"/>
                  </a:lnTo>
                  <a:lnTo>
                    <a:pt x="1266" y="6448"/>
                  </a:lnTo>
                  <a:lnTo>
                    <a:pt x="1193" y="6473"/>
                  </a:lnTo>
                  <a:lnTo>
                    <a:pt x="1022" y="6594"/>
                  </a:lnTo>
                  <a:lnTo>
                    <a:pt x="852" y="6716"/>
                  </a:lnTo>
                  <a:lnTo>
                    <a:pt x="730" y="6862"/>
                  </a:lnTo>
                  <a:lnTo>
                    <a:pt x="511" y="7105"/>
                  </a:lnTo>
                  <a:lnTo>
                    <a:pt x="511" y="6448"/>
                  </a:lnTo>
                  <a:lnTo>
                    <a:pt x="682" y="6424"/>
                  </a:lnTo>
                  <a:lnTo>
                    <a:pt x="828" y="6351"/>
                  </a:lnTo>
                  <a:lnTo>
                    <a:pt x="974" y="6254"/>
                  </a:lnTo>
                  <a:lnTo>
                    <a:pt x="1095" y="6156"/>
                  </a:lnTo>
                  <a:lnTo>
                    <a:pt x="1460" y="5889"/>
                  </a:lnTo>
                  <a:close/>
                  <a:moveTo>
                    <a:pt x="1412" y="6813"/>
                  </a:moveTo>
                  <a:lnTo>
                    <a:pt x="1387" y="7397"/>
                  </a:lnTo>
                  <a:lnTo>
                    <a:pt x="1168" y="7616"/>
                  </a:lnTo>
                  <a:lnTo>
                    <a:pt x="925" y="7835"/>
                  </a:lnTo>
                  <a:lnTo>
                    <a:pt x="755" y="8006"/>
                  </a:lnTo>
                  <a:lnTo>
                    <a:pt x="584" y="8176"/>
                  </a:lnTo>
                  <a:lnTo>
                    <a:pt x="536" y="7543"/>
                  </a:lnTo>
                  <a:lnTo>
                    <a:pt x="657" y="7446"/>
                  </a:lnTo>
                  <a:lnTo>
                    <a:pt x="779" y="7349"/>
                  </a:lnTo>
                  <a:lnTo>
                    <a:pt x="974" y="7154"/>
                  </a:lnTo>
                  <a:lnTo>
                    <a:pt x="1095" y="7032"/>
                  </a:lnTo>
                  <a:lnTo>
                    <a:pt x="1241" y="6911"/>
                  </a:lnTo>
                  <a:lnTo>
                    <a:pt x="1412" y="6813"/>
                  </a:lnTo>
                  <a:close/>
                  <a:moveTo>
                    <a:pt x="1363" y="7981"/>
                  </a:moveTo>
                  <a:lnTo>
                    <a:pt x="1339" y="8468"/>
                  </a:lnTo>
                  <a:lnTo>
                    <a:pt x="1241" y="8541"/>
                  </a:lnTo>
                  <a:lnTo>
                    <a:pt x="1168" y="8614"/>
                  </a:lnTo>
                  <a:lnTo>
                    <a:pt x="1022" y="8736"/>
                  </a:lnTo>
                  <a:lnTo>
                    <a:pt x="901" y="8882"/>
                  </a:lnTo>
                  <a:lnTo>
                    <a:pt x="779" y="9052"/>
                  </a:lnTo>
                  <a:lnTo>
                    <a:pt x="657" y="9222"/>
                  </a:lnTo>
                  <a:lnTo>
                    <a:pt x="609" y="8492"/>
                  </a:lnTo>
                  <a:lnTo>
                    <a:pt x="730" y="8444"/>
                  </a:lnTo>
                  <a:lnTo>
                    <a:pt x="876" y="8395"/>
                  </a:lnTo>
                  <a:lnTo>
                    <a:pt x="1095" y="8200"/>
                  </a:lnTo>
                  <a:lnTo>
                    <a:pt x="1363" y="7981"/>
                  </a:lnTo>
                  <a:close/>
                  <a:moveTo>
                    <a:pt x="1314" y="9003"/>
                  </a:moveTo>
                  <a:lnTo>
                    <a:pt x="1290" y="9611"/>
                  </a:lnTo>
                  <a:lnTo>
                    <a:pt x="1168" y="9660"/>
                  </a:lnTo>
                  <a:lnTo>
                    <a:pt x="1071" y="9733"/>
                  </a:lnTo>
                  <a:lnTo>
                    <a:pt x="852" y="9903"/>
                  </a:lnTo>
                  <a:lnTo>
                    <a:pt x="706" y="10049"/>
                  </a:lnTo>
                  <a:lnTo>
                    <a:pt x="657" y="9368"/>
                  </a:lnTo>
                  <a:lnTo>
                    <a:pt x="925" y="9271"/>
                  </a:lnTo>
                  <a:lnTo>
                    <a:pt x="1168" y="9101"/>
                  </a:lnTo>
                  <a:lnTo>
                    <a:pt x="1314" y="9003"/>
                  </a:lnTo>
                  <a:close/>
                  <a:moveTo>
                    <a:pt x="1266" y="10122"/>
                  </a:moveTo>
                  <a:lnTo>
                    <a:pt x="1266" y="10877"/>
                  </a:lnTo>
                  <a:lnTo>
                    <a:pt x="1120" y="10998"/>
                  </a:lnTo>
                  <a:lnTo>
                    <a:pt x="803" y="11242"/>
                  </a:lnTo>
                  <a:lnTo>
                    <a:pt x="730" y="10439"/>
                  </a:lnTo>
                  <a:lnTo>
                    <a:pt x="876" y="10366"/>
                  </a:lnTo>
                  <a:lnTo>
                    <a:pt x="1022" y="10293"/>
                  </a:lnTo>
                  <a:lnTo>
                    <a:pt x="1266" y="10122"/>
                  </a:lnTo>
                  <a:close/>
                  <a:moveTo>
                    <a:pt x="1266" y="11363"/>
                  </a:moveTo>
                  <a:lnTo>
                    <a:pt x="1266" y="11826"/>
                  </a:lnTo>
                  <a:lnTo>
                    <a:pt x="1120" y="11972"/>
                  </a:lnTo>
                  <a:lnTo>
                    <a:pt x="974" y="12118"/>
                  </a:lnTo>
                  <a:lnTo>
                    <a:pt x="901" y="12215"/>
                  </a:lnTo>
                  <a:lnTo>
                    <a:pt x="828" y="12337"/>
                  </a:lnTo>
                  <a:lnTo>
                    <a:pt x="803" y="11534"/>
                  </a:lnTo>
                  <a:lnTo>
                    <a:pt x="803" y="11485"/>
                  </a:lnTo>
                  <a:lnTo>
                    <a:pt x="925" y="11485"/>
                  </a:lnTo>
                  <a:lnTo>
                    <a:pt x="1047" y="11461"/>
                  </a:lnTo>
                  <a:lnTo>
                    <a:pt x="1144" y="11412"/>
                  </a:lnTo>
                  <a:lnTo>
                    <a:pt x="1266" y="11363"/>
                  </a:lnTo>
                  <a:close/>
                  <a:moveTo>
                    <a:pt x="1266" y="12385"/>
                  </a:moveTo>
                  <a:lnTo>
                    <a:pt x="1266" y="12872"/>
                  </a:lnTo>
                  <a:lnTo>
                    <a:pt x="974" y="13140"/>
                  </a:lnTo>
                  <a:lnTo>
                    <a:pt x="828" y="13286"/>
                  </a:lnTo>
                  <a:lnTo>
                    <a:pt x="828" y="12653"/>
                  </a:lnTo>
                  <a:lnTo>
                    <a:pt x="1022" y="12556"/>
                  </a:lnTo>
                  <a:lnTo>
                    <a:pt x="1217" y="12410"/>
                  </a:lnTo>
                  <a:lnTo>
                    <a:pt x="1266" y="12385"/>
                  </a:lnTo>
                  <a:close/>
                  <a:moveTo>
                    <a:pt x="1266" y="13407"/>
                  </a:moveTo>
                  <a:lnTo>
                    <a:pt x="1266" y="14113"/>
                  </a:lnTo>
                  <a:lnTo>
                    <a:pt x="1168" y="14186"/>
                  </a:lnTo>
                  <a:lnTo>
                    <a:pt x="1095" y="14235"/>
                  </a:lnTo>
                  <a:lnTo>
                    <a:pt x="925" y="14381"/>
                  </a:lnTo>
                  <a:lnTo>
                    <a:pt x="779" y="14527"/>
                  </a:lnTo>
                  <a:lnTo>
                    <a:pt x="803" y="13748"/>
                  </a:lnTo>
                  <a:lnTo>
                    <a:pt x="925" y="13675"/>
                  </a:lnTo>
                  <a:lnTo>
                    <a:pt x="1047" y="13578"/>
                  </a:lnTo>
                  <a:lnTo>
                    <a:pt x="1266" y="13407"/>
                  </a:lnTo>
                  <a:close/>
                  <a:moveTo>
                    <a:pt x="1266" y="14624"/>
                  </a:moveTo>
                  <a:lnTo>
                    <a:pt x="1266" y="14940"/>
                  </a:lnTo>
                  <a:lnTo>
                    <a:pt x="1193" y="14989"/>
                  </a:lnTo>
                  <a:lnTo>
                    <a:pt x="949" y="15208"/>
                  </a:lnTo>
                  <a:lnTo>
                    <a:pt x="730" y="15451"/>
                  </a:lnTo>
                  <a:lnTo>
                    <a:pt x="755" y="15062"/>
                  </a:lnTo>
                  <a:lnTo>
                    <a:pt x="876" y="14989"/>
                  </a:lnTo>
                  <a:lnTo>
                    <a:pt x="974" y="14892"/>
                  </a:lnTo>
                  <a:lnTo>
                    <a:pt x="1193" y="14697"/>
                  </a:lnTo>
                  <a:lnTo>
                    <a:pt x="1266" y="14624"/>
                  </a:lnTo>
                  <a:close/>
                  <a:moveTo>
                    <a:pt x="1241" y="15451"/>
                  </a:moveTo>
                  <a:lnTo>
                    <a:pt x="1241" y="15500"/>
                  </a:lnTo>
                  <a:lnTo>
                    <a:pt x="1217" y="15841"/>
                  </a:lnTo>
                  <a:lnTo>
                    <a:pt x="1071" y="15962"/>
                  </a:lnTo>
                  <a:lnTo>
                    <a:pt x="925" y="16108"/>
                  </a:lnTo>
                  <a:lnTo>
                    <a:pt x="682" y="16400"/>
                  </a:lnTo>
                  <a:lnTo>
                    <a:pt x="682" y="16400"/>
                  </a:lnTo>
                  <a:lnTo>
                    <a:pt x="730" y="15695"/>
                  </a:lnTo>
                  <a:lnTo>
                    <a:pt x="779" y="15719"/>
                  </a:lnTo>
                  <a:lnTo>
                    <a:pt x="828" y="15743"/>
                  </a:lnTo>
                  <a:lnTo>
                    <a:pt x="901" y="15743"/>
                  </a:lnTo>
                  <a:lnTo>
                    <a:pt x="949" y="15695"/>
                  </a:lnTo>
                  <a:lnTo>
                    <a:pt x="1241" y="15451"/>
                  </a:lnTo>
                  <a:close/>
                  <a:moveTo>
                    <a:pt x="1193" y="16327"/>
                  </a:moveTo>
                  <a:lnTo>
                    <a:pt x="1120" y="17009"/>
                  </a:lnTo>
                  <a:lnTo>
                    <a:pt x="998" y="17082"/>
                  </a:lnTo>
                  <a:lnTo>
                    <a:pt x="876" y="17179"/>
                  </a:lnTo>
                  <a:lnTo>
                    <a:pt x="682" y="17373"/>
                  </a:lnTo>
                  <a:lnTo>
                    <a:pt x="584" y="17495"/>
                  </a:lnTo>
                  <a:lnTo>
                    <a:pt x="584" y="17495"/>
                  </a:lnTo>
                  <a:lnTo>
                    <a:pt x="657" y="16668"/>
                  </a:lnTo>
                  <a:lnTo>
                    <a:pt x="803" y="16619"/>
                  </a:lnTo>
                  <a:lnTo>
                    <a:pt x="949" y="16522"/>
                  </a:lnTo>
                  <a:lnTo>
                    <a:pt x="1193" y="16327"/>
                  </a:lnTo>
                  <a:close/>
                  <a:moveTo>
                    <a:pt x="6813" y="463"/>
                  </a:moveTo>
                  <a:lnTo>
                    <a:pt x="8322" y="487"/>
                  </a:lnTo>
                  <a:lnTo>
                    <a:pt x="9831" y="560"/>
                  </a:lnTo>
                  <a:lnTo>
                    <a:pt x="12848" y="706"/>
                  </a:lnTo>
                  <a:lnTo>
                    <a:pt x="12799" y="901"/>
                  </a:lnTo>
                  <a:lnTo>
                    <a:pt x="12751" y="1071"/>
                  </a:lnTo>
                  <a:lnTo>
                    <a:pt x="12702" y="1484"/>
                  </a:lnTo>
                  <a:lnTo>
                    <a:pt x="12678" y="1874"/>
                  </a:lnTo>
                  <a:lnTo>
                    <a:pt x="12702" y="2312"/>
                  </a:lnTo>
                  <a:lnTo>
                    <a:pt x="12775" y="3115"/>
                  </a:lnTo>
                  <a:lnTo>
                    <a:pt x="12824" y="3528"/>
                  </a:lnTo>
                  <a:lnTo>
                    <a:pt x="12824" y="3893"/>
                  </a:lnTo>
                  <a:lnTo>
                    <a:pt x="12848" y="3966"/>
                  </a:lnTo>
                  <a:lnTo>
                    <a:pt x="12872" y="4039"/>
                  </a:lnTo>
                  <a:lnTo>
                    <a:pt x="12921" y="4064"/>
                  </a:lnTo>
                  <a:lnTo>
                    <a:pt x="12970" y="4112"/>
                  </a:lnTo>
                  <a:lnTo>
                    <a:pt x="12994" y="4161"/>
                  </a:lnTo>
                  <a:lnTo>
                    <a:pt x="13067" y="4210"/>
                  </a:lnTo>
                  <a:lnTo>
                    <a:pt x="13262" y="4258"/>
                  </a:lnTo>
                  <a:lnTo>
                    <a:pt x="13456" y="4307"/>
                  </a:lnTo>
                  <a:lnTo>
                    <a:pt x="13894" y="4331"/>
                  </a:lnTo>
                  <a:lnTo>
                    <a:pt x="14697" y="4356"/>
                  </a:lnTo>
                  <a:lnTo>
                    <a:pt x="15500" y="4356"/>
                  </a:lnTo>
                  <a:lnTo>
                    <a:pt x="15889" y="4331"/>
                  </a:lnTo>
                  <a:lnTo>
                    <a:pt x="16279" y="4283"/>
                  </a:lnTo>
                  <a:lnTo>
                    <a:pt x="16254" y="5061"/>
                  </a:lnTo>
                  <a:lnTo>
                    <a:pt x="16279" y="5864"/>
                  </a:lnTo>
                  <a:lnTo>
                    <a:pt x="16303" y="6643"/>
                  </a:lnTo>
                  <a:lnTo>
                    <a:pt x="16303" y="7422"/>
                  </a:lnTo>
                  <a:lnTo>
                    <a:pt x="16279" y="9319"/>
                  </a:lnTo>
                  <a:lnTo>
                    <a:pt x="16254" y="10268"/>
                  </a:lnTo>
                  <a:lnTo>
                    <a:pt x="16254" y="11242"/>
                  </a:lnTo>
                  <a:lnTo>
                    <a:pt x="16303" y="13140"/>
                  </a:lnTo>
                  <a:lnTo>
                    <a:pt x="16352" y="15062"/>
                  </a:lnTo>
                  <a:lnTo>
                    <a:pt x="16327" y="15962"/>
                  </a:lnTo>
                  <a:lnTo>
                    <a:pt x="16327" y="16887"/>
                  </a:lnTo>
                  <a:lnTo>
                    <a:pt x="16327" y="17738"/>
                  </a:lnTo>
                  <a:lnTo>
                    <a:pt x="16303" y="18152"/>
                  </a:lnTo>
                  <a:lnTo>
                    <a:pt x="16254" y="18590"/>
                  </a:lnTo>
                  <a:lnTo>
                    <a:pt x="15889" y="18614"/>
                  </a:lnTo>
                  <a:lnTo>
                    <a:pt x="15549" y="18639"/>
                  </a:lnTo>
                  <a:lnTo>
                    <a:pt x="11923" y="18639"/>
                  </a:lnTo>
                  <a:lnTo>
                    <a:pt x="9733" y="18614"/>
                  </a:lnTo>
                  <a:lnTo>
                    <a:pt x="7641" y="18566"/>
                  </a:lnTo>
                  <a:lnTo>
                    <a:pt x="5524" y="18517"/>
                  </a:lnTo>
                  <a:lnTo>
                    <a:pt x="4453" y="18517"/>
                  </a:lnTo>
                  <a:lnTo>
                    <a:pt x="3383" y="18566"/>
                  </a:lnTo>
                  <a:lnTo>
                    <a:pt x="2701" y="18566"/>
                  </a:lnTo>
                  <a:lnTo>
                    <a:pt x="2361" y="18590"/>
                  </a:lnTo>
                  <a:lnTo>
                    <a:pt x="2020" y="18639"/>
                  </a:lnTo>
                  <a:lnTo>
                    <a:pt x="1971" y="18590"/>
                  </a:lnTo>
                  <a:lnTo>
                    <a:pt x="1923" y="18517"/>
                  </a:lnTo>
                  <a:lnTo>
                    <a:pt x="1850" y="18493"/>
                  </a:lnTo>
                  <a:lnTo>
                    <a:pt x="1777" y="18493"/>
                  </a:lnTo>
                  <a:lnTo>
                    <a:pt x="1704" y="18298"/>
                  </a:lnTo>
                  <a:lnTo>
                    <a:pt x="1679" y="18103"/>
                  </a:lnTo>
                  <a:lnTo>
                    <a:pt x="1704" y="18030"/>
                  </a:lnTo>
                  <a:lnTo>
                    <a:pt x="1704" y="17957"/>
                  </a:lnTo>
                  <a:lnTo>
                    <a:pt x="1679" y="17884"/>
                  </a:lnTo>
                  <a:lnTo>
                    <a:pt x="1631" y="17811"/>
                  </a:lnTo>
                  <a:lnTo>
                    <a:pt x="1631" y="17398"/>
                  </a:lnTo>
                  <a:lnTo>
                    <a:pt x="1631" y="17009"/>
                  </a:lnTo>
                  <a:lnTo>
                    <a:pt x="1679" y="16133"/>
                  </a:lnTo>
                  <a:lnTo>
                    <a:pt x="1728" y="15281"/>
                  </a:lnTo>
                  <a:lnTo>
                    <a:pt x="1728" y="15086"/>
                  </a:lnTo>
                  <a:lnTo>
                    <a:pt x="1777" y="15038"/>
                  </a:lnTo>
                  <a:lnTo>
                    <a:pt x="1801" y="14965"/>
                  </a:lnTo>
                  <a:lnTo>
                    <a:pt x="1777" y="14916"/>
                  </a:lnTo>
                  <a:lnTo>
                    <a:pt x="1728" y="14843"/>
                  </a:lnTo>
                  <a:lnTo>
                    <a:pt x="1728" y="13018"/>
                  </a:lnTo>
                  <a:lnTo>
                    <a:pt x="1801" y="12945"/>
                  </a:lnTo>
                  <a:lnTo>
                    <a:pt x="1825" y="12848"/>
                  </a:lnTo>
                  <a:lnTo>
                    <a:pt x="1825" y="12775"/>
                  </a:lnTo>
                  <a:lnTo>
                    <a:pt x="1801" y="12726"/>
                  </a:lnTo>
                  <a:lnTo>
                    <a:pt x="1728" y="12677"/>
                  </a:lnTo>
                  <a:lnTo>
                    <a:pt x="1728" y="11071"/>
                  </a:lnTo>
                  <a:lnTo>
                    <a:pt x="1752" y="11023"/>
                  </a:lnTo>
                  <a:lnTo>
                    <a:pt x="1777" y="10974"/>
                  </a:lnTo>
                  <a:lnTo>
                    <a:pt x="1752" y="10925"/>
                  </a:lnTo>
                  <a:lnTo>
                    <a:pt x="1728" y="10852"/>
                  </a:lnTo>
                  <a:lnTo>
                    <a:pt x="1752" y="10049"/>
                  </a:lnTo>
                  <a:lnTo>
                    <a:pt x="1825" y="7373"/>
                  </a:lnTo>
                  <a:lnTo>
                    <a:pt x="1874" y="6059"/>
                  </a:lnTo>
                  <a:lnTo>
                    <a:pt x="1947" y="4721"/>
                  </a:lnTo>
                  <a:lnTo>
                    <a:pt x="1971" y="4137"/>
                  </a:lnTo>
                  <a:lnTo>
                    <a:pt x="1971" y="3553"/>
                  </a:lnTo>
                  <a:lnTo>
                    <a:pt x="1947" y="2969"/>
                  </a:lnTo>
                  <a:lnTo>
                    <a:pt x="1898" y="2360"/>
                  </a:lnTo>
                  <a:lnTo>
                    <a:pt x="1874" y="1825"/>
                  </a:lnTo>
                  <a:lnTo>
                    <a:pt x="1825" y="1290"/>
                  </a:lnTo>
                  <a:lnTo>
                    <a:pt x="1752" y="925"/>
                  </a:lnTo>
                  <a:lnTo>
                    <a:pt x="1728" y="755"/>
                  </a:lnTo>
                  <a:lnTo>
                    <a:pt x="1704" y="560"/>
                  </a:lnTo>
                  <a:lnTo>
                    <a:pt x="2142" y="609"/>
                  </a:lnTo>
                  <a:lnTo>
                    <a:pt x="2580" y="609"/>
                  </a:lnTo>
                  <a:lnTo>
                    <a:pt x="3456" y="584"/>
                  </a:lnTo>
                  <a:lnTo>
                    <a:pt x="5135" y="511"/>
                  </a:lnTo>
                  <a:lnTo>
                    <a:pt x="5986" y="487"/>
                  </a:lnTo>
                  <a:lnTo>
                    <a:pt x="6813" y="463"/>
                  </a:lnTo>
                  <a:close/>
                  <a:moveTo>
                    <a:pt x="1120" y="17544"/>
                  </a:moveTo>
                  <a:lnTo>
                    <a:pt x="1144" y="17982"/>
                  </a:lnTo>
                  <a:lnTo>
                    <a:pt x="974" y="18176"/>
                  </a:lnTo>
                  <a:lnTo>
                    <a:pt x="803" y="18371"/>
                  </a:lnTo>
                  <a:lnTo>
                    <a:pt x="682" y="18517"/>
                  </a:lnTo>
                  <a:lnTo>
                    <a:pt x="584" y="18663"/>
                  </a:lnTo>
                  <a:lnTo>
                    <a:pt x="536" y="18858"/>
                  </a:lnTo>
                  <a:lnTo>
                    <a:pt x="536" y="19028"/>
                  </a:lnTo>
                  <a:lnTo>
                    <a:pt x="536" y="19052"/>
                  </a:lnTo>
                  <a:lnTo>
                    <a:pt x="584" y="19052"/>
                  </a:lnTo>
                  <a:lnTo>
                    <a:pt x="779" y="18955"/>
                  </a:lnTo>
                  <a:lnTo>
                    <a:pt x="949" y="18809"/>
                  </a:lnTo>
                  <a:lnTo>
                    <a:pt x="1266" y="18468"/>
                  </a:lnTo>
                  <a:lnTo>
                    <a:pt x="1339" y="18663"/>
                  </a:lnTo>
                  <a:lnTo>
                    <a:pt x="1412" y="18833"/>
                  </a:lnTo>
                  <a:lnTo>
                    <a:pt x="1168" y="19150"/>
                  </a:lnTo>
                  <a:lnTo>
                    <a:pt x="901" y="19539"/>
                  </a:lnTo>
                  <a:lnTo>
                    <a:pt x="657" y="19928"/>
                  </a:lnTo>
                  <a:lnTo>
                    <a:pt x="584" y="19685"/>
                  </a:lnTo>
                  <a:lnTo>
                    <a:pt x="560" y="19466"/>
                  </a:lnTo>
                  <a:lnTo>
                    <a:pt x="511" y="18979"/>
                  </a:lnTo>
                  <a:lnTo>
                    <a:pt x="511" y="18468"/>
                  </a:lnTo>
                  <a:lnTo>
                    <a:pt x="536" y="17982"/>
                  </a:lnTo>
                  <a:lnTo>
                    <a:pt x="657" y="17909"/>
                  </a:lnTo>
                  <a:lnTo>
                    <a:pt x="779" y="17836"/>
                  </a:lnTo>
                  <a:lnTo>
                    <a:pt x="974" y="17665"/>
                  </a:lnTo>
                  <a:lnTo>
                    <a:pt x="1120" y="17544"/>
                  </a:lnTo>
                  <a:close/>
                  <a:moveTo>
                    <a:pt x="15451" y="19101"/>
                  </a:moveTo>
                  <a:lnTo>
                    <a:pt x="15427" y="19296"/>
                  </a:lnTo>
                  <a:lnTo>
                    <a:pt x="15427" y="19490"/>
                  </a:lnTo>
                  <a:lnTo>
                    <a:pt x="15451" y="19904"/>
                  </a:lnTo>
                  <a:lnTo>
                    <a:pt x="15086" y="19953"/>
                  </a:lnTo>
                  <a:lnTo>
                    <a:pt x="15086" y="19953"/>
                  </a:lnTo>
                  <a:lnTo>
                    <a:pt x="15159" y="19734"/>
                  </a:lnTo>
                  <a:lnTo>
                    <a:pt x="15257" y="19417"/>
                  </a:lnTo>
                  <a:lnTo>
                    <a:pt x="15281" y="19271"/>
                  </a:lnTo>
                  <a:lnTo>
                    <a:pt x="15281" y="19101"/>
                  </a:lnTo>
                  <a:close/>
                  <a:moveTo>
                    <a:pt x="15062" y="19101"/>
                  </a:moveTo>
                  <a:lnTo>
                    <a:pt x="14989" y="19174"/>
                  </a:lnTo>
                  <a:lnTo>
                    <a:pt x="14940" y="19271"/>
                  </a:lnTo>
                  <a:lnTo>
                    <a:pt x="14867" y="19442"/>
                  </a:lnTo>
                  <a:lnTo>
                    <a:pt x="14721" y="19782"/>
                  </a:lnTo>
                  <a:lnTo>
                    <a:pt x="14600" y="20026"/>
                  </a:lnTo>
                  <a:lnTo>
                    <a:pt x="14357" y="20050"/>
                  </a:lnTo>
                  <a:lnTo>
                    <a:pt x="14357" y="20050"/>
                  </a:lnTo>
                  <a:lnTo>
                    <a:pt x="14454" y="19758"/>
                  </a:lnTo>
                  <a:lnTo>
                    <a:pt x="14503" y="19563"/>
                  </a:lnTo>
                  <a:lnTo>
                    <a:pt x="14551" y="19344"/>
                  </a:lnTo>
                  <a:lnTo>
                    <a:pt x="14575" y="19198"/>
                  </a:lnTo>
                  <a:lnTo>
                    <a:pt x="14551" y="19125"/>
                  </a:lnTo>
                  <a:lnTo>
                    <a:pt x="15062" y="19101"/>
                  </a:lnTo>
                  <a:close/>
                  <a:moveTo>
                    <a:pt x="9782" y="19052"/>
                  </a:moveTo>
                  <a:lnTo>
                    <a:pt x="9660" y="19296"/>
                  </a:lnTo>
                  <a:lnTo>
                    <a:pt x="9563" y="19563"/>
                  </a:lnTo>
                  <a:lnTo>
                    <a:pt x="9490" y="19831"/>
                  </a:lnTo>
                  <a:lnTo>
                    <a:pt x="9441" y="20074"/>
                  </a:lnTo>
                  <a:lnTo>
                    <a:pt x="9028" y="20074"/>
                  </a:lnTo>
                  <a:lnTo>
                    <a:pt x="9125" y="19831"/>
                  </a:lnTo>
                  <a:lnTo>
                    <a:pt x="9174" y="19636"/>
                  </a:lnTo>
                  <a:lnTo>
                    <a:pt x="9320" y="19344"/>
                  </a:lnTo>
                  <a:lnTo>
                    <a:pt x="9368" y="19174"/>
                  </a:lnTo>
                  <a:lnTo>
                    <a:pt x="9393" y="19101"/>
                  </a:lnTo>
                  <a:lnTo>
                    <a:pt x="9368" y="19052"/>
                  </a:lnTo>
                  <a:close/>
                  <a:moveTo>
                    <a:pt x="10780" y="19077"/>
                  </a:moveTo>
                  <a:lnTo>
                    <a:pt x="10609" y="19296"/>
                  </a:lnTo>
                  <a:lnTo>
                    <a:pt x="10439" y="19539"/>
                  </a:lnTo>
                  <a:lnTo>
                    <a:pt x="10366" y="19685"/>
                  </a:lnTo>
                  <a:lnTo>
                    <a:pt x="10317" y="19807"/>
                  </a:lnTo>
                  <a:lnTo>
                    <a:pt x="10269" y="19953"/>
                  </a:lnTo>
                  <a:lnTo>
                    <a:pt x="10269" y="20074"/>
                  </a:lnTo>
                  <a:lnTo>
                    <a:pt x="9904" y="20074"/>
                  </a:lnTo>
                  <a:lnTo>
                    <a:pt x="9904" y="19977"/>
                  </a:lnTo>
                  <a:lnTo>
                    <a:pt x="9977" y="19734"/>
                  </a:lnTo>
                  <a:lnTo>
                    <a:pt x="10050" y="19515"/>
                  </a:lnTo>
                  <a:lnTo>
                    <a:pt x="10147" y="19320"/>
                  </a:lnTo>
                  <a:lnTo>
                    <a:pt x="10196" y="19198"/>
                  </a:lnTo>
                  <a:lnTo>
                    <a:pt x="10220" y="19077"/>
                  </a:lnTo>
                  <a:close/>
                  <a:moveTo>
                    <a:pt x="9101" y="19028"/>
                  </a:moveTo>
                  <a:lnTo>
                    <a:pt x="9003" y="19150"/>
                  </a:lnTo>
                  <a:lnTo>
                    <a:pt x="8930" y="19271"/>
                  </a:lnTo>
                  <a:lnTo>
                    <a:pt x="8809" y="19466"/>
                  </a:lnTo>
                  <a:lnTo>
                    <a:pt x="8736" y="19685"/>
                  </a:lnTo>
                  <a:lnTo>
                    <a:pt x="8638" y="19880"/>
                  </a:lnTo>
                  <a:lnTo>
                    <a:pt x="8614" y="19977"/>
                  </a:lnTo>
                  <a:lnTo>
                    <a:pt x="8565" y="20074"/>
                  </a:lnTo>
                  <a:lnTo>
                    <a:pt x="8079" y="20099"/>
                  </a:lnTo>
                  <a:lnTo>
                    <a:pt x="8103" y="19953"/>
                  </a:lnTo>
                  <a:lnTo>
                    <a:pt x="8176" y="19734"/>
                  </a:lnTo>
                  <a:lnTo>
                    <a:pt x="8273" y="19490"/>
                  </a:lnTo>
                  <a:lnTo>
                    <a:pt x="8395" y="19296"/>
                  </a:lnTo>
                  <a:lnTo>
                    <a:pt x="8468" y="19150"/>
                  </a:lnTo>
                  <a:lnTo>
                    <a:pt x="8517" y="19028"/>
                  </a:lnTo>
                  <a:close/>
                  <a:moveTo>
                    <a:pt x="10926" y="19077"/>
                  </a:moveTo>
                  <a:lnTo>
                    <a:pt x="10999" y="19101"/>
                  </a:lnTo>
                  <a:lnTo>
                    <a:pt x="11631" y="19101"/>
                  </a:lnTo>
                  <a:lnTo>
                    <a:pt x="11510" y="19247"/>
                  </a:lnTo>
                  <a:lnTo>
                    <a:pt x="11412" y="19393"/>
                  </a:lnTo>
                  <a:lnTo>
                    <a:pt x="11266" y="19685"/>
                  </a:lnTo>
                  <a:lnTo>
                    <a:pt x="11193" y="19880"/>
                  </a:lnTo>
                  <a:lnTo>
                    <a:pt x="11169" y="20001"/>
                  </a:lnTo>
                  <a:lnTo>
                    <a:pt x="11145" y="20099"/>
                  </a:lnTo>
                  <a:lnTo>
                    <a:pt x="11047" y="20099"/>
                  </a:lnTo>
                  <a:lnTo>
                    <a:pt x="10609" y="20074"/>
                  </a:lnTo>
                  <a:lnTo>
                    <a:pt x="10658" y="19831"/>
                  </a:lnTo>
                  <a:lnTo>
                    <a:pt x="10731" y="19588"/>
                  </a:lnTo>
                  <a:lnTo>
                    <a:pt x="10926" y="19077"/>
                  </a:lnTo>
                  <a:close/>
                  <a:moveTo>
                    <a:pt x="14357" y="19125"/>
                  </a:moveTo>
                  <a:lnTo>
                    <a:pt x="14308" y="19198"/>
                  </a:lnTo>
                  <a:lnTo>
                    <a:pt x="14186" y="19393"/>
                  </a:lnTo>
                  <a:lnTo>
                    <a:pt x="14113" y="19563"/>
                  </a:lnTo>
                  <a:lnTo>
                    <a:pt x="14016" y="19782"/>
                  </a:lnTo>
                  <a:lnTo>
                    <a:pt x="13919" y="20001"/>
                  </a:lnTo>
                  <a:lnTo>
                    <a:pt x="13870" y="20074"/>
                  </a:lnTo>
                  <a:lnTo>
                    <a:pt x="13335" y="20099"/>
                  </a:lnTo>
                  <a:lnTo>
                    <a:pt x="13432" y="19880"/>
                  </a:lnTo>
                  <a:lnTo>
                    <a:pt x="13529" y="19685"/>
                  </a:lnTo>
                  <a:lnTo>
                    <a:pt x="13651" y="19393"/>
                  </a:lnTo>
                  <a:lnTo>
                    <a:pt x="13675" y="19344"/>
                  </a:lnTo>
                  <a:lnTo>
                    <a:pt x="13675" y="19271"/>
                  </a:lnTo>
                  <a:lnTo>
                    <a:pt x="13675" y="19198"/>
                  </a:lnTo>
                  <a:lnTo>
                    <a:pt x="13675" y="19150"/>
                  </a:lnTo>
                  <a:lnTo>
                    <a:pt x="13700" y="19125"/>
                  </a:lnTo>
                  <a:close/>
                  <a:moveTo>
                    <a:pt x="7665" y="18979"/>
                  </a:moveTo>
                  <a:lnTo>
                    <a:pt x="8200" y="19004"/>
                  </a:lnTo>
                  <a:lnTo>
                    <a:pt x="8079" y="19125"/>
                  </a:lnTo>
                  <a:lnTo>
                    <a:pt x="8006" y="19271"/>
                  </a:lnTo>
                  <a:lnTo>
                    <a:pt x="7884" y="19490"/>
                  </a:lnTo>
                  <a:lnTo>
                    <a:pt x="7738" y="19782"/>
                  </a:lnTo>
                  <a:lnTo>
                    <a:pt x="7689" y="19953"/>
                  </a:lnTo>
                  <a:lnTo>
                    <a:pt x="7689" y="20099"/>
                  </a:lnTo>
                  <a:lnTo>
                    <a:pt x="6984" y="20123"/>
                  </a:lnTo>
                  <a:lnTo>
                    <a:pt x="7057" y="19977"/>
                  </a:lnTo>
                  <a:lnTo>
                    <a:pt x="7130" y="19831"/>
                  </a:lnTo>
                  <a:lnTo>
                    <a:pt x="7324" y="19563"/>
                  </a:lnTo>
                  <a:lnTo>
                    <a:pt x="7519" y="19271"/>
                  </a:lnTo>
                  <a:lnTo>
                    <a:pt x="7592" y="19125"/>
                  </a:lnTo>
                  <a:lnTo>
                    <a:pt x="7665" y="18979"/>
                  </a:lnTo>
                  <a:close/>
                  <a:moveTo>
                    <a:pt x="11996" y="19101"/>
                  </a:moveTo>
                  <a:lnTo>
                    <a:pt x="12556" y="19125"/>
                  </a:lnTo>
                  <a:lnTo>
                    <a:pt x="12483" y="19223"/>
                  </a:lnTo>
                  <a:lnTo>
                    <a:pt x="12410" y="19320"/>
                  </a:lnTo>
                  <a:lnTo>
                    <a:pt x="12313" y="19563"/>
                  </a:lnTo>
                  <a:lnTo>
                    <a:pt x="12240" y="19855"/>
                  </a:lnTo>
                  <a:lnTo>
                    <a:pt x="12167" y="20123"/>
                  </a:lnTo>
                  <a:lnTo>
                    <a:pt x="11558" y="20099"/>
                  </a:lnTo>
                  <a:lnTo>
                    <a:pt x="11583" y="19953"/>
                  </a:lnTo>
                  <a:lnTo>
                    <a:pt x="11656" y="19807"/>
                  </a:lnTo>
                  <a:lnTo>
                    <a:pt x="11802" y="19563"/>
                  </a:lnTo>
                  <a:lnTo>
                    <a:pt x="11899" y="19369"/>
                  </a:lnTo>
                  <a:lnTo>
                    <a:pt x="11948" y="19247"/>
                  </a:lnTo>
                  <a:lnTo>
                    <a:pt x="11996" y="19101"/>
                  </a:lnTo>
                  <a:close/>
                  <a:moveTo>
                    <a:pt x="13602" y="19125"/>
                  </a:moveTo>
                  <a:lnTo>
                    <a:pt x="13505" y="19174"/>
                  </a:lnTo>
                  <a:lnTo>
                    <a:pt x="13408" y="19247"/>
                  </a:lnTo>
                  <a:lnTo>
                    <a:pt x="13286" y="19393"/>
                  </a:lnTo>
                  <a:lnTo>
                    <a:pt x="13164" y="19539"/>
                  </a:lnTo>
                  <a:lnTo>
                    <a:pt x="13018" y="19831"/>
                  </a:lnTo>
                  <a:lnTo>
                    <a:pt x="12921" y="20123"/>
                  </a:lnTo>
                  <a:lnTo>
                    <a:pt x="12580" y="20123"/>
                  </a:lnTo>
                  <a:lnTo>
                    <a:pt x="12653" y="19807"/>
                  </a:lnTo>
                  <a:lnTo>
                    <a:pt x="12751" y="19490"/>
                  </a:lnTo>
                  <a:lnTo>
                    <a:pt x="12848" y="19150"/>
                  </a:lnTo>
                  <a:lnTo>
                    <a:pt x="12848" y="19125"/>
                  </a:lnTo>
                  <a:close/>
                  <a:moveTo>
                    <a:pt x="6813" y="18955"/>
                  </a:moveTo>
                  <a:lnTo>
                    <a:pt x="7324" y="18979"/>
                  </a:lnTo>
                  <a:lnTo>
                    <a:pt x="7203" y="19101"/>
                  </a:lnTo>
                  <a:lnTo>
                    <a:pt x="7081" y="19223"/>
                  </a:lnTo>
                  <a:lnTo>
                    <a:pt x="6886" y="19515"/>
                  </a:lnTo>
                  <a:lnTo>
                    <a:pt x="6716" y="19831"/>
                  </a:lnTo>
                  <a:lnTo>
                    <a:pt x="6619" y="20147"/>
                  </a:lnTo>
                  <a:lnTo>
                    <a:pt x="6303" y="20147"/>
                  </a:lnTo>
                  <a:lnTo>
                    <a:pt x="6351" y="20001"/>
                  </a:lnTo>
                  <a:lnTo>
                    <a:pt x="6400" y="19855"/>
                  </a:lnTo>
                  <a:lnTo>
                    <a:pt x="6424" y="19685"/>
                  </a:lnTo>
                  <a:lnTo>
                    <a:pt x="6497" y="19539"/>
                  </a:lnTo>
                  <a:lnTo>
                    <a:pt x="6643" y="19247"/>
                  </a:lnTo>
                  <a:lnTo>
                    <a:pt x="6813" y="18955"/>
                  </a:lnTo>
                  <a:close/>
                  <a:moveTo>
                    <a:pt x="6376" y="18955"/>
                  </a:moveTo>
                  <a:lnTo>
                    <a:pt x="6230" y="19198"/>
                  </a:lnTo>
                  <a:lnTo>
                    <a:pt x="6132" y="19417"/>
                  </a:lnTo>
                  <a:lnTo>
                    <a:pt x="6059" y="19588"/>
                  </a:lnTo>
                  <a:lnTo>
                    <a:pt x="5962" y="19782"/>
                  </a:lnTo>
                  <a:lnTo>
                    <a:pt x="5913" y="19977"/>
                  </a:lnTo>
                  <a:lnTo>
                    <a:pt x="5913" y="20074"/>
                  </a:lnTo>
                  <a:lnTo>
                    <a:pt x="5938" y="20172"/>
                  </a:lnTo>
                  <a:lnTo>
                    <a:pt x="5086" y="20220"/>
                  </a:lnTo>
                  <a:lnTo>
                    <a:pt x="5208" y="19977"/>
                  </a:lnTo>
                  <a:lnTo>
                    <a:pt x="5329" y="19734"/>
                  </a:lnTo>
                  <a:lnTo>
                    <a:pt x="5573" y="19320"/>
                  </a:lnTo>
                  <a:lnTo>
                    <a:pt x="5670" y="19150"/>
                  </a:lnTo>
                  <a:lnTo>
                    <a:pt x="5743" y="19052"/>
                  </a:lnTo>
                  <a:lnTo>
                    <a:pt x="5743" y="19004"/>
                  </a:lnTo>
                  <a:lnTo>
                    <a:pt x="5719" y="18955"/>
                  </a:lnTo>
                  <a:close/>
                  <a:moveTo>
                    <a:pt x="5475" y="18955"/>
                  </a:moveTo>
                  <a:lnTo>
                    <a:pt x="5305" y="19125"/>
                  </a:lnTo>
                  <a:lnTo>
                    <a:pt x="5183" y="19296"/>
                  </a:lnTo>
                  <a:lnTo>
                    <a:pt x="4964" y="19685"/>
                  </a:lnTo>
                  <a:lnTo>
                    <a:pt x="4818" y="19953"/>
                  </a:lnTo>
                  <a:lnTo>
                    <a:pt x="4745" y="20099"/>
                  </a:lnTo>
                  <a:lnTo>
                    <a:pt x="4745" y="20220"/>
                  </a:lnTo>
                  <a:lnTo>
                    <a:pt x="4210" y="20269"/>
                  </a:lnTo>
                  <a:lnTo>
                    <a:pt x="4234" y="20196"/>
                  </a:lnTo>
                  <a:lnTo>
                    <a:pt x="4332" y="19953"/>
                  </a:lnTo>
                  <a:lnTo>
                    <a:pt x="4429" y="19709"/>
                  </a:lnTo>
                  <a:lnTo>
                    <a:pt x="4624" y="19369"/>
                  </a:lnTo>
                  <a:lnTo>
                    <a:pt x="4672" y="19271"/>
                  </a:lnTo>
                  <a:lnTo>
                    <a:pt x="4697" y="19198"/>
                  </a:lnTo>
                  <a:lnTo>
                    <a:pt x="4697" y="19101"/>
                  </a:lnTo>
                  <a:lnTo>
                    <a:pt x="4672" y="19004"/>
                  </a:lnTo>
                  <a:lnTo>
                    <a:pt x="4551" y="19004"/>
                  </a:lnTo>
                  <a:lnTo>
                    <a:pt x="4453" y="19077"/>
                  </a:lnTo>
                  <a:lnTo>
                    <a:pt x="4356" y="19150"/>
                  </a:lnTo>
                  <a:lnTo>
                    <a:pt x="4259" y="19271"/>
                  </a:lnTo>
                  <a:lnTo>
                    <a:pt x="4113" y="19490"/>
                  </a:lnTo>
                  <a:lnTo>
                    <a:pt x="4015" y="19709"/>
                  </a:lnTo>
                  <a:lnTo>
                    <a:pt x="3869" y="19977"/>
                  </a:lnTo>
                  <a:lnTo>
                    <a:pt x="3821" y="20123"/>
                  </a:lnTo>
                  <a:lnTo>
                    <a:pt x="3796" y="20293"/>
                  </a:lnTo>
                  <a:lnTo>
                    <a:pt x="3358" y="20318"/>
                  </a:lnTo>
                  <a:lnTo>
                    <a:pt x="3383" y="20172"/>
                  </a:lnTo>
                  <a:lnTo>
                    <a:pt x="3456" y="19928"/>
                  </a:lnTo>
                  <a:lnTo>
                    <a:pt x="3553" y="19709"/>
                  </a:lnTo>
                  <a:lnTo>
                    <a:pt x="3748" y="19320"/>
                  </a:lnTo>
                  <a:lnTo>
                    <a:pt x="3967" y="18955"/>
                  </a:lnTo>
                  <a:close/>
                  <a:moveTo>
                    <a:pt x="1850" y="19028"/>
                  </a:moveTo>
                  <a:lnTo>
                    <a:pt x="2166" y="19052"/>
                  </a:lnTo>
                  <a:lnTo>
                    <a:pt x="2507" y="19052"/>
                  </a:lnTo>
                  <a:lnTo>
                    <a:pt x="2239" y="19393"/>
                  </a:lnTo>
                  <a:lnTo>
                    <a:pt x="1971" y="19758"/>
                  </a:lnTo>
                  <a:lnTo>
                    <a:pt x="1777" y="20099"/>
                  </a:lnTo>
                  <a:lnTo>
                    <a:pt x="1704" y="20245"/>
                  </a:lnTo>
                  <a:lnTo>
                    <a:pt x="1655" y="20366"/>
                  </a:lnTo>
                  <a:lnTo>
                    <a:pt x="1558" y="20366"/>
                  </a:lnTo>
                  <a:lnTo>
                    <a:pt x="1217" y="20342"/>
                  </a:lnTo>
                  <a:lnTo>
                    <a:pt x="876" y="20318"/>
                  </a:lnTo>
                  <a:lnTo>
                    <a:pt x="1144" y="20001"/>
                  </a:lnTo>
                  <a:lnTo>
                    <a:pt x="1363" y="19685"/>
                  </a:lnTo>
                  <a:lnTo>
                    <a:pt x="1606" y="19344"/>
                  </a:lnTo>
                  <a:lnTo>
                    <a:pt x="1850" y="19028"/>
                  </a:lnTo>
                  <a:close/>
                  <a:moveTo>
                    <a:pt x="3675" y="18955"/>
                  </a:moveTo>
                  <a:lnTo>
                    <a:pt x="3553" y="19077"/>
                  </a:lnTo>
                  <a:lnTo>
                    <a:pt x="3431" y="19223"/>
                  </a:lnTo>
                  <a:lnTo>
                    <a:pt x="3261" y="19539"/>
                  </a:lnTo>
                  <a:lnTo>
                    <a:pt x="3164" y="19709"/>
                  </a:lnTo>
                  <a:lnTo>
                    <a:pt x="3066" y="19904"/>
                  </a:lnTo>
                  <a:lnTo>
                    <a:pt x="3018" y="20123"/>
                  </a:lnTo>
                  <a:lnTo>
                    <a:pt x="2993" y="20220"/>
                  </a:lnTo>
                  <a:lnTo>
                    <a:pt x="2993" y="20342"/>
                  </a:lnTo>
                  <a:lnTo>
                    <a:pt x="2044" y="20391"/>
                  </a:lnTo>
                  <a:lnTo>
                    <a:pt x="2239" y="20123"/>
                  </a:lnTo>
                  <a:lnTo>
                    <a:pt x="2361" y="19928"/>
                  </a:lnTo>
                  <a:lnTo>
                    <a:pt x="2677" y="19442"/>
                  </a:lnTo>
                  <a:lnTo>
                    <a:pt x="2872" y="19198"/>
                  </a:lnTo>
                  <a:lnTo>
                    <a:pt x="2969" y="19101"/>
                  </a:lnTo>
                  <a:lnTo>
                    <a:pt x="3066" y="19004"/>
                  </a:lnTo>
                  <a:lnTo>
                    <a:pt x="3675" y="18955"/>
                  </a:lnTo>
                  <a:close/>
                  <a:moveTo>
                    <a:pt x="6643" y="0"/>
                  </a:moveTo>
                  <a:lnTo>
                    <a:pt x="5792" y="25"/>
                  </a:lnTo>
                  <a:lnTo>
                    <a:pt x="4940" y="49"/>
                  </a:lnTo>
                  <a:lnTo>
                    <a:pt x="3261" y="146"/>
                  </a:lnTo>
                  <a:lnTo>
                    <a:pt x="2093" y="195"/>
                  </a:lnTo>
                  <a:lnTo>
                    <a:pt x="1898" y="195"/>
                  </a:lnTo>
                  <a:lnTo>
                    <a:pt x="1704" y="244"/>
                  </a:lnTo>
                  <a:lnTo>
                    <a:pt x="1655" y="219"/>
                  </a:lnTo>
                  <a:lnTo>
                    <a:pt x="1582" y="195"/>
                  </a:lnTo>
                  <a:lnTo>
                    <a:pt x="1509" y="219"/>
                  </a:lnTo>
                  <a:lnTo>
                    <a:pt x="1460" y="268"/>
                  </a:lnTo>
                  <a:lnTo>
                    <a:pt x="1412" y="390"/>
                  </a:lnTo>
                  <a:lnTo>
                    <a:pt x="1363" y="511"/>
                  </a:lnTo>
                  <a:lnTo>
                    <a:pt x="1339" y="755"/>
                  </a:lnTo>
                  <a:lnTo>
                    <a:pt x="1339" y="1047"/>
                  </a:lnTo>
                  <a:lnTo>
                    <a:pt x="1387" y="1314"/>
                  </a:lnTo>
                  <a:lnTo>
                    <a:pt x="1217" y="1290"/>
                  </a:lnTo>
                  <a:lnTo>
                    <a:pt x="1047" y="1290"/>
                  </a:lnTo>
                  <a:lnTo>
                    <a:pt x="730" y="1314"/>
                  </a:lnTo>
                  <a:lnTo>
                    <a:pt x="560" y="1314"/>
                  </a:lnTo>
                  <a:lnTo>
                    <a:pt x="365" y="1338"/>
                  </a:lnTo>
                  <a:lnTo>
                    <a:pt x="268" y="1363"/>
                  </a:lnTo>
                  <a:lnTo>
                    <a:pt x="195" y="1411"/>
                  </a:lnTo>
                  <a:lnTo>
                    <a:pt x="146" y="1460"/>
                  </a:lnTo>
                  <a:lnTo>
                    <a:pt x="122" y="1557"/>
                  </a:lnTo>
                  <a:lnTo>
                    <a:pt x="122" y="1630"/>
                  </a:lnTo>
                  <a:lnTo>
                    <a:pt x="98" y="1874"/>
                  </a:lnTo>
                  <a:lnTo>
                    <a:pt x="73" y="2117"/>
                  </a:lnTo>
                  <a:lnTo>
                    <a:pt x="49" y="2652"/>
                  </a:lnTo>
                  <a:lnTo>
                    <a:pt x="73" y="3674"/>
                  </a:lnTo>
                  <a:lnTo>
                    <a:pt x="49" y="4891"/>
                  </a:lnTo>
                  <a:lnTo>
                    <a:pt x="25" y="6083"/>
                  </a:lnTo>
                  <a:lnTo>
                    <a:pt x="49" y="6765"/>
                  </a:lnTo>
                  <a:lnTo>
                    <a:pt x="49" y="7446"/>
                  </a:lnTo>
                  <a:lnTo>
                    <a:pt x="122" y="8809"/>
                  </a:lnTo>
                  <a:lnTo>
                    <a:pt x="219" y="10171"/>
                  </a:lnTo>
                  <a:lnTo>
                    <a:pt x="317" y="11534"/>
                  </a:lnTo>
                  <a:lnTo>
                    <a:pt x="341" y="12166"/>
                  </a:lnTo>
                  <a:lnTo>
                    <a:pt x="341" y="12799"/>
                  </a:lnTo>
                  <a:lnTo>
                    <a:pt x="292" y="14064"/>
                  </a:lnTo>
                  <a:lnTo>
                    <a:pt x="244" y="15330"/>
                  </a:lnTo>
                  <a:lnTo>
                    <a:pt x="171" y="16595"/>
                  </a:lnTo>
                  <a:lnTo>
                    <a:pt x="73" y="17519"/>
                  </a:lnTo>
                  <a:lnTo>
                    <a:pt x="49" y="17982"/>
                  </a:lnTo>
                  <a:lnTo>
                    <a:pt x="0" y="18444"/>
                  </a:lnTo>
                  <a:lnTo>
                    <a:pt x="0" y="18931"/>
                  </a:lnTo>
                  <a:lnTo>
                    <a:pt x="25" y="19393"/>
                  </a:lnTo>
                  <a:lnTo>
                    <a:pt x="98" y="19831"/>
                  </a:lnTo>
                  <a:lnTo>
                    <a:pt x="146" y="20050"/>
                  </a:lnTo>
                  <a:lnTo>
                    <a:pt x="219" y="20269"/>
                  </a:lnTo>
                  <a:lnTo>
                    <a:pt x="292" y="20366"/>
                  </a:lnTo>
                  <a:lnTo>
                    <a:pt x="365" y="20415"/>
                  </a:lnTo>
                  <a:lnTo>
                    <a:pt x="463" y="20439"/>
                  </a:lnTo>
                  <a:lnTo>
                    <a:pt x="560" y="20415"/>
                  </a:lnTo>
                  <a:lnTo>
                    <a:pt x="584" y="20512"/>
                  </a:lnTo>
                  <a:lnTo>
                    <a:pt x="633" y="20610"/>
                  </a:lnTo>
                  <a:lnTo>
                    <a:pt x="706" y="20658"/>
                  </a:lnTo>
                  <a:lnTo>
                    <a:pt x="803" y="20731"/>
                  </a:lnTo>
                  <a:lnTo>
                    <a:pt x="1047" y="20804"/>
                  </a:lnTo>
                  <a:lnTo>
                    <a:pt x="1339" y="20853"/>
                  </a:lnTo>
                  <a:lnTo>
                    <a:pt x="1631" y="20877"/>
                  </a:lnTo>
                  <a:lnTo>
                    <a:pt x="1923" y="20877"/>
                  </a:lnTo>
                  <a:lnTo>
                    <a:pt x="2312" y="20853"/>
                  </a:lnTo>
                  <a:lnTo>
                    <a:pt x="3188" y="20829"/>
                  </a:lnTo>
                  <a:lnTo>
                    <a:pt x="4064" y="20780"/>
                  </a:lnTo>
                  <a:lnTo>
                    <a:pt x="5792" y="20683"/>
                  </a:lnTo>
                  <a:lnTo>
                    <a:pt x="7057" y="20634"/>
                  </a:lnTo>
                  <a:lnTo>
                    <a:pt x="8346" y="20585"/>
                  </a:lnTo>
                  <a:lnTo>
                    <a:pt x="9612" y="20585"/>
                  </a:lnTo>
                  <a:lnTo>
                    <a:pt x="10901" y="20610"/>
                  </a:lnTo>
                  <a:lnTo>
                    <a:pt x="12240" y="20634"/>
                  </a:lnTo>
                  <a:lnTo>
                    <a:pt x="12337" y="20658"/>
                  </a:lnTo>
                  <a:lnTo>
                    <a:pt x="12434" y="20658"/>
                  </a:lnTo>
                  <a:lnTo>
                    <a:pt x="12483" y="20634"/>
                  </a:lnTo>
                  <a:lnTo>
                    <a:pt x="13262" y="20634"/>
                  </a:lnTo>
                  <a:lnTo>
                    <a:pt x="14065" y="20585"/>
                  </a:lnTo>
                  <a:lnTo>
                    <a:pt x="14843" y="20512"/>
                  </a:lnTo>
                  <a:lnTo>
                    <a:pt x="15622" y="20391"/>
                  </a:lnTo>
                  <a:lnTo>
                    <a:pt x="15695" y="20366"/>
                  </a:lnTo>
                  <a:lnTo>
                    <a:pt x="15743" y="20342"/>
                  </a:lnTo>
                  <a:lnTo>
                    <a:pt x="15865" y="20318"/>
                  </a:lnTo>
                  <a:lnTo>
                    <a:pt x="15962" y="20269"/>
                  </a:lnTo>
                  <a:lnTo>
                    <a:pt x="16035" y="20172"/>
                  </a:lnTo>
                  <a:lnTo>
                    <a:pt x="16035" y="20123"/>
                  </a:lnTo>
                  <a:lnTo>
                    <a:pt x="16035" y="20050"/>
                  </a:lnTo>
                  <a:lnTo>
                    <a:pt x="16011" y="19807"/>
                  </a:lnTo>
                  <a:lnTo>
                    <a:pt x="15987" y="19563"/>
                  </a:lnTo>
                  <a:lnTo>
                    <a:pt x="15938" y="19320"/>
                  </a:lnTo>
                  <a:lnTo>
                    <a:pt x="15938" y="19077"/>
                  </a:lnTo>
                  <a:lnTo>
                    <a:pt x="16425" y="19028"/>
                  </a:lnTo>
                  <a:lnTo>
                    <a:pt x="16522" y="18979"/>
                  </a:lnTo>
                  <a:lnTo>
                    <a:pt x="16619" y="18906"/>
                  </a:lnTo>
                  <a:lnTo>
                    <a:pt x="16668" y="18833"/>
                  </a:lnTo>
                  <a:lnTo>
                    <a:pt x="16717" y="18760"/>
                  </a:lnTo>
                  <a:lnTo>
                    <a:pt x="16790" y="18347"/>
                  </a:lnTo>
                  <a:lnTo>
                    <a:pt x="16838" y="17933"/>
                  </a:lnTo>
                  <a:lnTo>
                    <a:pt x="16863" y="17519"/>
                  </a:lnTo>
                  <a:lnTo>
                    <a:pt x="16863" y="17106"/>
                  </a:lnTo>
                  <a:lnTo>
                    <a:pt x="16863" y="16254"/>
                  </a:lnTo>
                  <a:lnTo>
                    <a:pt x="16863" y="15427"/>
                  </a:lnTo>
                  <a:lnTo>
                    <a:pt x="16838" y="14429"/>
                  </a:lnTo>
                  <a:lnTo>
                    <a:pt x="16838" y="13432"/>
                  </a:lnTo>
                  <a:lnTo>
                    <a:pt x="16765" y="11412"/>
                  </a:lnTo>
                  <a:lnTo>
                    <a:pt x="16765" y="10414"/>
                  </a:lnTo>
                  <a:lnTo>
                    <a:pt x="16765" y="9417"/>
                  </a:lnTo>
                  <a:lnTo>
                    <a:pt x="16814" y="7422"/>
                  </a:lnTo>
                  <a:lnTo>
                    <a:pt x="16814" y="6473"/>
                  </a:lnTo>
                  <a:lnTo>
                    <a:pt x="16838" y="5499"/>
                  </a:lnTo>
                  <a:lnTo>
                    <a:pt x="16814" y="5013"/>
                  </a:lnTo>
                  <a:lnTo>
                    <a:pt x="16765" y="4550"/>
                  </a:lnTo>
                  <a:lnTo>
                    <a:pt x="16717" y="4064"/>
                  </a:lnTo>
                  <a:lnTo>
                    <a:pt x="16619" y="3601"/>
                  </a:lnTo>
                  <a:lnTo>
                    <a:pt x="16595" y="3553"/>
                  </a:lnTo>
                  <a:lnTo>
                    <a:pt x="16522" y="3504"/>
                  </a:lnTo>
                  <a:lnTo>
                    <a:pt x="16425" y="3334"/>
                  </a:lnTo>
                  <a:lnTo>
                    <a:pt x="16303" y="3188"/>
                  </a:lnTo>
                  <a:lnTo>
                    <a:pt x="16060" y="2896"/>
                  </a:lnTo>
                  <a:lnTo>
                    <a:pt x="15792" y="2604"/>
                  </a:lnTo>
                  <a:lnTo>
                    <a:pt x="15524" y="2336"/>
                  </a:lnTo>
                  <a:lnTo>
                    <a:pt x="14989" y="1801"/>
                  </a:lnTo>
                  <a:lnTo>
                    <a:pt x="14503" y="1338"/>
                  </a:lnTo>
                  <a:lnTo>
                    <a:pt x="14259" y="1119"/>
                  </a:lnTo>
                  <a:lnTo>
                    <a:pt x="14016" y="901"/>
                  </a:lnTo>
                  <a:lnTo>
                    <a:pt x="13700" y="633"/>
                  </a:lnTo>
                  <a:lnTo>
                    <a:pt x="13554" y="487"/>
                  </a:lnTo>
                  <a:lnTo>
                    <a:pt x="13383" y="390"/>
                  </a:lnTo>
                  <a:lnTo>
                    <a:pt x="13335" y="317"/>
                  </a:lnTo>
                  <a:lnTo>
                    <a:pt x="13310" y="292"/>
                  </a:lnTo>
                  <a:lnTo>
                    <a:pt x="13237" y="268"/>
                  </a:lnTo>
                  <a:lnTo>
                    <a:pt x="13164" y="244"/>
                  </a:lnTo>
                  <a:lnTo>
                    <a:pt x="9904" y="73"/>
                  </a:lnTo>
                  <a:lnTo>
                    <a:pt x="8273" y="25"/>
                  </a:lnTo>
                  <a:lnTo>
                    <a:pt x="664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58B8E04-18DF-77FE-1D88-A24FADDD4FA5}"/>
                </a:ext>
              </a:extLst>
            </p:cNvPr>
            <p:cNvSpPr/>
            <p:nvPr/>
          </p:nvSpPr>
          <p:spPr>
            <a:xfrm>
              <a:off x="551197" y="1397284"/>
              <a:ext cx="1223080" cy="7620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3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B652FE6-BF95-CCEE-7568-FB00F97A25D9}"/>
              </a:ext>
            </a:extLst>
          </p:cNvPr>
          <p:cNvGrpSpPr/>
          <p:nvPr/>
        </p:nvGrpSpPr>
        <p:grpSpPr>
          <a:xfrm>
            <a:off x="7520985" y="3210243"/>
            <a:ext cx="1839143" cy="1432711"/>
            <a:chOff x="457200" y="1200150"/>
            <a:chExt cx="1379357" cy="1074533"/>
          </a:xfrm>
          <a:solidFill>
            <a:srgbClr val="CE8C5F"/>
          </a:solidFill>
        </p:grpSpPr>
        <p:sp>
          <p:nvSpPr>
            <p:cNvPr id="33" name="Google Shape;293;p36">
              <a:extLst>
                <a:ext uri="{FF2B5EF4-FFF2-40B4-BE49-F238E27FC236}">
                  <a16:creationId xmlns:a16="http://schemas.microsoft.com/office/drawing/2014/main" id="{50DEF59A-B31C-EF19-E181-51DCCDBCFD7D}"/>
                </a:ext>
              </a:extLst>
            </p:cNvPr>
            <p:cNvSpPr/>
            <p:nvPr/>
          </p:nvSpPr>
          <p:spPr>
            <a:xfrm>
              <a:off x="457200" y="1200150"/>
              <a:ext cx="1379357" cy="1074533"/>
            </a:xfrm>
            <a:custGeom>
              <a:avLst/>
              <a:gdLst/>
              <a:ahLst/>
              <a:cxnLst/>
              <a:rect l="l" t="t" r="r" b="b"/>
              <a:pathLst>
                <a:path w="16863" h="20878" extrusionOk="0">
                  <a:moveTo>
                    <a:pt x="974" y="1801"/>
                  </a:moveTo>
                  <a:lnTo>
                    <a:pt x="1144" y="1825"/>
                  </a:lnTo>
                  <a:lnTo>
                    <a:pt x="1314" y="1874"/>
                  </a:lnTo>
                  <a:lnTo>
                    <a:pt x="1436" y="1874"/>
                  </a:lnTo>
                  <a:lnTo>
                    <a:pt x="1455" y="2041"/>
                  </a:lnTo>
                  <a:lnTo>
                    <a:pt x="1455" y="2041"/>
                  </a:lnTo>
                  <a:lnTo>
                    <a:pt x="1412" y="2020"/>
                  </a:lnTo>
                  <a:lnTo>
                    <a:pt x="1290" y="1995"/>
                  </a:lnTo>
                  <a:lnTo>
                    <a:pt x="1168" y="1995"/>
                  </a:lnTo>
                  <a:lnTo>
                    <a:pt x="998" y="2068"/>
                  </a:lnTo>
                  <a:lnTo>
                    <a:pt x="828" y="2166"/>
                  </a:lnTo>
                  <a:lnTo>
                    <a:pt x="657" y="2287"/>
                  </a:lnTo>
                  <a:lnTo>
                    <a:pt x="511" y="2409"/>
                  </a:lnTo>
                  <a:lnTo>
                    <a:pt x="487" y="2093"/>
                  </a:lnTo>
                  <a:lnTo>
                    <a:pt x="438" y="1801"/>
                  </a:lnTo>
                  <a:lnTo>
                    <a:pt x="609" y="1825"/>
                  </a:lnTo>
                  <a:lnTo>
                    <a:pt x="974" y="1801"/>
                  </a:lnTo>
                  <a:close/>
                  <a:moveTo>
                    <a:pt x="1460" y="2093"/>
                  </a:moveTo>
                  <a:lnTo>
                    <a:pt x="1509" y="2774"/>
                  </a:lnTo>
                  <a:lnTo>
                    <a:pt x="1509" y="2774"/>
                  </a:lnTo>
                  <a:lnTo>
                    <a:pt x="1387" y="2750"/>
                  </a:lnTo>
                  <a:lnTo>
                    <a:pt x="1314" y="2774"/>
                  </a:lnTo>
                  <a:lnTo>
                    <a:pt x="1266" y="2798"/>
                  </a:lnTo>
                  <a:lnTo>
                    <a:pt x="925" y="3042"/>
                  </a:lnTo>
                  <a:lnTo>
                    <a:pt x="560" y="3309"/>
                  </a:lnTo>
                  <a:lnTo>
                    <a:pt x="511" y="3358"/>
                  </a:lnTo>
                  <a:lnTo>
                    <a:pt x="511" y="2847"/>
                  </a:lnTo>
                  <a:lnTo>
                    <a:pt x="536" y="2823"/>
                  </a:lnTo>
                  <a:lnTo>
                    <a:pt x="706" y="2725"/>
                  </a:lnTo>
                  <a:lnTo>
                    <a:pt x="852" y="2604"/>
                  </a:lnTo>
                  <a:lnTo>
                    <a:pt x="1193" y="2409"/>
                  </a:lnTo>
                  <a:lnTo>
                    <a:pt x="1290" y="2360"/>
                  </a:lnTo>
                  <a:lnTo>
                    <a:pt x="1363" y="2287"/>
                  </a:lnTo>
                  <a:lnTo>
                    <a:pt x="1460" y="2117"/>
                  </a:lnTo>
                  <a:lnTo>
                    <a:pt x="1460" y="2093"/>
                  </a:lnTo>
                  <a:close/>
                  <a:moveTo>
                    <a:pt x="13237" y="803"/>
                  </a:moveTo>
                  <a:lnTo>
                    <a:pt x="13408" y="949"/>
                  </a:lnTo>
                  <a:lnTo>
                    <a:pt x="13675" y="1192"/>
                  </a:lnTo>
                  <a:lnTo>
                    <a:pt x="13943" y="1436"/>
                  </a:lnTo>
                  <a:lnTo>
                    <a:pt x="14211" y="1655"/>
                  </a:lnTo>
                  <a:lnTo>
                    <a:pt x="14454" y="1922"/>
                  </a:lnTo>
                  <a:lnTo>
                    <a:pt x="14721" y="2214"/>
                  </a:lnTo>
                  <a:lnTo>
                    <a:pt x="14989" y="2482"/>
                  </a:lnTo>
                  <a:lnTo>
                    <a:pt x="15500" y="3017"/>
                  </a:lnTo>
                  <a:lnTo>
                    <a:pt x="15670" y="3188"/>
                  </a:lnTo>
                  <a:lnTo>
                    <a:pt x="15816" y="3382"/>
                  </a:lnTo>
                  <a:lnTo>
                    <a:pt x="15938" y="3577"/>
                  </a:lnTo>
                  <a:lnTo>
                    <a:pt x="16108" y="3772"/>
                  </a:lnTo>
                  <a:lnTo>
                    <a:pt x="15743" y="3796"/>
                  </a:lnTo>
                  <a:lnTo>
                    <a:pt x="15403" y="3820"/>
                  </a:lnTo>
                  <a:lnTo>
                    <a:pt x="14697" y="3820"/>
                  </a:lnTo>
                  <a:lnTo>
                    <a:pt x="14016" y="3796"/>
                  </a:lnTo>
                  <a:lnTo>
                    <a:pt x="13651" y="3772"/>
                  </a:lnTo>
                  <a:lnTo>
                    <a:pt x="13310" y="3820"/>
                  </a:lnTo>
                  <a:lnTo>
                    <a:pt x="13262" y="3042"/>
                  </a:lnTo>
                  <a:lnTo>
                    <a:pt x="13213" y="2239"/>
                  </a:lnTo>
                  <a:lnTo>
                    <a:pt x="13189" y="1874"/>
                  </a:lnTo>
                  <a:lnTo>
                    <a:pt x="13189" y="1533"/>
                  </a:lnTo>
                  <a:lnTo>
                    <a:pt x="13237" y="803"/>
                  </a:lnTo>
                  <a:close/>
                  <a:moveTo>
                    <a:pt x="1533" y="3163"/>
                  </a:moveTo>
                  <a:lnTo>
                    <a:pt x="1533" y="3455"/>
                  </a:lnTo>
                  <a:lnTo>
                    <a:pt x="1363" y="3553"/>
                  </a:lnTo>
                  <a:lnTo>
                    <a:pt x="1217" y="3650"/>
                  </a:lnTo>
                  <a:lnTo>
                    <a:pt x="901" y="3918"/>
                  </a:lnTo>
                  <a:lnTo>
                    <a:pt x="706" y="4064"/>
                  </a:lnTo>
                  <a:lnTo>
                    <a:pt x="511" y="4210"/>
                  </a:lnTo>
                  <a:lnTo>
                    <a:pt x="511" y="3845"/>
                  </a:lnTo>
                  <a:lnTo>
                    <a:pt x="511" y="3747"/>
                  </a:lnTo>
                  <a:lnTo>
                    <a:pt x="657" y="3699"/>
                  </a:lnTo>
                  <a:lnTo>
                    <a:pt x="803" y="3626"/>
                  </a:lnTo>
                  <a:lnTo>
                    <a:pt x="1047" y="3455"/>
                  </a:lnTo>
                  <a:lnTo>
                    <a:pt x="1387" y="3236"/>
                  </a:lnTo>
                  <a:lnTo>
                    <a:pt x="1533" y="3163"/>
                  </a:lnTo>
                  <a:close/>
                  <a:moveTo>
                    <a:pt x="1558" y="3942"/>
                  </a:moveTo>
                  <a:lnTo>
                    <a:pt x="1533" y="4404"/>
                  </a:lnTo>
                  <a:lnTo>
                    <a:pt x="1533" y="4526"/>
                  </a:lnTo>
                  <a:lnTo>
                    <a:pt x="1193" y="4745"/>
                  </a:lnTo>
                  <a:lnTo>
                    <a:pt x="852" y="4988"/>
                  </a:lnTo>
                  <a:lnTo>
                    <a:pt x="657" y="5086"/>
                  </a:lnTo>
                  <a:lnTo>
                    <a:pt x="511" y="5232"/>
                  </a:lnTo>
                  <a:lnTo>
                    <a:pt x="511" y="4648"/>
                  </a:lnTo>
                  <a:lnTo>
                    <a:pt x="657" y="4575"/>
                  </a:lnTo>
                  <a:lnTo>
                    <a:pt x="828" y="4477"/>
                  </a:lnTo>
                  <a:lnTo>
                    <a:pt x="1095" y="4258"/>
                  </a:lnTo>
                  <a:lnTo>
                    <a:pt x="1558" y="3942"/>
                  </a:lnTo>
                  <a:close/>
                  <a:moveTo>
                    <a:pt x="1509" y="4964"/>
                  </a:moveTo>
                  <a:lnTo>
                    <a:pt x="1485" y="5378"/>
                  </a:lnTo>
                  <a:lnTo>
                    <a:pt x="1363" y="5451"/>
                  </a:lnTo>
                  <a:lnTo>
                    <a:pt x="1241" y="5548"/>
                  </a:lnTo>
                  <a:lnTo>
                    <a:pt x="998" y="5767"/>
                  </a:lnTo>
                  <a:lnTo>
                    <a:pt x="730" y="5986"/>
                  </a:lnTo>
                  <a:lnTo>
                    <a:pt x="609" y="6108"/>
                  </a:lnTo>
                  <a:lnTo>
                    <a:pt x="511" y="6254"/>
                  </a:lnTo>
                  <a:lnTo>
                    <a:pt x="511" y="5499"/>
                  </a:lnTo>
                  <a:lnTo>
                    <a:pt x="633" y="5475"/>
                  </a:lnTo>
                  <a:lnTo>
                    <a:pt x="755" y="5426"/>
                  </a:lnTo>
                  <a:lnTo>
                    <a:pt x="1022" y="5256"/>
                  </a:lnTo>
                  <a:lnTo>
                    <a:pt x="1509" y="4964"/>
                  </a:lnTo>
                  <a:close/>
                  <a:moveTo>
                    <a:pt x="1460" y="5889"/>
                  </a:moveTo>
                  <a:lnTo>
                    <a:pt x="1436" y="6473"/>
                  </a:lnTo>
                  <a:lnTo>
                    <a:pt x="1363" y="6448"/>
                  </a:lnTo>
                  <a:lnTo>
                    <a:pt x="1266" y="6448"/>
                  </a:lnTo>
                  <a:lnTo>
                    <a:pt x="1193" y="6473"/>
                  </a:lnTo>
                  <a:lnTo>
                    <a:pt x="1022" y="6594"/>
                  </a:lnTo>
                  <a:lnTo>
                    <a:pt x="852" y="6716"/>
                  </a:lnTo>
                  <a:lnTo>
                    <a:pt x="730" y="6862"/>
                  </a:lnTo>
                  <a:lnTo>
                    <a:pt x="511" y="7105"/>
                  </a:lnTo>
                  <a:lnTo>
                    <a:pt x="511" y="6448"/>
                  </a:lnTo>
                  <a:lnTo>
                    <a:pt x="682" y="6424"/>
                  </a:lnTo>
                  <a:lnTo>
                    <a:pt x="828" y="6351"/>
                  </a:lnTo>
                  <a:lnTo>
                    <a:pt x="974" y="6254"/>
                  </a:lnTo>
                  <a:lnTo>
                    <a:pt x="1095" y="6156"/>
                  </a:lnTo>
                  <a:lnTo>
                    <a:pt x="1460" y="5889"/>
                  </a:lnTo>
                  <a:close/>
                  <a:moveTo>
                    <a:pt x="1412" y="6813"/>
                  </a:moveTo>
                  <a:lnTo>
                    <a:pt x="1387" y="7397"/>
                  </a:lnTo>
                  <a:lnTo>
                    <a:pt x="1168" y="7616"/>
                  </a:lnTo>
                  <a:lnTo>
                    <a:pt x="925" y="7835"/>
                  </a:lnTo>
                  <a:lnTo>
                    <a:pt x="755" y="8006"/>
                  </a:lnTo>
                  <a:lnTo>
                    <a:pt x="584" y="8176"/>
                  </a:lnTo>
                  <a:lnTo>
                    <a:pt x="536" y="7543"/>
                  </a:lnTo>
                  <a:lnTo>
                    <a:pt x="657" y="7446"/>
                  </a:lnTo>
                  <a:lnTo>
                    <a:pt x="779" y="7349"/>
                  </a:lnTo>
                  <a:lnTo>
                    <a:pt x="974" y="7154"/>
                  </a:lnTo>
                  <a:lnTo>
                    <a:pt x="1095" y="7032"/>
                  </a:lnTo>
                  <a:lnTo>
                    <a:pt x="1241" y="6911"/>
                  </a:lnTo>
                  <a:lnTo>
                    <a:pt x="1412" y="6813"/>
                  </a:lnTo>
                  <a:close/>
                  <a:moveTo>
                    <a:pt x="1363" y="7981"/>
                  </a:moveTo>
                  <a:lnTo>
                    <a:pt x="1339" y="8468"/>
                  </a:lnTo>
                  <a:lnTo>
                    <a:pt x="1241" y="8541"/>
                  </a:lnTo>
                  <a:lnTo>
                    <a:pt x="1168" y="8614"/>
                  </a:lnTo>
                  <a:lnTo>
                    <a:pt x="1022" y="8736"/>
                  </a:lnTo>
                  <a:lnTo>
                    <a:pt x="901" y="8882"/>
                  </a:lnTo>
                  <a:lnTo>
                    <a:pt x="779" y="9052"/>
                  </a:lnTo>
                  <a:lnTo>
                    <a:pt x="657" y="9222"/>
                  </a:lnTo>
                  <a:lnTo>
                    <a:pt x="609" y="8492"/>
                  </a:lnTo>
                  <a:lnTo>
                    <a:pt x="730" y="8444"/>
                  </a:lnTo>
                  <a:lnTo>
                    <a:pt x="876" y="8395"/>
                  </a:lnTo>
                  <a:lnTo>
                    <a:pt x="1095" y="8200"/>
                  </a:lnTo>
                  <a:lnTo>
                    <a:pt x="1363" y="7981"/>
                  </a:lnTo>
                  <a:close/>
                  <a:moveTo>
                    <a:pt x="1314" y="9003"/>
                  </a:moveTo>
                  <a:lnTo>
                    <a:pt x="1290" y="9611"/>
                  </a:lnTo>
                  <a:lnTo>
                    <a:pt x="1168" y="9660"/>
                  </a:lnTo>
                  <a:lnTo>
                    <a:pt x="1071" y="9733"/>
                  </a:lnTo>
                  <a:lnTo>
                    <a:pt x="852" y="9903"/>
                  </a:lnTo>
                  <a:lnTo>
                    <a:pt x="706" y="10049"/>
                  </a:lnTo>
                  <a:lnTo>
                    <a:pt x="657" y="9368"/>
                  </a:lnTo>
                  <a:lnTo>
                    <a:pt x="925" y="9271"/>
                  </a:lnTo>
                  <a:lnTo>
                    <a:pt x="1168" y="9101"/>
                  </a:lnTo>
                  <a:lnTo>
                    <a:pt x="1314" y="9003"/>
                  </a:lnTo>
                  <a:close/>
                  <a:moveTo>
                    <a:pt x="1266" y="10122"/>
                  </a:moveTo>
                  <a:lnTo>
                    <a:pt x="1266" y="10877"/>
                  </a:lnTo>
                  <a:lnTo>
                    <a:pt x="1120" y="10998"/>
                  </a:lnTo>
                  <a:lnTo>
                    <a:pt x="803" y="11242"/>
                  </a:lnTo>
                  <a:lnTo>
                    <a:pt x="730" y="10439"/>
                  </a:lnTo>
                  <a:lnTo>
                    <a:pt x="876" y="10366"/>
                  </a:lnTo>
                  <a:lnTo>
                    <a:pt x="1022" y="10293"/>
                  </a:lnTo>
                  <a:lnTo>
                    <a:pt x="1266" y="10122"/>
                  </a:lnTo>
                  <a:close/>
                  <a:moveTo>
                    <a:pt x="1266" y="11363"/>
                  </a:moveTo>
                  <a:lnTo>
                    <a:pt x="1266" y="11826"/>
                  </a:lnTo>
                  <a:lnTo>
                    <a:pt x="1120" y="11972"/>
                  </a:lnTo>
                  <a:lnTo>
                    <a:pt x="974" y="12118"/>
                  </a:lnTo>
                  <a:lnTo>
                    <a:pt x="901" y="12215"/>
                  </a:lnTo>
                  <a:lnTo>
                    <a:pt x="828" y="12337"/>
                  </a:lnTo>
                  <a:lnTo>
                    <a:pt x="803" y="11534"/>
                  </a:lnTo>
                  <a:lnTo>
                    <a:pt x="803" y="11485"/>
                  </a:lnTo>
                  <a:lnTo>
                    <a:pt x="925" y="11485"/>
                  </a:lnTo>
                  <a:lnTo>
                    <a:pt x="1047" y="11461"/>
                  </a:lnTo>
                  <a:lnTo>
                    <a:pt x="1144" y="11412"/>
                  </a:lnTo>
                  <a:lnTo>
                    <a:pt x="1266" y="11363"/>
                  </a:lnTo>
                  <a:close/>
                  <a:moveTo>
                    <a:pt x="1266" y="12385"/>
                  </a:moveTo>
                  <a:lnTo>
                    <a:pt x="1266" y="12872"/>
                  </a:lnTo>
                  <a:lnTo>
                    <a:pt x="974" y="13140"/>
                  </a:lnTo>
                  <a:lnTo>
                    <a:pt x="828" y="13286"/>
                  </a:lnTo>
                  <a:lnTo>
                    <a:pt x="828" y="12653"/>
                  </a:lnTo>
                  <a:lnTo>
                    <a:pt x="1022" y="12556"/>
                  </a:lnTo>
                  <a:lnTo>
                    <a:pt x="1217" y="12410"/>
                  </a:lnTo>
                  <a:lnTo>
                    <a:pt x="1266" y="12385"/>
                  </a:lnTo>
                  <a:close/>
                  <a:moveTo>
                    <a:pt x="1266" y="13407"/>
                  </a:moveTo>
                  <a:lnTo>
                    <a:pt x="1266" y="14113"/>
                  </a:lnTo>
                  <a:lnTo>
                    <a:pt x="1168" y="14186"/>
                  </a:lnTo>
                  <a:lnTo>
                    <a:pt x="1095" y="14235"/>
                  </a:lnTo>
                  <a:lnTo>
                    <a:pt x="925" y="14381"/>
                  </a:lnTo>
                  <a:lnTo>
                    <a:pt x="779" y="14527"/>
                  </a:lnTo>
                  <a:lnTo>
                    <a:pt x="803" y="13748"/>
                  </a:lnTo>
                  <a:lnTo>
                    <a:pt x="925" y="13675"/>
                  </a:lnTo>
                  <a:lnTo>
                    <a:pt x="1047" y="13578"/>
                  </a:lnTo>
                  <a:lnTo>
                    <a:pt x="1266" y="13407"/>
                  </a:lnTo>
                  <a:close/>
                  <a:moveTo>
                    <a:pt x="1266" y="14624"/>
                  </a:moveTo>
                  <a:lnTo>
                    <a:pt x="1266" y="14940"/>
                  </a:lnTo>
                  <a:lnTo>
                    <a:pt x="1193" y="14989"/>
                  </a:lnTo>
                  <a:lnTo>
                    <a:pt x="949" y="15208"/>
                  </a:lnTo>
                  <a:lnTo>
                    <a:pt x="730" y="15451"/>
                  </a:lnTo>
                  <a:lnTo>
                    <a:pt x="755" y="15062"/>
                  </a:lnTo>
                  <a:lnTo>
                    <a:pt x="876" y="14989"/>
                  </a:lnTo>
                  <a:lnTo>
                    <a:pt x="974" y="14892"/>
                  </a:lnTo>
                  <a:lnTo>
                    <a:pt x="1193" y="14697"/>
                  </a:lnTo>
                  <a:lnTo>
                    <a:pt x="1266" y="14624"/>
                  </a:lnTo>
                  <a:close/>
                  <a:moveTo>
                    <a:pt x="1241" y="15451"/>
                  </a:moveTo>
                  <a:lnTo>
                    <a:pt x="1241" y="15500"/>
                  </a:lnTo>
                  <a:lnTo>
                    <a:pt x="1217" y="15841"/>
                  </a:lnTo>
                  <a:lnTo>
                    <a:pt x="1071" y="15962"/>
                  </a:lnTo>
                  <a:lnTo>
                    <a:pt x="925" y="16108"/>
                  </a:lnTo>
                  <a:lnTo>
                    <a:pt x="682" y="16400"/>
                  </a:lnTo>
                  <a:lnTo>
                    <a:pt x="682" y="16400"/>
                  </a:lnTo>
                  <a:lnTo>
                    <a:pt x="730" y="15695"/>
                  </a:lnTo>
                  <a:lnTo>
                    <a:pt x="779" y="15719"/>
                  </a:lnTo>
                  <a:lnTo>
                    <a:pt x="828" y="15743"/>
                  </a:lnTo>
                  <a:lnTo>
                    <a:pt x="901" y="15743"/>
                  </a:lnTo>
                  <a:lnTo>
                    <a:pt x="949" y="15695"/>
                  </a:lnTo>
                  <a:lnTo>
                    <a:pt x="1241" y="15451"/>
                  </a:lnTo>
                  <a:close/>
                  <a:moveTo>
                    <a:pt x="1193" y="16327"/>
                  </a:moveTo>
                  <a:lnTo>
                    <a:pt x="1120" y="17009"/>
                  </a:lnTo>
                  <a:lnTo>
                    <a:pt x="998" y="17082"/>
                  </a:lnTo>
                  <a:lnTo>
                    <a:pt x="876" y="17179"/>
                  </a:lnTo>
                  <a:lnTo>
                    <a:pt x="682" y="17373"/>
                  </a:lnTo>
                  <a:lnTo>
                    <a:pt x="584" y="17495"/>
                  </a:lnTo>
                  <a:lnTo>
                    <a:pt x="584" y="17495"/>
                  </a:lnTo>
                  <a:lnTo>
                    <a:pt x="657" y="16668"/>
                  </a:lnTo>
                  <a:lnTo>
                    <a:pt x="803" y="16619"/>
                  </a:lnTo>
                  <a:lnTo>
                    <a:pt x="949" y="16522"/>
                  </a:lnTo>
                  <a:lnTo>
                    <a:pt x="1193" y="16327"/>
                  </a:lnTo>
                  <a:close/>
                  <a:moveTo>
                    <a:pt x="6813" y="463"/>
                  </a:moveTo>
                  <a:lnTo>
                    <a:pt x="8322" y="487"/>
                  </a:lnTo>
                  <a:lnTo>
                    <a:pt x="9831" y="560"/>
                  </a:lnTo>
                  <a:lnTo>
                    <a:pt x="12848" y="706"/>
                  </a:lnTo>
                  <a:lnTo>
                    <a:pt x="12799" y="901"/>
                  </a:lnTo>
                  <a:lnTo>
                    <a:pt x="12751" y="1071"/>
                  </a:lnTo>
                  <a:lnTo>
                    <a:pt x="12702" y="1484"/>
                  </a:lnTo>
                  <a:lnTo>
                    <a:pt x="12678" y="1874"/>
                  </a:lnTo>
                  <a:lnTo>
                    <a:pt x="12702" y="2312"/>
                  </a:lnTo>
                  <a:lnTo>
                    <a:pt x="12775" y="3115"/>
                  </a:lnTo>
                  <a:lnTo>
                    <a:pt x="12824" y="3528"/>
                  </a:lnTo>
                  <a:lnTo>
                    <a:pt x="12824" y="3893"/>
                  </a:lnTo>
                  <a:lnTo>
                    <a:pt x="12848" y="3966"/>
                  </a:lnTo>
                  <a:lnTo>
                    <a:pt x="12872" y="4039"/>
                  </a:lnTo>
                  <a:lnTo>
                    <a:pt x="12921" y="4064"/>
                  </a:lnTo>
                  <a:lnTo>
                    <a:pt x="12970" y="4112"/>
                  </a:lnTo>
                  <a:lnTo>
                    <a:pt x="12994" y="4161"/>
                  </a:lnTo>
                  <a:lnTo>
                    <a:pt x="13067" y="4210"/>
                  </a:lnTo>
                  <a:lnTo>
                    <a:pt x="13262" y="4258"/>
                  </a:lnTo>
                  <a:lnTo>
                    <a:pt x="13456" y="4307"/>
                  </a:lnTo>
                  <a:lnTo>
                    <a:pt x="13894" y="4331"/>
                  </a:lnTo>
                  <a:lnTo>
                    <a:pt x="14697" y="4356"/>
                  </a:lnTo>
                  <a:lnTo>
                    <a:pt x="15500" y="4356"/>
                  </a:lnTo>
                  <a:lnTo>
                    <a:pt x="15889" y="4331"/>
                  </a:lnTo>
                  <a:lnTo>
                    <a:pt x="16279" y="4283"/>
                  </a:lnTo>
                  <a:lnTo>
                    <a:pt x="16254" y="5061"/>
                  </a:lnTo>
                  <a:lnTo>
                    <a:pt x="16279" y="5864"/>
                  </a:lnTo>
                  <a:lnTo>
                    <a:pt x="16303" y="6643"/>
                  </a:lnTo>
                  <a:lnTo>
                    <a:pt x="16303" y="7422"/>
                  </a:lnTo>
                  <a:lnTo>
                    <a:pt x="16279" y="9319"/>
                  </a:lnTo>
                  <a:lnTo>
                    <a:pt x="16254" y="10268"/>
                  </a:lnTo>
                  <a:lnTo>
                    <a:pt x="16254" y="11242"/>
                  </a:lnTo>
                  <a:lnTo>
                    <a:pt x="16303" y="13140"/>
                  </a:lnTo>
                  <a:lnTo>
                    <a:pt x="16352" y="15062"/>
                  </a:lnTo>
                  <a:lnTo>
                    <a:pt x="16327" y="15962"/>
                  </a:lnTo>
                  <a:lnTo>
                    <a:pt x="16327" y="16887"/>
                  </a:lnTo>
                  <a:lnTo>
                    <a:pt x="16327" y="17738"/>
                  </a:lnTo>
                  <a:lnTo>
                    <a:pt x="16303" y="18152"/>
                  </a:lnTo>
                  <a:lnTo>
                    <a:pt x="16254" y="18590"/>
                  </a:lnTo>
                  <a:lnTo>
                    <a:pt x="15889" y="18614"/>
                  </a:lnTo>
                  <a:lnTo>
                    <a:pt x="15549" y="18639"/>
                  </a:lnTo>
                  <a:lnTo>
                    <a:pt x="11923" y="18639"/>
                  </a:lnTo>
                  <a:lnTo>
                    <a:pt x="9733" y="18614"/>
                  </a:lnTo>
                  <a:lnTo>
                    <a:pt x="7641" y="18566"/>
                  </a:lnTo>
                  <a:lnTo>
                    <a:pt x="5524" y="18517"/>
                  </a:lnTo>
                  <a:lnTo>
                    <a:pt x="4453" y="18517"/>
                  </a:lnTo>
                  <a:lnTo>
                    <a:pt x="3383" y="18566"/>
                  </a:lnTo>
                  <a:lnTo>
                    <a:pt x="2701" y="18566"/>
                  </a:lnTo>
                  <a:lnTo>
                    <a:pt x="2361" y="18590"/>
                  </a:lnTo>
                  <a:lnTo>
                    <a:pt x="2020" y="18639"/>
                  </a:lnTo>
                  <a:lnTo>
                    <a:pt x="1971" y="18590"/>
                  </a:lnTo>
                  <a:lnTo>
                    <a:pt x="1923" y="18517"/>
                  </a:lnTo>
                  <a:lnTo>
                    <a:pt x="1850" y="18493"/>
                  </a:lnTo>
                  <a:lnTo>
                    <a:pt x="1777" y="18493"/>
                  </a:lnTo>
                  <a:lnTo>
                    <a:pt x="1704" y="18298"/>
                  </a:lnTo>
                  <a:lnTo>
                    <a:pt x="1679" y="18103"/>
                  </a:lnTo>
                  <a:lnTo>
                    <a:pt x="1704" y="18030"/>
                  </a:lnTo>
                  <a:lnTo>
                    <a:pt x="1704" y="17957"/>
                  </a:lnTo>
                  <a:lnTo>
                    <a:pt x="1679" y="17884"/>
                  </a:lnTo>
                  <a:lnTo>
                    <a:pt x="1631" y="17811"/>
                  </a:lnTo>
                  <a:lnTo>
                    <a:pt x="1631" y="17398"/>
                  </a:lnTo>
                  <a:lnTo>
                    <a:pt x="1631" y="17009"/>
                  </a:lnTo>
                  <a:lnTo>
                    <a:pt x="1679" y="16133"/>
                  </a:lnTo>
                  <a:lnTo>
                    <a:pt x="1728" y="15281"/>
                  </a:lnTo>
                  <a:lnTo>
                    <a:pt x="1728" y="15086"/>
                  </a:lnTo>
                  <a:lnTo>
                    <a:pt x="1777" y="15038"/>
                  </a:lnTo>
                  <a:lnTo>
                    <a:pt x="1801" y="14965"/>
                  </a:lnTo>
                  <a:lnTo>
                    <a:pt x="1777" y="14916"/>
                  </a:lnTo>
                  <a:lnTo>
                    <a:pt x="1728" y="14843"/>
                  </a:lnTo>
                  <a:lnTo>
                    <a:pt x="1728" y="13018"/>
                  </a:lnTo>
                  <a:lnTo>
                    <a:pt x="1801" y="12945"/>
                  </a:lnTo>
                  <a:lnTo>
                    <a:pt x="1825" y="12848"/>
                  </a:lnTo>
                  <a:lnTo>
                    <a:pt x="1825" y="12775"/>
                  </a:lnTo>
                  <a:lnTo>
                    <a:pt x="1801" y="12726"/>
                  </a:lnTo>
                  <a:lnTo>
                    <a:pt x="1728" y="12677"/>
                  </a:lnTo>
                  <a:lnTo>
                    <a:pt x="1728" y="11071"/>
                  </a:lnTo>
                  <a:lnTo>
                    <a:pt x="1752" y="11023"/>
                  </a:lnTo>
                  <a:lnTo>
                    <a:pt x="1777" y="10974"/>
                  </a:lnTo>
                  <a:lnTo>
                    <a:pt x="1752" y="10925"/>
                  </a:lnTo>
                  <a:lnTo>
                    <a:pt x="1728" y="10852"/>
                  </a:lnTo>
                  <a:lnTo>
                    <a:pt x="1752" y="10049"/>
                  </a:lnTo>
                  <a:lnTo>
                    <a:pt x="1825" y="7373"/>
                  </a:lnTo>
                  <a:lnTo>
                    <a:pt x="1874" y="6059"/>
                  </a:lnTo>
                  <a:lnTo>
                    <a:pt x="1947" y="4721"/>
                  </a:lnTo>
                  <a:lnTo>
                    <a:pt x="1971" y="4137"/>
                  </a:lnTo>
                  <a:lnTo>
                    <a:pt x="1971" y="3553"/>
                  </a:lnTo>
                  <a:lnTo>
                    <a:pt x="1947" y="2969"/>
                  </a:lnTo>
                  <a:lnTo>
                    <a:pt x="1898" y="2360"/>
                  </a:lnTo>
                  <a:lnTo>
                    <a:pt x="1874" y="1825"/>
                  </a:lnTo>
                  <a:lnTo>
                    <a:pt x="1825" y="1290"/>
                  </a:lnTo>
                  <a:lnTo>
                    <a:pt x="1752" y="925"/>
                  </a:lnTo>
                  <a:lnTo>
                    <a:pt x="1728" y="755"/>
                  </a:lnTo>
                  <a:lnTo>
                    <a:pt x="1704" y="560"/>
                  </a:lnTo>
                  <a:lnTo>
                    <a:pt x="2142" y="609"/>
                  </a:lnTo>
                  <a:lnTo>
                    <a:pt x="2580" y="609"/>
                  </a:lnTo>
                  <a:lnTo>
                    <a:pt x="3456" y="584"/>
                  </a:lnTo>
                  <a:lnTo>
                    <a:pt x="5135" y="511"/>
                  </a:lnTo>
                  <a:lnTo>
                    <a:pt x="5986" y="487"/>
                  </a:lnTo>
                  <a:lnTo>
                    <a:pt x="6813" y="463"/>
                  </a:lnTo>
                  <a:close/>
                  <a:moveTo>
                    <a:pt x="1120" y="17544"/>
                  </a:moveTo>
                  <a:lnTo>
                    <a:pt x="1144" y="17982"/>
                  </a:lnTo>
                  <a:lnTo>
                    <a:pt x="974" y="18176"/>
                  </a:lnTo>
                  <a:lnTo>
                    <a:pt x="803" y="18371"/>
                  </a:lnTo>
                  <a:lnTo>
                    <a:pt x="682" y="18517"/>
                  </a:lnTo>
                  <a:lnTo>
                    <a:pt x="584" y="18663"/>
                  </a:lnTo>
                  <a:lnTo>
                    <a:pt x="536" y="18858"/>
                  </a:lnTo>
                  <a:lnTo>
                    <a:pt x="536" y="19028"/>
                  </a:lnTo>
                  <a:lnTo>
                    <a:pt x="536" y="19052"/>
                  </a:lnTo>
                  <a:lnTo>
                    <a:pt x="584" y="19052"/>
                  </a:lnTo>
                  <a:lnTo>
                    <a:pt x="779" y="18955"/>
                  </a:lnTo>
                  <a:lnTo>
                    <a:pt x="949" y="18809"/>
                  </a:lnTo>
                  <a:lnTo>
                    <a:pt x="1266" y="18468"/>
                  </a:lnTo>
                  <a:lnTo>
                    <a:pt x="1339" y="18663"/>
                  </a:lnTo>
                  <a:lnTo>
                    <a:pt x="1412" y="18833"/>
                  </a:lnTo>
                  <a:lnTo>
                    <a:pt x="1168" y="19150"/>
                  </a:lnTo>
                  <a:lnTo>
                    <a:pt x="901" y="19539"/>
                  </a:lnTo>
                  <a:lnTo>
                    <a:pt x="657" y="19928"/>
                  </a:lnTo>
                  <a:lnTo>
                    <a:pt x="584" y="19685"/>
                  </a:lnTo>
                  <a:lnTo>
                    <a:pt x="560" y="19466"/>
                  </a:lnTo>
                  <a:lnTo>
                    <a:pt x="511" y="18979"/>
                  </a:lnTo>
                  <a:lnTo>
                    <a:pt x="511" y="18468"/>
                  </a:lnTo>
                  <a:lnTo>
                    <a:pt x="536" y="17982"/>
                  </a:lnTo>
                  <a:lnTo>
                    <a:pt x="657" y="17909"/>
                  </a:lnTo>
                  <a:lnTo>
                    <a:pt x="779" y="17836"/>
                  </a:lnTo>
                  <a:lnTo>
                    <a:pt x="974" y="17665"/>
                  </a:lnTo>
                  <a:lnTo>
                    <a:pt x="1120" y="17544"/>
                  </a:lnTo>
                  <a:close/>
                  <a:moveTo>
                    <a:pt x="15451" y="19101"/>
                  </a:moveTo>
                  <a:lnTo>
                    <a:pt x="15427" y="19296"/>
                  </a:lnTo>
                  <a:lnTo>
                    <a:pt x="15427" y="19490"/>
                  </a:lnTo>
                  <a:lnTo>
                    <a:pt x="15451" y="19904"/>
                  </a:lnTo>
                  <a:lnTo>
                    <a:pt x="15086" y="19953"/>
                  </a:lnTo>
                  <a:lnTo>
                    <a:pt x="15086" y="19953"/>
                  </a:lnTo>
                  <a:lnTo>
                    <a:pt x="15159" y="19734"/>
                  </a:lnTo>
                  <a:lnTo>
                    <a:pt x="15257" y="19417"/>
                  </a:lnTo>
                  <a:lnTo>
                    <a:pt x="15281" y="19271"/>
                  </a:lnTo>
                  <a:lnTo>
                    <a:pt x="15281" y="19101"/>
                  </a:lnTo>
                  <a:close/>
                  <a:moveTo>
                    <a:pt x="15062" y="19101"/>
                  </a:moveTo>
                  <a:lnTo>
                    <a:pt x="14989" y="19174"/>
                  </a:lnTo>
                  <a:lnTo>
                    <a:pt x="14940" y="19271"/>
                  </a:lnTo>
                  <a:lnTo>
                    <a:pt x="14867" y="19442"/>
                  </a:lnTo>
                  <a:lnTo>
                    <a:pt x="14721" y="19782"/>
                  </a:lnTo>
                  <a:lnTo>
                    <a:pt x="14600" y="20026"/>
                  </a:lnTo>
                  <a:lnTo>
                    <a:pt x="14357" y="20050"/>
                  </a:lnTo>
                  <a:lnTo>
                    <a:pt x="14357" y="20050"/>
                  </a:lnTo>
                  <a:lnTo>
                    <a:pt x="14454" y="19758"/>
                  </a:lnTo>
                  <a:lnTo>
                    <a:pt x="14503" y="19563"/>
                  </a:lnTo>
                  <a:lnTo>
                    <a:pt x="14551" y="19344"/>
                  </a:lnTo>
                  <a:lnTo>
                    <a:pt x="14575" y="19198"/>
                  </a:lnTo>
                  <a:lnTo>
                    <a:pt x="14551" y="19125"/>
                  </a:lnTo>
                  <a:lnTo>
                    <a:pt x="15062" y="19101"/>
                  </a:lnTo>
                  <a:close/>
                  <a:moveTo>
                    <a:pt x="9782" y="19052"/>
                  </a:moveTo>
                  <a:lnTo>
                    <a:pt x="9660" y="19296"/>
                  </a:lnTo>
                  <a:lnTo>
                    <a:pt x="9563" y="19563"/>
                  </a:lnTo>
                  <a:lnTo>
                    <a:pt x="9490" y="19831"/>
                  </a:lnTo>
                  <a:lnTo>
                    <a:pt x="9441" y="20074"/>
                  </a:lnTo>
                  <a:lnTo>
                    <a:pt x="9028" y="20074"/>
                  </a:lnTo>
                  <a:lnTo>
                    <a:pt x="9125" y="19831"/>
                  </a:lnTo>
                  <a:lnTo>
                    <a:pt x="9174" y="19636"/>
                  </a:lnTo>
                  <a:lnTo>
                    <a:pt x="9320" y="19344"/>
                  </a:lnTo>
                  <a:lnTo>
                    <a:pt x="9368" y="19174"/>
                  </a:lnTo>
                  <a:lnTo>
                    <a:pt x="9393" y="19101"/>
                  </a:lnTo>
                  <a:lnTo>
                    <a:pt x="9368" y="19052"/>
                  </a:lnTo>
                  <a:close/>
                  <a:moveTo>
                    <a:pt x="10780" y="19077"/>
                  </a:moveTo>
                  <a:lnTo>
                    <a:pt x="10609" y="19296"/>
                  </a:lnTo>
                  <a:lnTo>
                    <a:pt x="10439" y="19539"/>
                  </a:lnTo>
                  <a:lnTo>
                    <a:pt x="10366" y="19685"/>
                  </a:lnTo>
                  <a:lnTo>
                    <a:pt x="10317" y="19807"/>
                  </a:lnTo>
                  <a:lnTo>
                    <a:pt x="10269" y="19953"/>
                  </a:lnTo>
                  <a:lnTo>
                    <a:pt x="10269" y="20074"/>
                  </a:lnTo>
                  <a:lnTo>
                    <a:pt x="9904" y="20074"/>
                  </a:lnTo>
                  <a:lnTo>
                    <a:pt x="9904" y="19977"/>
                  </a:lnTo>
                  <a:lnTo>
                    <a:pt x="9977" y="19734"/>
                  </a:lnTo>
                  <a:lnTo>
                    <a:pt x="10050" y="19515"/>
                  </a:lnTo>
                  <a:lnTo>
                    <a:pt x="10147" y="19320"/>
                  </a:lnTo>
                  <a:lnTo>
                    <a:pt x="10196" y="19198"/>
                  </a:lnTo>
                  <a:lnTo>
                    <a:pt x="10220" y="19077"/>
                  </a:lnTo>
                  <a:close/>
                  <a:moveTo>
                    <a:pt x="9101" y="19028"/>
                  </a:moveTo>
                  <a:lnTo>
                    <a:pt x="9003" y="19150"/>
                  </a:lnTo>
                  <a:lnTo>
                    <a:pt x="8930" y="19271"/>
                  </a:lnTo>
                  <a:lnTo>
                    <a:pt x="8809" y="19466"/>
                  </a:lnTo>
                  <a:lnTo>
                    <a:pt x="8736" y="19685"/>
                  </a:lnTo>
                  <a:lnTo>
                    <a:pt x="8638" y="19880"/>
                  </a:lnTo>
                  <a:lnTo>
                    <a:pt x="8614" y="19977"/>
                  </a:lnTo>
                  <a:lnTo>
                    <a:pt x="8565" y="20074"/>
                  </a:lnTo>
                  <a:lnTo>
                    <a:pt x="8079" y="20099"/>
                  </a:lnTo>
                  <a:lnTo>
                    <a:pt x="8103" y="19953"/>
                  </a:lnTo>
                  <a:lnTo>
                    <a:pt x="8176" y="19734"/>
                  </a:lnTo>
                  <a:lnTo>
                    <a:pt x="8273" y="19490"/>
                  </a:lnTo>
                  <a:lnTo>
                    <a:pt x="8395" y="19296"/>
                  </a:lnTo>
                  <a:lnTo>
                    <a:pt x="8468" y="19150"/>
                  </a:lnTo>
                  <a:lnTo>
                    <a:pt x="8517" y="19028"/>
                  </a:lnTo>
                  <a:close/>
                  <a:moveTo>
                    <a:pt x="10926" y="19077"/>
                  </a:moveTo>
                  <a:lnTo>
                    <a:pt x="10999" y="19101"/>
                  </a:lnTo>
                  <a:lnTo>
                    <a:pt x="11631" y="19101"/>
                  </a:lnTo>
                  <a:lnTo>
                    <a:pt x="11510" y="19247"/>
                  </a:lnTo>
                  <a:lnTo>
                    <a:pt x="11412" y="19393"/>
                  </a:lnTo>
                  <a:lnTo>
                    <a:pt x="11266" y="19685"/>
                  </a:lnTo>
                  <a:lnTo>
                    <a:pt x="11193" y="19880"/>
                  </a:lnTo>
                  <a:lnTo>
                    <a:pt x="11169" y="20001"/>
                  </a:lnTo>
                  <a:lnTo>
                    <a:pt x="11145" y="20099"/>
                  </a:lnTo>
                  <a:lnTo>
                    <a:pt x="11047" y="20099"/>
                  </a:lnTo>
                  <a:lnTo>
                    <a:pt x="10609" y="20074"/>
                  </a:lnTo>
                  <a:lnTo>
                    <a:pt x="10658" y="19831"/>
                  </a:lnTo>
                  <a:lnTo>
                    <a:pt x="10731" y="19588"/>
                  </a:lnTo>
                  <a:lnTo>
                    <a:pt x="10926" y="19077"/>
                  </a:lnTo>
                  <a:close/>
                  <a:moveTo>
                    <a:pt x="14357" y="19125"/>
                  </a:moveTo>
                  <a:lnTo>
                    <a:pt x="14308" y="19198"/>
                  </a:lnTo>
                  <a:lnTo>
                    <a:pt x="14186" y="19393"/>
                  </a:lnTo>
                  <a:lnTo>
                    <a:pt x="14113" y="19563"/>
                  </a:lnTo>
                  <a:lnTo>
                    <a:pt x="14016" y="19782"/>
                  </a:lnTo>
                  <a:lnTo>
                    <a:pt x="13919" y="20001"/>
                  </a:lnTo>
                  <a:lnTo>
                    <a:pt x="13870" y="20074"/>
                  </a:lnTo>
                  <a:lnTo>
                    <a:pt x="13335" y="20099"/>
                  </a:lnTo>
                  <a:lnTo>
                    <a:pt x="13432" y="19880"/>
                  </a:lnTo>
                  <a:lnTo>
                    <a:pt x="13529" y="19685"/>
                  </a:lnTo>
                  <a:lnTo>
                    <a:pt x="13651" y="19393"/>
                  </a:lnTo>
                  <a:lnTo>
                    <a:pt x="13675" y="19344"/>
                  </a:lnTo>
                  <a:lnTo>
                    <a:pt x="13675" y="19271"/>
                  </a:lnTo>
                  <a:lnTo>
                    <a:pt x="13675" y="19198"/>
                  </a:lnTo>
                  <a:lnTo>
                    <a:pt x="13675" y="19150"/>
                  </a:lnTo>
                  <a:lnTo>
                    <a:pt x="13700" y="19125"/>
                  </a:lnTo>
                  <a:close/>
                  <a:moveTo>
                    <a:pt x="7665" y="18979"/>
                  </a:moveTo>
                  <a:lnTo>
                    <a:pt x="8200" y="19004"/>
                  </a:lnTo>
                  <a:lnTo>
                    <a:pt x="8079" y="19125"/>
                  </a:lnTo>
                  <a:lnTo>
                    <a:pt x="8006" y="19271"/>
                  </a:lnTo>
                  <a:lnTo>
                    <a:pt x="7884" y="19490"/>
                  </a:lnTo>
                  <a:lnTo>
                    <a:pt x="7738" y="19782"/>
                  </a:lnTo>
                  <a:lnTo>
                    <a:pt x="7689" y="19953"/>
                  </a:lnTo>
                  <a:lnTo>
                    <a:pt x="7689" y="20099"/>
                  </a:lnTo>
                  <a:lnTo>
                    <a:pt x="6984" y="20123"/>
                  </a:lnTo>
                  <a:lnTo>
                    <a:pt x="7057" y="19977"/>
                  </a:lnTo>
                  <a:lnTo>
                    <a:pt x="7130" y="19831"/>
                  </a:lnTo>
                  <a:lnTo>
                    <a:pt x="7324" y="19563"/>
                  </a:lnTo>
                  <a:lnTo>
                    <a:pt x="7519" y="19271"/>
                  </a:lnTo>
                  <a:lnTo>
                    <a:pt x="7592" y="19125"/>
                  </a:lnTo>
                  <a:lnTo>
                    <a:pt x="7665" y="18979"/>
                  </a:lnTo>
                  <a:close/>
                  <a:moveTo>
                    <a:pt x="11996" y="19101"/>
                  </a:moveTo>
                  <a:lnTo>
                    <a:pt x="12556" y="19125"/>
                  </a:lnTo>
                  <a:lnTo>
                    <a:pt x="12483" y="19223"/>
                  </a:lnTo>
                  <a:lnTo>
                    <a:pt x="12410" y="19320"/>
                  </a:lnTo>
                  <a:lnTo>
                    <a:pt x="12313" y="19563"/>
                  </a:lnTo>
                  <a:lnTo>
                    <a:pt x="12240" y="19855"/>
                  </a:lnTo>
                  <a:lnTo>
                    <a:pt x="12167" y="20123"/>
                  </a:lnTo>
                  <a:lnTo>
                    <a:pt x="11558" y="20099"/>
                  </a:lnTo>
                  <a:lnTo>
                    <a:pt x="11583" y="19953"/>
                  </a:lnTo>
                  <a:lnTo>
                    <a:pt x="11656" y="19807"/>
                  </a:lnTo>
                  <a:lnTo>
                    <a:pt x="11802" y="19563"/>
                  </a:lnTo>
                  <a:lnTo>
                    <a:pt x="11899" y="19369"/>
                  </a:lnTo>
                  <a:lnTo>
                    <a:pt x="11948" y="19247"/>
                  </a:lnTo>
                  <a:lnTo>
                    <a:pt x="11996" y="19101"/>
                  </a:lnTo>
                  <a:close/>
                  <a:moveTo>
                    <a:pt x="13602" y="19125"/>
                  </a:moveTo>
                  <a:lnTo>
                    <a:pt x="13505" y="19174"/>
                  </a:lnTo>
                  <a:lnTo>
                    <a:pt x="13408" y="19247"/>
                  </a:lnTo>
                  <a:lnTo>
                    <a:pt x="13286" y="19393"/>
                  </a:lnTo>
                  <a:lnTo>
                    <a:pt x="13164" y="19539"/>
                  </a:lnTo>
                  <a:lnTo>
                    <a:pt x="13018" y="19831"/>
                  </a:lnTo>
                  <a:lnTo>
                    <a:pt x="12921" y="20123"/>
                  </a:lnTo>
                  <a:lnTo>
                    <a:pt x="12580" y="20123"/>
                  </a:lnTo>
                  <a:lnTo>
                    <a:pt x="12653" y="19807"/>
                  </a:lnTo>
                  <a:lnTo>
                    <a:pt x="12751" y="19490"/>
                  </a:lnTo>
                  <a:lnTo>
                    <a:pt x="12848" y="19150"/>
                  </a:lnTo>
                  <a:lnTo>
                    <a:pt x="12848" y="19125"/>
                  </a:lnTo>
                  <a:close/>
                  <a:moveTo>
                    <a:pt x="6813" y="18955"/>
                  </a:moveTo>
                  <a:lnTo>
                    <a:pt x="7324" y="18979"/>
                  </a:lnTo>
                  <a:lnTo>
                    <a:pt x="7203" y="19101"/>
                  </a:lnTo>
                  <a:lnTo>
                    <a:pt x="7081" y="19223"/>
                  </a:lnTo>
                  <a:lnTo>
                    <a:pt x="6886" y="19515"/>
                  </a:lnTo>
                  <a:lnTo>
                    <a:pt x="6716" y="19831"/>
                  </a:lnTo>
                  <a:lnTo>
                    <a:pt x="6619" y="20147"/>
                  </a:lnTo>
                  <a:lnTo>
                    <a:pt x="6303" y="20147"/>
                  </a:lnTo>
                  <a:lnTo>
                    <a:pt x="6351" y="20001"/>
                  </a:lnTo>
                  <a:lnTo>
                    <a:pt x="6400" y="19855"/>
                  </a:lnTo>
                  <a:lnTo>
                    <a:pt x="6424" y="19685"/>
                  </a:lnTo>
                  <a:lnTo>
                    <a:pt x="6497" y="19539"/>
                  </a:lnTo>
                  <a:lnTo>
                    <a:pt x="6643" y="19247"/>
                  </a:lnTo>
                  <a:lnTo>
                    <a:pt x="6813" y="18955"/>
                  </a:lnTo>
                  <a:close/>
                  <a:moveTo>
                    <a:pt x="6376" y="18955"/>
                  </a:moveTo>
                  <a:lnTo>
                    <a:pt x="6230" y="19198"/>
                  </a:lnTo>
                  <a:lnTo>
                    <a:pt x="6132" y="19417"/>
                  </a:lnTo>
                  <a:lnTo>
                    <a:pt x="6059" y="19588"/>
                  </a:lnTo>
                  <a:lnTo>
                    <a:pt x="5962" y="19782"/>
                  </a:lnTo>
                  <a:lnTo>
                    <a:pt x="5913" y="19977"/>
                  </a:lnTo>
                  <a:lnTo>
                    <a:pt x="5913" y="20074"/>
                  </a:lnTo>
                  <a:lnTo>
                    <a:pt x="5938" y="20172"/>
                  </a:lnTo>
                  <a:lnTo>
                    <a:pt x="5086" y="20220"/>
                  </a:lnTo>
                  <a:lnTo>
                    <a:pt x="5208" y="19977"/>
                  </a:lnTo>
                  <a:lnTo>
                    <a:pt x="5329" y="19734"/>
                  </a:lnTo>
                  <a:lnTo>
                    <a:pt x="5573" y="19320"/>
                  </a:lnTo>
                  <a:lnTo>
                    <a:pt x="5670" y="19150"/>
                  </a:lnTo>
                  <a:lnTo>
                    <a:pt x="5743" y="19052"/>
                  </a:lnTo>
                  <a:lnTo>
                    <a:pt x="5743" y="19004"/>
                  </a:lnTo>
                  <a:lnTo>
                    <a:pt x="5719" y="18955"/>
                  </a:lnTo>
                  <a:close/>
                  <a:moveTo>
                    <a:pt x="5475" y="18955"/>
                  </a:moveTo>
                  <a:lnTo>
                    <a:pt x="5305" y="19125"/>
                  </a:lnTo>
                  <a:lnTo>
                    <a:pt x="5183" y="19296"/>
                  </a:lnTo>
                  <a:lnTo>
                    <a:pt x="4964" y="19685"/>
                  </a:lnTo>
                  <a:lnTo>
                    <a:pt x="4818" y="19953"/>
                  </a:lnTo>
                  <a:lnTo>
                    <a:pt x="4745" y="20099"/>
                  </a:lnTo>
                  <a:lnTo>
                    <a:pt x="4745" y="20220"/>
                  </a:lnTo>
                  <a:lnTo>
                    <a:pt x="4210" y="20269"/>
                  </a:lnTo>
                  <a:lnTo>
                    <a:pt x="4234" y="20196"/>
                  </a:lnTo>
                  <a:lnTo>
                    <a:pt x="4332" y="19953"/>
                  </a:lnTo>
                  <a:lnTo>
                    <a:pt x="4429" y="19709"/>
                  </a:lnTo>
                  <a:lnTo>
                    <a:pt x="4624" y="19369"/>
                  </a:lnTo>
                  <a:lnTo>
                    <a:pt x="4672" y="19271"/>
                  </a:lnTo>
                  <a:lnTo>
                    <a:pt x="4697" y="19198"/>
                  </a:lnTo>
                  <a:lnTo>
                    <a:pt x="4697" y="19101"/>
                  </a:lnTo>
                  <a:lnTo>
                    <a:pt x="4672" y="19004"/>
                  </a:lnTo>
                  <a:lnTo>
                    <a:pt x="4551" y="19004"/>
                  </a:lnTo>
                  <a:lnTo>
                    <a:pt x="4453" y="19077"/>
                  </a:lnTo>
                  <a:lnTo>
                    <a:pt x="4356" y="19150"/>
                  </a:lnTo>
                  <a:lnTo>
                    <a:pt x="4259" y="19271"/>
                  </a:lnTo>
                  <a:lnTo>
                    <a:pt x="4113" y="19490"/>
                  </a:lnTo>
                  <a:lnTo>
                    <a:pt x="4015" y="19709"/>
                  </a:lnTo>
                  <a:lnTo>
                    <a:pt x="3869" y="19977"/>
                  </a:lnTo>
                  <a:lnTo>
                    <a:pt x="3821" y="20123"/>
                  </a:lnTo>
                  <a:lnTo>
                    <a:pt x="3796" y="20293"/>
                  </a:lnTo>
                  <a:lnTo>
                    <a:pt x="3358" y="20318"/>
                  </a:lnTo>
                  <a:lnTo>
                    <a:pt x="3383" y="20172"/>
                  </a:lnTo>
                  <a:lnTo>
                    <a:pt x="3456" y="19928"/>
                  </a:lnTo>
                  <a:lnTo>
                    <a:pt x="3553" y="19709"/>
                  </a:lnTo>
                  <a:lnTo>
                    <a:pt x="3748" y="19320"/>
                  </a:lnTo>
                  <a:lnTo>
                    <a:pt x="3967" y="18955"/>
                  </a:lnTo>
                  <a:close/>
                  <a:moveTo>
                    <a:pt x="1850" y="19028"/>
                  </a:moveTo>
                  <a:lnTo>
                    <a:pt x="2166" y="19052"/>
                  </a:lnTo>
                  <a:lnTo>
                    <a:pt x="2507" y="19052"/>
                  </a:lnTo>
                  <a:lnTo>
                    <a:pt x="2239" y="19393"/>
                  </a:lnTo>
                  <a:lnTo>
                    <a:pt x="1971" y="19758"/>
                  </a:lnTo>
                  <a:lnTo>
                    <a:pt x="1777" y="20099"/>
                  </a:lnTo>
                  <a:lnTo>
                    <a:pt x="1704" y="20245"/>
                  </a:lnTo>
                  <a:lnTo>
                    <a:pt x="1655" y="20366"/>
                  </a:lnTo>
                  <a:lnTo>
                    <a:pt x="1558" y="20366"/>
                  </a:lnTo>
                  <a:lnTo>
                    <a:pt x="1217" y="20342"/>
                  </a:lnTo>
                  <a:lnTo>
                    <a:pt x="876" y="20318"/>
                  </a:lnTo>
                  <a:lnTo>
                    <a:pt x="1144" y="20001"/>
                  </a:lnTo>
                  <a:lnTo>
                    <a:pt x="1363" y="19685"/>
                  </a:lnTo>
                  <a:lnTo>
                    <a:pt x="1606" y="19344"/>
                  </a:lnTo>
                  <a:lnTo>
                    <a:pt x="1850" y="19028"/>
                  </a:lnTo>
                  <a:close/>
                  <a:moveTo>
                    <a:pt x="3675" y="18955"/>
                  </a:moveTo>
                  <a:lnTo>
                    <a:pt x="3553" y="19077"/>
                  </a:lnTo>
                  <a:lnTo>
                    <a:pt x="3431" y="19223"/>
                  </a:lnTo>
                  <a:lnTo>
                    <a:pt x="3261" y="19539"/>
                  </a:lnTo>
                  <a:lnTo>
                    <a:pt x="3164" y="19709"/>
                  </a:lnTo>
                  <a:lnTo>
                    <a:pt x="3066" y="19904"/>
                  </a:lnTo>
                  <a:lnTo>
                    <a:pt x="3018" y="20123"/>
                  </a:lnTo>
                  <a:lnTo>
                    <a:pt x="2993" y="20220"/>
                  </a:lnTo>
                  <a:lnTo>
                    <a:pt x="2993" y="20342"/>
                  </a:lnTo>
                  <a:lnTo>
                    <a:pt x="2044" y="20391"/>
                  </a:lnTo>
                  <a:lnTo>
                    <a:pt x="2239" y="20123"/>
                  </a:lnTo>
                  <a:lnTo>
                    <a:pt x="2361" y="19928"/>
                  </a:lnTo>
                  <a:lnTo>
                    <a:pt x="2677" y="19442"/>
                  </a:lnTo>
                  <a:lnTo>
                    <a:pt x="2872" y="19198"/>
                  </a:lnTo>
                  <a:lnTo>
                    <a:pt x="2969" y="19101"/>
                  </a:lnTo>
                  <a:lnTo>
                    <a:pt x="3066" y="19004"/>
                  </a:lnTo>
                  <a:lnTo>
                    <a:pt x="3675" y="18955"/>
                  </a:lnTo>
                  <a:close/>
                  <a:moveTo>
                    <a:pt x="6643" y="0"/>
                  </a:moveTo>
                  <a:lnTo>
                    <a:pt x="5792" y="25"/>
                  </a:lnTo>
                  <a:lnTo>
                    <a:pt x="4940" y="49"/>
                  </a:lnTo>
                  <a:lnTo>
                    <a:pt x="3261" y="146"/>
                  </a:lnTo>
                  <a:lnTo>
                    <a:pt x="2093" y="195"/>
                  </a:lnTo>
                  <a:lnTo>
                    <a:pt x="1898" y="195"/>
                  </a:lnTo>
                  <a:lnTo>
                    <a:pt x="1704" y="244"/>
                  </a:lnTo>
                  <a:lnTo>
                    <a:pt x="1655" y="219"/>
                  </a:lnTo>
                  <a:lnTo>
                    <a:pt x="1582" y="195"/>
                  </a:lnTo>
                  <a:lnTo>
                    <a:pt x="1509" y="219"/>
                  </a:lnTo>
                  <a:lnTo>
                    <a:pt x="1460" y="268"/>
                  </a:lnTo>
                  <a:lnTo>
                    <a:pt x="1412" y="390"/>
                  </a:lnTo>
                  <a:lnTo>
                    <a:pt x="1363" y="511"/>
                  </a:lnTo>
                  <a:lnTo>
                    <a:pt x="1339" y="755"/>
                  </a:lnTo>
                  <a:lnTo>
                    <a:pt x="1339" y="1047"/>
                  </a:lnTo>
                  <a:lnTo>
                    <a:pt x="1387" y="1314"/>
                  </a:lnTo>
                  <a:lnTo>
                    <a:pt x="1217" y="1290"/>
                  </a:lnTo>
                  <a:lnTo>
                    <a:pt x="1047" y="1290"/>
                  </a:lnTo>
                  <a:lnTo>
                    <a:pt x="730" y="1314"/>
                  </a:lnTo>
                  <a:lnTo>
                    <a:pt x="560" y="1314"/>
                  </a:lnTo>
                  <a:lnTo>
                    <a:pt x="365" y="1338"/>
                  </a:lnTo>
                  <a:lnTo>
                    <a:pt x="268" y="1363"/>
                  </a:lnTo>
                  <a:lnTo>
                    <a:pt x="195" y="1411"/>
                  </a:lnTo>
                  <a:lnTo>
                    <a:pt x="146" y="1460"/>
                  </a:lnTo>
                  <a:lnTo>
                    <a:pt x="122" y="1557"/>
                  </a:lnTo>
                  <a:lnTo>
                    <a:pt x="122" y="1630"/>
                  </a:lnTo>
                  <a:lnTo>
                    <a:pt x="98" y="1874"/>
                  </a:lnTo>
                  <a:lnTo>
                    <a:pt x="73" y="2117"/>
                  </a:lnTo>
                  <a:lnTo>
                    <a:pt x="49" y="2652"/>
                  </a:lnTo>
                  <a:lnTo>
                    <a:pt x="73" y="3674"/>
                  </a:lnTo>
                  <a:lnTo>
                    <a:pt x="49" y="4891"/>
                  </a:lnTo>
                  <a:lnTo>
                    <a:pt x="25" y="6083"/>
                  </a:lnTo>
                  <a:lnTo>
                    <a:pt x="49" y="6765"/>
                  </a:lnTo>
                  <a:lnTo>
                    <a:pt x="49" y="7446"/>
                  </a:lnTo>
                  <a:lnTo>
                    <a:pt x="122" y="8809"/>
                  </a:lnTo>
                  <a:lnTo>
                    <a:pt x="219" y="10171"/>
                  </a:lnTo>
                  <a:lnTo>
                    <a:pt x="317" y="11534"/>
                  </a:lnTo>
                  <a:lnTo>
                    <a:pt x="341" y="12166"/>
                  </a:lnTo>
                  <a:lnTo>
                    <a:pt x="341" y="12799"/>
                  </a:lnTo>
                  <a:lnTo>
                    <a:pt x="292" y="14064"/>
                  </a:lnTo>
                  <a:lnTo>
                    <a:pt x="244" y="15330"/>
                  </a:lnTo>
                  <a:lnTo>
                    <a:pt x="171" y="16595"/>
                  </a:lnTo>
                  <a:lnTo>
                    <a:pt x="73" y="17519"/>
                  </a:lnTo>
                  <a:lnTo>
                    <a:pt x="49" y="17982"/>
                  </a:lnTo>
                  <a:lnTo>
                    <a:pt x="0" y="18444"/>
                  </a:lnTo>
                  <a:lnTo>
                    <a:pt x="0" y="18931"/>
                  </a:lnTo>
                  <a:lnTo>
                    <a:pt x="25" y="19393"/>
                  </a:lnTo>
                  <a:lnTo>
                    <a:pt x="98" y="19831"/>
                  </a:lnTo>
                  <a:lnTo>
                    <a:pt x="146" y="20050"/>
                  </a:lnTo>
                  <a:lnTo>
                    <a:pt x="219" y="20269"/>
                  </a:lnTo>
                  <a:lnTo>
                    <a:pt x="292" y="20366"/>
                  </a:lnTo>
                  <a:lnTo>
                    <a:pt x="365" y="20415"/>
                  </a:lnTo>
                  <a:lnTo>
                    <a:pt x="463" y="20439"/>
                  </a:lnTo>
                  <a:lnTo>
                    <a:pt x="560" y="20415"/>
                  </a:lnTo>
                  <a:lnTo>
                    <a:pt x="584" y="20512"/>
                  </a:lnTo>
                  <a:lnTo>
                    <a:pt x="633" y="20610"/>
                  </a:lnTo>
                  <a:lnTo>
                    <a:pt x="706" y="20658"/>
                  </a:lnTo>
                  <a:lnTo>
                    <a:pt x="803" y="20731"/>
                  </a:lnTo>
                  <a:lnTo>
                    <a:pt x="1047" y="20804"/>
                  </a:lnTo>
                  <a:lnTo>
                    <a:pt x="1339" y="20853"/>
                  </a:lnTo>
                  <a:lnTo>
                    <a:pt x="1631" y="20877"/>
                  </a:lnTo>
                  <a:lnTo>
                    <a:pt x="1923" y="20877"/>
                  </a:lnTo>
                  <a:lnTo>
                    <a:pt x="2312" y="20853"/>
                  </a:lnTo>
                  <a:lnTo>
                    <a:pt x="3188" y="20829"/>
                  </a:lnTo>
                  <a:lnTo>
                    <a:pt x="4064" y="20780"/>
                  </a:lnTo>
                  <a:lnTo>
                    <a:pt x="5792" y="20683"/>
                  </a:lnTo>
                  <a:lnTo>
                    <a:pt x="7057" y="20634"/>
                  </a:lnTo>
                  <a:lnTo>
                    <a:pt x="8346" y="20585"/>
                  </a:lnTo>
                  <a:lnTo>
                    <a:pt x="9612" y="20585"/>
                  </a:lnTo>
                  <a:lnTo>
                    <a:pt x="10901" y="20610"/>
                  </a:lnTo>
                  <a:lnTo>
                    <a:pt x="12240" y="20634"/>
                  </a:lnTo>
                  <a:lnTo>
                    <a:pt x="12337" y="20658"/>
                  </a:lnTo>
                  <a:lnTo>
                    <a:pt x="12434" y="20658"/>
                  </a:lnTo>
                  <a:lnTo>
                    <a:pt x="12483" y="20634"/>
                  </a:lnTo>
                  <a:lnTo>
                    <a:pt x="13262" y="20634"/>
                  </a:lnTo>
                  <a:lnTo>
                    <a:pt x="14065" y="20585"/>
                  </a:lnTo>
                  <a:lnTo>
                    <a:pt x="14843" y="20512"/>
                  </a:lnTo>
                  <a:lnTo>
                    <a:pt x="15622" y="20391"/>
                  </a:lnTo>
                  <a:lnTo>
                    <a:pt x="15695" y="20366"/>
                  </a:lnTo>
                  <a:lnTo>
                    <a:pt x="15743" y="20342"/>
                  </a:lnTo>
                  <a:lnTo>
                    <a:pt x="15865" y="20318"/>
                  </a:lnTo>
                  <a:lnTo>
                    <a:pt x="15962" y="20269"/>
                  </a:lnTo>
                  <a:lnTo>
                    <a:pt x="16035" y="20172"/>
                  </a:lnTo>
                  <a:lnTo>
                    <a:pt x="16035" y="20123"/>
                  </a:lnTo>
                  <a:lnTo>
                    <a:pt x="16035" y="20050"/>
                  </a:lnTo>
                  <a:lnTo>
                    <a:pt x="16011" y="19807"/>
                  </a:lnTo>
                  <a:lnTo>
                    <a:pt x="15987" y="19563"/>
                  </a:lnTo>
                  <a:lnTo>
                    <a:pt x="15938" y="19320"/>
                  </a:lnTo>
                  <a:lnTo>
                    <a:pt x="15938" y="19077"/>
                  </a:lnTo>
                  <a:lnTo>
                    <a:pt x="16425" y="19028"/>
                  </a:lnTo>
                  <a:lnTo>
                    <a:pt x="16522" y="18979"/>
                  </a:lnTo>
                  <a:lnTo>
                    <a:pt x="16619" y="18906"/>
                  </a:lnTo>
                  <a:lnTo>
                    <a:pt x="16668" y="18833"/>
                  </a:lnTo>
                  <a:lnTo>
                    <a:pt x="16717" y="18760"/>
                  </a:lnTo>
                  <a:lnTo>
                    <a:pt x="16790" y="18347"/>
                  </a:lnTo>
                  <a:lnTo>
                    <a:pt x="16838" y="17933"/>
                  </a:lnTo>
                  <a:lnTo>
                    <a:pt x="16863" y="17519"/>
                  </a:lnTo>
                  <a:lnTo>
                    <a:pt x="16863" y="17106"/>
                  </a:lnTo>
                  <a:lnTo>
                    <a:pt x="16863" y="16254"/>
                  </a:lnTo>
                  <a:lnTo>
                    <a:pt x="16863" y="15427"/>
                  </a:lnTo>
                  <a:lnTo>
                    <a:pt x="16838" y="14429"/>
                  </a:lnTo>
                  <a:lnTo>
                    <a:pt x="16838" y="13432"/>
                  </a:lnTo>
                  <a:lnTo>
                    <a:pt x="16765" y="11412"/>
                  </a:lnTo>
                  <a:lnTo>
                    <a:pt x="16765" y="10414"/>
                  </a:lnTo>
                  <a:lnTo>
                    <a:pt x="16765" y="9417"/>
                  </a:lnTo>
                  <a:lnTo>
                    <a:pt x="16814" y="7422"/>
                  </a:lnTo>
                  <a:lnTo>
                    <a:pt x="16814" y="6473"/>
                  </a:lnTo>
                  <a:lnTo>
                    <a:pt x="16838" y="5499"/>
                  </a:lnTo>
                  <a:lnTo>
                    <a:pt x="16814" y="5013"/>
                  </a:lnTo>
                  <a:lnTo>
                    <a:pt x="16765" y="4550"/>
                  </a:lnTo>
                  <a:lnTo>
                    <a:pt x="16717" y="4064"/>
                  </a:lnTo>
                  <a:lnTo>
                    <a:pt x="16619" y="3601"/>
                  </a:lnTo>
                  <a:lnTo>
                    <a:pt x="16595" y="3553"/>
                  </a:lnTo>
                  <a:lnTo>
                    <a:pt x="16522" y="3504"/>
                  </a:lnTo>
                  <a:lnTo>
                    <a:pt x="16425" y="3334"/>
                  </a:lnTo>
                  <a:lnTo>
                    <a:pt x="16303" y="3188"/>
                  </a:lnTo>
                  <a:lnTo>
                    <a:pt x="16060" y="2896"/>
                  </a:lnTo>
                  <a:lnTo>
                    <a:pt x="15792" y="2604"/>
                  </a:lnTo>
                  <a:lnTo>
                    <a:pt x="15524" y="2336"/>
                  </a:lnTo>
                  <a:lnTo>
                    <a:pt x="14989" y="1801"/>
                  </a:lnTo>
                  <a:lnTo>
                    <a:pt x="14503" y="1338"/>
                  </a:lnTo>
                  <a:lnTo>
                    <a:pt x="14259" y="1119"/>
                  </a:lnTo>
                  <a:lnTo>
                    <a:pt x="14016" y="901"/>
                  </a:lnTo>
                  <a:lnTo>
                    <a:pt x="13700" y="633"/>
                  </a:lnTo>
                  <a:lnTo>
                    <a:pt x="13554" y="487"/>
                  </a:lnTo>
                  <a:lnTo>
                    <a:pt x="13383" y="390"/>
                  </a:lnTo>
                  <a:lnTo>
                    <a:pt x="13335" y="317"/>
                  </a:lnTo>
                  <a:lnTo>
                    <a:pt x="13310" y="292"/>
                  </a:lnTo>
                  <a:lnTo>
                    <a:pt x="13237" y="268"/>
                  </a:lnTo>
                  <a:lnTo>
                    <a:pt x="13164" y="244"/>
                  </a:lnTo>
                  <a:lnTo>
                    <a:pt x="9904" y="73"/>
                  </a:lnTo>
                  <a:lnTo>
                    <a:pt x="8273" y="25"/>
                  </a:lnTo>
                  <a:lnTo>
                    <a:pt x="664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3A4F33D-ECE8-BE1A-B69D-F8B5785577F0}"/>
                </a:ext>
              </a:extLst>
            </p:cNvPr>
            <p:cNvSpPr/>
            <p:nvPr/>
          </p:nvSpPr>
          <p:spPr>
            <a:xfrm>
              <a:off x="604000" y="1358062"/>
              <a:ext cx="1223080" cy="7620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9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CBB94A4-59FF-EE86-D4E5-6EF29D39AFDA}"/>
              </a:ext>
            </a:extLst>
          </p:cNvPr>
          <p:cNvGrpSpPr/>
          <p:nvPr/>
        </p:nvGrpSpPr>
        <p:grpSpPr>
          <a:xfrm>
            <a:off x="5051588" y="4868446"/>
            <a:ext cx="2005770" cy="1391679"/>
            <a:chOff x="457200" y="1200150"/>
            <a:chExt cx="1379357" cy="1074533"/>
          </a:xfrm>
          <a:solidFill>
            <a:srgbClr val="CE8C5F"/>
          </a:solidFill>
        </p:grpSpPr>
        <p:sp>
          <p:nvSpPr>
            <p:cNvPr id="36" name="Google Shape;293;p36">
              <a:extLst>
                <a:ext uri="{FF2B5EF4-FFF2-40B4-BE49-F238E27FC236}">
                  <a16:creationId xmlns:a16="http://schemas.microsoft.com/office/drawing/2014/main" id="{3BCB16AA-26E0-A280-BC3B-E8644C6954D7}"/>
                </a:ext>
              </a:extLst>
            </p:cNvPr>
            <p:cNvSpPr/>
            <p:nvPr/>
          </p:nvSpPr>
          <p:spPr>
            <a:xfrm>
              <a:off x="457200" y="1200150"/>
              <a:ext cx="1379357" cy="1074533"/>
            </a:xfrm>
            <a:custGeom>
              <a:avLst/>
              <a:gdLst/>
              <a:ahLst/>
              <a:cxnLst/>
              <a:rect l="l" t="t" r="r" b="b"/>
              <a:pathLst>
                <a:path w="16863" h="20878" extrusionOk="0">
                  <a:moveTo>
                    <a:pt x="974" y="1801"/>
                  </a:moveTo>
                  <a:lnTo>
                    <a:pt x="1144" y="1825"/>
                  </a:lnTo>
                  <a:lnTo>
                    <a:pt x="1314" y="1874"/>
                  </a:lnTo>
                  <a:lnTo>
                    <a:pt x="1436" y="1874"/>
                  </a:lnTo>
                  <a:lnTo>
                    <a:pt x="1455" y="2041"/>
                  </a:lnTo>
                  <a:lnTo>
                    <a:pt x="1455" y="2041"/>
                  </a:lnTo>
                  <a:lnTo>
                    <a:pt x="1412" y="2020"/>
                  </a:lnTo>
                  <a:lnTo>
                    <a:pt x="1290" y="1995"/>
                  </a:lnTo>
                  <a:lnTo>
                    <a:pt x="1168" y="1995"/>
                  </a:lnTo>
                  <a:lnTo>
                    <a:pt x="998" y="2068"/>
                  </a:lnTo>
                  <a:lnTo>
                    <a:pt x="828" y="2166"/>
                  </a:lnTo>
                  <a:lnTo>
                    <a:pt x="657" y="2287"/>
                  </a:lnTo>
                  <a:lnTo>
                    <a:pt x="511" y="2409"/>
                  </a:lnTo>
                  <a:lnTo>
                    <a:pt x="487" y="2093"/>
                  </a:lnTo>
                  <a:lnTo>
                    <a:pt x="438" y="1801"/>
                  </a:lnTo>
                  <a:lnTo>
                    <a:pt x="609" y="1825"/>
                  </a:lnTo>
                  <a:lnTo>
                    <a:pt x="974" y="1801"/>
                  </a:lnTo>
                  <a:close/>
                  <a:moveTo>
                    <a:pt x="1460" y="2093"/>
                  </a:moveTo>
                  <a:lnTo>
                    <a:pt x="1509" y="2774"/>
                  </a:lnTo>
                  <a:lnTo>
                    <a:pt x="1509" y="2774"/>
                  </a:lnTo>
                  <a:lnTo>
                    <a:pt x="1387" y="2750"/>
                  </a:lnTo>
                  <a:lnTo>
                    <a:pt x="1314" y="2774"/>
                  </a:lnTo>
                  <a:lnTo>
                    <a:pt x="1266" y="2798"/>
                  </a:lnTo>
                  <a:lnTo>
                    <a:pt x="925" y="3042"/>
                  </a:lnTo>
                  <a:lnTo>
                    <a:pt x="560" y="3309"/>
                  </a:lnTo>
                  <a:lnTo>
                    <a:pt x="511" y="3358"/>
                  </a:lnTo>
                  <a:lnTo>
                    <a:pt x="511" y="2847"/>
                  </a:lnTo>
                  <a:lnTo>
                    <a:pt x="536" y="2823"/>
                  </a:lnTo>
                  <a:lnTo>
                    <a:pt x="706" y="2725"/>
                  </a:lnTo>
                  <a:lnTo>
                    <a:pt x="852" y="2604"/>
                  </a:lnTo>
                  <a:lnTo>
                    <a:pt x="1193" y="2409"/>
                  </a:lnTo>
                  <a:lnTo>
                    <a:pt x="1290" y="2360"/>
                  </a:lnTo>
                  <a:lnTo>
                    <a:pt x="1363" y="2287"/>
                  </a:lnTo>
                  <a:lnTo>
                    <a:pt x="1460" y="2117"/>
                  </a:lnTo>
                  <a:lnTo>
                    <a:pt x="1460" y="2093"/>
                  </a:lnTo>
                  <a:close/>
                  <a:moveTo>
                    <a:pt x="13237" y="803"/>
                  </a:moveTo>
                  <a:lnTo>
                    <a:pt x="13408" y="949"/>
                  </a:lnTo>
                  <a:lnTo>
                    <a:pt x="13675" y="1192"/>
                  </a:lnTo>
                  <a:lnTo>
                    <a:pt x="13943" y="1436"/>
                  </a:lnTo>
                  <a:lnTo>
                    <a:pt x="14211" y="1655"/>
                  </a:lnTo>
                  <a:lnTo>
                    <a:pt x="14454" y="1922"/>
                  </a:lnTo>
                  <a:lnTo>
                    <a:pt x="14721" y="2214"/>
                  </a:lnTo>
                  <a:lnTo>
                    <a:pt x="14989" y="2482"/>
                  </a:lnTo>
                  <a:lnTo>
                    <a:pt x="15500" y="3017"/>
                  </a:lnTo>
                  <a:lnTo>
                    <a:pt x="15670" y="3188"/>
                  </a:lnTo>
                  <a:lnTo>
                    <a:pt x="15816" y="3382"/>
                  </a:lnTo>
                  <a:lnTo>
                    <a:pt x="15938" y="3577"/>
                  </a:lnTo>
                  <a:lnTo>
                    <a:pt x="16108" y="3772"/>
                  </a:lnTo>
                  <a:lnTo>
                    <a:pt x="15743" y="3796"/>
                  </a:lnTo>
                  <a:lnTo>
                    <a:pt x="15403" y="3820"/>
                  </a:lnTo>
                  <a:lnTo>
                    <a:pt x="14697" y="3820"/>
                  </a:lnTo>
                  <a:lnTo>
                    <a:pt x="14016" y="3796"/>
                  </a:lnTo>
                  <a:lnTo>
                    <a:pt x="13651" y="3772"/>
                  </a:lnTo>
                  <a:lnTo>
                    <a:pt x="13310" y="3820"/>
                  </a:lnTo>
                  <a:lnTo>
                    <a:pt x="13262" y="3042"/>
                  </a:lnTo>
                  <a:lnTo>
                    <a:pt x="13213" y="2239"/>
                  </a:lnTo>
                  <a:lnTo>
                    <a:pt x="13189" y="1874"/>
                  </a:lnTo>
                  <a:lnTo>
                    <a:pt x="13189" y="1533"/>
                  </a:lnTo>
                  <a:lnTo>
                    <a:pt x="13237" y="803"/>
                  </a:lnTo>
                  <a:close/>
                  <a:moveTo>
                    <a:pt x="1533" y="3163"/>
                  </a:moveTo>
                  <a:lnTo>
                    <a:pt x="1533" y="3455"/>
                  </a:lnTo>
                  <a:lnTo>
                    <a:pt x="1363" y="3553"/>
                  </a:lnTo>
                  <a:lnTo>
                    <a:pt x="1217" y="3650"/>
                  </a:lnTo>
                  <a:lnTo>
                    <a:pt x="901" y="3918"/>
                  </a:lnTo>
                  <a:lnTo>
                    <a:pt x="706" y="4064"/>
                  </a:lnTo>
                  <a:lnTo>
                    <a:pt x="511" y="4210"/>
                  </a:lnTo>
                  <a:lnTo>
                    <a:pt x="511" y="3845"/>
                  </a:lnTo>
                  <a:lnTo>
                    <a:pt x="511" y="3747"/>
                  </a:lnTo>
                  <a:lnTo>
                    <a:pt x="657" y="3699"/>
                  </a:lnTo>
                  <a:lnTo>
                    <a:pt x="803" y="3626"/>
                  </a:lnTo>
                  <a:lnTo>
                    <a:pt x="1047" y="3455"/>
                  </a:lnTo>
                  <a:lnTo>
                    <a:pt x="1387" y="3236"/>
                  </a:lnTo>
                  <a:lnTo>
                    <a:pt x="1533" y="3163"/>
                  </a:lnTo>
                  <a:close/>
                  <a:moveTo>
                    <a:pt x="1558" y="3942"/>
                  </a:moveTo>
                  <a:lnTo>
                    <a:pt x="1533" y="4404"/>
                  </a:lnTo>
                  <a:lnTo>
                    <a:pt x="1533" y="4526"/>
                  </a:lnTo>
                  <a:lnTo>
                    <a:pt x="1193" y="4745"/>
                  </a:lnTo>
                  <a:lnTo>
                    <a:pt x="852" y="4988"/>
                  </a:lnTo>
                  <a:lnTo>
                    <a:pt x="657" y="5086"/>
                  </a:lnTo>
                  <a:lnTo>
                    <a:pt x="511" y="5232"/>
                  </a:lnTo>
                  <a:lnTo>
                    <a:pt x="511" y="4648"/>
                  </a:lnTo>
                  <a:lnTo>
                    <a:pt x="657" y="4575"/>
                  </a:lnTo>
                  <a:lnTo>
                    <a:pt x="828" y="4477"/>
                  </a:lnTo>
                  <a:lnTo>
                    <a:pt x="1095" y="4258"/>
                  </a:lnTo>
                  <a:lnTo>
                    <a:pt x="1558" y="3942"/>
                  </a:lnTo>
                  <a:close/>
                  <a:moveTo>
                    <a:pt x="1509" y="4964"/>
                  </a:moveTo>
                  <a:lnTo>
                    <a:pt x="1485" y="5378"/>
                  </a:lnTo>
                  <a:lnTo>
                    <a:pt x="1363" y="5451"/>
                  </a:lnTo>
                  <a:lnTo>
                    <a:pt x="1241" y="5548"/>
                  </a:lnTo>
                  <a:lnTo>
                    <a:pt x="998" y="5767"/>
                  </a:lnTo>
                  <a:lnTo>
                    <a:pt x="730" y="5986"/>
                  </a:lnTo>
                  <a:lnTo>
                    <a:pt x="609" y="6108"/>
                  </a:lnTo>
                  <a:lnTo>
                    <a:pt x="511" y="6254"/>
                  </a:lnTo>
                  <a:lnTo>
                    <a:pt x="511" y="5499"/>
                  </a:lnTo>
                  <a:lnTo>
                    <a:pt x="633" y="5475"/>
                  </a:lnTo>
                  <a:lnTo>
                    <a:pt x="755" y="5426"/>
                  </a:lnTo>
                  <a:lnTo>
                    <a:pt x="1022" y="5256"/>
                  </a:lnTo>
                  <a:lnTo>
                    <a:pt x="1509" y="4964"/>
                  </a:lnTo>
                  <a:close/>
                  <a:moveTo>
                    <a:pt x="1460" y="5889"/>
                  </a:moveTo>
                  <a:lnTo>
                    <a:pt x="1436" y="6473"/>
                  </a:lnTo>
                  <a:lnTo>
                    <a:pt x="1363" y="6448"/>
                  </a:lnTo>
                  <a:lnTo>
                    <a:pt x="1266" y="6448"/>
                  </a:lnTo>
                  <a:lnTo>
                    <a:pt x="1193" y="6473"/>
                  </a:lnTo>
                  <a:lnTo>
                    <a:pt x="1022" y="6594"/>
                  </a:lnTo>
                  <a:lnTo>
                    <a:pt x="852" y="6716"/>
                  </a:lnTo>
                  <a:lnTo>
                    <a:pt x="730" y="6862"/>
                  </a:lnTo>
                  <a:lnTo>
                    <a:pt x="511" y="7105"/>
                  </a:lnTo>
                  <a:lnTo>
                    <a:pt x="511" y="6448"/>
                  </a:lnTo>
                  <a:lnTo>
                    <a:pt x="682" y="6424"/>
                  </a:lnTo>
                  <a:lnTo>
                    <a:pt x="828" y="6351"/>
                  </a:lnTo>
                  <a:lnTo>
                    <a:pt x="974" y="6254"/>
                  </a:lnTo>
                  <a:lnTo>
                    <a:pt x="1095" y="6156"/>
                  </a:lnTo>
                  <a:lnTo>
                    <a:pt x="1460" y="5889"/>
                  </a:lnTo>
                  <a:close/>
                  <a:moveTo>
                    <a:pt x="1412" y="6813"/>
                  </a:moveTo>
                  <a:lnTo>
                    <a:pt x="1387" y="7397"/>
                  </a:lnTo>
                  <a:lnTo>
                    <a:pt x="1168" y="7616"/>
                  </a:lnTo>
                  <a:lnTo>
                    <a:pt x="925" y="7835"/>
                  </a:lnTo>
                  <a:lnTo>
                    <a:pt x="755" y="8006"/>
                  </a:lnTo>
                  <a:lnTo>
                    <a:pt x="584" y="8176"/>
                  </a:lnTo>
                  <a:lnTo>
                    <a:pt x="536" y="7543"/>
                  </a:lnTo>
                  <a:lnTo>
                    <a:pt x="657" y="7446"/>
                  </a:lnTo>
                  <a:lnTo>
                    <a:pt x="779" y="7349"/>
                  </a:lnTo>
                  <a:lnTo>
                    <a:pt x="974" y="7154"/>
                  </a:lnTo>
                  <a:lnTo>
                    <a:pt x="1095" y="7032"/>
                  </a:lnTo>
                  <a:lnTo>
                    <a:pt x="1241" y="6911"/>
                  </a:lnTo>
                  <a:lnTo>
                    <a:pt x="1412" y="6813"/>
                  </a:lnTo>
                  <a:close/>
                  <a:moveTo>
                    <a:pt x="1363" y="7981"/>
                  </a:moveTo>
                  <a:lnTo>
                    <a:pt x="1339" y="8468"/>
                  </a:lnTo>
                  <a:lnTo>
                    <a:pt x="1241" y="8541"/>
                  </a:lnTo>
                  <a:lnTo>
                    <a:pt x="1168" y="8614"/>
                  </a:lnTo>
                  <a:lnTo>
                    <a:pt x="1022" y="8736"/>
                  </a:lnTo>
                  <a:lnTo>
                    <a:pt x="901" y="8882"/>
                  </a:lnTo>
                  <a:lnTo>
                    <a:pt x="779" y="9052"/>
                  </a:lnTo>
                  <a:lnTo>
                    <a:pt x="657" y="9222"/>
                  </a:lnTo>
                  <a:lnTo>
                    <a:pt x="609" y="8492"/>
                  </a:lnTo>
                  <a:lnTo>
                    <a:pt x="730" y="8444"/>
                  </a:lnTo>
                  <a:lnTo>
                    <a:pt x="876" y="8395"/>
                  </a:lnTo>
                  <a:lnTo>
                    <a:pt x="1095" y="8200"/>
                  </a:lnTo>
                  <a:lnTo>
                    <a:pt x="1363" y="7981"/>
                  </a:lnTo>
                  <a:close/>
                  <a:moveTo>
                    <a:pt x="1314" y="9003"/>
                  </a:moveTo>
                  <a:lnTo>
                    <a:pt x="1290" y="9611"/>
                  </a:lnTo>
                  <a:lnTo>
                    <a:pt x="1168" y="9660"/>
                  </a:lnTo>
                  <a:lnTo>
                    <a:pt x="1071" y="9733"/>
                  </a:lnTo>
                  <a:lnTo>
                    <a:pt x="852" y="9903"/>
                  </a:lnTo>
                  <a:lnTo>
                    <a:pt x="706" y="10049"/>
                  </a:lnTo>
                  <a:lnTo>
                    <a:pt x="657" y="9368"/>
                  </a:lnTo>
                  <a:lnTo>
                    <a:pt x="925" y="9271"/>
                  </a:lnTo>
                  <a:lnTo>
                    <a:pt x="1168" y="9101"/>
                  </a:lnTo>
                  <a:lnTo>
                    <a:pt x="1314" y="9003"/>
                  </a:lnTo>
                  <a:close/>
                  <a:moveTo>
                    <a:pt x="1266" y="10122"/>
                  </a:moveTo>
                  <a:lnTo>
                    <a:pt x="1266" y="10877"/>
                  </a:lnTo>
                  <a:lnTo>
                    <a:pt x="1120" y="10998"/>
                  </a:lnTo>
                  <a:lnTo>
                    <a:pt x="803" y="11242"/>
                  </a:lnTo>
                  <a:lnTo>
                    <a:pt x="730" y="10439"/>
                  </a:lnTo>
                  <a:lnTo>
                    <a:pt x="876" y="10366"/>
                  </a:lnTo>
                  <a:lnTo>
                    <a:pt x="1022" y="10293"/>
                  </a:lnTo>
                  <a:lnTo>
                    <a:pt x="1266" y="10122"/>
                  </a:lnTo>
                  <a:close/>
                  <a:moveTo>
                    <a:pt x="1266" y="11363"/>
                  </a:moveTo>
                  <a:lnTo>
                    <a:pt x="1266" y="11826"/>
                  </a:lnTo>
                  <a:lnTo>
                    <a:pt x="1120" y="11972"/>
                  </a:lnTo>
                  <a:lnTo>
                    <a:pt x="974" y="12118"/>
                  </a:lnTo>
                  <a:lnTo>
                    <a:pt x="901" y="12215"/>
                  </a:lnTo>
                  <a:lnTo>
                    <a:pt x="828" y="12337"/>
                  </a:lnTo>
                  <a:lnTo>
                    <a:pt x="803" y="11534"/>
                  </a:lnTo>
                  <a:lnTo>
                    <a:pt x="803" y="11485"/>
                  </a:lnTo>
                  <a:lnTo>
                    <a:pt x="925" y="11485"/>
                  </a:lnTo>
                  <a:lnTo>
                    <a:pt x="1047" y="11461"/>
                  </a:lnTo>
                  <a:lnTo>
                    <a:pt x="1144" y="11412"/>
                  </a:lnTo>
                  <a:lnTo>
                    <a:pt x="1266" y="11363"/>
                  </a:lnTo>
                  <a:close/>
                  <a:moveTo>
                    <a:pt x="1266" y="12385"/>
                  </a:moveTo>
                  <a:lnTo>
                    <a:pt x="1266" y="12872"/>
                  </a:lnTo>
                  <a:lnTo>
                    <a:pt x="974" y="13140"/>
                  </a:lnTo>
                  <a:lnTo>
                    <a:pt x="828" y="13286"/>
                  </a:lnTo>
                  <a:lnTo>
                    <a:pt x="828" y="12653"/>
                  </a:lnTo>
                  <a:lnTo>
                    <a:pt x="1022" y="12556"/>
                  </a:lnTo>
                  <a:lnTo>
                    <a:pt x="1217" y="12410"/>
                  </a:lnTo>
                  <a:lnTo>
                    <a:pt x="1266" y="12385"/>
                  </a:lnTo>
                  <a:close/>
                  <a:moveTo>
                    <a:pt x="1266" y="13407"/>
                  </a:moveTo>
                  <a:lnTo>
                    <a:pt x="1266" y="14113"/>
                  </a:lnTo>
                  <a:lnTo>
                    <a:pt x="1168" y="14186"/>
                  </a:lnTo>
                  <a:lnTo>
                    <a:pt x="1095" y="14235"/>
                  </a:lnTo>
                  <a:lnTo>
                    <a:pt x="925" y="14381"/>
                  </a:lnTo>
                  <a:lnTo>
                    <a:pt x="779" y="14527"/>
                  </a:lnTo>
                  <a:lnTo>
                    <a:pt x="803" y="13748"/>
                  </a:lnTo>
                  <a:lnTo>
                    <a:pt x="925" y="13675"/>
                  </a:lnTo>
                  <a:lnTo>
                    <a:pt x="1047" y="13578"/>
                  </a:lnTo>
                  <a:lnTo>
                    <a:pt x="1266" y="13407"/>
                  </a:lnTo>
                  <a:close/>
                  <a:moveTo>
                    <a:pt x="1266" y="14624"/>
                  </a:moveTo>
                  <a:lnTo>
                    <a:pt x="1266" y="14940"/>
                  </a:lnTo>
                  <a:lnTo>
                    <a:pt x="1193" y="14989"/>
                  </a:lnTo>
                  <a:lnTo>
                    <a:pt x="949" y="15208"/>
                  </a:lnTo>
                  <a:lnTo>
                    <a:pt x="730" y="15451"/>
                  </a:lnTo>
                  <a:lnTo>
                    <a:pt x="755" y="15062"/>
                  </a:lnTo>
                  <a:lnTo>
                    <a:pt x="876" y="14989"/>
                  </a:lnTo>
                  <a:lnTo>
                    <a:pt x="974" y="14892"/>
                  </a:lnTo>
                  <a:lnTo>
                    <a:pt x="1193" y="14697"/>
                  </a:lnTo>
                  <a:lnTo>
                    <a:pt x="1266" y="14624"/>
                  </a:lnTo>
                  <a:close/>
                  <a:moveTo>
                    <a:pt x="1241" y="15451"/>
                  </a:moveTo>
                  <a:lnTo>
                    <a:pt x="1241" y="15500"/>
                  </a:lnTo>
                  <a:lnTo>
                    <a:pt x="1217" y="15841"/>
                  </a:lnTo>
                  <a:lnTo>
                    <a:pt x="1071" y="15962"/>
                  </a:lnTo>
                  <a:lnTo>
                    <a:pt x="925" y="16108"/>
                  </a:lnTo>
                  <a:lnTo>
                    <a:pt x="682" y="16400"/>
                  </a:lnTo>
                  <a:lnTo>
                    <a:pt x="682" y="16400"/>
                  </a:lnTo>
                  <a:lnTo>
                    <a:pt x="730" y="15695"/>
                  </a:lnTo>
                  <a:lnTo>
                    <a:pt x="779" y="15719"/>
                  </a:lnTo>
                  <a:lnTo>
                    <a:pt x="828" y="15743"/>
                  </a:lnTo>
                  <a:lnTo>
                    <a:pt x="901" y="15743"/>
                  </a:lnTo>
                  <a:lnTo>
                    <a:pt x="949" y="15695"/>
                  </a:lnTo>
                  <a:lnTo>
                    <a:pt x="1241" y="15451"/>
                  </a:lnTo>
                  <a:close/>
                  <a:moveTo>
                    <a:pt x="1193" y="16327"/>
                  </a:moveTo>
                  <a:lnTo>
                    <a:pt x="1120" y="17009"/>
                  </a:lnTo>
                  <a:lnTo>
                    <a:pt x="998" y="17082"/>
                  </a:lnTo>
                  <a:lnTo>
                    <a:pt x="876" y="17179"/>
                  </a:lnTo>
                  <a:lnTo>
                    <a:pt x="682" y="17373"/>
                  </a:lnTo>
                  <a:lnTo>
                    <a:pt x="584" y="17495"/>
                  </a:lnTo>
                  <a:lnTo>
                    <a:pt x="584" y="17495"/>
                  </a:lnTo>
                  <a:lnTo>
                    <a:pt x="657" y="16668"/>
                  </a:lnTo>
                  <a:lnTo>
                    <a:pt x="803" y="16619"/>
                  </a:lnTo>
                  <a:lnTo>
                    <a:pt x="949" y="16522"/>
                  </a:lnTo>
                  <a:lnTo>
                    <a:pt x="1193" y="16327"/>
                  </a:lnTo>
                  <a:close/>
                  <a:moveTo>
                    <a:pt x="6813" y="463"/>
                  </a:moveTo>
                  <a:lnTo>
                    <a:pt x="8322" y="487"/>
                  </a:lnTo>
                  <a:lnTo>
                    <a:pt x="9831" y="560"/>
                  </a:lnTo>
                  <a:lnTo>
                    <a:pt x="12848" y="706"/>
                  </a:lnTo>
                  <a:lnTo>
                    <a:pt x="12799" y="901"/>
                  </a:lnTo>
                  <a:lnTo>
                    <a:pt x="12751" y="1071"/>
                  </a:lnTo>
                  <a:lnTo>
                    <a:pt x="12702" y="1484"/>
                  </a:lnTo>
                  <a:lnTo>
                    <a:pt x="12678" y="1874"/>
                  </a:lnTo>
                  <a:lnTo>
                    <a:pt x="12702" y="2312"/>
                  </a:lnTo>
                  <a:lnTo>
                    <a:pt x="12775" y="3115"/>
                  </a:lnTo>
                  <a:lnTo>
                    <a:pt x="12824" y="3528"/>
                  </a:lnTo>
                  <a:lnTo>
                    <a:pt x="12824" y="3893"/>
                  </a:lnTo>
                  <a:lnTo>
                    <a:pt x="12848" y="3966"/>
                  </a:lnTo>
                  <a:lnTo>
                    <a:pt x="12872" y="4039"/>
                  </a:lnTo>
                  <a:lnTo>
                    <a:pt x="12921" y="4064"/>
                  </a:lnTo>
                  <a:lnTo>
                    <a:pt x="12970" y="4112"/>
                  </a:lnTo>
                  <a:lnTo>
                    <a:pt x="12994" y="4161"/>
                  </a:lnTo>
                  <a:lnTo>
                    <a:pt x="13067" y="4210"/>
                  </a:lnTo>
                  <a:lnTo>
                    <a:pt x="13262" y="4258"/>
                  </a:lnTo>
                  <a:lnTo>
                    <a:pt x="13456" y="4307"/>
                  </a:lnTo>
                  <a:lnTo>
                    <a:pt x="13894" y="4331"/>
                  </a:lnTo>
                  <a:lnTo>
                    <a:pt x="14697" y="4356"/>
                  </a:lnTo>
                  <a:lnTo>
                    <a:pt x="15500" y="4356"/>
                  </a:lnTo>
                  <a:lnTo>
                    <a:pt x="15889" y="4331"/>
                  </a:lnTo>
                  <a:lnTo>
                    <a:pt x="16279" y="4283"/>
                  </a:lnTo>
                  <a:lnTo>
                    <a:pt x="16254" y="5061"/>
                  </a:lnTo>
                  <a:lnTo>
                    <a:pt x="16279" y="5864"/>
                  </a:lnTo>
                  <a:lnTo>
                    <a:pt x="16303" y="6643"/>
                  </a:lnTo>
                  <a:lnTo>
                    <a:pt x="16303" y="7422"/>
                  </a:lnTo>
                  <a:lnTo>
                    <a:pt x="16279" y="9319"/>
                  </a:lnTo>
                  <a:lnTo>
                    <a:pt x="16254" y="10268"/>
                  </a:lnTo>
                  <a:lnTo>
                    <a:pt x="16254" y="11242"/>
                  </a:lnTo>
                  <a:lnTo>
                    <a:pt x="16303" y="13140"/>
                  </a:lnTo>
                  <a:lnTo>
                    <a:pt x="16352" y="15062"/>
                  </a:lnTo>
                  <a:lnTo>
                    <a:pt x="16327" y="15962"/>
                  </a:lnTo>
                  <a:lnTo>
                    <a:pt x="16327" y="16887"/>
                  </a:lnTo>
                  <a:lnTo>
                    <a:pt x="16327" y="17738"/>
                  </a:lnTo>
                  <a:lnTo>
                    <a:pt x="16303" y="18152"/>
                  </a:lnTo>
                  <a:lnTo>
                    <a:pt x="16254" y="18590"/>
                  </a:lnTo>
                  <a:lnTo>
                    <a:pt x="15889" y="18614"/>
                  </a:lnTo>
                  <a:lnTo>
                    <a:pt x="15549" y="18639"/>
                  </a:lnTo>
                  <a:lnTo>
                    <a:pt x="11923" y="18639"/>
                  </a:lnTo>
                  <a:lnTo>
                    <a:pt x="9733" y="18614"/>
                  </a:lnTo>
                  <a:lnTo>
                    <a:pt x="7641" y="18566"/>
                  </a:lnTo>
                  <a:lnTo>
                    <a:pt x="5524" y="18517"/>
                  </a:lnTo>
                  <a:lnTo>
                    <a:pt x="4453" y="18517"/>
                  </a:lnTo>
                  <a:lnTo>
                    <a:pt x="3383" y="18566"/>
                  </a:lnTo>
                  <a:lnTo>
                    <a:pt x="2701" y="18566"/>
                  </a:lnTo>
                  <a:lnTo>
                    <a:pt x="2361" y="18590"/>
                  </a:lnTo>
                  <a:lnTo>
                    <a:pt x="2020" y="18639"/>
                  </a:lnTo>
                  <a:lnTo>
                    <a:pt x="1971" y="18590"/>
                  </a:lnTo>
                  <a:lnTo>
                    <a:pt x="1923" y="18517"/>
                  </a:lnTo>
                  <a:lnTo>
                    <a:pt x="1850" y="18493"/>
                  </a:lnTo>
                  <a:lnTo>
                    <a:pt x="1777" y="18493"/>
                  </a:lnTo>
                  <a:lnTo>
                    <a:pt x="1704" y="18298"/>
                  </a:lnTo>
                  <a:lnTo>
                    <a:pt x="1679" y="18103"/>
                  </a:lnTo>
                  <a:lnTo>
                    <a:pt x="1704" y="18030"/>
                  </a:lnTo>
                  <a:lnTo>
                    <a:pt x="1704" y="17957"/>
                  </a:lnTo>
                  <a:lnTo>
                    <a:pt x="1679" y="17884"/>
                  </a:lnTo>
                  <a:lnTo>
                    <a:pt x="1631" y="17811"/>
                  </a:lnTo>
                  <a:lnTo>
                    <a:pt x="1631" y="17398"/>
                  </a:lnTo>
                  <a:lnTo>
                    <a:pt x="1631" y="17009"/>
                  </a:lnTo>
                  <a:lnTo>
                    <a:pt x="1679" y="16133"/>
                  </a:lnTo>
                  <a:lnTo>
                    <a:pt x="1728" y="15281"/>
                  </a:lnTo>
                  <a:lnTo>
                    <a:pt x="1728" y="15086"/>
                  </a:lnTo>
                  <a:lnTo>
                    <a:pt x="1777" y="15038"/>
                  </a:lnTo>
                  <a:lnTo>
                    <a:pt x="1801" y="14965"/>
                  </a:lnTo>
                  <a:lnTo>
                    <a:pt x="1777" y="14916"/>
                  </a:lnTo>
                  <a:lnTo>
                    <a:pt x="1728" y="14843"/>
                  </a:lnTo>
                  <a:lnTo>
                    <a:pt x="1728" y="13018"/>
                  </a:lnTo>
                  <a:lnTo>
                    <a:pt x="1801" y="12945"/>
                  </a:lnTo>
                  <a:lnTo>
                    <a:pt x="1825" y="12848"/>
                  </a:lnTo>
                  <a:lnTo>
                    <a:pt x="1825" y="12775"/>
                  </a:lnTo>
                  <a:lnTo>
                    <a:pt x="1801" y="12726"/>
                  </a:lnTo>
                  <a:lnTo>
                    <a:pt x="1728" y="12677"/>
                  </a:lnTo>
                  <a:lnTo>
                    <a:pt x="1728" y="11071"/>
                  </a:lnTo>
                  <a:lnTo>
                    <a:pt x="1752" y="11023"/>
                  </a:lnTo>
                  <a:lnTo>
                    <a:pt x="1777" y="10974"/>
                  </a:lnTo>
                  <a:lnTo>
                    <a:pt x="1752" y="10925"/>
                  </a:lnTo>
                  <a:lnTo>
                    <a:pt x="1728" y="10852"/>
                  </a:lnTo>
                  <a:lnTo>
                    <a:pt x="1752" y="10049"/>
                  </a:lnTo>
                  <a:lnTo>
                    <a:pt x="1825" y="7373"/>
                  </a:lnTo>
                  <a:lnTo>
                    <a:pt x="1874" y="6059"/>
                  </a:lnTo>
                  <a:lnTo>
                    <a:pt x="1947" y="4721"/>
                  </a:lnTo>
                  <a:lnTo>
                    <a:pt x="1971" y="4137"/>
                  </a:lnTo>
                  <a:lnTo>
                    <a:pt x="1971" y="3553"/>
                  </a:lnTo>
                  <a:lnTo>
                    <a:pt x="1947" y="2969"/>
                  </a:lnTo>
                  <a:lnTo>
                    <a:pt x="1898" y="2360"/>
                  </a:lnTo>
                  <a:lnTo>
                    <a:pt x="1874" y="1825"/>
                  </a:lnTo>
                  <a:lnTo>
                    <a:pt x="1825" y="1290"/>
                  </a:lnTo>
                  <a:lnTo>
                    <a:pt x="1752" y="925"/>
                  </a:lnTo>
                  <a:lnTo>
                    <a:pt x="1728" y="755"/>
                  </a:lnTo>
                  <a:lnTo>
                    <a:pt x="1704" y="560"/>
                  </a:lnTo>
                  <a:lnTo>
                    <a:pt x="2142" y="609"/>
                  </a:lnTo>
                  <a:lnTo>
                    <a:pt x="2580" y="609"/>
                  </a:lnTo>
                  <a:lnTo>
                    <a:pt x="3456" y="584"/>
                  </a:lnTo>
                  <a:lnTo>
                    <a:pt x="5135" y="511"/>
                  </a:lnTo>
                  <a:lnTo>
                    <a:pt x="5986" y="487"/>
                  </a:lnTo>
                  <a:lnTo>
                    <a:pt x="6813" y="463"/>
                  </a:lnTo>
                  <a:close/>
                  <a:moveTo>
                    <a:pt x="1120" y="17544"/>
                  </a:moveTo>
                  <a:lnTo>
                    <a:pt x="1144" y="17982"/>
                  </a:lnTo>
                  <a:lnTo>
                    <a:pt x="974" y="18176"/>
                  </a:lnTo>
                  <a:lnTo>
                    <a:pt x="803" y="18371"/>
                  </a:lnTo>
                  <a:lnTo>
                    <a:pt x="682" y="18517"/>
                  </a:lnTo>
                  <a:lnTo>
                    <a:pt x="584" y="18663"/>
                  </a:lnTo>
                  <a:lnTo>
                    <a:pt x="536" y="18858"/>
                  </a:lnTo>
                  <a:lnTo>
                    <a:pt x="536" y="19028"/>
                  </a:lnTo>
                  <a:lnTo>
                    <a:pt x="536" y="19052"/>
                  </a:lnTo>
                  <a:lnTo>
                    <a:pt x="584" y="19052"/>
                  </a:lnTo>
                  <a:lnTo>
                    <a:pt x="779" y="18955"/>
                  </a:lnTo>
                  <a:lnTo>
                    <a:pt x="949" y="18809"/>
                  </a:lnTo>
                  <a:lnTo>
                    <a:pt x="1266" y="18468"/>
                  </a:lnTo>
                  <a:lnTo>
                    <a:pt x="1339" y="18663"/>
                  </a:lnTo>
                  <a:lnTo>
                    <a:pt x="1412" y="18833"/>
                  </a:lnTo>
                  <a:lnTo>
                    <a:pt x="1168" y="19150"/>
                  </a:lnTo>
                  <a:lnTo>
                    <a:pt x="901" y="19539"/>
                  </a:lnTo>
                  <a:lnTo>
                    <a:pt x="657" y="19928"/>
                  </a:lnTo>
                  <a:lnTo>
                    <a:pt x="584" y="19685"/>
                  </a:lnTo>
                  <a:lnTo>
                    <a:pt x="560" y="19466"/>
                  </a:lnTo>
                  <a:lnTo>
                    <a:pt x="511" y="18979"/>
                  </a:lnTo>
                  <a:lnTo>
                    <a:pt x="511" y="18468"/>
                  </a:lnTo>
                  <a:lnTo>
                    <a:pt x="536" y="17982"/>
                  </a:lnTo>
                  <a:lnTo>
                    <a:pt x="657" y="17909"/>
                  </a:lnTo>
                  <a:lnTo>
                    <a:pt x="779" y="17836"/>
                  </a:lnTo>
                  <a:lnTo>
                    <a:pt x="974" y="17665"/>
                  </a:lnTo>
                  <a:lnTo>
                    <a:pt x="1120" y="17544"/>
                  </a:lnTo>
                  <a:close/>
                  <a:moveTo>
                    <a:pt x="15451" y="19101"/>
                  </a:moveTo>
                  <a:lnTo>
                    <a:pt x="15427" y="19296"/>
                  </a:lnTo>
                  <a:lnTo>
                    <a:pt x="15427" y="19490"/>
                  </a:lnTo>
                  <a:lnTo>
                    <a:pt x="15451" y="19904"/>
                  </a:lnTo>
                  <a:lnTo>
                    <a:pt x="15086" y="19953"/>
                  </a:lnTo>
                  <a:lnTo>
                    <a:pt x="15086" y="19953"/>
                  </a:lnTo>
                  <a:lnTo>
                    <a:pt x="15159" y="19734"/>
                  </a:lnTo>
                  <a:lnTo>
                    <a:pt x="15257" y="19417"/>
                  </a:lnTo>
                  <a:lnTo>
                    <a:pt x="15281" y="19271"/>
                  </a:lnTo>
                  <a:lnTo>
                    <a:pt x="15281" y="19101"/>
                  </a:lnTo>
                  <a:close/>
                  <a:moveTo>
                    <a:pt x="15062" y="19101"/>
                  </a:moveTo>
                  <a:lnTo>
                    <a:pt x="14989" y="19174"/>
                  </a:lnTo>
                  <a:lnTo>
                    <a:pt x="14940" y="19271"/>
                  </a:lnTo>
                  <a:lnTo>
                    <a:pt x="14867" y="19442"/>
                  </a:lnTo>
                  <a:lnTo>
                    <a:pt x="14721" y="19782"/>
                  </a:lnTo>
                  <a:lnTo>
                    <a:pt x="14600" y="20026"/>
                  </a:lnTo>
                  <a:lnTo>
                    <a:pt x="14357" y="20050"/>
                  </a:lnTo>
                  <a:lnTo>
                    <a:pt x="14357" y="20050"/>
                  </a:lnTo>
                  <a:lnTo>
                    <a:pt x="14454" y="19758"/>
                  </a:lnTo>
                  <a:lnTo>
                    <a:pt x="14503" y="19563"/>
                  </a:lnTo>
                  <a:lnTo>
                    <a:pt x="14551" y="19344"/>
                  </a:lnTo>
                  <a:lnTo>
                    <a:pt x="14575" y="19198"/>
                  </a:lnTo>
                  <a:lnTo>
                    <a:pt x="14551" y="19125"/>
                  </a:lnTo>
                  <a:lnTo>
                    <a:pt x="15062" y="19101"/>
                  </a:lnTo>
                  <a:close/>
                  <a:moveTo>
                    <a:pt x="9782" y="19052"/>
                  </a:moveTo>
                  <a:lnTo>
                    <a:pt x="9660" y="19296"/>
                  </a:lnTo>
                  <a:lnTo>
                    <a:pt x="9563" y="19563"/>
                  </a:lnTo>
                  <a:lnTo>
                    <a:pt x="9490" y="19831"/>
                  </a:lnTo>
                  <a:lnTo>
                    <a:pt x="9441" y="20074"/>
                  </a:lnTo>
                  <a:lnTo>
                    <a:pt x="9028" y="20074"/>
                  </a:lnTo>
                  <a:lnTo>
                    <a:pt x="9125" y="19831"/>
                  </a:lnTo>
                  <a:lnTo>
                    <a:pt x="9174" y="19636"/>
                  </a:lnTo>
                  <a:lnTo>
                    <a:pt x="9320" y="19344"/>
                  </a:lnTo>
                  <a:lnTo>
                    <a:pt x="9368" y="19174"/>
                  </a:lnTo>
                  <a:lnTo>
                    <a:pt x="9393" y="19101"/>
                  </a:lnTo>
                  <a:lnTo>
                    <a:pt x="9368" y="19052"/>
                  </a:lnTo>
                  <a:close/>
                  <a:moveTo>
                    <a:pt x="10780" y="19077"/>
                  </a:moveTo>
                  <a:lnTo>
                    <a:pt x="10609" y="19296"/>
                  </a:lnTo>
                  <a:lnTo>
                    <a:pt x="10439" y="19539"/>
                  </a:lnTo>
                  <a:lnTo>
                    <a:pt x="10366" y="19685"/>
                  </a:lnTo>
                  <a:lnTo>
                    <a:pt x="10317" y="19807"/>
                  </a:lnTo>
                  <a:lnTo>
                    <a:pt x="10269" y="19953"/>
                  </a:lnTo>
                  <a:lnTo>
                    <a:pt x="10269" y="20074"/>
                  </a:lnTo>
                  <a:lnTo>
                    <a:pt x="9904" y="20074"/>
                  </a:lnTo>
                  <a:lnTo>
                    <a:pt x="9904" y="19977"/>
                  </a:lnTo>
                  <a:lnTo>
                    <a:pt x="9977" y="19734"/>
                  </a:lnTo>
                  <a:lnTo>
                    <a:pt x="10050" y="19515"/>
                  </a:lnTo>
                  <a:lnTo>
                    <a:pt x="10147" y="19320"/>
                  </a:lnTo>
                  <a:lnTo>
                    <a:pt x="10196" y="19198"/>
                  </a:lnTo>
                  <a:lnTo>
                    <a:pt x="10220" y="19077"/>
                  </a:lnTo>
                  <a:close/>
                  <a:moveTo>
                    <a:pt x="9101" y="19028"/>
                  </a:moveTo>
                  <a:lnTo>
                    <a:pt x="9003" y="19150"/>
                  </a:lnTo>
                  <a:lnTo>
                    <a:pt x="8930" y="19271"/>
                  </a:lnTo>
                  <a:lnTo>
                    <a:pt x="8809" y="19466"/>
                  </a:lnTo>
                  <a:lnTo>
                    <a:pt x="8736" y="19685"/>
                  </a:lnTo>
                  <a:lnTo>
                    <a:pt x="8638" y="19880"/>
                  </a:lnTo>
                  <a:lnTo>
                    <a:pt x="8614" y="19977"/>
                  </a:lnTo>
                  <a:lnTo>
                    <a:pt x="8565" y="20074"/>
                  </a:lnTo>
                  <a:lnTo>
                    <a:pt x="8079" y="20099"/>
                  </a:lnTo>
                  <a:lnTo>
                    <a:pt x="8103" y="19953"/>
                  </a:lnTo>
                  <a:lnTo>
                    <a:pt x="8176" y="19734"/>
                  </a:lnTo>
                  <a:lnTo>
                    <a:pt x="8273" y="19490"/>
                  </a:lnTo>
                  <a:lnTo>
                    <a:pt x="8395" y="19296"/>
                  </a:lnTo>
                  <a:lnTo>
                    <a:pt x="8468" y="19150"/>
                  </a:lnTo>
                  <a:lnTo>
                    <a:pt x="8517" y="19028"/>
                  </a:lnTo>
                  <a:close/>
                  <a:moveTo>
                    <a:pt x="10926" y="19077"/>
                  </a:moveTo>
                  <a:lnTo>
                    <a:pt x="10999" y="19101"/>
                  </a:lnTo>
                  <a:lnTo>
                    <a:pt x="11631" y="19101"/>
                  </a:lnTo>
                  <a:lnTo>
                    <a:pt x="11510" y="19247"/>
                  </a:lnTo>
                  <a:lnTo>
                    <a:pt x="11412" y="19393"/>
                  </a:lnTo>
                  <a:lnTo>
                    <a:pt x="11266" y="19685"/>
                  </a:lnTo>
                  <a:lnTo>
                    <a:pt x="11193" y="19880"/>
                  </a:lnTo>
                  <a:lnTo>
                    <a:pt x="11169" y="20001"/>
                  </a:lnTo>
                  <a:lnTo>
                    <a:pt x="11145" y="20099"/>
                  </a:lnTo>
                  <a:lnTo>
                    <a:pt x="11047" y="20099"/>
                  </a:lnTo>
                  <a:lnTo>
                    <a:pt x="10609" y="20074"/>
                  </a:lnTo>
                  <a:lnTo>
                    <a:pt x="10658" y="19831"/>
                  </a:lnTo>
                  <a:lnTo>
                    <a:pt x="10731" y="19588"/>
                  </a:lnTo>
                  <a:lnTo>
                    <a:pt x="10926" y="19077"/>
                  </a:lnTo>
                  <a:close/>
                  <a:moveTo>
                    <a:pt x="14357" y="19125"/>
                  </a:moveTo>
                  <a:lnTo>
                    <a:pt x="14308" y="19198"/>
                  </a:lnTo>
                  <a:lnTo>
                    <a:pt x="14186" y="19393"/>
                  </a:lnTo>
                  <a:lnTo>
                    <a:pt x="14113" y="19563"/>
                  </a:lnTo>
                  <a:lnTo>
                    <a:pt x="14016" y="19782"/>
                  </a:lnTo>
                  <a:lnTo>
                    <a:pt x="13919" y="20001"/>
                  </a:lnTo>
                  <a:lnTo>
                    <a:pt x="13870" y="20074"/>
                  </a:lnTo>
                  <a:lnTo>
                    <a:pt x="13335" y="20099"/>
                  </a:lnTo>
                  <a:lnTo>
                    <a:pt x="13432" y="19880"/>
                  </a:lnTo>
                  <a:lnTo>
                    <a:pt x="13529" y="19685"/>
                  </a:lnTo>
                  <a:lnTo>
                    <a:pt x="13651" y="19393"/>
                  </a:lnTo>
                  <a:lnTo>
                    <a:pt x="13675" y="19344"/>
                  </a:lnTo>
                  <a:lnTo>
                    <a:pt x="13675" y="19271"/>
                  </a:lnTo>
                  <a:lnTo>
                    <a:pt x="13675" y="19198"/>
                  </a:lnTo>
                  <a:lnTo>
                    <a:pt x="13675" y="19150"/>
                  </a:lnTo>
                  <a:lnTo>
                    <a:pt x="13700" y="19125"/>
                  </a:lnTo>
                  <a:close/>
                  <a:moveTo>
                    <a:pt x="7665" y="18979"/>
                  </a:moveTo>
                  <a:lnTo>
                    <a:pt x="8200" y="19004"/>
                  </a:lnTo>
                  <a:lnTo>
                    <a:pt x="8079" y="19125"/>
                  </a:lnTo>
                  <a:lnTo>
                    <a:pt x="8006" y="19271"/>
                  </a:lnTo>
                  <a:lnTo>
                    <a:pt x="7884" y="19490"/>
                  </a:lnTo>
                  <a:lnTo>
                    <a:pt x="7738" y="19782"/>
                  </a:lnTo>
                  <a:lnTo>
                    <a:pt x="7689" y="19953"/>
                  </a:lnTo>
                  <a:lnTo>
                    <a:pt x="7689" y="20099"/>
                  </a:lnTo>
                  <a:lnTo>
                    <a:pt x="6984" y="20123"/>
                  </a:lnTo>
                  <a:lnTo>
                    <a:pt x="7057" y="19977"/>
                  </a:lnTo>
                  <a:lnTo>
                    <a:pt x="7130" y="19831"/>
                  </a:lnTo>
                  <a:lnTo>
                    <a:pt x="7324" y="19563"/>
                  </a:lnTo>
                  <a:lnTo>
                    <a:pt x="7519" y="19271"/>
                  </a:lnTo>
                  <a:lnTo>
                    <a:pt x="7592" y="19125"/>
                  </a:lnTo>
                  <a:lnTo>
                    <a:pt x="7665" y="18979"/>
                  </a:lnTo>
                  <a:close/>
                  <a:moveTo>
                    <a:pt x="11996" y="19101"/>
                  </a:moveTo>
                  <a:lnTo>
                    <a:pt x="12556" y="19125"/>
                  </a:lnTo>
                  <a:lnTo>
                    <a:pt x="12483" y="19223"/>
                  </a:lnTo>
                  <a:lnTo>
                    <a:pt x="12410" y="19320"/>
                  </a:lnTo>
                  <a:lnTo>
                    <a:pt x="12313" y="19563"/>
                  </a:lnTo>
                  <a:lnTo>
                    <a:pt x="12240" y="19855"/>
                  </a:lnTo>
                  <a:lnTo>
                    <a:pt x="12167" y="20123"/>
                  </a:lnTo>
                  <a:lnTo>
                    <a:pt x="11558" y="20099"/>
                  </a:lnTo>
                  <a:lnTo>
                    <a:pt x="11583" y="19953"/>
                  </a:lnTo>
                  <a:lnTo>
                    <a:pt x="11656" y="19807"/>
                  </a:lnTo>
                  <a:lnTo>
                    <a:pt x="11802" y="19563"/>
                  </a:lnTo>
                  <a:lnTo>
                    <a:pt x="11899" y="19369"/>
                  </a:lnTo>
                  <a:lnTo>
                    <a:pt x="11948" y="19247"/>
                  </a:lnTo>
                  <a:lnTo>
                    <a:pt x="11996" y="19101"/>
                  </a:lnTo>
                  <a:close/>
                  <a:moveTo>
                    <a:pt x="13602" y="19125"/>
                  </a:moveTo>
                  <a:lnTo>
                    <a:pt x="13505" y="19174"/>
                  </a:lnTo>
                  <a:lnTo>
                    <a:pt x="13408" y="19247"/>
                  </a:lnTo>
                  <a:lnTo>
                    <a:pt x="13286" y="19393"/>
                  </a:lnTo>
                  <a:lnTo>
                    <a:pt x="13164" y="19539"/>
                  </a:lnTo>
                  <a:lnTo>
                    <a:pt x="13018" y="19831"/>
                  </a:lnTo>
                  <a:lnTo>
                    <a:pt x="12921" y="20123"/>
                  </a:lnTo>
                  <a:lnTo>
                    <a:pt x="12580" y="20123"/>
                  </a:lnTo>
                  <a:lnTo>
                    <a:pt x="12653" y="19807"/>
                  </a:lnTo>
                  <a:lnTo>
                    <a:pt x="12751" y="19490"/>
                  </a:lnTo>
                  <a:lnTo>
                    <a:pt x="12848" y="19150"/>
                  </a:lnTo>
                  <a:lnTo>
                    <a:pt x="12848" y="19125"/>
                  </a:lnTo>
                  <a:close/>
                  <a:moveTo>
                    <a:pt x="6813" y="18955"/>
                  </a:moveTo>
                  <a:lnTo>
                    <a:pt x="7324" y="18979"/>
                  </a:lnTo>
                  <a:lnTo>
                    <a:pt x="7203" y="19101"/>
                  </a:lnTo>
                  <a:lnTo>
                    <a:pt x="7081" y="19223"/>
                  </a:lnTo>
                  <a:lnTo>
                    <a:pt x="6886" y="19515"/>
                  </a:lnTo>
                  <a:lnTo>
                    <a:pt x="6716" y="19831"/>
                  </a:lnTo>
                  <a:lnTo>
                    <a:pt x="6619" y="20147"/>
                  </a:lnTo>
                  <a:lnTo>
                    <a:pt x="6303" y="20147"/>
                  </a:lnTo>
                  <a:lnTo>
                    <a:pt x="6351" y="20001"/>
                  </a:lnTo>
                  <a:lnTo>
                    <a:pt x="6400" y="19855"/>
                  </a:lnTo>
                  <a:lnTo>
                    <a:pt x="6424" y="19685"/>
                  </a:lnTo>
                  <a:lnTo>
                    <a:pt x="6497" y="19539"/>
                  </a:lnTo>
                  <a:lnTo>
                    <a:pt x="6643" y="19247"/>
                  </a:lnTo>
                  <a:lnTo>
                    <a:pt x="6813" y="18955"/>
                  </a:lnTo>
                  <a:close/>
                  <a:moveTo>
                    <a:pt x="6376" y="18955"/>
                  </a:moveTo>
                  <a:lnTo>
                    <a:pt x="6230" y="19198"/>
                  </a:lnTo>
                  <a:lnTo>
                    <a:pt x="6132" y="19417"/>
                  </a:lnTo>
                  <a:lnTo>
                    <a:pt x="6059" y="19588"/>
                  </a:lnTo>
                  <a:lnTo>
                    <a:pt x="5962" y="19782"/>
                  </a:lnTo>
                  <a:lnTo>
                    <a:pt x="5913" y="19977"/>
                  </a:lnTo>
                  <a:lnTo>
                    <a:pt x="5913" y="20074"/>
                  </a:lnTo>
                  <a:lnTo>
                    <a:pt x="5938" y="20172"/>
                  </a:lnTo>
                  <a:lnTo>
                    <a:pt x="5086" y="20220"/>
                  </a:lnTo>
                  <a:lnTo>
                    <a:pt x="5208" y="19977"/>
                  </a:lnTo>
                  <a:lnTo>
                    <a:pt x="5329" y="19734"/>
                  </a:lnTo>
                  <a:lnTo>
                    <a:pt x="5573" y="19320"/>
                  </a:lnTo>
                  <a:lnTo>
                    <a:pt x="5670" y="19150"/>
                  </a:lnTo>
                  <a:lnTo>
                    <a:pt x="5743" y="19052"/>
                  </a:lnTo>
                  <a:lnTo>
                    <a:pt x="5743" y="19004"/>
                  </a:lnTo>
                  <a:lnTo>
                    <a:pt x="5719" y="18955"/>
                  </a:lnTo>
                  <a:close/>
                  <a:moveTo>
                    <a:pt x="5475" y="18955"/>
                  </a:moveTo>
                  <a:lnTo>
                    <a:pt x="5305" y="19125"/>
                  </a:lnTo>
                  <a:lnTo>
                    <a:pt x="5183" y="19296"/>
                  </a:lnTo>
                  <a:lnTo>
                    <a:pt x="4964" y="19685"/>
                  </a:lnTo>
                  <a:lnTo>
                    <a:pt x="4818" y="19953"/>
                  </a:lnTo>
                  <a:lnTo>
                    <a:pt x="4745" y="20099"/>
                  </a:lnTo>
                  <a:lnTo>
                    <a:pt x="4745" y="20220"/>
                  </a:lnTo>
                  <a:lnTo>
                    <a:pt x="4210" y="20269"/>
                  </a:lnTo>
                  <a:lnTo>
                    <a:pt x="4234" y="20196"/>
                  </a:lnTo>
                  <a:lnTo>
                    <a:pt x="4332" y="19953"/>
                  </a:lnTo>
                  <a:lnTo>
                    <a:pt x="4429" y="19709"/>
                  </a:lnTo>
                  <a:lnTo>
                    <a:pt x="4624" y="19369"/>
                  </a:lnTo>
                  <a:lnTo>
                    <a:pt x="4672" y="19271"/>
                  </a:lnTo>
                  <a:lnTo>
                    <a:pt x="4697" y="19198"/>
                  </a:lnTo>
                  <a:lnTo>
                    <a:pt x="4697" y="19101"/>
                  </a:lnTo>
                  <a:lnTo>
                    <a:pt x="4672" y="19004"/>
                  </a:lnTo>
                  <a:lnTo>
                    <a:pt x="4551" y="19004"/>
                  </a:lnTo>
                  <a:lnTo>
                    <a:pt x="4453" y="19077"/>
                  </a:lnTo>
                  <a:lnTo>
                    <a:pt x="4356" y="19150"/>
                  </a:lnTo>
                  <a:lnTo>
                    <a:pt x="4259" y="19271"/>
                  </a:lnTo>
                  <a:lnTo>
                    <a:pt x="4113" y="19490"/>
                  </a:lnTo>
                  <a:lnTo>
                    <a:pt x="4015" y="19709"/>
                  </a:lnTo>
                  <a:lnTo>
                    <a:pt x="3869" y="19977"/>
                  </a:lnTo>
                  <a:lnTo>
                    <a:pt x="3821" y="20123"/>
                  </a:lnTo>
                  <a:lnTo>
                    <a:pt x="3796" y="20293"/>
                  </a:lnTo>
                  <a:lnTo>
                    <a:pt x="3358" y="20318"/>
                  </a:lnTo>
                  <a:lnTo>
                    <a:pt x="3383" y="20172"/>
                  </a:lnTo>
                  <a:lnTo>
                    <a:pt x="3456" y="19928"/>
                  </a:lnTo>
                  <a:lnTo>
                    <a:pt x="3553" y="19709"/>
                  </a:lnTo>
                  <a:lnTo>
                    <a:pt x="3748" y="19320"/>
                  </a:lnTo>
                  <a:lnTo>
                    <a:pt x="3967" y="18955"/>
                  </a:lnTo>
                  <a:close/>
                  <a:moveTo>
                    <a:pt x="1850" y="19028"/>
                  </a:moveTo>
                  <a:lnTo>
                    <a:pt x="2166" y="19052"/>
                  </a:lnTo>
                  <a:lnTo>
                    <a:pt x="2507" y="19052"/>
                  </a:lnTo>
                  <a:lnTo>
                    <a:pt x="2239" y="19393"/>
                  </a:lnTo>
                  <a:lnTo>
                    <a:pt x="1971" y="19758"/>
                  </a:lnTo>
                  <a:lnTo>
                    <a:pt x="1777" y="20099"/>
                  </a:lnTo>
                  <a:lnTo>
                    <a:pt x="1704" y="20245"/>
                  </a:lnTo>
                  <a:lnTo>
                    <a:pt x="1655" y="20366"/>
                  </a:lnTo>
                  <a:lnTo>
                    <a:pt x="1558" y="20366"/>
                  </a:lnTo>
                  <a:lnTo>
                    <a:pt x="1217" y="20342"/>
                  </a:lnTo>
                  <a:lnTo>
                    <a:pt x="876" y="20318"/>
                  </a:lnTo>
                  <a:lnTo>
                    <a:pt x="1144" y="20001"/>
                  </a:lnTo>
                  <a:lnTo>
                    <a:pt x="1363" y="19685"/>
                  </a:lnTo>
                  <a:lnTo>
                    <a:pt x="1606" y="19344"/>
                  </a:lnTo>
                  <a:lnTo>
                    <a:pt x="1850" y="19028"/>
                  </a:lnTo>
                  <a:close/>
                  <a:moveTo>
                    <a:pt x="3675" y="18955"/>
                  </a:moveTo>
                  <a:lnTo>
                    <a:pt x="3553" y="19077"/>
                  </a:lnTo>
                  <a:lnTo>
                    <a:pt x="3431" y="19223"/>
                  </a:lnTo>
                  <a:lnTo>
                    <a:pt x="3261" y="19539"/>
                  </a:lnTo>
                  <a:lnTo>
                    <a:pt x="3164" y="19709"/>
                  </a:lnTo>
                  <a:lnTo>
                    <a:pt x="3066" y="19904"/>
                  </a:lnTo>
                  <a:lnTo>
                    <a:pt x="3018" y="20123"/>
                  </a:lnTo>
                  <a:lnTo>
                    <a:pt x="2993" y="20220"/>
                  </a:lnTo>
                  <a:lnTo>
                    <a:pt x="2993" y="20342"/>
                  </a:lnTo>
                  <a:lnTo>
                    <a:pt x="2044" y="20391"/>
                  </a:lnTo>
                  <a:lnTo>
                    <a:pt x="2239" y="20123"/>
                  </a:lnTo>
                  <a:lnTo>
                    <a:pt x="2361" y="19928"/>
                  </a:lnTo>
                  <a:lnTo>
                    <a:pt x="2677" y="19442"/>
                  </a:lnTo>
                  <a:lnTo>
                    <a:pt x="2872" y="19198"/>
                  </a:lnTo>
                  <a:lnTo>
                    <a:pt x="2969" y="19101"/>
                  </a:lnTo>
                  <a:lnTo>
                    <a:pt x="3066" y="19004"/>
                  </a:lnTo>
                  <a:lnTo>
                    <a:pt x="3675" y="18955"/>
                  </a:lnTo>
                  <a:close/>
                  <a:moveTo>
                    <a:pt x="6643" y="0"/>
                  </a:moveTo>
                  <a:lnTo>
                    <a:pt x="5792" y="25"/>
                  </a:lnTo>
                  <a:lnTo>
                    <a:pt x="4940" y="49"/>
                  </a:lnTo>
                  <a:lnTo>
                    <a:pt x="3261" y="146"/>
                  </a:lnTo>
                  <a:lnTo>
                    <a:pt x="2093" y="195"/>
                  </a:lnTo>
                  <a:lnTo>
                    <a:pt x="1898" y="195"/>
                  </a:lnTo>
                  <a:lnTo>
                    <a:pt x="1704" y="244"/>
                  </a:lnTo>
                  <a:lnTo>
                    <a:pt x="1655" y="219"/>
                  </a:lnTo>
                  <a:lnTo>
                    <a:pt x="1582" y="195"/>
                  </a:lnTo>
                  <a:lnTo>
                    <a:pt x="1509" y="219"/>
                  </a:lnTo>
                  <a:lnTo>
                    <a:pt x="1460" y="268"/>
                  </a:lnTo>
                  <a:lnTo>
                    <a:pt x="1412" y="390"/>
                  </a:lnTo>
                  <a:lnTo>
                    <a:pt x="1363" y="511"/>
                  </a:lnTo>
                  <a:lnTo>
                    <a:pt x="1339" y="755"/>
                  </a:lnTo>
                  <a:lnTo>
                    <a:pt x="1339" y="1047"/>
                  </a:lnTo>
                  <a:lnTo>
                    <a:pt x="1387" y="1314"/>
                  </a:lnTo>
                  <a:lnTo>
                    <a:pt x="1217" y="1290"/>
                  </a:lnTo>
                  <a:lnTo>
                    <a:pt x="1047" y="1290"/>
                  </a:lnTo>
                  <a:lnTo>
                    <a:pt x="730" y="1314"/>
                  </a:lnTo>
                  <a:lnTo>
                    <a:pt x="560" y="1314"/>
                  </a:lnTo>
                  <a:lnTo>
                    <a:pt x="365" y="1338"/>
                  </a:lnTo>
                  <a:lnTo>
                    <a:pt x="268" y="1363"/>
                  </a:lnTo>
                  <a:lnTo>
                    <a:pt x="195" y="1411"/>
                  </a:lnTo>
                  <a:lnTo>
                    <a:pt x="146" y="1460"/>
                  </a:lnTo>
                  <a:lnTo>
                    <a:pt x="122" y="1557"/>
                  </a:lnTo>
                  <a:lnTo>
                    <a:pt x="122" y="1630"/>
                  </a:lnTo>
                  <a:lnTo>
                    <a:pt x="98" y="1874"/>
                  </a:lnTo>
                  <a:lnTo>
                    <a:pt x="73" y="2117"/>
                  </a:lnTo>
                  <a:lnTo>
                    <a:pt x="49" y="2652"/>
                  </a:lnTo>
                  <a:lnTo>
                    <a:pt x="73" y="3674"/>
                  </a:lnTo>
                  <a:lnTo>
                    <a:pt x="49" y="4891"/>
                  </a:lnTo>
                  <a:lnTo>
                    <a:pt x="25" y="6083"/>
                  </a:lnTo>
                  <a:lnTo>
                    <a:pt x="49" y="6765"/>
                  </a:lnTo>
                  <a:lnTo>
                    <a:pt x="49" y="7446"/>
                  </a:lnTo>
                  <a:lnTo>
                    <a:pt x="122" y="8809"/>
                  </a:lnTo>
                  <a:lnTo>
                    <a:pt x="219" y="10171"/>
                  </a:lnTo>
                  <a:lnTo>
                    <a:pt x="317" y="11534"/>
                  </a:lnTo>
                  <a:lnTo>
                    <a:pt x="341" y="12166"/>
                  </a:lnTo>
                  <a:lnTo>
                    <a:pt x="341" y="12799"/>
                  </a:lnTo>
                  <a:lnTo>
                    <a:pt x="292" y="14064"/>
                  </a:lnTo>
                  <a:lnTo>
                    <a:pt x="244" y="15330"/>
                  </a:lnTo>
                  <a:lnTo>
                    <a:pt x="171" y="16595"/>
                  </a:lnTo>
                  <a:lnTo>
                    <a:pt x="73" y="17519"/>
                  </a:lnTo>
                  <a:lnTo>
                    <a:pt x="49" y="17982"/>
                  </a:lnTo>
                  <a:lnTo>
                    <a:pt x="0" y="18444"/>
                  </a:lnTo>
                  <a:lnTo>
                    <a:pt x="0" y="18931"/>
                  </a:lnTo>
                  <a:lnTo>
                    <a:pt x="25" y="19393"/>
                  </a:lnTo>
                  <a:lnTo>
                    <a:pt x="98" y="19831"/>
                  </a:lnTo>
                  <a:lnTo>
                    <a:pt x="146" y="20050"/>
                  </a:lnTo>
                  <a:lnTo>
                    <a:pt x="219" y="20269"/>
                  </a:lnTo>
                  <a:lnTo>
                    <a:pt x="292" y="20366"/>
                  </a:lnTo>
                  <a:lnTo>
                    <a:pt x="365" y="20415"/>
                  </a:lnTo>
                  <a:lnTo>
                    <a:pt x="463" y="20439"/>
                  </a:lnTo>
                  <a:lnTo>
                    <a:pt x="560" y="20415"/>
                  </a:lnTo>
                  <a:lnTo>
                    <a:pt x="584" y="20512"/>
                  </a:lnTo>
                  <a:lnTo>
                    <a:pt x="633" y="20610"/>
                  </a:lnTo>
                  <a:lnTo>
                    <a:pt x="706" y="20658"/>
                  </a:lnTo>
                  <a:lnTo>
                    <a:pt x="803" y="20731"/>
                  </a:lnTo>
                  <a:lnTo>
                    <a:pt x="1047" y="20804"/>
                  </a:lnTo>
                  <a:lnTo>
                    <a:pt x="1339" y="20853"/>
                  </a:lnTo>
                  <a:lnTo>
                    <a:pt x="1631" y="20877"/>
                  </a:lnTo>
                  <a:lnTo>
                    <a:pt x="1923" y="20877"/>
                  </a:lnTo>
                  <a:lnTo>
                    <a:pt x="2312" y="20853"/>
                  </a:lnTo>
                  <a:lnTo>
                    <a:pt x="3188" y="20829"/>
                  </a:lnTo>
                  <a:lnTo>
                    <a:pt x="4064" y="20780"/>
                  </a:lnTo>
                  <a:lnTo>
                    <a:pt x="5792" y="20683"/>
                  </a:lnTo>
                  <a:lnTo>
                    <a:pt x="7057" y="20634"/>
                  </a:lnTo>
                  <a:lnTo>
                    <a:pt x="8346" y="20585"/>
                  </a:lnTo>
                  <a:lnTo>
                    <a:pt x="9612" y="20585"/>
                  </a:lnTo>
                  <a:lnTo>
                    <a:pt x="10901" y="20610"/>
                  </a:lnTo>
                  <a:lnTo>
                    <a:pt x="12240" y="20634"/>
                  </a:lnTo>
                  <a:lnTo>
                    <a:pt x="12337" y="20658"/>
                  </a:lnTo>
                  <a:lnTo>
                    <a:pt x="12434" y="20658"/>
                  </a:lnTo>
                  <a:lnTo>
                    <a:pt x="12483" y="20634"/>
                  </a:lnTo>
                  <a:lnTo>
                    <a:pt x="13262" y="20634"/>
                  </a:lnTo>
                  <a:lnTo>
                    <a:pt x="14065" y="20585"/>
                  </a:lnTo>
                  <a:lnTo>
                    <a:pt x="14843" y="20512"/>
                  </a:lnTo>
                  <a:lnTo>
                    <a:pt x="15622" y="20391"/>
                  </a:lnTo>
                  <a:lnTo>
                    <a:pt x="15695" y="20366"/>
                  </a:lnTo>
                  <a:lnTo>
                    <a:pt x="15743" y="20342"/>
                  </a:lnTo>
                  <a:lnTo>
                    <a:pt x="15865" y="20318"/>
                  </a:lnTo>
                  <a:lnTo>
                    <a:pt x="15962" y="20269"/>
                  </a:lnTo>
                  <a:lnTo>
                    <a:pt x="16035" y="20172"/>
                  </a:lnTo>
                  <a:lnTo>
                    <a:pt x="16035" y="20123"/>
                  </a:lnTo>
                  <a:lnTo>
                    <a:pt x="16035" y="20050"/>
                  </a:lnTo>
                  <a:lnTo>
                    <a:pt x="16011" y="19807"/>
                  </a:lnTo>
                  <a:lnTo>
                    <a:pt x="15987" y="19563"/>
                  </a:lnTo>
                  <a:lnTo>
                    <a:pt x="15938" y="19320"/>
                  </a:lnTo>
                  <a:lnTo>
                    <a:pt x="15938" y="19077"/>
                  </a:lnTo>
                  <a:lnTo>
                    <a:pt x="16425" y="19028"/>
                  </a:lnTo>
                  <a:lnTo>
                    <a:pt x="16522" y="18979"/>
                  </a:lnTo>
                  <a:lnTo>
                    <a:pt x="16619" y="18906"/>
                  </a:lnTo>
                  <a:lnTo>
                    <a:pt x="16668" y="18833"/>
                  </a:lnTo>
                  <a:lnTo>
                    <a:pt x="16717" y="18760"/>
                  </a:lnTo>
                  <a:lnTo>
                    <a:pt x="16790" y="18347"/>
                  </a:lnTo>
                  <a:lnTo>
                    <a:pt x="16838" y="17933"/>
                  </a:lnTo>
                  <a:lnTo>
                    <a:pt x="16863" y="17519"/>
                  </a:lnTo>
                  <a:lnTo>
                    <a:pt x="16863" y="17106"/>
                  </a:lnTo>
                  <a:lnTo>
                    <a:pt x="16863" y="16254"/>
                  </a:lnTo>
                  <a:lnTo>
                    <a:pt x="16863" y="15427"/>
                  </a:lnTo>
                  <a:lnTo>
                    <a:pt x="16838" y="14429"/>
                  </a:lnTo>
                  <a:lnTo>
                    <a:pt x="16838" y="13432"/>
                  </a:lnTo>
                  <a:lnTo>
                    <a:pt x="16765" y="11412"/>
                  </a:lnTo>
                  <a:lnTo>
                    <a:pt x="16765" y="10414"/>
                  </a:lnTo>
                  <a:lnTo>
                    <a:pt x="16765" y="9417"/>
                  </a:lnTo>
                  <a:lnTo>
                    <a:pt x="16814" y="7422"/>
                  </a:lnTo>
                  <a:lnTo>
                    <a:pt x="16814" y="6473"/>
                  </a:lnTo>
                  <a:lnTo>
                    <a:pt x="16838" y="5499"/>
                  </a:lnTo>
                  <a:lnTo>
                    <a:pt x="16814" y="5013"/>
                  </a:lnTo>
                  <a:lnTo>
                    <a:pt x="16765" y="4550"/>
                  </a:lnTo>
                  <a:lnTo>
                    <a:pt x="16717" y="4064"/>
                  </a:lnTo>
                  <a:lnTo>
                    <a:pt x="16619" y="3601"/>
                  </a:lnTo>
                  <a:lnTo>
                    <a:pt x="16595" y="3553"/>
                  </a:lnTo>
                  <a:lnTo>
                    <a:pt x="16522" y="3504"/>
                  </a:lnTo>
                  <a:lnTo>
                    <a:pt x="16425" y="3334"/>
                  </a:lnTo>
                  <a:lnTo>
                    <a:pt x="16303" y="3188"/>
                  </a:lnTo>
                  <a:lnTo>
                    <a:pt x="16060" y="2896"/>
                  </a:lnTo>
                  <a:lnTo>
                    <a:pt x="15792" y="2604"/>
                  </a:lnTo>
                  <a:lnTo>
                    <a:pt x="15524" y="2336"/>
                  </a:lnTo>
                  <a:lnTo>
                    <a:pt x="14989" y="1801"/>
                  </a:lnTo>
                  <a:lnTo>
                    <a:pt x="14503" y="1338"/>
                  </a:lnTo>
                  <a:lnTo>
                    <a:pt x="14259" y="1119"/>
                  </a:lnTo>
                  <a:lnTo>
                    <a:pt x="14016" y="901"/>
                  </a:lnTo>
                  <a:lnTo>
                    <a:pt x="13700" y="633"/>
                  </a:lnTo>
                  <a:lnTo>
                    <a:pt x="13554" y="487"/>
                  </a:lnTo>
                  <a:lnTo>
                    <a:pt x="13383" y="390"/>
                  </a:lnTo>
                  <a:lnTo>
                    <a:pt x="13335" y="317"/>
                  </a:lnTo>
                  <a:lnTo>
                    <a:pt x="13310" y="292"/>
                  </a:lnTo>
                  <a:lnTo>
                    <a:pt x="13237" y="268"/>
                  </a:lnTo>
                  <a:lnTo>
                    <a:pt x="13164" y="244"/>
                  </a:lnTo>
                  <a:lnTo>
                    <a:pt x="9904" y="73"/>
                  </a:lnTo>
                  <a:lnTo>
                    <a:pt x="8273" y="25"/>
                  </a:lnTo>
                  <a:lnTo>
                    <a:pt x="664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CA8F273-BE36-7857-F359-72D8D94DCBD3}"/>
                </a:ext>
              </a:extLst>
            </p:cNvPr>
            <p:cNvSpPr/>
            <p:nvPr/>
          </p:nvSpPr>
          <p:spPr>
            <a:xfrm>
              <a:off x="578947" y="1449617"/>
              <a:ext cx="1192979" cy="684503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13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7A94585-F4A4-31CA-2007-7F90716880A9}"/>
              </a:ext>
            </a:extLst>
          </p:cNvPr>
          <p:cNvGrpSpPr/>
          <p:nvPr/>
        </p:nvGrpSpPr>
        <p:grpSpPr>
          <a:xfrm>
            <a:off x="2897011" y="4827414"/>
            <a:ext cx="1839143" cy="1432711"/>
            <a:chOff x="457200" y="1200150"/>
            <a:chExt cx="1379357" cy="1074533"/>
          </a:xfrm>
          <a:solidFill>
            <a:srgbClr val="CE8C5F"/>
          </a:solidFill>
        </p:grpSpPr>
        <p:sp>
          <p:nvSpPr>
            <p:cNvPr id="39" name="Google Shape;293;p36">
              <a:extLst>
                <a:ext uri="{FF2B5EF4-FFF2-40B4-BE49-F238E27FC236}">
                  <a16:creationId xmlns:a16="http://schemas.microsoft.com/office/drawing/2014/main" id="{31C2AAB1-4741-B711-5434-1BB21D6C0501}"/>
                </a:ext>
              </a:extLst>
            </p:cNvPr>
            <p:cNvSpPr/>
            <p:nvPr/>
          </p:nvSpPr>
          <p:spPr>
            <a:xfrm>
              <a:off x="457200" y="1200150"/>
              <a:ext cx="1379357" cy="1074533"/>
            </a:xfrm>
            <a:custGeom>
              <a:avLst/>
              <a:gdLst/>
              <a:ahLst/>
              <a:cxnLst/>
              <a:rect l="l" t="t" r="r" b="b"/>
              <a:pathLst>
                <a:path w="16863" h="20878" extrusionOk="0">
                  <a:moveTo>
                    <a:pt x="974" y="1801"/>
                  </a:moveTo>
                  <a:lnTo>
                    <a:pt x="1144" y="1825"/>
                  </a:lnTo>
                  <a:lnTo>
                    <a:pt x="1314" y="1874"/>
                  </a:lnTo>
                  <a:lnTo>
                    <a:pt x="1436" y="1874"/>
                  </a:lnTo>
                  <a:lnTo>
                    <a:pt x="1455" y="2041"/>
                  </a:lnTo>
                  <a:lnTo>
                    <a:pt x="1455" y="2041"/>
                  </a:lnTo>
                  <a:lnTo>
                    <a:pt x="1412" y="2020"/>
                  </a:lnTo>
                  <a:lnTo>
                    <a:pt x="1290" y="1995"/>
                  </a:lnTo>
                  <a:lnTo>
                    <a:pt x="1168" y="1995"/>
                  </a:lnTo>
                  <a:lnTo>
                    <a:pt x="998" y="2068"/>
                  </a:lnTo>
                  <a:lnTo>
                    <a:pt x="828" y="2166"/>
                  </a:lnTo>
                  <a:lnTo>
                    <a:pt x="657" y="2287"/>
                  </a:lnTo>
                  <a:lnTo>
                    <a:pt x="511" y="2409"/>
                  </a:lnTo>
                  <a:lnTo>
                    <a:pt x="487" y="2093"/>
                  </a:lnTo>
                  <a:lnTo>
                    <a:pt x="438" y="1801"/>
                  </a:lnTo>
                  <a:lnTo>
                    <a:pt x="609" y="1825"/>
                  </a:lnTo>
                  <a:lnTo>
                    <a:pt x="974" y="1801"/>
                  </a:lnTo>
                  <a:close/>
                  <a:moveTo>
                    <a:pt x="1460" y="2093"/>
                  </a:moveTo>
                  <a:lnTo>
                    <a:pt x="1509" y="2774"/>
                  </a:lnTo>
                  <a:lnTo>
                    <a:pt x="1509" y="2774"/>
                  </a:lnTo>
                  <a:lnTo>
                    <a:pt x="1387" y="2750"/>
                  </a:lnTo>
                  <a:lnTo>
                    <a:pt x="1314" y="2774"/>
                  </a:lnTo>
                  <a:lnTo>
                    <a:pt x="1266" y="2798"/>
                  </a:lnTo>
                  <a:lnTo>
                    <a:pt x="925" y="3042"/>
                  </a:lnTo>
                  <a:lnTo>
                    <a:pt x="560" y="3309"/>
                  </a:lnTo>
                  <a:lnTo>
                    <a:pt x="511" y="3358"/>
                  </a:lnTo>
                  <a:lnTo>
                    <a:pt x="511" y="2847"/>
                  </a:lnTo>
                  <a:lnTo>
                    <a:pt x="536" y="2823"/>
                  </a:lnTo>
                  <a:lnTo>
                    <a:pt x="706" y="2725"/>
                  </a:lnTo>
                  <a:lnTo>
                    <a:pt x="852" y="2604"/>
                  </a:lnTo>
                  <a:lnTo>
                    <a:pt x="1193" y="2409"/>
                  </a:lnTo>
                  <a:lnTo>
                    <a:pt x="1290" y="2360"/>
                  </a:lnTo>
                  <a:lnTo>
                    <a:pt x="1363" y="2287"/>
                  </a:lnTo>
                  <a:lnTo>
                    <a:pt x="1460" y="2117"/>
                  </a:lnTo>
                  <a:lnTo>
                    <a:pt x="1460" y="2093"/>
                  </a:lnTo>
                  <a:close/>
                  <a:moveTo>
                    <a:pt x="13237" y="803"/>
                  </a:moveTo>
                  <a:lnTo>
                    <a:pt x="13408" y="949"/>
                  </a:lnTo>
                  <a:lnTo>
                    <a:pt x="13675" y="1192"/>
                  </a:lnTo>
                  <a:lnTo>
                    <a:pt x="13943" y="1436"/>
                  </a:lnTo>
                  <a:lnTo>
                    <a:pt x="14211" y="1655"/>
                  </a:lnTo>
                  <a:lnTo>
                    <a:pt x="14454" y="1922"/>
                  </a:lnTo>
                  <a:lnTo>
                    <a:pt x="14721" y="2214"/>
                  </a:lnTo>
                  <a:lnTo>
                    <a:pt x="14989" y="2482"/>
                  </a:lnTo>
                  <a:lnTo>
                    <a:pt x="15500" y="3017"/>
                  </a:lnTo>
                  <a:lnTo>
                    <a:pt x="15670" y="3188"/>
                  </a:lnTo>
                  <a:lnTo>
                    <a:pt x="15816" y="3382"/>
                  </a:lnTo>
                  <a:lnTo>
                    <a:pt x="15938" y="3577"/>
                  </a:lnTo>
                  <a:lnTo>
                    <a:pt x="16108" y="3772"/>
                  </a:lnTo>
                  <a:lnTo>
                    <a:pt x="15743" y="3796"/>
                  </a:lnTo>
                  <a:lnTo>
                    <a:pt x="15403" y="3820"/>
                  </a:lnTo>
                  <a:lnTo>
                    <a:pt x="14697" y="3820"/>
                  </a:lnTo>
                  <a:lnTo>
                    <a:pt x="14016" y="3796"/>
                  </a:lnTo>
                  <a:lnTo>
                    <a:pt x="13651" y="3772"/>
                  </a:lnTo>
                  <a:lnTo>
                    <a:pt x="13310" y="3820"/>
                  </a:lnTo>
                  <a:lnTo>
                    <a:pt x="13262" y="3042"/>
                  </a:lnTo>
                  <a:lnTo>
                    <a:pt x="13213" y="2239"/>
                  </a:lnTo>
                  <a:lnTo>
                    <a:pt x="13189" y="1874"/>
                  </a:lnTo>
                  <a:lnTo>
                    <a:pt x="13189" y="1533"/>
                  </a:lnTo>
                  <a:lnTo>
                    <a:pt x="13237" y="803"/>
                  </a:lnTo>
                  <a:close/>
                  <a:moveTo>
                    <a:pt x="1533" y="3163"/>
                  </a:moveTo>
                  <a:lnTo>
                    <a:pt x="1533" y="3455"/>
                  </a:lnTo>
                  <a:lnTo>
                    <a:pt x="1363" y="3553"/>
                  </a:lnTo>
                  <a:lnTo>
                    <a:pt x="1217" y="3650"/>
                  </a:lnTo>
                  <a:lnTo>
                    <a:pt x="901" y="3918"/>
                  </a:lnTo>
                  <a:lnTo>
                    <a:pt x="706" y="4064"/>
                  </a:lnTo>
                  <a:lnTo>
                    <a:pt x="511" y="4210"/>
                  </a:lnTo>
                  <a:lnTo>
                    <a:pt x="511" y="3845"/>
                  </a:lnTo>
                  <a:lnTo>
                    <a:pt x="511" y="3747"/>
                  </a:lnTo>
                  <a:lnTo>
                    <a:pt x="657" y="3699"/>
                  </a:lnTo>
                  <a:lnTo>
                    <a:pt x="803" y="3626"/>
                  </a:lnTo>
                  <a:lnTo>
                    <a:pt x="1047" y="3455"/>
                  </a:lnTo>
                  <a:lnTo>
                    <a:pt x="1387" y="3236"/>
                  </a:lnTo>
                  <a:lnTo>
                    <a:pt x="1533" y="3163"/>
                  </a:lnTo>
                  <a:close/>
                  <a:moveTo>
                    <a:pt x="1558" y="3942"/>
                  </a:moveTo>
                  <a:lnTo>
                    <a:pt x="1533" y="4404"/>
                  </a:lnTo>
                  <a:lnTo>
                    <a:pt x="1533" y="4526"/>
                  </a:lnTo>
                  <a:lnTo>
                    <a:pt x="1193" y="4745"/>
                  </a:lnTo>
                  <a:lnTo>
                    <a:pt x="852" y="4988"/>
                  </a:lnTo>
                  <a:lnTo>
                    <a:pt x="657" y="5086"/>
                  </a:lnTo>
                  <a:lnTo>
                    <a:pt x="511" y="5232"/>
                  </a:lnTo>
                  <a:lnTo>
                    <a:pt x="511" y="4648"/>
                  </a:lnTo>
                  <a:lnTo>
                    <a:pt x="657" y="4575"/>
                  </a:lnTo>
                  <a:lnTo>
                    <a:pt x="828" y="4477"/>
                  </a:lnTo>
                  <a:lnTo>
                    <a:pt x="1095" y="4258"/>
                  </a:lnTo>
                  <a:lnTo>
                    <a:pt x="1558" y="3942"/>
                  </a:lnTo>
                  <a:close/>
                  <a:moveTo>
                    <a:pt x="1509" y="4964"/>
                  </a:moveTo>
                  <a:lnTo>
                    <a:pt x="1485" y="5378"/>
                  </a:lnTo>
                  <a:lnTo>
                    <a:pt x="1363" y="5451"/>
                  </a:lnTo>
                  <a:lnTo>
                    <a:pt x="1241" y="5548"/>
                  </a:lnTo>
                  <a:lnTo>
                    <a:pt x="998" y="5767"/>
                  </a:lnTo>
                  <a:lnTo>
                    <a:pt x="730" y="5986"/>
                  </a:lnTo>
                  <a:lnTo>
                    <a:pt x="609" y="6108"/>
                  </a:lnTo>
                  <a:lnTo>
                    <a:pt x="511" y="6254"/>
                  </a:lnTo>
                  <a:lnTo>
                    <a:pt x="511" y="5499"/>
                  </a:lnTo>
                  <a:lnTo>
                    <a:pt x="633" y="5475"/>
                  </a:lnTo>
                  <a:lnTo>
                    <a:pt x="755" y="5426"/>
                  </a:lnTo>
                  <a:lnTo>
                    <a:pt x="1022" y="5256"/>
                  </a:lnTo>
                  <a:lnTo>
                    <a:pt x="1509" y="4964"/>
                  </a:lnTo>
                  <a:close/>
                  <a:moveTo>
                    <a:pt x="1460" y="5889"/>
                  </a:moveTo>
                  <a:lnTo>
                    <a:pt x="1436" y="6473"/>
                  </a:lnTo>
                  <a:lnTo>
                    <a:pt x="1363" y="6448"/>
                  </a:lnTo>
                  <a:lnTo>
                    <a:pt x="1266" y="6448"/>
                  </a:lnTo>
                  <a:lnTo>
                    <a:pt x="1193" y="6473"/>
                  </a:lnTo>
                  <a:lnTo>
                    <a:pt x="1022" y="6594"/>
                  </a:lnTo>
                  <a:lnTo>
                    <a:pt x="852" y="6716"/>
                  </a:lnTo>
                  <a:lnTo>
                    <a:pt x="730" y="6862"/>
                  </a:lnTo>
                  <a:lnTo>
                    <a:pt x="511" y="7105"/>
                  </a:lnTo>
                  <a:lnTo>
                    <a:pt x="511" y="6448"/>
                  </a:lnTo>
                  <a:lnTo>
                    <a:pt x="682" y="6424"/>
                  </a:lnTo>
                  <a:lnTo>
                    <a:pt x="828" y="6351"/>
                  </a:lnTo>
                  <a:lnTo>
                    <a:pt x="974" y="6254"/>
                  </a:lnTo>
                  <a:lnTo>
                    <a:pt x="1095" y="6156"/>
                  </a:lnTo>
                  <a:lnTo>
                    <a:pt x="1460" y="5889"/>
                  </a:lnTo>
                  <a:close/>
                  <a:moveTo>
                    <a:pt x="1412" y="6813"/>
                  </a:moveTo>
                  <a:lnTo>
                    <a:pt x="1387" y="7397"/>
                  </a:lnTo>
                  <a:lnTo>
                    <a:pt x="1168" y="7616"/>
                  </a:lnTo>
                  <a:lnTo>
                    <a:pt x="925" y="7835"/>
                  </a:lnTo>
                  <a:lnTo>
                    <a:pt x="755" y="8006"/>
                  </a:lnTo>
                  <a:lnTo>
                    <a:pt x="584" y="8176"/>
                  </a:lnTo>
                  <a:lnTo>
                    <a:pt x="536" y="7543"/>
                  </a:lnTo>
                  <a:lnTo>
                    <a:pt x="657" y="7446"/>
                  </a:lnTo>
                  <a:lnTo>
                    <a:pt x="779" y="7349"/>
                  </a:lnTo>
                  <a:lnTo>
                    <a:pt x="974" y="7154"/>
                  </a:lnTo>
                  <a:lnTo>
                    <a:pt x="1095" y="7032"/>
                  </a:lnTo>
                  <a:lnTo>
                    <a:pt x="1241" y="6911"/>
                  </a:lnTo>
                  <a:lnTo>
                    <a:pt x="1412" y="6813"/>
                  </a:lnTo>
                  <a:close/>
                  <a:moveTo>
                    <a:pt x="1363" y="7981"/>
                  </a:moveTo>
                  <a:lnTo>
                    <a:pt x="1339" y="8468"/>
                  </a:lnTo>
                  <a:lnTo>
                    <a:pt x="1241" y="8541"/>
                  </a:lnTo>
                  <a:lnTo>
                    <a:pt x="1168" y="8614"/>
                  </a:lnTo>
                  <a:lnTo>
                    <a:pt x="1022" y="8736"/>
                  </a:lnTo>
                  <a:lnTo>
                    <a:pt x="901" y="8882"/>
                  </a:lnTo>
                  <a:lnTo>
                    <a:pt x="779" y="9052"/>
                  </a:lnTo>
                  <a:lnTo>
                    <a:pt x="657" y="9222"/>
                  </a:lnTo>
                  <a:lnTo>
                    <a:pt x="609" y="8492"/>
                  </a:lnTo>
                  <a:lnTo>
                    <a:pt x="730" y="8444"/>
                  </a:lnTo>
                  <a:lnTo>
                    <a:pt x="876" y="8395"/>
                  </a:lnTo>
                  <a:lnTo>
                    <a:pt x="1095" y="8200"/>
                  </a:lnTo>
                  <a:lnTo>
                    <a:pt x="1363" y="7981"/>
                  </a:lnTo>
                  <a:close/>
                  <a:moveTo>
                    <a:pt x="1314" y="9003"/>
                  </a:moveTo>
                  <a:lnTo>
                    <a:pt x="1290" y="9611"/>
                  </a:lnTo>
                  <a:lnTo>
                    <a:pt x="1168" y="9660"/>
                  </a:lnTo>
                  <a:lnTo>
                    <a:pt x="1071" y="9733"/>
                  </a:lnTo>
                  <a:lnTo>
                    <a:pt x="852" y="9903"/>
                  </a:lnTo>
                  <a:lnTo>
                    <a:pt x="706" y="10049"/>
                  </a:lnTo>
                  <a:lnTo>
                    <a:pt x="657" y="9368"/>
                  </a:lnTo>
                  <a:lnTo>
                    <a:pt x="925" y="9271"/>
                  </a:lnTo>
                  <a:lnTo>
                    <a:pt x="1168" y="9101"/>
                  </a:lnTo>
                  <a:lnTo>
                    <a:pt x="1314" y="9003"/>
                  </a:lnTo>
                  <a:close/>
                  <a:moveTo>
                    <a:pt x="1266" y="10122"/>
                  </a:moveTo>
                  <a:lnTo>
                    <a:pt x="1266" y="10877"/>
                  </a:lnTo>
                  <a:lnTo>
                    <a:pt x="1120" y="10998"/>
                  </a:lnTo>
                  <a:lnTo>
                    <a:pt x="803" y="11242"/>
                  </a:lnTo>
                  <a:lnTo>
                    <a:pt x="730" y="10439"/>
                  </a:lnTo>
                  <a:lnTo>
                    <a:pt x="876" y="10366"/>
                  </a:lnTo>
                  <a:lnTo>
                    <a:pt x="1022" y="10293"/>
                  </a:lnTo>
                  <a:lnTo>
                    <a:pt x="1266" y="10122"/>
                  </a:lnTo>
                  <a:close/>
                  <a:moveTo>
                    <a:pt x="1266" y="11363"/>
                  </a:moveTo>
                  <a:lnTo>
                    <a:pt x="1266" y="11826"/>
                  </a:lnTo>
                  <a:lnTo>
                    <a:pt x="1120" y="11972"/>
                  </a:lnTo>
                  <a:lnTo>
                    <a:pt x="974" y="12118"/>
                  </a:lnTo>
                  <a:lnTo>
                    <a:pt x="901" y="12215"/>
                  </a:lnTo>
                  <a:lnTo>
                    <a:pt x="828" y="12337"/>
                  </a:lnTo>
                  <a:lnTo>
                    <a:pt x="803" y="11534"/>
                  </a:lnTo>
                  <a:lnTo>
                    <a:pt x="803" y="11485"/>
                  </a:lnTo>
                  <a:lnTo>
                    <a:pt x="925" y="11485"/>
                  </a:lnTo>
                  <a:lnTo>
                    <a:pt x="1047" y="11461"/>
                  </a:lnTo>
                  <a:lnTo>
                    <a:pt x="1144" y="11412"/>
                  </a:lnTo>
                  <a:lnTo>
                    <a:pt x="1266" y="11363"/>
                  </a:lnTo>
                  <a:close/>
                  <a:moveTo>
                    <a:pt x="1266" y="12385"/>
                  </a:moveTo>
                  <a:lnTo>
                    <a:pt x="1266" y="12872"/>
                  </a:lnTo>
                  <a:lnTo>
                    <a:pt x="974" y="13140"/>
                  </a:lnTo>
                  <a:lnTo>
                    <a:pt x="828" y="13286"/>
                  </a:lnTo>
                  <a:lnTo>
                    <a:pt x="828" y="12653"/>
                  </a:lnTo>
                  <a:lnTo>
                    <a:pt x="1022" y="12556"/>
                  </a:lnTo>
                  <a:lnTo>
                    <a:pt x="1217" y="12410"/>
                  </a:lnTo>
                  <a:lnTo>
                    <a:pt x="1266" y="12385"/>
                  </a:lnTo>
                  <a:close/>
                  <a:moveTo>
                    <a:pt x="1266" y="13407"/>
                  </a:moveTo>
                  <a:lnTo>
                    <a:pt x="1266" y="14113"/>
                  </a:lnTo>
                  <a:lnTo>
                    <a:pt x="1168" y="14186"/>
                  </a:lnTo>
                  <a:lnTo>
                    <a:pt x="1095" y="14235"/>
                  </a:lnTo>
                  <a:lnTo>
                    <a:pt x="925" y="14381"/>
                  </a:lnTo>
                  <a:lnTo>
                    <a:pt x="779" y="14527"/>
                  </a:lnTo>
                  <a:lnTo>
                    <a:pt x="803" y="13748"/>
                  </a:lnTo>
                  <a:lnTo>
                    <a:pt x="925" y="13675"/>
                  </a:lnTo>
                  <a:lnTo>
                    <a:pt x="1047" y="13578"/>
                  </a:lnTo>
                  <a:lnTo>
                    <a:pt x="1266" y="13407"/>
                  </a:lnTo>
                  <a:close/>
                  <a:moveTo>
                    <a:pt x="1266" y="14624"/>
                  </a:moveTo>
                  <a:lnTo>
                    <a:pt x="1266" y="14940"/>
                  </a:lnTo>
                  <a:lnTo>
                    <a:pt x="1193" y="14989"/>
                  </a:lnTo>
                  <a:lnTo>
                    <a:pt x="949" y="15208"/>
                  </a:lnTo>
                  <a:lnTo>
                    <a:pt x="730" y="15451"/>
                  </a:lnTo>
                  <a:lnTo>
                    <a:pt x="755" y="15062"/>
                  </a:lnTo>
                  <a:lnTo>
                    <a:pt x="876" y="14989"/>
                  </a:lnTo>
                  <a:lnTo>
                    <a:pt x="974" y="14892"/>
                  </a:lnTo>
                  <a:lnTo>
                    <a:pt x="1193" y="14697"/>
                  </a:lnTo>
                  <a:lnTo>
                    <a:pt x="1266" y="14624"/>
                  </a:lnTo>
                  <a:close/>
                  <a:moveTo>
                    <a:pt x="1241" y="15451"/>
                  </a:moveTo>
                  <a:lnTo>
                    <a:pt x="1241" y="15500"/>
                  </a:lnTo>
                  <a:lnTo>
                    <a:pt x="1217" y="15841"/>
                  </a:lnTo>
                  <a:lnTo>
                    <a:pt x="1071" y="15962"/>
                  </a:lnTo>
                  <a:lnTo>
                    <a:pt x="925" y="16108"/>
                  </a:lnTo>
                  <a:lnTo>
                    <a:pt x="682" y="16400"/>
                  </a:lnTo>
                  <a:lnTo>
                    <a:pt x="682" y="16400"/>
                  </a:lnTo>
                  <a:lnTo>
                    <a:pt x="730" y="15695"/>
                  </a:lnTo>
                  <a:lnTo>
                    <a:pt x="779" y="15719"/>
                  </a:lnTo>
                  <a:lnTo>
                    <a:pt x="828" y="15743"/>
                  </a:lnTo>
                  <a:lnTo>
                    <a:pt x="901" y="15743"/>
                  </a:lnTo>
                  <a:lnTo>
                    <a:pt x="949" y="15695"/>
                  </a:lnTo>
                  <a:lnTo>
                    <a:pt x="1241" y="15451"/>
                  </a:lnTo>
                  <a:close/>
                  <a:moveTo>
                    <a:pt x="1193" y="16327"/>
                  </a:moveTo>
                  <a:lnTo>
                    <a:pt x="1120" y="17009"/>
                  </a:lnTo>
                  <a:lnTo>
                    <a:pt x="998" y="17082"/>
                  </a:lnTo>
                  <a:lnTo>
                    <a:pt x="876" y="17179"/>
                  </a:lnTo>
                  <a:lnTo>
                    <a:pt x="682" y="17373"/>
                  </a:lnTo>
                  <a:lnTo>
                    <a:pt x="584" y="17495"/>
                  </a:lnTo>
                  <a:lnTo>
                    <a:pt x="584" y="17495"/>
                  </a:lnTo>
                  <a:lnTo>
                    <a:pt x="657" y="16668"/>
                  </a:lnTo>
                  <a:lnTo>
                    <a:pt x="803" y="16619"/>
                  </a:lnTo>
                  <a:lnTo>
                    <a:pt x="949" y="16522"/>
                  </a:lnTo>
                  <a:lnTo>
                    <a:pt x="1193" y="16327"/>
                  </a:lnTo>
                  <a:close/>
                  <a:moveTo>
                    <a:pt x="6813" y="463"/>
                  </a:moveTo>
                  <a:lnTo>
                    <a:pt x="8322" y="487"/>
                  </a:lnTo>
                  <a:lnTo>
                    <a:pt x="9831" y="560"/>
                  </a:lnTo>
                  <a:lnTo>
                    <a:pt x="12848" y="706"/>
                  </a:lnTo>
                  <a:lnTo>
                    <a:pt x="12799" y="901"/>
                  </a:lnTo>
                  <a:lnTo>
                    <a:pt x="12751" y="1071"/>
                  </a:lnTo>
                  <a:lnTo>
                    <a:pt x="12702" y="1484"/>
                  </a:lnTo>
                  <a:lnTo>
                    <a:pt x="12678" y="1874"/>
                  </a:lnTo>
                  <a:lnTo>
                    <a:pt x="12702" y="2312"/>
                  </a:lnTo>
                  <a:lnTo>
                    <a:pt x="12775" y="3115"/>
                  </a:lnTo>
                  <a:lnTo>
                    <a:pt x="12824" y="3528"/>
                  </a:lnTo>
                  <a:lnTo>
                    <a:pt x="12824" y="3893"/>
                  </a:lnTo>
                  <a:lnTo>
                    <a:pt x="12848" y="3966"/>
                  </a:lnTo>
                  <a:lnTo>
                    <a:pt x="12872" y="4039"/>
                  </a:lnTo>
                  <a:lnTo>
                    <a:pt x="12921" y="4064"/>
                  </a:lnTo>
                  <a:lnTo>
                    <a:pt x="12970" y="4112"/>
                  </a:lnTo>
                  <a:lnTo>
                    <a:pt x="12994" y="4161"/>
                  </a:lnTo>
                  <a:lnTo>
                    <a:pt x="13067" y="4210"/>
                  </a:lnTo>
                  <a:lnTo>
                    <a:pt x="13262" y="4258"/>
                  </a:lnTo>
                  <a:lnTo>
                    <a:pt x="13456" y="4307"/>
                  </a:lnTo>
                  <a:lnTo>
                    <a:pt x="13894" y="4331"/>
                  </a:lnTo>
                  <a:lnTo>
                    <a:pt x="14697" y="4356"/>
                  </a:lnTo>
                  <a:lnTo>
                    <a:pt x="15500" y="4356"/>
                  </a:lnTo>
                  <a:lnTo>
                    <a:pt x="15889" y="4331"/>
                  </a:lnTo>
                  <a:lnTo>
                    <a:pt x="16279" y="4283"/>
                  </a:lnTo>
                  <a:lnTo>
                    <a:pt x="16254" y="5061"/>
                  </a:lnTo>
                  <a:lnTo>
                    <a:pt x="16279" y="5864"/>
                  </a:lnTo>
                  <a:lnTo>
                    <a:pt x="16303" y="6643"/>
                  </a:lnTo>
                  <a:lnTo>
                    <a:pt x="16303" y="7422"/>
                  </a:lnTo>
                  <a:lnTo>
                    <a:pt x="16279" y="9319"/>
                  </a:lnTo>
                  <a:lnTo>
                    <a:pt x="16254" y="10268"/>
                  </a:lnTo>
                  <a:lnTo>
                    <a:pt x="16254" y="11242"/>
                  </a:lnTo>
                  <a:lnTo>
                    <a:pt x="16303" y="13140"/>
                  </a:lnTo>
                  <a:lnTo>
                    <a:pt x="16352" y="15062"/>
                  </a:lnTo>
                  <a:lnTo>
                    <a:pt x="16327" y="15962"/>
                  </a:lnTo>
                  <a:lnTo>
                    <a:pt x="16327" y="16887"/>
                  </a:lnTo>
                  <a:lnTo>
                    <a:pt x="16327" y="17738"/>
                  </a:lnTo>
                  <a:lnTo>
                    <a:pt x="16303" y="18152"/>
                  </a:lnTo>
                  <a:lnTo>
                    <a:pt x="16254" y="18590"/>
                  </a:lnTo>
                  <a:lnTo>
                    <a:pt x="15889" y="18614"/>
                  </a:lnTo>
                  <a:lnTo>
                    <a:pt x="15549" y="18639"/>
                  </a:lnTo>
                  <a:lnTo>
                    <a:pt x="11923" y="18639"/>
                  </a:lnTo>
                  <a:lnTo>
                    <a:pt x="9733" y="18614"/>
                  </a:lnTo>
                  <a:lnTo>
                    <a:pt x="7641" y="18566"/>
                  </a:lnTo>
                  <a:lnTo>
                    <a:pt x="5524" y="18517"/>
                  </a:lnTo>
                  <a:lnTo>
                    <a:pt x="4453" y="18517"/>
                  </a:lnTo>
                  <a:lnTo>
                    <a:pt x="3383" y="18566"/>
                  </a:lnTo>
                  <a:lnTo>
                    <a:pt x="2701" y="18566"/>
                  </a:lnTo>
                  <a:lnTo>
                    <a:pt x="2361" y="18590"/>
                  </a:lnTo>
                  <a:lnTo>
                    <a:pt x="2020" y="18639"/>
                  </a:lnTo>
                  <a:lnTo>
                    <a:pt x="1971" y="18590"/>
                  </a:lnTo>
                  <a:lnTo>
                    <a:pt x="1923" y="18517"/>
                  </a:lnTo>
                  <a:lnTo>
                    <a:pt x="1850" y="18493"/>
                  </a:lnTo>
                  <a:lnTo>
                    <a:pt x="1777" y="18493"/>
                  </a:lnTo>
                  <a:lnTo>
                    <a:pt x="1704" y="18298"/>
                  </a:lnTo>
                  <a:lnTo>
                    <a:pt x="1679" y="18103"/>
                  </a:lnTo>
                  <a:lnTo>
                    <a:pt x="1704" y="18030"/>
                  </a:lnTo>
                  <a:lnTo>
                    <a:pt x="1704" y="17957"/>
                  </a:lnTo>
                  <a:lnTo>
                    <a:pt x="1679" y="17884"/>
                  </a:lnTo>
                  <a:lnTo>
                    <a:pt x="1631" y="17811"/>
                  </a:lnTo>
                  <a:lnTo>
                    <a:pt x="1631" y="17398"/>
                  </a:lnTo>
                  <a:lnTo>
                    <a:pt x="1631" y="17009"/>
                  </a:lnTo>
                  <a:lnTo>
                    <a:pt x="1679" y="16133"/>
                  </a:lnTo>
                  <a:lnTo>
                    <a:pt x="1728" y="15281"/>
                  </a:lnTo>
                  <a:lnTo>
                    <a:pt x="1728" y="15086"/>
                  </a:lnTo>
                  <a:lnTo>
                    <a:pt x="1777" y="15038"/>
                  </a:lnTo>
                  <a:lnTo>
                    <a:pt x="1801" y="14965"/>
                  </a:lnTo>
                  <a:lnTo>
                    <a:pt x="1777" y="14916"/>
                  </a:lnTo>
                  <a:lnTo>
                    <a:pt x="1728" y="14843"/>
                  </a:lnTo>
                  <a:lnTo>
                    <a:pt x="1728" y="13018"/>
                  </a:lnTo>
                  <a:lnTo>
                    <a:pt x="1801" y="12945"/>
                  </a:lnTo>
                  <a:lnTo>
                    <a:pt x="1825" y="12848"/>
                  </a:lnTo>
                  <a:lnTo>
                    <a:pt x="1825" y="12775"/>
                  </a:lnTo>
                  <a:lnTo>
                    <a:pt x="1801" y="12726"/>
                  </a:lnTo>
                  <a:lnTo>
                    <a:pt x="1728" y="12677"/>
                  </a:lnTo>
                  <a:lnTo>
                    <a:pt x="1728" y="11071"/>
                  </a:lnTo>
                  <a:lnTo>
                    <a:pt x="1752" y="11023"/>
                  </a:lnTo>
                  <a:lnTo>
                    <a:pt x="1777" y="10974"/>
                  </a:lnTo>
                  <a:lnTo>
                    <a:pt x="1752" y="10925"/>
                  </a:lnTo>
                  <a:lnTo>
                    <a:pt x="1728" y="10852"/>
                  </a:lnTo>
                  <a:lnTo>
                    <a:pt x="1752" y="10049"/>
                  </a:lnTo>
                  <a:lnTo>
                    <a:pt x="1825" y="7373"/>
                  </a:lnTo>
                  <a:lnTo>
                    <a:pt x="1874" y="6059"/>
                  </a:lnTo>
                  <a:lnTo>
                    <a:pt x="1947" y="4721"/>
                  </a:lnTo>
                  <a:lnTo>
                    <a:pt x="1971" y="4137"/>
                  </a:lnTo>
                  <a:lnTo>
                    <a:pt x="1971" y="3553"/>
                  </a:lnTo>
                  <a:lnTo>
                    <a:pt x="1947" y="2969"/>
                  </a:lnTo>
                  <a:lnTo>
                    <a:pt x="1898" y="2360"/>
                  </a:lnTo>
                  <a:lnTo>
                    <a:pt x="1874" y="1825"/>
                  </a:lnTo>
                  <a:lnTo>
                    <a:pt x="1825" y="1290"/>
                  </a:lnTo>
                  <a:lnTo>
                    <a:pt x="1752" y="925"/>
                  </a:lnTo>
                  <a:lnTo>
                    <a:pt x="1728" y="755"/>
                  </a:lnTo>
                  <a:lnTo>
                    <a:pt x="1704" y="560"/>
                  </a:lnTo>
                  <a:lnTo>
                    <a:pt x="2142" y="609"/>
                  </a:lnTo>
                  <a:lnTo>
                    <a:pt x="2580" y="609"/>
                  </a:lnTo>
                  <a:lnTo>
                    <a:pt x="3456" y="584"/>
                  </a:lnTo>
                  <a:lnTo>
                    <a:pt x="5135" y="511"/>
                  </a:lnTo>
                  <a:lnTo>
                    <a:pt x="5986" y="487"/>
                  </a:lnTo>
                  <a:lnTo>
                    <a:pt x="6813" y="463"/>
                  </a:lnTo>
                  <a:close/>
                  <a:moveTo>
                    <a:pt x="1120" y="17544"/>
                  </a:moveTo>
                  <a:lnTo>
                    <a:pt x="1144" y="17982"/>
                  </a:lnTo>
                  <a:lnTo>
                    <a:pt x="974" y="18176"/>
                  </a:lnTo>
                  <a:lnTo>
                    <a:pt x="803" y="18371"/>
                  </a:lnTo>
                  <a:lnTo>
                    <a:pt x="682" y="18517"/>
                  </a:lnTo>
                  <a:lnTo>
                    <a:pt x="584" y="18663"/>
                  </a:lnTo>
                  <a:lnTo>
                    <a:pt x="536" y="18858"/>
                  </a:lnTo>
                  <a:lnTo>
                    <a:pt x="536" y="19028"/>
                  </a:lnTo>
                  <a:lnTo>
                    <a:pt x="536" y="19052"/>
                  </a:lnTo>
                  <a:lnTo>
                    <a:pt x="584" y="19052"/>
                  </a:lnTo>
                  <a:lnTo>
                    <a:pt x="779" y="18955"/>
                  </a:lnTo>
                  <a:lnTo>
                    <a:pt x="949" y="18809"/>
                  </a:lnTo>
                  <a:lnTo>
                    <a:pt x="1266" y="18468"/>
                  </a:lnTo>
                  <a:lnTo>
                    <a:pt x="1339" y="18663"/>
                  </a:lnTo>
                  <a:lnTo>
                    <a:pt x="1412" y="18833"/>
                  </a:lnTo>
                  <a:lnTo>
                    <a:pt x="1168" y="19150"/>
                  </a:lnTo>
                  <a:lnTo>
                    <a:pt x="901" y="19539"/>
                  </a:lnTo>
                  <a:lnTo>
                    <a:pt x="657" y="19928"/>
                  </a:lnTo>
                  <a:lnTo>
                    <a:pt x="584" y="19685"/>
                  </a:lnTo>
                  <a:lnTo>
                    <a:pt x="560" y="19466"/>
                  </a:lnTo>
                  <a:lnTo>
                    <a:pt x="511" y="18979"/>
                  </a:lnTo>
                  <a:lnTo>
                    <a:pt x="511" y="18468"/>
                  </a:lnTo>
                  <a:lnTo>
                    <a:pt x="536" y="17982"/>
                  </a:lnTo>
                  <a:lnTo>
                    <a:pt x="657" y="17909"/>
                  </a:lnTo>
                  <a:lnTo>
                    <a:pt x="779" y="17836"/>
                  </a:lnTo>
                  <a:lnTo>
                    <a:pt x="974" y="17665"/>
                  </a:lnTo>
                  <a:lnTo>
                    <a:pt x="1120" y="17544"/>
                  </a:lnTo>
                  <a:close/>
                  <a:moveTo>
                    <a:pt x="15451" y="19101"/>
                  </a:moveTo>
                  <a:lnTo>
                    <a:pt x="15427" y="19296"/>
                  </a:lnTo>
                  <a:lnTo>
                    <a:pt x="15427" y="19490"/>
                  </a:lnTo>
                  <a:lnTo>
                    <a:pt x="15451" y="19904"/>
                  </a:lnTo>
                  <a:lnTo>
                    <a:pt x="15086" y="19953"/>
                  </a:lnTo>
                  <a:lnTo>
                    <a:pt x="15086" y="19953"/>
                  </a:lnTo>
                  <a:lnTo>
                    <a:pt x="15159" y="19734"/>
                  </a:lnTo>
                  <a:lnTo>
                    <a:pt x="15257" y="19417"/>
                  </a:lnTo>
                  <a:lnTo>
                    <a:pt x="15281" y="19271"/>
                  </a:lnTo>
                  <a:lnTo>
                    <a:pt x="15281" y="19101"/>
                  </a:lnTo>
                  <a:close/>
                  <a:moveTo>
                    <a:pt x="15062" y="19101"/>
                  </a:moveTo>
                  <a:lnTo>
                    <a:pt x="14989" y="19174"/>
                  </a:lnTo>
                  <a:lnTo>
                    <a:pt x="14940" y="19271"/>
                  </a:lnTo>
                  <a:lnTo>
                    <a:pt x="14867" y="19442"/>
                  </a:lnTo>
                  <a:lnTo>
                    <a:pt x="14721" y="19782"/>
                  </a:lnTo>
                  <a:lnTo>
                    <a:pt x="14600" y="20026"/>
                  </a:lnTo>
                  <a:lnTo>
                    <a:pt x="14357" y="20050"/>
                  </a:lnTo>
                  <a:lnTo>
                    <a:pt x="14357" y="20050"/>
                  </a:lnTo>
                  <a:lnTo>
                    <a:pt x="14454" y="19758"/>
                  </a:lnTo>
                  <a:lnTo>
                    <a:pt x="14503" y="19563"/>
                  </a:lnTo>
                  <a:lnTo>
                    <a:pt x="14551" y="19344"/>
                  </a:lnTo>
                  <a:lnTo>
                    <a:pt x="14575" y="19198"/>
                  </a:lnTo>
                  <a:lnTo>
                    <a:pt x="14551" y="19125"/>
                  </a:lnTo>
                  <a:lnTo>
                    <a:pt x="15062" y="19101"/>
                  </a:lnTo>
                  <a:close/>
                  <a:moveTo>
                    <a:pt x="9782" y="19052"/>
                  </a:moveTo>
                  <a:lnTo>
                    <a:pt x="9660" y="19296"/>
                  </a:lnTo>
                  <a:lnTo>
                    <a:pt x="9563" y="19563"/>
                  </a:lnTo>
                  <a:lnTo>
                    <a:pt x="9490" y="19831"/>
                  </a:lnTo>
                  <a:lnTo>
                    <a:pt x="9441" y="20074"/>
                  </a:lnTo>
                  <a:lnTo>
                    <a:pt x="9028" y="20074"/>
                  </a:lnTo>
                  <a:lnTo>
                    <a:pt x="9125" y="19831"/>
                  </a:lnTo>
                  <a:lnTo>
                    <a:pt x="9174" y="19636"/>
                  </a:lnTo>
                  <a:lnTo>
                    <a:pt x="9320" y="19344"/>
                  </a:lnTo>
                  <a:lnTo>
                    <a:pt x="9368" y="19174"/>
                  </a:lnTo>
                  <a:lnTo>
                    <a:pt x="9393" y="19101"/>
                  </a:lnTo>
                  <a:lnTo>
                    <a:pt x="9368" y="19052"/>
                  </a:lnTo>
                  <a:close/>
                  <a:moveTo>
                    <a:pt x="10780" y="19077"/>
                  </a:moveTo>
                  <a:lnTo>
                    <a:pt x="10609" y="19296"/>
                  </a:lnTo>
                  <a:lnTo>
                    <a:pt x="10439" y="19539"/>
                  </a:lnTo>
                  <a:lnTo>
                    <a:pt x="10366" y="19685"/>
                  </a:lnTo>
                  <a:lnTo>
                    <a:pt x="10317" y="19807"/>
                  </a:lnTo>
                  <a:lnTo>
                    <a:pt x="10269" y="19953"/>
                  </a:lnTo>
                  <a:lnTo>
                    <a:pt x="10269" y="20074"/>
                  </a:lnTo>
                  <a:lnTo>
                    <a:pt x="9904" y="20074"/>
                  </a:lnTo>
                  <a:lnTo>
                    <a:pt x="9904" y="19977"/>
                  </a:lnTo>
                  <a:lnTo>
                    <a:pt x="9977" y="19734"/>
                  </a:lnTo>
                  <a:lnTo>
                    <a:pt x="10050" y="19515"/>
                  </a:lnTo>
                  <a:lnTo>
                    <a:pt x="10147" y="19320"/>
                  </a:lnTo>
                  <a:lnTo>
                    <a:pt x="10196" y="19198"/>
                  </a:lnTo>
                  <a:lnTo>
                    <a:pt x="10220" y="19077"/>
                  </a:lnTo>
                  <a:close/>
                  <a:moveTo>
                    <a:pt x="9101" y="19028"/>
                  </a:moveTo>
                  <a:lnTo>
                    <a:pt x="9003" y="19150"/>
                  </a:lnTo>
                  <a:lnTo>
                    <a:pt x="8930" y="19271"/>
                  </a:lnTo>
                  <a:lnTo>
                    <a:pt x="8809" y="19466"/>
                  </a:lnTo>
                  <a:lnTo>
                    <a:pt x="8736" y="19685"/>
                  </a:lnTo>
                  <a:lnTo>
                    <a:pt x="8638" y="19880"/>
                  </a:lnTo>
                  <a:lnTo>
                    <a:pt x="8614" y="19977"/>
                  </a:lnTo>
                  <a:lnTo>
                    <a:pt x="8565" y="20074"/>
                  </a:lnTo>
                  <a:lnTo>
                    <a:pt x="8079" y="20099"/>
                  </a:lnTo>
                  <a:lnTo>
                    <a:pt x="8103" y="19953"/>
                  </a:lnTo>
                  <a:lnTo>
                    <a:pt x="8176" y="19734"/>
                  </a:lnTo>
                  <a:lnTo>
                    <a:pt x="8273" y="19490"/>
                  </a:lnTo>
                  <a:lnTo>
                    <a:pt x="8395" y="19296"/>
                  </a:lnTo>
                  <a:lnTo>
                    <a:pt x="8468" y="19150"/>
                  </a:lnTo>
                  <a:lnTo>
                    <a:pt x="8517" y="19028"/>
                  </a:lnTo>
                  <a:close/>
                  <a:moveTo>
                    <a:pt x="10926" y="19077"/>
                  </a:moveTo>
                  <a:lnTo>
                    <a:pt x="10999" y="19101"/>
                  </a:lnTo>
                  <a:lnTo>
                    <a:pt x="11631" y="19101"/>
                  </a:lnTo>
                  <a:lnTo>
                    <a:pt x="11510" y="19247"/>
                  </a:lnTo>
                  <a:lnTo>
                    <a:pt x="11412" y="19393"/>
                  </a:lnTo>
                  <a:lnTo>
                    <a:pt x="11266" y="19685"/>
                  </a:lnTo>
                  <a:lnTo>
                    <a:pt x="11193" y="19880"/>
                  </a:lnTo>
                  <a:lnTo>
                    <a:pt x="11169" y="20001"/>
                  </a:lnTo>
                  <a:lnTo>
                    <a:pt x="11145" y="20099"/>
                  </a:lnTo>
                  <a:lnTo>
                    <a:pt x="11047" y="20099"/>
                  </a:lnTo>
                  <a:lnTo>
                    <a:pt x="10609" y="20074"/>
                  </a:lnTo>
                  <a:lnTo>
                    <a:pt x="10658" y="19831"/>
                  </a:lnTo>
                  <a:lnTo>
                    <a:pt x="10731" y="19588"/>
                  </a:lnTo>
                  <a:lnTo>
                    <a:pt x="10926" y="19077"/>
                  </a:lnTo>
                  <a:close/>
                  <a:moveTo>
                    <a:pt x="14357" y="19125"/>
                  </a:moveTo>
                  <a:lnTo>
                    <a:pt x="14308" y="19198"/>
                  </a:lnTo>
                  <a:lnTo>
                    <a:pt x="14186" y="19393"/>
                  </a:lnTo>
                  <a:lnTo>
                    <a:pt x="14113" y="19563"/>
                  </a:lnTo>
                  <a:lnTo>
                    <a:pt x="14016" y="19782"/>
                  </a:lnTo>
                  <a:lnTo>
                    <a:pt x="13919" y="20001"/>
                  </a:lnTo>
                  <a:lnTo>
                    <a:pt x="13870" y="20074"/>
                  </a:lnTo>
                  <a:lnTo>
                    <a:pt x="13335" y="20099"/>
                  </a:lnTo>
                  <a:lnTo>
                    <a:pt x="13432" y="19880"/>
                  </a:lnTo>
                  <a:lnTo>
                    <a:pt x="13529" y="19685"/>
                  </a:lnTo>
                  <a:lnTo>
                    <a:pt x="13651" y="19393"/>
                  </a:lnTo>
                  <a:lnTo>
                    <a:pt x="13675" y="19344"/>
                  </a:lnTo>
                  <a:lnTo>
                    <a:pt x="13675" y="19271"/>
                  </a:lnTo>
                  <a:lnTo>
                    <a:pt x="13675" y="19198"/>
                  </a:lnTo>
                  <a:lnTo>
                    <a:pt x="13675" y="19150"/>
                  </a:lnTo>
                  <a:lnTo>
                    <a:pt x="13700" y="19125"/>
                  </a:lnTo>
                  <a:close/>
                  <a:moveTo>
                    <a:pt x="7665" y="18979"/>
                  </a:moveTo>
                  <a:lnTo>
                    <a:pt x="8200" y="19004"/>
                  </a:lnTo>
                  <a:lnTo>
                    <a:pt x="8079" y="19125"/>
                  </a:lnTo>
                  <a:lnTo>
                    <a:pt x="8006" y="19271"/>
                  </a:lnTo>
                  <a:lnTo>
                    <a:pt x="7884" y="19490"/>
                  </a:lnTo>
                  <a:lnTo>
                    <a:pt x="7738" y="19782"/>
                  </a:lnTo>
                  <a:lnTo>
                    <a:pt x="7689" y="19953"/>
                  </a:lnTo>
                  <a:lnTo>
                    <a:pt x="7689" y="20099"/>
                  </a:lnTo>
                  <a:lnTo>
                    <a:pt x="6984" y="20123"/>
                  </a:lnTo>
                  <a:lnTo>
                    <a:pt x="7057" y="19977"/>
                  </a:lnTo>
                  <a:lnTo>
                    <a:pt x="7130" y="19831"/>
                  </a:lnTo>
                  <a:lnTo>
                    <a:pt x="7324" y="19563"/>
                  </a:lnTo>
                  <a:lnTo>
                    <a:pt x="7519" y="19271"/>
                  </a:lnTo>
                  <a:lnTo>
                    <a:pt x="7592" y="19125"/>
                  </a:lnTo>
                  <a:lnTo>
                    <a:pt x="7665" y="18979"/>
                  </a:lnTo>
                  <a:close/>
                  <a:moveTo>
                    <a:pt x="11996" y="19101"/>
                  </a:moveTo>
                  <a:lnTo>
                    <a:pt x="12556" y="19125"/>
                  </a:lnTo>
                  <a:lnTo>
                    <a:pt x="12483" y="19223"/>
                  </a:lnTo>
                  <a:lnTo>
                    <a:pt x="12410" y="19320"/>
                  </a:lnTo>
                  <a:lnTo>
                    <a:pt x="12313" y="19563"/>
                  </a:lnTo>
                  <a:lnTo>
                    <a:pt x="12240" y="19855"/>
                  </a:lnTo>
                  <a:lnTo>
                    <a:pt x="12167" y="20123"/>
                  </a:lnTo>
                  <a:lnTo>
                    <a:pt x="11558" y="20099"/>
                  </a:lnTo>
                  <a:lnTo>
                    <a:pt x="11583" y="19953"/>
                  </a:lnTo>
                  <a:lnTo>
                    <a:pt x="11656" y="19807"/>
                  </a:lnTo>
                  <a:lnTo>
                    <a:pt x="11802" y="19563"/>
                  </a:lnTo>
                  <a:lnTo>
                    <a:pt x="11899" y="19369"/>
                  </a:lnTo>
                  <a:lnTo>
                    <a:pt x="11948" y="19247"/>
                  </a:lnTo>
                  <a:lnTo>
                    <a:pt x="11996" y="19101"/>
                  </a:lnTo>
                  <a:close/>
                  <a:moveTo>
                    <a:pt x="13602" y="19125"/>
                  </a:moveTo>
                  <a:lnTo>
                    <a:pt x="13505" y="19174"/>
                  </a:lnTo>
                  <a:lnTo>
                    <a:pt x="13408" y="19247"/>
                  </a:lnTo>
                  <a:lnTo>
                    <a:pt x="13286" y="19393"/>
                  </a:lnTo>
                  <a:lnTo>
                    <a:pt x="13164" y="19539"/>
                  </a:lnTo>
                  <a:lnTo>
                    <a:pt x="13018" y="19831"/>
                  </a:lnTo>
                  <a:lnTo>
                    <a:pt x="12921" y="20123"/>
                  </a:lnTo>
                  <a:lnTo>
                    <a:pt x="12580" y="20123"/>
                  </a:lnTo>
                  <a:lnTo>
                    <a:pt x="12653" y="19807"/>
                  </a:lnTo>
                  <a:lnTo>
                    <a:pt x="12751" y="19490"/>
                  </a:lnTo>
                  <a:lnTo>
                    <a:pt x="12848" y="19150"/>
                  </a:lnTo>
                  <a:lnTo>
                    <a:pt x="12848" y="19125"/>
                  </a:lnTo>
                  <a:close/>
                  <a:moveTo>
                    <a:pt x="6813" y="18955"/>
                  </a:moveTo>
                  <a:lnTo>
                    <a:pt x="7324" y="18979"/>
                  </a:lnTo>
                  <a:lnTo>
                    <a:pt x="7203" y="19101"/>
                  </a:lnTo>
                  <a:lnTo>
                    <a:pt x="7081" y="19223"/>
                  </a:lnTo>
                  <a:lnTo>
                    <a:pt x="6886" y="19515"/>
                  </a:lnTo>
                  <a:lnTo>
                    <a:pt x="6716" y="19831"/>
                  </a:lnTo>
                  <a:lnTo>
                    <a:pt x="6619" y="20147"/>
                  </a:lnTo>
                  <a:lnTo>
                    <a:pt x="6303" y="20147"/>
                  </a:lnTo>
                  <a:lnTo>
                    <a:pt x="6351" y="20001"/>
                  </a:lnTo>
                  <a:lnTo>
                    <a:pt x="6400" y="19855"/>
                  </a:lnTo>
                  <a:lnTo>
                    <a:pt x="6424" y="19685"/>
                  </a:lnTo>
                  <a:lnTo>
                    <a:pt x="6497" y="19539"/>
                  </a:lnTo>
                  <a:lnTo>
                    <a:pt x="6643" y="19247"/>
                  </a:lnTo>
                  <a:lnTo>
                    <a:pt x="6813" y="18955"/>
                  </a:lnTo>
                  <a:close/>
                  <a:moveTo>
                    <a:pt x="6376" y="18955"/>
                  </a:moveTo>
                  <a:lnTo>
                    <a:pt x="6230" y="19198"/>
                  </a:lnTo>
                  <a:lnTo>
                    <a:pt x="6132" y="19417"/>
                  </a:lnTo>
                  <a:lnTo>
                    <a:pt x="6059" y="19588"/>
                  </a:lnTo>
                  <a:lnTo>
                    <a:pt x="5962" y="19782"/>
                  </a:lnTo>
                  <a:lnTo>
                    <a:pt x="5913" y="19977"/>
                  </a:lnTo>
                  <a:lnTo>
                    <a:pt x="5913" y="20074"/>
                  </a:lnTo>
                  <a:lnTo>
                    <a:pt x="5938" y="20172"/>
                  </a:lnTo>
                  <a:lnTo>
                    <a:pt x="5086" y="20220"/>
                  </a:lnTo>
                  <a:lnTo>
                    <a:pt x="5208" y="19977"/>
                  </a:lnTo>
                  <a:lnTo>
                    <a:pt x="5329" y="19734"/>
                  </a:lnTo>
                  <a:lnTo>
                    <a:pt x="5573" y="19320"/>
                  </a:lnTo>
                  <a:lnTo>
                    <a:pt x="5670" y="19150"/>
                  </a:lnTo>
                  <a:lnTo>
                    <a:pt x="5743" y="19052"/>
                  </a:lnTo>
                  <a:lnTo>
                    <a:pt x="5743" y="19004"/>
                  </a:lnTo>
                  <a:lnTo>
                    <a:pt x="5719" y="18955"/>
                  </a:lnTo>
                  <a:close/>
                  <a:moveTo>
                    <a:pt x="5475" y="18955"/>
                  </a:moveTo>
                  <a:lnTo>
                    <a:pt x="5305" y="19125"/>
                  </a:lnTo>
                  <a:lnTo>
                    <a:pt x="5183" y="19296"/>
                  </a:lnTo>
                  <a:lnTo>
                    <a:pt x="4964" y="19685"/>
                  </a:lnTo>
                  <a:lnTo>
                    <a:pt x="4818" y="19953"/>
                  </a:lnTo>
                  <a:lnTo>
                    <a:pt x="4745" y="20099"/>
                  </a:lnTo>
                  <a:lnTo>
                    <a:pt x="4745" y="20220"/>
                  </a:lnTo>
                  <a:lnTo>
                    <a:pt x="4210" y="20269"/>
                  </a:lnTo>
                  <a:lnTo>
                    <a:pt x="4234" y="20196"/>
                  </a:lnTo>
                  <a:lnTo>
                    <a:pt x="4332" y="19953"/>
                  </a:lnTo>
                  <a:lnTo>
                    <a:pt x="4429" y="19709"/>
                  </a:lnTo>
                  <a:lnTo>
                    <a:pt x="4624" y="19369"/>
                  </a:lnTo>
                  <a:lnTo>
                    <a:pt x="4672" y="19271"/>
                  </a:lnTo>
                  <a:lnTo>
                    <a:pt x="4697" y="19198"/>
                  </a:lnTo>
                  <a:lnTo>
                    <a:pt x="4697" y="19101"/>
                  </a:lnTo>
                  <a:lnTo>
                    <a:pt x="4672" y="19004"/>
                  </a:lnTo>
                  <a:lnTo>
                    <a:pt x="4551" y="19004"/>
                  </a:lnTo>
                  <a:lnTo>
                    <a:pt x="4453" y="19077"/>
                  </a:lnTo>
                  <a:lnTo>
                    <a:pt x="4356" y="19150"/>
                  </a:lnTo>
                  <a:lnTo>
                    <a:pt x="4259" y="19271"/>
                  </a:lnTo>
                  <a:lnTo>
                    <a:pt x="4113" y="19490"/>
                  </a:lnTo>
                  <a:lnTo>
                    <a:pt x="4015" y="19709"/>
                  </a:lnTo>
                  <a:lnTo>
                    <a:pt x="3869" y="19977"/>
                  </a:lnTo>
                  <a:lnTo>
                    <a:pt x="3821" y="20123"/>
                  </a:lnTo>
                  <a:lnTo>
                    <a:pt x="3796" y="20293"/>
                  </a:lnTo>
                  <a:lnTo>
                    <a:pt x="3358" y="20318"/>
                  </a:lnTo>
                  <a:lnTo>
                    <a:pt x="3383" y="20172"/>
                  </a:lnTo>
                  <a:lnTo>
                    <a:pt x="3456" y="19928"/>
                  </a:lnTo>
                  <a:lnTo>
                    <a:pt x="3553" y="19709"/>
                  </a:lnTo>
                  <a:lnTo>
                    <a:pt x="3748" y="19320"/>
                  </a:lnTo>
                  <a:lnTo>
                    <a:pt x="3967" y="18955"/>
                  </a:lnTo>
                  <a:close/>
                  <a:moveTo>
                    <a:pt x="1850" y="19028"/>
                  </a:moveTo>
                  <a:lnTo>
                    <a:pt x="2166" y="19052"/>
                  </a:lnTo>
                  <a:lnTo>
                    <a:pt x="2507" y="19052"/>
                  </a:lnTo>
                  <a:lnTo>
                    <a:pt x="2239" y="19393"/>
                  </a:lnTo>
                  <a:lnTo>
                    <a:pt x="1971" y="19758"/>
                  </a:lnTo>
                  <a:lnTo>
                    <a:pt x="1777" y="20099"/>
                  </a:lnTo>
                  <a:lnTo>
                    <a:pt x="1704" y="20245"/>
                  </a:lnTo>
                  <a:lnTo>
                    <a:pt x="1655" y="20366"/>
                  </a:lnTo>
                  <a:lnTo>
                    <a:pt x="1558" y="20366"/>
                  </a:lnTo>
                  <a:lnTo>
                    <a:pt x="1217" y="20342"/>
                  </a:lnTo>
                  <a:lnTo>
                    <a:pt x="876" y="20318"/>
                  </a:lnTo>
                  <a:lnTo>
                    <a:pt x="1144" y="20001"/>
                  </a:lnTo>
                  <a:lnTo>
                    <a:pt x="1363" y="19685"/>
                  </a:lnTo>
                  <a:lnTo>
                    <a:pt x="1606" y="19344"/>
                  </a:lnTo>
                  <a:lnTo>
                    <a:pt x="1850" y="19028"/>
                  </a:lnTo>
                  <a:close/>
                  <a:moveTo>
                    <a:pt x="3675" y="18955"/>
                  </a:moveTo>
                  <a:lnTo>
                    <a:pt x="3553" y="19077"/>
                  </a:lnTo>
                  <a:lnTo>
                    <a:pt x="3431" y="19223"/>
                  </a:lnTo>
                  <a:lnTo>
                    <a:pt x="3261" y="19539"/>
                  </a:lnTo>
                  <a:lnTo>
                    <a:pt x="3164" y="19709"/>
                  </a:lnTo>
                  <a:lnTo>
                    <a:pt x="3066" y="19904"/>
                  </a:lnTo>
                  <a:lnTo>
                    <a:pt x="3018" y="20123"/>
                  </a:lnTo>
                  <a:lnTo>
                    <a:pt x="2993" y="20220"/>
                  </a:lnTo>
                  <a:lnTo>
                    <a:pt x="2993" y="20342"/>
                  </a:lnTo>
                  <a:lnTo>
                    <a:pt x="2044" y="20391"/>
                  </a:lnTo>
                  <a:lnTo>
                    <a:pt x="2239" y="20123"/>
                  </a:lnTo>
                  <a:lnTo>
                    <a:pt x="2361" y="19928"/>
                  </a:lnTo>
                  <a:lnTo>
                    <a:pt x="2677" y="19442"/>
                  </a:lnTo>
                  <a:lnTo>
                    <a:pt x="2872" y="19198"/>
                  </a:lnTo>
                  <a:lnTo>
                    <a:pt x="2969" y="19101"/>
                  </a:lnTo>
                  <a:lnTo>
                    <a:pt x="3066" y="19004"/>
                  </a:lnTo>
                  <a:lnTo>
                    <a:pt x="3675" y="18955"/>
                  </a:lnTo>
                  <a:close/>
                  <a:moveTo>
                    <a:pt x="6643" y="0"/>
                  </a:moveTo>
                  <a:lnTo>
                    <a:pt x="5792" y="25"/>
                  </a:lnTo>
                  <a:lnTo>
                    <a:pt x="4940" y="49"/>
                  </a:lnTo>
                  <a:lnTo>
                    <a:pt x="3261" y="146"/>
                  </a:lnTo>
                  <a:lnTo>
                    <a:pt x="2093" y="195"/>
                  </a:lnTo>
                  <a:lnTo>
                    <a:pt x="1898" y="195"/>
                  </a:lnTo>
                  <a:lnTo>
                    <a:pt x="1704" y="244"/>
                  </a:lnTo>
                  <a:lnTo>
                    <a:pt x="1655" y="219"/>
                  </a:lnTo>
                  <a:lnTo>
                    <a:pt x="1582" y="195"/>
                  </a:lnTo>
                  <a:lnTo>
                    <a:pt x="1509" y="219"/>
                  </a:lnTo>
                  <a:lnTo>
                    <a:pt x="1460" y="268"/>
                  </a:lnTo>
                  <a:lnTo>
                    <a:pt x="1412" y="390"/>
                  </a:lnTo>
                  <a:lnTo>
                    <a:pt x="1363" y="511"/>
                  </a:lnTo>
                  <a:lnTo>
                    <a:pt x="1339" y="755"/>
                  </a:lnTo>
                  <a:lnTo>
                    <a:pt x="1339" y="1047"/>
                  </a:lnTo>
                  <a:lnTo>
                    <a:pt x="1387" y="1314"/>
                  </a:lnTo>
                  <a:lnTo>
                    <a:pt x="1217" y="1290"/>
                  </a:lnTo>
                  <a:lnTo>
                    <a:pt x="1047" y="1290"/>
                  </a:lnTo>
                  <a:lnTo>
                    <a:pt x="730" y="1314"/>
                  </a:lnTo>
                  <a:lnTo>
                    <a:pt x="560" y="1314"/>
                  </a:lnTo>
                  <a:lnTo>
                    <a:pt x="365" y="1338"/>
                  </a:lnTo>
                  <a:lnTo>
                    <a:pt x="268" y="1363"/>
                  </a:lnTo>
                  <a:lnTo>
                    <a:pt x="195" y="1411"/>
                  </a:lnTo>
                  <a:lnTo>
                    <a:pt x="146" y="1460"/>
                  </a:lnTo>
                  <a:lnTo>
                    <a:pt x="122" y="1557"/>
                  </a:lnTo>
                  <a:lnTo>
                    <a:pt x="122" y="1630"/>
                  </a:lnTo>
                  <a:lnTo>
                    <a:pt x="98" y="1874"/>
                  </a:lnTo>
                  <a:lnTo>
                    <a:pt x="73" y="2117"/>
                  </a:lnTo>
                  <a:lnTo>
                    <a:pt x="49" y="2652"/>
                  </a:lnTo>
                  <a:lnTo>
                    <a:pt x="73" y="3674"/>
                  </a:lnTo>
                  <a:lnTo>
                    <a:pt x="49" y="4891"/>
                  </a:lnTo>
                  <a:lnTo>
                    <a:pt x="25" y="6083"/>
                  </a:lnTo>
                  <a:lnTo>
                    <a:pt x="49" y="6765"/>
                  </a:lnTo>
                  <a:lnTo>
                    <a:pt x="49" y="7446"/>
                  </a:lnTo>
                  <a:lnTo>
                    <a:pt x="122" y="8809"/>
                  </a:lnTo>
                  <a:lnTo>
                    <a:pt x="219" y="10171"/>
                  </a:lnTo>
                  <a:lnTo>
                    <a:pt x="317" y="11534"/>
                  </a:lnTo>
                  <a:lnTo>
                    <a:pt x="341" y="12166"/>
                  </a:lnTo>
                  <a:lnTo>
                    <a:pt x="341" y="12799"/>
                  </a:lnTo>
                  <a:lnTo>
                    <a:pt x="292" y="14064"/>
                  </a:lnTo>
                  <a:lnTo>
                    <a:pt x="244" y="15330"/>
                  </a:lnTo>
                  <a:lnTo>
                    <a:pt x="171" y="16595"/>
                  </a:lnTo>
                  <a:lnTo>
                    <a:pt x="73" y="17519"/>
                  </a:lnTo>
                  <a:lnTo>
                    <a:pt x="49" y="17982"/>
                  </a:lnTo>
                  <a:lnTo>
                    <a:pt x="0" y="18444"/>
                  </a:lnTo>
                  <a:lnTo>
                    <a:pt x="0" y="18931"/>
                  </a:lnTo>
                  <a:lnTo>
                    <a:pt x="25" y="19393"/>
                  </a:lnTo>
                  <a:lnTo>
                    <a:pt x="98" y="19831"/>
                  </a:lnTo>
                  <a:lnTo>
                    <a:pt x="146" y="20050"/>
                  </a:lnTo>
                  <a:lnTo>
                    <a:pt x="219" y="20269"/>
                  </a:lnTo>
                  <a:lnTo>
                    <a:pt x="292" y="20366"/>
                  </a:lnTo>
                  <a:lnTo>
                    <a:pt x="365" y="20415"/>
                  </a:lnTo>
                  <a:lnTo>
                    <a:pt x="463" y="20439"/>
                  </a:lnTo>
                  <a:lnTo>
                    <a:pt x="560" y="20415"/>
                  </a:lnTo>
                  <a:lnTo>
                    <a:pt x="584" y="20512"/>
                  </a:lnTo>
                  <a:lnTo>
                    <a:pt x="633" y="20610"/>
                  </a:lnTo>
                  <a:lnTo>
                    <a:pt x="706" y="20658"/>
                  </a:lnTo>
                  <a:lnTo>
                    <a:pt x="803" y="20731"/>
                  </a:lnTo>
                  <a:lnTo>
                    <a:pt x="1047" y="20804"/>
                  </a:lnTo>
                  <a:lnTo>
                    <a:pt x="1339" y="20853"/>
                  </a:lnTo>
                  <a:lnTo>
                    <a:pt x="1631" y="20877"/>
                  </a:lnTo>
                  <a:lnTo>
                    <a:pt x="1923" y="20877"/>
                  </a:lnTo>
                  <a:lnTo>
                    <a:pt x="2312" y="20853"/>
                  </a:lnTo>
                  <a:lnTo>
                    <a:pt x="3188" y="20829"/>
                  </a:lnTo>
                  <a:lnTo>
                    <a:pt x="4064" y="20780"/>
                  </a:lnTo>
                  <a:lnTo>
                    <a:pt x="5792" y="20683"/>
                  </a:lnTo>
                  <a:lnTo>
                    <a:pt x="7057" y="20634"/>
                  </a:lnTo>
                  <a:lnTo>
                    <a:pt x="8346" y="20585"/>
                  </a:lnTo>
                  <a:lnTo>
                    <a:pt x="9612" y="20585"/>
                  </a:lnTo>
                  <a:lnTo>
                    <a:pt x="10901" y="20610"/>
                  </a:lnTo>
                  <a:lnTo>
                    <a:pt x="12240" y="20634"/>
                  </a:lnTo>
                  <a:lnTo>
                    <a:pt x="12337" y="20658"/>
                  </a:lnTo>
                  <a:lnTo>
                    <a:pt x="12434" y="20658"/>
                  </a:lnTo>
                  <a:lnTo>
                    <a:pt x="12483" y="20634"/>
                  </a:lnTo>
                  <a:lnTo>
                    <a:pt x="13262" y="20634"/>
                  </a:lnTo>
                  <a:lnTo>
                    <a:pt x="14065" y="20585"/>
                  </a:lnTo>
                  <a:lnTo>
                    <a:pt x="14843" y="20512"/>
                  </a:lnTo>
                  <a:lnTo>
                    <a:pt x="15622" y="20391"/>
                  </a:lnTo>
                  <a:lnTo>
                    <a:pt x="15695" y="20366"/>
                  </a:lnTo>
                  <a:lnTo>
                    <a:pt x="15743" y="20342"/>
                  </a:lnTo>
                  <a:lnTo>
                    <a:pt x="15865" y="20318"/>
                  </a:lnTo>
                  <a:lnTo>
                    <a:pt x="15962" y="20269"/>
                  </a:lnTo>
                  <a:lnTo>
                    <a:pt x="16035" y="20172"/>
                  </a:lnTo>
                  <a:lnTo>
                    <a:pt x="16035" y="20123"/>
                  </a:lnTo>
                  <a:lnTo>
                    <a:pt x="16035" y="20050"/>
                  </a:lnTo>
                  <a:lnTo>
                    <a:pt x="16011" y="19807"/>
                  </a:lnTo>
                  <a:lnTo>
                    <a:pt x="15987" y="19563"/>
                  </a:lnTo>
                  <a:lnTo>
                    <a:pt x="15938" y="19320"/>
                  </a:lnTo>
                  <a:lnTo>
                    <a:pt x="15938" y="19077"/>
                  </a:lnTo>
                  <a:lnTo>
                    <a:pt x="16425" y="19028"/>
                  </a:lnTo>
                  <a:lnTo>
                    <a:pt x="16522" y="18979"/>
                  </a:lnTo>
                  <a:lnTo>
                    <a:pt x="16619" y="18906"/>
                  </a:lnTo>
                  <a:lnTo>
                    <a:pt x="16668" y="18833"/>
                  </a:lnTo>
                  <a:lnTo>
                    <a:pt x="16717" y="18760"/>
                  </a:lnTo>
                  <a:lnTo>
                    <a:pt x="16790" y="18347"/>
                  </a:lnTo>
                  <a:lnTo>
                    <a:pt x="16838" y="17933"/>
                  </a:lnTo>
                  <a:lnTo>
                    <a:pt x="16863" y="17519"/>
                  </a:lnTo>
                  <a:lnTo>
                    <a:pt x="16863" y="17106"/>
                  </a:lnTo>
                  <a:lnTo>
                    <a:pt x="16863" y="16254"/>
                  </a:lnTo>
                  <a:lnTo>
                    <a:pt x="16863" y="15427"/>
                  </a:lnTo>
                  <a:lnTo>
                    <a:pt x="16838" y="14429"/>
                  </a:lnTo>
                  <a:lnTo>
                    <a:pt x="16838" y="13432"/>
                  </a:lnTo>
                  <a:lnTo>
                    <a:pt x="16765" y="11412"/>
                  </a:lnTo>
                  <a:lnTo>
                    <a:pt x="16765" y="10414"/>
                  </a:lnTo>
                  <a:lnTo>
                    <a:pt x="16765" y="9417"/>
                  </a:lnTo>
                  <a:lnTo>
                    <a:pt x="16814" y="7422"/>
                  </a:lnTo>
                  <a:lnTo>
                    <a:pt x="16814" y="6473"/>
                  </a:lnTo>
                  <a:lnTo>
                    <a:pt x="16838" y="5499"/>
                  </a:lnTo>
                  <a:lnTo>
                    <a:pt x="16814" y="5013"/>
                  </a:lnTo>
                  <a:lnTo>
                    <a:pt x="16765" y="4550"/>
                  </a:lnTo>
                  <a:lnTo>
                    <a:pt x="16717" y="4064"/>
                  </a:lnTo>
                  <a:lnTo>
                    <a:pt x="16619" y="3601"/>
                  </a:lnTo>
                  <a:lnTo>
                    <a:pt x="16595" y="3553"/>
                  </a:lnTo>
                  <a:lnTo>
                    <a:pt x="16522" y="3504"/>
                  </a:lnTo>
                  <a:lnTo>
                    <a:pt x="16425" y="3334"/>
                  </a:lnTo>
                  <a:lnTo>
                    <a:pt x="16303" y="3188"/>
                  </a:lnTo>
                  <a:lnTo>
                    <a:pt x="16060" y="2896"/>
                  </a:lnTo>
                  <a:lnTo>
                    <a:pt x="15792" y="2604"/>
                  </a:lnTo>
                  <a:lnTo>
                    <a:pt x="15524" y="2336"/>
                  </a:lnTo>
                  <a:lnTo>
                    <a:pt x="14989" y="1801"/>
                  </a:lnTo>
                  <a:lnTo>
                    <a:pt x="14503" y="1338"/>
                  </a:lnTo>
                  <a:lnTo>
                    <a:pt x="14259" y="1119"/>
                  </a:lnTo>
                  <a:lnTo>
                    <a:pt x="14016" y="901"/>
                  </a:lnTo>
                  <a:lnTo>
                    <a:pt x="13700" y="633"/>
                  </a:lnTo>
                  <a:lnTo>
                    <a:pt x="13554" y="487"/>
                  </a:lnTo>
                  <a:lnTo>
                    <a:pt x="13383" y="390"/>
                  </a:lnTo>
                  <a:lnTo>
                    <a:pt x="13335" y="317"/>
                  </a:lnTo>
                  <a:lnTo>
                    <a:pt x="13310" y="292"/>
                  </a:lnTo>
                  <a:lnTo>
                    <a:pt x="13237" y="268"/>
                  </a:lnTo>
                  <a:lnTo>
                    <a:pt x="13164" y="244"/>
                  </a:lnTo>
                  <a:lnTo>
                    <a:pt x="9904" y="73"/>
                  </a:lnTo>
                  <a:lnTo>
                    <a:pt x="8273" y="25"/>
                  </a:lnTo>
                  <a:lnTo>
                    <a:pt x="664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713BC4F-64FF-A95D-A5F4-4685A1C1C389}"/>
                </a:ext>
              </a:extLst>
            </p:cNvPr>
            <p:cNvSpPr/>
            <p:nvPr/>
          </p:nvSpPr>
          <p:spPr>
            <a:xfrm>
              <a:off x="598351" y="1422349"/>
              <a:ext cx="1223080" cy="7620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12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D566B68-F46D-C09A-9C71-20F0D2A359D7}"/>
              </a:ext>
            </a:extLst>
          </p:cNvPr>
          <p:cNvGrpSpPr/>
          <p:nvPr/>
        </p:nvGrpSpPr>
        <p:grpSpPr>
          <a:xfrm>
            <a:off x="600670" y="4871149"/>
            <a:ext cx="1839143" cy="1432711"/>
            <a:chOff x="457200" y="1200150"/>
            <a:chExt cx="1379357" cy="1074533"/>
          </a:xfrm>
          <a:solidFill>
            <a:srgbClr val="CE8C5F"/>
          </a:solidFill>
        </p:grpSpPr>
        <p:sp>
          <p:nvSpPr>
            <p:cNvPr id="42" name="Google Shape;293;p36">
              <a:extLst>
                <a:ext uri="{FF2B5EF4-FFF2-40B4-BE49-F238E27FC236}">
                  <a16:creationId xmlns:a16="http://schemas.microsoft.com/office/drawing/2014/main" id="{29F0EB38-A8FF-7C02-4034-816E9774A45C}"/>
                </a:ext>
              </a:extLst>
            </p:cNvPr>
            <p:cNvSpPr/>
            <p:nvPr/>
          </p:nvSpPr>
          <p:spPr>
            <a:xfrm>
              <a:off x="457200" y="1200150"/>
              <a:ext cx="1379357" cy="1074533"/>
            </a:xfrm>
            <a:custGeom>
              <a:avLst/>
              <a:gdLst/>
              <a:ahLst/>
              <a:cxnLst/>
              <a:rect l="l" t="t" r="r" b="b"/>
              <a:pathLst>
                <a:path w="16863" h="20878" extrusionOk="0">
                  <a:moveTo>
                    <a:pt x="974" y="1801"/>
                  </a:moveTo>
                  <a:lnTo>
                    <a:pt x="1144" y="1825"/>
                  </a:lnTo>
                  <a:lnTo>
                    <a:pt x="1314" y="1874"/>
                  </a:lnTo>
                  <a:lnTo>
                    <a:pt x="1436" y="1874"/>
                  </a:lnTo>
                  <a:lnTo>
                    <a:pt x="1455" y="2041"/>
                  </a:lnTo>
                  <a:lnTo>
                    <a:pt x="1455" y="2041"/>
                  </a:lnTo>
                  <a:lnTo>
                    <a:pt x="1412" y="2020"/>
                  </a:lnTo>
                  <a:lnTo>
                    <a:pt x="1290" y="1995"/>
                  </a:lnTo>
                  <a:lnTo>
                    <a:pt x="1168" y="1995"/>
                  </a:lnTo>
                  <a:lnTo>
                    <a:pt x="998" y="2068"/>
                  </a:lnTo>
                  <a:lnTo>
                    <a:pt x="828" y="2166"/>
                  </a:lnTo>
                  <a:lnTo>
                    <a:pt x="657" y="2287"/>
                  </a:lnTo>
                  <a:lnTo>
                    <a:pt x="511" y="2409"/>
                  </a:lnTo>
                  <a:lnTo>
                    <a:pt x="487" y="2093"/>
                  </a:lnTo>
                  <a:lnTo>
                    <a:pt x="438" y="1801"/>
                  </a:lnTo>
                  <a:lnTo>
                    <a:pt x="609" y="1825"/>
                  </a:lnTo>
                  <a:lnTo>
                    <a:pt x="974" y="1801"/>
                  </a:lnTo>
                  <a:close/>
                  <a:moveTo>
                    <a:pt x="1460" y="2093"/>
                  </a:moveTo>
                  <a:lnTo>
                    <a:pt x="1509" y="2774"/>
                  </a:lnTo>
                  <a:lnTo>
                    <a:pt x="1509" y="2774"/>
                  </a:lnTo>
                  <a:lnTo>
                    <a:pt x="1387" y="2750"/>
                  </a:lnTo>
                  <a:lnTo>
                    <a:pt x="1314" y="2774"/>
                  </a:lnTo>
                  <a:lnTo>
                    <a:pt x="1266" y="2798"/>
                  </a:lnTo>
                  <a:lnTo>
                    <a:pt x="925" y="3042"/>
                  </a:lnTo>
                  <a:lnTo>
                    <a:pt x="560" y="3309"/>
                  </a:lnTo>
                  <a:lnTo>
                    <a:pt x="511" y="3358"/>
                  </a:lnTo>
                  <a:lnTo>
                    <a:pt x="511" y="2847"/>
                  </a:lnTo>
                  <a:lnTo>
                    <a:pt x="536" y="2823"/>
                  </a:lnTo>
                  <a:lnTo>
                    <a:pt x="706" y="2725"/>
                  </a:lnTo>
                  <a:lnTo>
                    <a:pt x="852" y="2604"/>
                  </a:lnTo>
                  <a:lnTo>
                    <a:pt x="1193" y="2409"/>
                  </a:lnTo>
                  <a:lnTo>
                    <a:pt x="1290" y="2360"/>
                  </a:lnTo>
                  <a:lnTo>
                    <a:pt x="1363" y="2287"/>
                  </a:lnTo>
                  <a:lnTo>
                    <a:pt x="1460" y="2117"/>
                  </a:lnTo>
                  <a:lnTo>
                    <a:pt x="1460" y="2093"/>
                  </a:lnTo>
                  <a:close/>
                  <a:moveTo>
                    <a:pt x="13237" y="803"/>
                  </a:moveTo>
                  <a:lnTo>
                    <a:pt x="13408" y="949"/>
                  </a:lnTo>
                  <a:lnTo>
                    <a:pt x="13675" y="1192"/>
                  </a:lnTo>
                  <a:lnTo>
                    <a:pt x="13943" y="1436"/>
                  </a:lnTo>
                  <a:lnTo>
                    <a:pt x="14211" y="1655"/>
                  </a:lnTo>
                  <a:lnTo>
                    <a:pt x="14454" y="1922"/>
                  </a:lnTo>
                  <a:lnTo>
                    <a:pt x="14721" y="2214"/>
                  </a:lnTo>
                  <a:lnTo>
                    <a:pt x="14989" y="2482"/>
                  </a:lnTo>
                  <a:lnTo>
                    <a:pt x="15500" y="3017"/>
                  </a:lnTo>
                  <a:lnTo>
                    <a:pt x="15670" y="3188"/>
                  </a:lnTo>
                  <a:lnTo>
                    <a:pt x="15816" y="3382"/>
                  </a:lnTo>
                  <a:lnTo>
                    <a:pt x="15938" y="3577"/>
                  </a:lnTo>
                  <a:lnTo>
                    <a:pt x="16108" y="3772"/>
                  </a:lnTo>
                  <a:lnTo>
                    <a:pt x="15743" y="3796"/>
                  </a:lnTo>
                  <a:lnTo>
                    <a:pt x="15403" y="3820"/>
                  </a:lnTo>
                  <a:lnTo>
                    <a:pt x="14697" y="3820"/>
                  </a:lnTo>
                  <a:lnTo>
                    <a:pt x="14016" y="3796"/>
                  </a:lnTo>
                  <a:lnTo>
                    <a:pt x="13651" y="3772"/>
                  </a:lnTo>
                  <a:lnTo>
                    <a:pt x="13310" y="3820"/>
                  </a:lnTo>
                  <a:lnTo>
                    <a:pt x="13262" y="3042"/>
                  </a:lnTo>
                  <a:lnTo>
                    <a:pt x="13213" y="2239"/>
                  </a:lnTo>
                  <a:lnTo>
                    <a:pt x="13189" y="1874"/>
                  </a:lnTo>
                  <a:lnTo>
                    <a:pt x="13189" y="1533"/>
                  </a:lnTo>
                  <a:lnTo>
                    <a:pt x="13237" y="803"/>
                  </a:lnTo>
                  <a:close/>
                  <a:moveTo>
                    <a:pt x="1533" y="3163"/>
                  </a:moveTo>
                  <a:lnTo>
                    <a:pt x="1533" y="3455"/>
                  </a:lnTo>
                  <a:lnTo>
                    <a:pt x="1363" y="3553"/>
                  </a:lnTo>
                  <a:lnTo>
                    <a:pt x="1217" y="3650"/>
                  </a:lnTo>
                  <a:lnTo>
                    <a:pt x="901" y="3918"/>
                  </a:lnTo>
                  <a:lnTo>
                    <a:pt x="706" y="4064"/>
                  </a:lnTo>
                  <a:lnTo>
                    <a:pt x="511" y="4210"/>
                  </a:lnTo>
                  <a:lnTo>
                    <a:pt x="511" y="3845"/>
                  </a:lnTo>
                  <a:lnTo>
                    <a:pt x="511" y="3747"/>
                  </a:lnTo>
                  <a:lnTo>
                    <a:pt x="657" y="3699"/>
                  </a:lnTo>
                  <a:lnTo>
                    <a:pt x="803" y="3626"/>
                  </a:lnTo>
                  <a:lnTo>
                    <a:pt x="1047" y="3455"/>
                  </a:lnTo>
                  <a:lnTo>
                    <a:pt x="1387" y="3236"/>
                  </a:lnTo>
                  <a:lnTo>
                    <a:pt x="1533" y="3163"/>
                  </a:lnTo>
                  <a:close/>
                  <a:moveTo>
                    <a:pt x="1558" y="3942"/>
                  </a:moveTo>
                  <a:lnTo>
                    <a:pt x="1533" y="4404"/>
                  </a:lnTo>
                  <a:lnTo>
                    <a:pt x="1533" y="4526"/>
                  </a:lnTo>
                  <a:lnTo>
                    <a:pt x="1193" y="4745"/>
                  </a:lnTo>
                  <a:lnTo>
                    <a:pt x="852" y="4988"/>
                  </a:lnTo>
                  <a:lnTo>
                    <a:pt x="657" y="5086"/>
                  </a:lnTo>
                  <a:lnTo>
                    <a:pt x="511" y="5232"/>
                  </a:lnTo>
                  <a:lnTo>
                    <a:pt x="511" y="4648"/>
                  </a:lnTo>
                  <a:lnTo>
                    <a:pt x="657" y="4575"/>
                  </a:lnTo>
                  <a:lnTo>
                    <a:pt x="828" y="4477"/>
                  </a:lnTo>
                  <a:lnTo>
                    <a:pt x="1095" y="4258"/>
                  </a:lnTo>
                  <a:lnTo>
                    <a:pt x="1558" y="3942"/>
                  </a:lnTo>
                  <a:close/>
                  <a:moveTo>
                    <a:pt x="1509" y="4964"/>
                  </a:moveTo>
                  <a:lnTo>
                    <a:pt x="1485" y="5378"/>
                  </a:lnTo>
                  <a:lnTo>
                    <a:pt x="1363" y="5451"/>
                  </a:lnTo>
                  <a:lnTo>
                    <a:pt x="1241" y="5548"/>
                  </a:lnTo>
                  <a:lnTo>
                    <a:pt x="998" y="5767"/>
                  </a:lnTo>
                  <a:lnTo>
                    <a:pt x="730" y="5986"/>
                  </a:lnTo>
                  <a:lnTo>
                    <a:pt x="609" y="6108"/>
                  </a:lnTo>
                  <a:lnTo>
                    <a:pt x="511" y="6254"/>
                  </a:lnTo>
                  <a:lnTo>
                    <a:pt x="511" y="5499"/>
                  </a:lnTo>
                  <a:lnTo>
                    <a:pt x="633" y="5475"/>
                  </a:lnTo>
                  <a:lnTo>
                    <a:pt x="755" y="5426"/>
                  </a:lnTo>
                  <a:lnTo>
                    <a:pt x="1022" y="5256"/>
                  </a:lnTo>
                  <a:lnTo>
                    <a:pt x="1509" y="4964"/>
                  </a:lnTo>
                  <a:close/>
                  <a:moveTo>
                    <a:pt x="1460" y="5889"/>
                  </a:moveTo>
                  <a:lnTo>
                    <a:pt x="1436" y="6473"/>
                  </a:lnTo>
                  <a:lnTo>
                    <a:pt x="1363" y="6448"/>
                  </a:lnTo>
                  <a:lnTo>
                    <a:pt x="1266" y="6448"/>
                  </a:lnTo>
                  <a:lnTo>
                    <a:pt x="1193" y="6473"/>
                  </a:lnTo>
                  <a:lnTo>
                    <a:pt x="1022" y="6594"/>
                  </a:lnTo>
                  <a:lnTo>
                    <a:pt x="852" y="6716"/>
                  </a:lnTo>
                  <a:lnTo>
                    <a:pt x="730" y="6862"/>
                  </a:lnTo>
                  <a:lnTo>
                    <a:pt x="511" y="7105"/>
                  </a:lnTo>
                  <a:lnTo>
                    <a:pt x="511" y="6448"/>
                  </a:lnTo>
                  <a:lnTo>
                    <a:pt x="682" y="6424"/>
                  </a:lnTo>
                  <a:lnTo>
                    <a:pt x="828" y="6351"/>
                  </a:lnTo>
                  <a:lnTo>
                    <a:pt x="974" y="6254"/>
                  </a:lnTo>
                  <a:lnTo>
                    <a:pt x="1095" y="6156"/>
                  </a:lnTo>
                  <a:lnTo>
                    <a:pt x="1460" y="5889"/>
                  </a:lnTo>
                  <a:close/>
                  <a:moveTo>
                    <a:pt x="1412" y="6813"/>
                  </a:moveTo>
                  <a:lnTo>
                    <a:pt x="1387" y="7397"/>
                  </a:lnTo>
                  <a:lnTo>
                    <a:pt x="1168" y="7616"/>
                  </a:lnTo>
                  <a:lnTo>
                    <a:pt x="925" y="7835"/>
                  </a:lnTo>
                  <a:lnTo>
                    <a:pt x="755" y="8006"/>
                  </a:lnTo>
                  <a:lnTo>
                    <a:pt x="584" y="8176"/>
                  </a:lnTo>
                  <a:lnTo>
                    <a:pt x="536" y="7543"/>
                  </a:lnTo>
                  <a:lnTo>
                    <a:pt x="657" y="7446"/>
                  </a:lnTo>
                  <a:lnTo>
                    <a:pt x="779" y="7349"/>
                  </a:lnTo>
                  <a:lnTo>
                    <a:pt x="974" y="7154"/>
                  </a:lnTo>
                  <a:lnTo>
                    <a:pt x="1095" y="7032"/>
                  </a:lnTo>
                  <a:lnTo>
                    <a:pt x="1241" y="6911"/>
                  </a:lnTo>
                  <a:lnTo>
                    <a:pt x="1412" y="6813"/>
                  </a:lnTo>
                  <a:close/>
                  <a:moveTo>
                    <a:pt x="1363" y="7981"/>
                  </a:moveTo>
                  <a:lnTo>
                    <a:pt x="1339" y="8468"/>
                  </a:lnTo>
                  <a:lnTo>
                    <a:pt x="1241" y="8541"/>
                  </a:lnTo>
                  <a:lnTo>
                    <a:pt x="1168" y="8614"/>
                  </a:lnTo>
                  <a:lnTo>
                    <a:pt x="1022" y="8736"/>
                  </a:lnTo>
                  <a:lnTo>
                    <a:pt x="901" y="8882"/>
                  </a:lnTo>
                  <a:lnTo>
                    <a:pt x="779" y="9052"/>
                  </a:lnTo>
                  <a:lnTo>
                    <a:pt x="657" y="9222"/>
                  </a:lnTo>
                  <a:lnTo>
                    <a:pt x="609" y="8492"/>
                  </a:lnTo>
                  <a:lnTo>
                    <a:pt x="730" y="8444"/>
                  </a:lnTo>
                  <a:lnTo>
                    <a:pt x="876" y="8395"/>
                  </a:lnTo>
                  <a:lnTo>
                    <a:pt x="1095" y="8200"/>
                  </a:lnTo>
                  <a:lnTo>
                    <a:pt x="1363" y="7981"/>
                  </a:lnTo>
                  <a:close/>
                  <a:moveTo>
                    <a:pt x="1314" y="9003"/>
                  </a:moveTo>
                  <a:lnTo>
                    <a:pt x="1290" y="9611"/>
                  </a:lnTo>
                  <a:lnTo>
                    <a:pt x="1168" y="9660"/>
                  </a:lnTo>
                  <a:lnTo>
                    <a:pt x="1071" y="9733"/>
                  </a:lnTo>
                  <a:lnTo>
                    <a:pt x="852" y="9903"/>
                  </a:lnTo>
                  <a:lnTo>
                    <a:pt x="706" y="10049"/>
                  </a:lnTo>
                  <a:lnTo>
                    <a:pt x="657" y="9368"/>
                  </a:lnTo>
                  <a:lnTo>
                    <a:pt x="925" y="9271"/>
                  </a:lnTo>
                  <a:lnTo>
                    <a:pt x="1168" y="9101"/>
                  </a:lnTo>
                  <a:lnTo>
                    <a:pt x="1314" y="9003"/>
                  </a:lnTo>
                  <a:close/>
                  <a:moveTo>
                    <a:pt x="1266" y="10122"/>
                  </a:moveTo>
                  <a:lnTo>
                    <a:pt x="1266" y="10877"/>
                  </a:lnTo>
                  <a:lnTo>
                    <a:pt x="1120" y="10998"/>
                  </a:lnTo>
                  <a:lnTo>
                    <a:pt x="803" y="11242"/>
                  </a:lnTo>
                  <a:lnTo>
                    <a:pt x="730" y="10439"/>
                  </a:lnTo>
                  <a:lnTo>
                    <a:pt x="876" y="10366"/>
                  </a:lnTo>
                  <a:lnTo>
                    <a:pt x="1022" y="10293"/>
                  </a:lnTo>
                  <a:lnTo>
                    <a:pt x="1266" y="10122"/>
                  </a:lnTo>
                  <a:close/>
                  <a:moveTo>
                    <a:pt x="1266" y="11363"/>
                  </a:moveTo>
                  <a:lnTo>
                    <a:pt x="1266" y="11826"/>
                  </a:lnTo>
                  <a:lnTo>
                    <a:pt x="1120" y="11972"/>
                  </a:lnTo>
                  <a:lnTo>
                    <a:pt x="974" y="12118"/>
                  </a:lnTo>
                  <a:lnTo>
                    <a:pt x="901" y="12215"/>
                  </a:lnTo>
                  <a:lnTo>
                    <a:pt x="828" y="12337"/>
                  </a:lnTo>
                  <a:lnTo>
                    <a:pt x="803" y="11534"/>
                  </a:lnTo>
                  <a:lnTo>
                    <a:pt x="803" y="11485"/>
                  </a:lnTo>
                  <a:lnTo>
                    <a:pt x="925" y="11485"/>
                  </a:lnTo>
                  <a:lnTo>
                    <a:pt x="1047" y="11461"/>
                  </a:lnTo>
                  <a:lnTo>
                    <a:pt x="1144" y="11412"/>
                  </a:lnTo>
                  <a:lnTo>
                    <a:pt x="1266" y="11363"/>
                  </a:lnTo>
                  <a:close/>
                  <a:moveTo>
                    <a:pt x="1266" y="12385"/>
                  </a:moveTo>
                  <a:lnTo>
                    <a:pt x="1266" y="12872"/>
                  </a:lnTo>
                  <a:lnTo>
                    <a:pt x="974" y="13140"/>
                  </a:lnTo>
                  <a:lnTo>
                    <a:pt x="828" y="13286"/>
                  </a:lnTo>
                  <a:lnTo>
                    <a:pt x="828" y="12653"/>
                  </a:lnTo>
                  <a:lnTo>
                    <a:pt x="1022" y="12556"/>
                  </a:lnTo>
                  <a:lnTo>
                    <a:pt x="1217" y="12410"/>
                  </a:lnTo>
                  <a:lnTo>
                    <a:pt x="1266" y="12385"/>
                  </a:lnTo>
                  <a:close/>
                  <a:moveTo>
                    <a:pt x="1266" y="13407"/>
                  </a:moveTo>
                  <a:lnTo>
                    <a:pt x="1266" y="14113"/>
                  </a:lnTo>
                  <a:lnTo>
                    <a:pt x="1168" y="14186"/>
                  </a:lnTo>
                  <a:lnTo>
                    <a:pt x="1095" y="14235"/>
                  </a:lnTo>
                  <a:lnTo>
                    <a:pt x="925" y="14381"/>
                  </a:lnTo>
                  <a:lnTo>
                    <a:pt x="779" y="14527"/>
                  </a:lnTo>
                  <a:lnTo>
                    <a:pt x="803" y="13748"/>
                  </a:lnTo>
                  <a:lnTo>
                    <a:pt x="925" y="13675"/>
                  </a:lnTo>
                  <a:lnTo>
                    <a:pt x="1047" y="13578"/>
                  </a:lnTo>
                  <a:lnTo>
                    <a:pt x="1266" y="13407"/>
                  </a:lnTo>
                  <a:close/>
                  <a:moveTo>
                    <a:pt x="1266" y="14624"/>
                  </a:moveTo>
                  <a:lnTo>
                    <a:pt x="1266" y="14940"/>
                  </a:lnTo>
                  <a:lnTo>
                    <a:pt x="1193" y="14989"/>
                  </a:lnTo>
                  <a:lnTo>
                    <a:pt x="949" y="15208"/>
                  </a:lnTo>
                  <a:lnTo>
                    <a:pt x="730" y="15451"/>
                  </a:lnTo>
                  <a:lnTo>
                    <a:pt x="755" y="15062"/>
                  </a:lnTo>
                  <a:lnTo>
                    <a:pt x="876" y="14989"/>
                  </a:lnTo>
                  <a:lnTo>
                    <a:pt x="974" y="14892"/>
                  </a:lnTo>
                  <a:lnTo>
                    <a:pt x="1193" y="14697"/>
                  </a:lnTo>
                  <a:lnTo>
                    <a:pt x="1266" y="14624"/>
                  </a:lnTo>
                  <a:close/>
                  <a:moveTo>
                    <a:pt x="1241" y="15451"/>
                  </a:moveTo>
                  <a:lnTo>
                    <a:pt x="1241" y="15500"/>
                  </a:lnTo>
                  <a:lnTo>
                    <a:pt x="1217" y="15841"/>
                  </a:lnTo>
                  <a:lnTo>
                    <a:pt x="1071" y="15962"/>
                  </a:lnTo>
                  <a:lnTo>
                    <a:pt x="925" y="16108"/>
                  </a:lnTo>
                  <a:lnTo>
                    <a:pt x="682" y="16400"/>
                  </a:lnTo>
                  <a:lnTo>
                    <a:pt x="682" y="16400"/>
                  </a:lnTo>
                  <a:lnTo>
                    <a:pt x="730" y="15695"/>
                  </a:lnTo>
                  <a:lnTo>
                    <a:pt x="779" y="15719"/>
                  </a:lnTo>
                  <a:lnTo>
                    <a:pt x="828" y="15743"/>
                  </a:lnTo>
                  <a:lnTo>
                    <a:pt x="901" y="15743"/>
                  </a:lnTo>
                  <a:lnTo>
                    <a:pt x="949" y="15695"/>
                  </a:lnTo>
                  <a:lnTo>
                    <a:pt x="1241" y="15451"/>
                  </a:lnTo>
                  <a:close/>
                  <a:moveTo>
                    <a:pt x="1193" y="16327"/>
                  </a:moveTo>
                  <a:lnTo>
                    <a:pt x="1120" y="17009"/>
                  </a:lnTo>
                  <a:lnTo>
                    <a:pt x="998" y="17082"/>
                  </a:lnTo>
                  <a:lnTo>
                    <a:pt x="876" y="17179"/>
                  </a:lnTo>
                  <a:lnTo>
                    <a:pt x="682" y="17373"/>
                  </a:lnTo>
                  <a:lnTo>
                    <a:pt x="584" y="17495"/>
                  </a:lnTo>
                  <a:lnTo>
                    <a:pt x="584" y="17495"/>
                  </a:lnTo>
                  <a:lnTo>
                    <a:pt x="657" y="16668"/>
                  </a:lnTo>
                  <a:lnTo>
                    <a:pt x="803" y="16619"/>
                  </a:lnTo>
                  <a:lnTo>
                    <a:pt x="949" y="16522"/>
                  </a:lnTo>
                  <a:lnTo>
                    <a:pt x="1193" y="16327"/>
                  </a:lnTo>
                  <a:close/>
                  <a:moveTo>
                    <a:pt x="6813" y="463"/>
                  </a:moveTo>
                  <a:lnTo>
                    <a:pt x="8322" y="487"/>
                  </a:lnTo>
                  <a:lnTo>
                    <a:pt x="9831" y="560"/>
                  </a:lnTo>
                  <a:lnTo>
                    <a:pt x="12848" y="706"/>
                  </a:lnTo>
                  <a:lnTo>
                    <a:pt x="12799" y="901"/>
                  </a:lnTo>
                  <a:lnTo>
                    <a:pt x="12751" y="1071"/>
                  </a:lnTo>
                  <a:lnTo>
                    <a:pt x="12702" y="1484"/>
                  </a:lnTo>
                  <a:lnTo>
                    <a:pt x="12678" y="1874"/>
                  </a:lnTo>
                  <a:lnTo>
                    <a:pt x="12702" y="2312"/>
                  </a:lnTo>
                  <a:lnTo>
                    <a:pt x="12775" y="3115"/>
                  </a:lnTo>
                  <a:lnTo>
                    <a:pt x="12824" y="3528"/>
                  </a:lnTo>
                  <a:lnTo>
                    <a:pt x="12824" y="3893"/>
                  </a:lnTo>
                  <a:lnTo>
                    <a:pt x="12848" y="3966"/>
                  </a:lnTo>
                  <a:lnTo>
                    <a:pt x="12872" y="4039"/>
                  </a:lnTo>
                  <a:lnTo>
                    <a:pt x="12921" y="4064"/>
                  </a:lnTo>
                  <a:lnTo>
                    <a:pt x="12970" y="4112"/>
                  </a:lnTo>
                  <a:lnTo>
                    <a:pt x="12994" y="4161"/>
                  </a:lnTo>
                  <a:lnTo>
                    <a:pt x="13067" y="4210"/>
                  </a:lnTo>
                  <a:lnTo>
                    <a:pt x="13262" y="4258"/>
                  </a:lnTo>
                  <a:lnTo>
                    <a:pt x="13456" y="4307"/>
                  </a:lnTo>
                  <a:lnTo>
                    <a:pt x="13894" y="4331"/>
                  </a:lnTo>
                  <a:lnTo>
                    <a:pt x="14697" y="4356"/>
                  </a:lnTo>
                  <a:lnTo>
                    <a:pt x="15500" y="4356"/>
                  </a:lnTo>
                  <a:lnTo>
                    <a:pt x="15889" y="4331"/>
                  </a:lnTo>
                  <a:lnTo>
                    <a:pt x="16279" y="4283"/>
                  </a:lnTo>
                  <a:lnTo>
                    <a:pt x="16254" y="5061"/>
                  </a:lnTo>
                  <a:lnTo>
                    <a:pt x="16279" y="5864"/>
                  </a:lnTo>
                  <a:lnTo>
                    <a:pt x="16303" y="6643"/>
                  </a:lnTo>
                  <a:lnTo>
                    <a:pt x="16303" y="7422"/>
                  </a:lnTo>
                  <a:lnTo>
                    <a:pt x="16279" y="9319"/>
                  </a:lnTo>
                  <a:lnTo>
                    <a:pt x="16254" y="10268"/>
                  </a:lnTo>
                  <a:lnTo>
                    <a:pt x="16254" y="11242"/>
                  </a:lnTo>
                  <a:lnTo>
                    <a:pt x="16303" y="13140"/>
                  </a:lnTo>
                  <a:lnTo>
                    <a:pt x="16352" y="15062"/>
                  </a:lnTo>
                  <a:lnTo>
                    <a:pt x="16327" y="15962"/>
                  </a:lnTo>
                  <a:lnTo>
                    <a:pt x="16327" y="16887"/>
                  </a:lnTo>
                  <a:lnTo>
                    <a:pt x="16327" y="17738"/>
                  </a:lnTo>
                  <a:lnTo>
                    <a:pt x="16303" y="18152"/>
                  </a:lnTo>
                  <a:lnTo>
                    <a:pt x="16254" y="18590"/>
                  </a:lnTo>
                  <a:lnTo>
                    <a:pt x="15889" y="18614"/>
                  </a:lnTo>
                  <a:lnTo>
                    <a:pt x="15549" y="18639"/>
                  </a:lnTo>
                  <a:lnTo>
                    <a:pt x="11923" y="18639"/>
                  </a:lnTo>
                  <a:lnTo>
                    <a:pt x="9733" y="18614"/>
                  </a:lnTo>
                  <a:lnTo>
                    <a:pt x="7641" y="18566"/>
                  </a:lnTo>
                  <a:lnTo>
                    <a:pt x="5524" y="18517"/>
                  </a:lnTo>
                  <a:lnTo>
                    <a:pt x="4453" y="18517"/>
                  </a:lnTo>
                  <a:lnTo>
                    <a:pt x="3383" y="18566"/>
                  </a:lnTo>
                  <a:lnTo>
                    <a:pt x="2701" y="18566"/>
                  </a:lnTo>
                  <a:lnTo>
                    <a:pt x="2361" y="18590"/>
                  </a:lnTo>
                  <a:lnTo>
                    <a:pt x="2020" y="18639"/>
                  </a:lnTo>
                  <a:lnTo>
                    <a:pt x="1971" y="18590"/>
                  </a:lnTo>
                  <a:lnTo>
                    <a:pt x="1923" y="18517"/>
                  </a:lnTo>
                  <a:lnTo>
                    <a:pt x="1850" y="18493"/>
                  </a:lnTo>
                  <a:lnTo>
                    <a:pt x="1777" y="18493"/>
                  </a:lnTo>
                  <a:lnTo>
                    <a:pt x="1704" y="18298"/>
                  </a:lnTo>
                  <a:lnTo>
                    <a:pt x="1679" y="18103"/>
                  </a:lnTo>
                  <a:lnTo>
                    <a:pt x="1704" y="18030"/>
                  </a:lnTo>
                  <a:lnTo>
                    <a:pt x="1704" y="17957"/>
                  </a:lnTo>
                  <a:lnTo>
                    <a:pt x="1679" y="17884"/>
                  </a:lnTo>
                  <a:lnTo>
                    <a:pt x="1631" y="17811"/>
                  </a:lnTo>
                  <a:lnTo>
                    <a:pt x="1631" y="17398"/>
                  </a:lnTo>
                  <a:lnTo>
                    <a:pt x="1631" y="17009"/>
                  </a:lnTo>
                  <a:lnTo>
                    <a:pt x="1679" y="16133"/>
                  </a:lnTo>
                  <a:lnTo>
                    <a:pt x="1728" y="15281"/>
                  </a:lnTo>
                  <a:lnTo>
                    <a:pt x="1728" y="15086"/>
                  </a:lnTo>
                  <a:lnTo>
                    <a:pt x="1777" y="15038"/>
                  </a:lnTo>
                  <a:lnTo>
                    <a:pt x="1801" y="14965"/>
                  </a:lnTo>
                  <a:lnTo>
                    <a:pt x="1777" y="14916"/>
                  </a:lnTo>
                  <a:lnTo>
                    <a:pt x="1728" y="14843"/>
                  </a:lnTo>
                  <a:lnTo>
                    <a:pt x="1728" y="13018"/>
                  </a:lnTo>
                  <a:lnTo>
                    <a:pt x="1801" y="12945"/>
                  </a:lnTo>
                  <a:lnTo>
                    <a:pt x="1825" y="12848"/>
                  </a:lnTo>
                  <a:lnTo>
                    <a:pt x="1825" y="12775"/>
                  </a:lnTo>
                  <a:lnTo>
                    <a:pt x="1801" y="12726"/>
                  </a:lnTo>
                  <a:lnTo>
                    <a:pt x="1728" y="12677"/>
                  </a:lnTo>
                  <a:lnTo>
                    <a:pt x="1728" y="11071"/>
                  </a:lnTo>
                  <a:lnTo>
                    <a:pt x="1752" y="11023"/>
                  </a:lnTo>
                  <a:lnTo>
                    <a:pt x="1777" y="10974"/>
                  </a:lnTo>
                  <a:lnTo>
                    <a:pt x="1752" y="10925"/>
                  </a:lnTo>
                  <a:lnTo>
                    <a:pt x="1728" y="10852"/>
                  </a:lnTo>
                  <a:lnTo>
                    <a:pt x="1752" y="10049"/>
                  </a:lnTo>
                  <a:lnTo>
                    <a:pt x="1825" y="7373"/>
                  </a:lnTo>
                  <a:lnTo>
                    <a:pt x="1874" y="6059"/>
                  </a:lnTo>
                  <a:lnTo>
                    <a:pt x="1947" y="4721"/>
                  </a:lnTo>
                  <a:lnTo>
                    <a:pt x="1971" y="4137"/>
                  </a:lnTo>
                  <a:lnTo>
                    <a:pt x="1971" y="3553"/>
                  </a:lnTo>
                  <a:lnTo>
                    <a:pt x="1947" y="2969"/>
                  </a:lnTo>
                  <a:lnTo>
                    <a:pt x="1898" y="2360"/>
                  </a:lnTo>
                  <a:lnTo>
                    <a:pt x="1874" y="1825"/>
                  </a:lnTo>
                  <a:lnTo>
                    <a:pt x="1825" y="1290"/>
                  </a:lnTo>
                  <a:lnTo>
                    <a:pt x="1752" y="925"/>
                  </a:lnTo>
                  <a:lnTo>
                    <a:pt x="1728" y="755"/>
                  </a:lnTo>
                  <a:lnTo>
                    <a:pt x="1704" y="560"/>
                  </a:lnTo>
                  <a:lnTo>
                    <a:pt x="2142" y="609"/>
                  </a:lnTo>
                  <a:lnTo>
                    <a:pt x="2580" y="609"/>
                  </a:lnTo>
                  <a:lnTo>
                    <a:pt x="3456" y="584"/>
                  </a:lnTo>
                  <a:lnTo>
                    <a:pt x="5135" y="511"/>
                  </a:lnTo>
                  <a:lnTo>
                    <a:pt x="5986" y="487"/>
                  </a:lnTo>
                  <a:lnTo>
                    <a:pt x="6813" y="463"/>
                  </a:lnTo>
                  <a:close/>
                  <a:moveTo>
                    <a:pt x="1120" y="17544"/>
                  </a:moveTo>
                  <a:lnTo>
                    <a:pt x="1144" y="17982"/>
                  </a:lnTo>
                  <a:lnTo>
                    <a:pt x="974" y="18176"/>
                  </a:lnTo>
                  <a:lnTo>
                    <a:pt x="803" y="18371"/>
                  </a:lnTo>
                  <a:lnTo>
                    <a:pt x="682" y="18517"/>
                  </a:lnTo>
                  <a:lnTo>
                    <a:pt x="584" y="18663"/>
                  </a:lnTo>
                  <a:lnTo>
                    <a:pt x="536" y="18858"/>
                  </a:lnTo>
                  <a:lnTo>
                    <a:pt x="536" y="19028"/>
                  </a:lnTo>
                  <a:lnTo>
                    <a:pt x="536" y="19052"/>
                  </a:lnTo>
                  <a:lnTo>
                    <a:pt x="584" y="19052"/>
                  </a:lnTo>
                  <a:lnTo>
                    <a:pt x="779" y="18955"/>
                  </a:lnTo>
                  <a:lnTo>
                    <a:pt x="949" y="18809"/>
                  </a:lnTo>
                  <a:lnTo>
                    <a:pt x="1266" y="18468"/>
                  </a:lnTo>
                  <a:lnTo>
                    <a:pt x="1339" y="18663"/>
                  </a:lnTo>
                  <a:lnTo>
                    <a:pt x="1412" y="18833"/>
                  </a:lnTo>
                  <a:lnTo>
                    <a:pt x="1168" y="19150"/>
                  </a:lnTo>
                  <a:lnTo>
                    <a:pt x="901" y="19539"/>
                  </a:lnTo>
                  <a:lnTo>
                    <a:pt x="657" y="19928"/>
                  </a:lnTo>
                  <a:lnTo>
                    <a:pt x="584" y="19685"/>
                  </a:lnTo>
                  <a:lnTo>
                    <a:pt x="560" y="19466"/>
                  </a:lnTo>
                  <a:lnTo>
                    <a:pt x="511" y="18979"/>
                  </a:lnTo>
                  <a:lnTo>
                    <a:pt x="511" y="18468"/>
                  </a:lnTo>
                  <a:lnTo>
                    <a:pt x="536" y="17982"/>
                  </a:lnTo>
                  <a:lnTo>
                    <a:pt x="657" y="17909"/>
                  </a:lnTo>
                  <a:lnTo>
                    <a:pt x="779" y="17836"/>
                  </a:lnTo>
                  <a:lnTo>
                    <a:pt x="974" y="17665"/>
                  </a:lnTo>
                  <a:lnTo>
                    <a:pt x="1120" y="17544"/>
                  </a:lnTo>
                  <a:close/>
                  <a:moveTo>
                    <a:pt x="15451" y="19101"/>
                  </a:moveTo>
                  <a:lnTo>
                    <a:pt x="15427" y="19296"/>
                  </a:lnTo>
                  <a:lnTo>
                    <a:pt x="15427" y="19490"/>
                  </a:lnTo>
                  <a:lnTo>
                    <a:pt x="15451" y="19904"/>
                  </a:lnTo>
                  <a:lnTo>
                    <a:pt x="15086" y="19953"/>
                  </a:lnTo>
                  <a:lnTo>
                    <a:pt x="15086" y="19953"/>
                  </a:lnTo>
                  <a:lnTo>
                    <a:pt x="15159" y="19734"/>
                  </a:lnTo>
                  <a:lnTo>
                    <a:pt x="15257" y="19417"/>
                  </a:lnTo>
                  <a:lnTo>
                    <a:pt x="15281" y="19271"/>
                  </a:lnTo>
                  <a:lnTo>
                    <a:pt x="15281" y="19101"/>
                  </a:lnTo>
                  <a:close/>
                  <a:moveTo>
                    <a:pt x="15062" y="19101"/>
                  </a:moveTo>
                  <a:lnTo>
                    <a:pt x="14989" y="19174"/>
                  </a:lnTo>
                  <a:lnTo>
                    <a:pt x="14940" y="19271"/>
                  </a:lnTo>
                  <a:lnTo>
                    <a:pt x="14867" y="19442"/>
                  </a:lnTo>
                  <a:lnTo>
                    <a:pt x="14721" y="19782"/>
                  </a:lnTo>
                  <a:lnTo>
                    <a:pt x="14600" y="20026"/>
                  </a:lnTo>
                  <a:lnTo>
                    <a:pt x="14357" y="20050"/>
                  </a:lnTo>
                  <a:lnTo>
                    <a:pt x="14357" y="20050"/>
                  </a:lnTo>
                  <a:lnTo>
                    <a:pt x="14454" y="19758"/>
                  </a:lnTo>
                  <a:lnTo>
                    <a:pt x="14503" y="19563"/>
                  </a:lnTo>
                  <a:lnTo>
                    <a:pt x="14551" y="19344"/>
                  </a:lnTo>
                  <a:lnTo>
                    <a:pt x="14575" y="19198"/>
                  </a:lnTo>
                  <a:lnTo>
                    <a:pt x="14551" y="19125"/>
                  </a:lnTo>
                  <a:lnTo>
                    <a:pt x="15062" y="19101"/>
                  </a:lnTo>
                  <a:close/>
                  <a:moveTo>
                    <a:pt x="9782" y="19052"/>
                  </a:moveTo>
                  <a:lnTo>
                    <a:pt x="9660" y="19296"/>
                  </a:lnTo>
                  <a:lnTo>
                    <a:pt x="9563" y="19563"/>
                  </a:lnTo>
                  <a:lnTo>
                    <a:pt x="9490" y="19831"/>
                  </a:lnTo>
                  <a:lnTo>
                    <a:pt x="9441" y="20074"/>
                  </a:lnTo>
                  <a:lnTo>
                    <a:pt x="9028" y="20074"/>
                  </a:lnTo>
                  <a:lnTo>
                    <a:pt x="9125" y="19831"/>
                  </a:lnTo>
                  <a:lnTo>
                    <a:pt x="9174" y="19636"/>
                  </a:lnTo>
                  <a:lnTo>
                    <a:pt x="9320" y="19344"/>
                  </a:lnTo>
                  <a:lnTo>
                    <a:pt x="9368" y="19174"/>
                  </a:lnTo>
                  <a:lnTo>
                    <a:pt x="9393" y="19101"/>
                  </a:lnTo>
                  <a:lnTo>
                    <a:pt x="9368" y="19052"/>
                  </a:lnTo>
                  <a:close/>
                  <a:moveTo>
                    <a:pt x="10780" y="19077"/>
                  </a:moveTo>
                  <a:lnTo>
                    <a:pt x="10609" y="19296"/>
                  </a:lnTo>
                  <a:lnTo>
                    <a:pt x="10439" y="19539"/>
                  </a:lnTo>
                  <a:lnTo>
                    <a:pt x="10366" y="19685"/>
                  </a:lnTo>
                  <a:lnTo>
                    <a:pt x="10317" y="19807"/>
                  </a:lnTo>
                  <a:lnTo>
                    <a:pt x="10269" y="19953"/>
                  </a:lnTo>
                  <a:lnTo>
                    <a:pt x="10269" y="20074"/>
                  </a:lnTo>
                  <a:lnTo>
                    <a:pt x="9904" y="20074"/>
                  </a:lnTo>
                  <a:lnTo>
                    <a:pt x="9904" y="19977"/>
                  </a:lnTo>
                  <a:lnTo>
                    <a:pt x="9977" y="19734"/>
                  </a:lnTo>
                  <a:lnTo>
                    <a:pt x="10050" y="19515"/>
                  </a:lnTo>
                  <a:lnTo>
                    <a:pt x="10147" y="19320"/>
                  </a:lnTo>
                  <a:lnTo>
                    <a:pt x="10196" y="19198"/>
                  </a:lnTo>
                  <a:lnTo>
                    <a:pt x="10220" y="19077"/>
                  </a:lnTo>
                  <a:close/>
                  <a:moveTo>
                    <a:pt x="9101" y="19028"/>
                  </a:moveTo>
                  <a:lnTo>
                    <a:pt x="9003" y="19150"/>
                  </a:lnTo>
                  <a:lnTo>
                    <a:pt x="8930" y="19271"/>
                  </a:lnTo>
                  <a:lnTo>
                    <a:pt x="8809" y="19466"/>
                  </a:lnTo>
                  <a:lnTo>
                    <a:pt x="8736" y="19685"/>
                  </a:lnTo>
                  <a:lnTo>
                    <a:pt x="8638" y="19880"/>
                  </a:lnTo>
                  <a:lnTo>
                    <a:pt x="8614" y="19977"/>
                  </a:lnTo>
                  <a:lnTo>
                    <a:pt x="8565" y="20074"/>
                  </a:lnTo>
                  <a:lnTo>
                    <a:pt x="8079" y="20099"/>
                  </a:lnTo>
                  <a:lnTo>
                    <a:pt x="8103" y="19953"/>
                  </a:lnTo>
                  <a:lnTo>
                    <a:pt x="8176" y="19734"/>
                  </a:lnTo>
                  <a:lnTo>
                    <a:pt x="8273" y="19490"/>
                  </a:lnTo>
                  <a:lnTo>
                    <a:pt x="8395" y="19296"/>
                  </a:lnTo>
                  <a:lnTo>
                    <a:pt x="8468" y="19150"/>
                  </a:lnTo>
                  <a:lnTo>
                    <a:pt x="8517" y="19028"/>
                  </a:lnTo>
                  <a:close/>
                  <a:moveTo>
                    <a:pt x="10926" y="19077"/>
                  </a:moveTo>
                  <a:lnTo>
                    <a:pt x="10999" y="19101"/>
                  </a:lnTo>
                  <a:lnTo>
                    <a:pt x="11631" y="19101"/>
                  </a:lnTo>
                  <a:lnTo>
                    <a:pt x="11510" y="19247"/>
                  </a:lnTo>
                  <a:lnTo>
                    <a:pt x="11412" y="19393"/>
                  </a:lnTo>
                  <a:lnTo>
                    <a:pt x="11266" y="19685"/>
                  </a:lnTo>
                  <a:lnTo>
                    <a:pt x="11193" y="19880"/>
                  </a:lnTo>
                  <a:lnTo>
                    <a:pt x="11169" y="20001"/>
                  </a:lnTo>
                  <a:lnTo>
                    <a:pt x="11145" y="20099"/>
                  </a:lnTo>
                  <a:lnTo>
                    <a:pt x="11047" y="20099"/>
                  </a:lnTo>
                  <a:lnTo>
                    <a:pt x="10609" y="20074"/>
                  </a:lnTo>
                  <a:lnTo>
                    <a:pt x="10658" y="19831"/>
                  </a:lnTo>
                  <a:lnTo>
                    <a:pt x="10731" y="19588"/>
                  </a:lnTo>
                  <a:lnTo>
                    <a:pt x="10926" y="19077"/>
                  </a:lnTo>
                  <a:close/>
                  <a:moveTo>
                    <a:pt x="14357" y="19125"/>
                  </a:moveTo>
                  <a:lnTo>
                    <a:pt x="14308" y="19198"/>
                  </a:lnTo>
                  <a:lnTo>
                    <a:pt x="14186" y="19393"/>
                  </a:lnTo>
                  <a:lnTo>
                    <a:pt x="14113" y="19563"/>
                  </a:lnTo>
                  <a:lnTo>
                    <a:pt x="14016" y="19782"/>
                  </a:lnTo>
                  <a:lnTo>
                    <a:pt x="13919" y="20001"/>
                  </a:lnTo>
                  <a:lnTo>
                    <a:pt x="13870" y="20074"/>
                  </a:lnTo>
                  <a:lnTo>
                    <a:pt x="13335" y="20099"/>
                  </a:lnTo>
                  <a:lnTo>
                    <a:pt x="13432" y="19880"/>
                  </a:lnTo>
                  <a:lnTo>
                    <a:pt x="13529" y="19685"/>
                  </a:lnTo>
                  <a:lnTo>
                    <a:pt x="13651" y="19393"/>
                  </a:lnTo>
                  <a:lnTo>
                    <a:pt x="13675" y="19344"/>
                  </a:lnTo>
                  <a:lnTo>
                    <a:pt x="13675" y="19271"/>
                  </a:lnTo>
                  <a:lnTo>
                    <a:pt x="13675" y="19198"/>
                  </a:lnTo>
                  <a:lnTo>
                    <a:pt x="13675" y="19150"/>
                  </a:lnTo>
                  <a:lnTo>
                    <a:pt x="13700" y="19125"/>
                  </a:lnTo>
                  <a:close/>
                  <a:moveTo>
                    <a:pt x="7665" y="18979"/>
                  </a:moveTo>
                  <a:lnTo>
                    <a:pt x="8200" y="19004"/>
                  </a:lnTo>
                  <a:lnTo>
                    <a:pt x="8079" y="19125"/>
                  </a:lnTo>
                  <a:lnTo>
                    <a:pt x="8006" y="19271"/>
                  </a:lnTo>
                  <a:lnTo>
                    <a:pt x="7884" y="19490"/>
                  </a:lnTo>
                  <a:lnTo>
                    <a:pt x="7738" y="19782"/>
                  </a:lnTo>
                  <a:lnTo>
                    <a:pt x="7689" y="19953"/>
                  </a:lnTo>
                  <a:lnTo>
                    <a:pt x="7689" y="20099"/>
                  </a:lnTo>
                  <a:lnTo>
                    <a:pt x="6984" y="20123"/>
                  </a:lnTo>
                  <a:lnTo>
                    <a:pt x="7057" y="19977"/>
                  </a:lnTo>
                  <a:lnTo>
                    <a:pt x="7130" y="19831"/>
                  </a:lnTo>
                  <a:lnTo>
                    <a:pt x="7324" y="19563"/>
                  </a:lnTo>
                  <a:lnTo>
                    <a:pt x="7519" y="19271"/>
                  </a:lnTo>
                  <a:lnTo>
                    <a:pt x="7592" y="19125"/>
                  </a:lnTo>
                  <a:lnTo>
                    <a:pt x="7665" y="18979"/>
                  </a:lnTo>
                  <a:close/>
                  <a:moveTo>
                    <a:pt x="11996" y="19101"/>
                  </a:moveTo>
                  <a:lnTo>
                    <a:pt x="12556" y="19125"/>
                  </a:lnTo>
                  <a:lnTo>
                    <a:pt x="12483" y="19223"/>
                  </a:lnTo>
                  <a:lnTo>
                    <a:pt x="12410" y="19320"/>
                  </a:lnTo>
                  <a:lnTo>
                    <a:pt x="12313" y="19563"/>
                  </a:lnTo>
                  <a:lnTo>
                    <a:pt x="12240" y="19855"/>
                  </a:lnTo>
                  <a:lnTo>
                    <a:pt x="12167" y="20123"/>
                  </a:lnTo>
                  <a:lnTo>
                    <a:pt x="11558" y="20099"/>
                  </a:lnTo>
                  <a:lnTo>
                    <a:pt x="11583" y="19953"/>
                  </a:lnTo>
                  <a:lnTo>
                    <a:pt x="11656" y="19807"/>
                  </a:lnTo>
                  <a:lnTo>
                    <a:pt x="11802" y="19563"/>
                  </a:lnTo>
                  <a:lnTo>
                    <a:pt x="11899" y="19369"/>
                  </a:lnTo>
                  <a:lnTo>
                    <a:pt x="11948" y="19247"/>
                  </a:lnTo>
                  <a:lnTo>
                    <a:pt x="11996" y="19101"/>
                  </a:lnTo>
                  <a:close/>
                  <a:moveTo>
                    <a:pt x="13602" y="19125"/>
                  </a:moveTo>
                  <a:lnTo>
                    <a:pt x="13505" y="19174"/>
                  </a:lnTo>
                  <a:lnTo>
                    <a:pt x="13408" y="19247"/>
                  </a:lnTo>
                  <a:lnTo>
                    <a:pt x="13286" y="19393"/>
                  </a:lnTo>
                  <a:lnTo>
                    <a:pt x="13164" y="19539"/>
                  </a:lnTo>
                  <a:lnTo>
                    <a:pt x="13018" y="19831"/>
                  </a:lnTo>
                  <a:lnTo>
                    <a:pt x="12921" y="20123"/>
                  </a:lnTo>
                  <a:lnTo>
                    <a:pt x="12580" y="20123"/>
                  </a:lnTo>
                  <a:lnTo>
                    <a:pt x="12653" y="19807"/>
                  </a:lnTo>
                  <a:lnTo>
                    <a:pt x="12751" y="19490"/>
                  </a:lnTo>
                  <a:lnTo>
                    <a:pt x="12848" y="19150"/>
                  </a:lnTo>
                  <a:lnTo>
                    <a:pt x="12848" y="19125"/>
                  </a:lnTo>
                  <a:close/>
                  <a:moveTo>
                    <a:pt x="6813" y="18955"/>
                  </a:moveTo>
                  <a:lnTo>
                    <a:pt x="7324" y="18979"/>
                  </a:lnTo>
                  <a:lnTo>
                    <a:pt x="7203" y="19101"/>
                  </a:lnTo>
                  <a:lnTo>
                    <a:pt x="7081" y="19223"/>
                  </a:lnTo>
                  <a:lnTo>
                    <a:pt x="6886" y="19515"/>
                  </a:lnTo>
                  <a:lnTo>
                    <a:pt x="6716" y="19831"/>
                  </a:lnTo>
                  <a:lnTo>
                    <a:pt x="6619" y="20147"/>
                  </a:lnTo>
                  <a:lnTo>
                    <a:pt x="6303" y="20147"/>
                  </a:lnTo>
                  <a:lnTo>
                    <a:pt x="6351" y="20001"/>
                  </a:lnTo>
                  <a:lnTo>
                    <a:pt x="6400" y="19855"/>
                  </a:lnTo>
                  <a:lnTo>
                    <a:pt x="6424" y="19685"/>
                  </a:lnTo>
                  <a:lnTo>
                    <a:pt x="6497" y="19539"/>
                  </a:lnTo>
                  <a:lnTo>
                    <a:pt x="6643" y="19247"/>
                  </a:lnTo>
                  <a:lnTo>
                    <a:pt x="6813" y="18955"/>
                  </a:lnTo>
                  <a:close/>
                  <a:moveTo>
                    <a:pt x="6376" y="18955"/>
                  </a:moveTo>
                  <a:lnTo>
                    <a:pt x="6230" y="19198"/>
                  </a:lnTo>
                  <a:lnTo>
                    <a:pt x="6132" y="19417"/>
                  </a:lnTo>
                  <a:lnTo>
                    <a:pt x="6059" y="19588"/>
                  </a:lnTo>
                  <a:lnTo>
                    <a:pt x="5962" y="19782"/>
                  </a:lnTo>
                  <a:lnTo>
                    <a:pt x="5913" y="19977"/>
                  </a:lnTo>
                  <a:lnTo>
                    <a:pt x="5913" y="20074"/>
                  </a:lnTo>
                  <a:lnTo>
                    <a:pt x="5938" y="20172"/>
                  </a:lnTo>
                  <a:lnTo>
                    <a:pt x="5086" y="20220"/>
                  </a:lnTo>
                  <a:lnTo>
                    <a:pt x="5208" y="19977"/>
                  </a:lnTo>
                  <a:lnTo>
                    <a:pt x="5329" y="19734"/>
                  </a:lnTo>
                  <a:lnTo>
                    <a:pt x="5573" y="19320"/>
                  </a:lnTo>
                  <a:lnTo>
                    <a:pt x="5670" y="19150"/>
                  </a:lnTo>
                  <a:lnTo>
                    <a:pt x="5743" y="19052"/>
                  </a:lnTo>
                  <a:lnTo>
                    <a:pt x="5743" y="19004"/>
                  </a:lnTo>
                  <a:lnTo>
                    <a:pt x="5719" y="18955"/>
                  </a:lnTo>
                  <a:close/>
                  <a:moveTo>
                    <a:pt x="5475" y="18955"/>
                  </a:moveTo>
                  <a:lnTo>
                    <a:pt x="5305" y="19125"/>
                  </a:lnTo>
                  <a:lnTo>
                    <a:pt x="5183" y="19296"/>
                  </a:lnTo>
                  <a:lnTo>
                    <a:pt x="4964" y="19685"/>
                  </a:lnTo>
                  <a:lnTo>
                    <a:pt x="4818" y="19953"/>
                  </a:lnTo>
                  <a:lnTo>
                    <a:pt x="4745" y="20099"/>
                  </a:lnTo>
                  <a:lnTo>
                    <a:pt x="4745" y="20220"/>
                  </a:lnTo>
                  <a:lnTo>
                    <a:pt x="4210" y="20269"/>
                  </a:lnTo>
                  <a:lnTo>
                    <a:pt x="4234" y="20196"/>
                  </a:lnTo>
                  <a:lnTo>
                    <a:pt x="4332" y="19953"/>
                  </a:lnTo>
                  <a:lnTo>
                    <a:pt x="4429" y="19709"/>
                  </a:lnTo>
                  <a:lnTo>
                    <a:pt x="4624" y="19369"/>
                  </a:lnTo>
                  <a:lnTo>
                    <a:pt x="4672" y="19271"/>
                  </a:lnTo>
                  <a:lnTo>
                    <a:pt x="4697" y="19198"/>
                  </a:lnTo>
                  <a:lnTo>
                    <a:pt x="4697" y="19101"/>
                  </a:lnTo>
                  <a:lnTo>
                    <a:pt x="4672" y="19004"/>
                  </a:lnTo>
                  <a:lnTo>
                    <a:pt x="4551" y="19004"/>
                  </a:lnTo>
                  <a:lnTo>
                    <a:pt x="4453" y="19077"/>
                  </a:lnTo>
                  <a:lnTo>
                    <a:pt x="4356" y="19150"/>
                  </a:lnTo>
                  <a:lnTo>
                    <a:pt x="4259" y="19271"/>
                  </a:lnTo>
                  <a:lnTo>
                    <a:pt x="4113" y="19490"/>
                  </a:lnTo>
                  <a:lnTo>
                    <a:pt x="4015" y="19709"/>
                  </a:lnTo>
                  <a:lnTo>
                    <a:pt x="3869" y="19977"/>
                  </a:lnTo>
                  <a:lnTo>
                    <a:pt x="3821" y="20123"/>
                  </a:lnTo>
                  <a:lnTo>
                    <a:pt x="3796" y="20293"/>
                  </a:lnTo>
                  <a:lnTo>
                    <a:pt x="3358" y="20318"/>
                  </a:lnTo>
                  <a:lnTo>
                    <a:pt x="3383" y="20172"/>
                  </a:lnTo>
                  <a:lnTo>
                    <a:pt x="3456" y="19928"/>
                  </a:lnTo>
                  <a:lnTo>
                    <a:pt x="3553" y="19709"/>
                  </a:lnTo>
                  <a:lnTo>
                    <a:pt x="3748" y="19320"/>
                  </a:lnTo>
                  <a:lnTo>
                    <a:pt x="3967" y="18955"/>
                  </a:lnTo>
                  <a:close/>
                  <a:moveTo>
                    <a:pt x="1850" y="19028"/>
                  </a:moveTo>
                  <a:lnTo>
                    <a:pt x="2166" y="19052"/>
                  </a:lnTo>
                  <a:lnTo>
                    <a:pt x="2507" y="19052"/>
                  </a:lnTo>
                  <a:lnTo>
                    <a:pt x="2239" y="19393"/>
                  </a:lnTo>
                  <a:lnTo>
                    <a:pt x="1971" y="19758"/>
                  </a:lnTo>
                  <a:lnTo>
                    <a:pt x="1777" y="20099"/>
                  </a:lnTo>
                  <a:lnTo>
                    <a:pt x="1704" y="20245"/>
                  </a:lnTo>
                  <a:lnTo>
                    <a:pt x="1655" y="20366"/>
                  </a:lnTo>
                  <a:lnTo>
                    <a:pt x="1558" y="20366"/>
                  </a:lnTo>
                  <a:lnTo>
                    <a:pt x="1217" y="20342"/>
                  </a:lnTo>
                  <a:lnTo>
                    <a:pt x="876" y="20318"/>
                  </a:lnTo>
                  <a:lnTo>
                    <a:pt x="1144" y="20001"/>
                  </a:lnTo>
                  <a:lnTo>
                    <a:pt x="1363" y="19685"/>
                  </a:lnTo>
                  <a:lnTo>
                    <a:pt x="1606" y="19344"/>
                  </a:lnTo>
                  <a:lnTo>
                    <a:pt x="1850" y="19028"/>
                  </a:lnTo>
                  <a:close/>
                  <a:moveTo>
                    <a:pt x="3675" y="18955"/>
                  </a:moveTo>
                  <a:lnTo>
                    <a:pt x="3553" y="19077"/>
                  </a:lnTo>
                  <a:lnTo>
                    <a:pt x="3431" y="19223"/>
                  </a:lnTo>
                  <a:lnTo>
                    <a:pt x="3261" y="19539"/>
                  </a:lnTo>
                  <a:lnTo>
                    <a:pt x="3164" y="19709"/>
                  </a:lnTo>
                  <a:lnTo>
                    <a:pt x="3066" y="19904"/>
                  </a:lnTo>
                  <a:lnTo>
                    <a:pt x="3018" y="20123"/>
                  </a:lnTo>
                  <a:lnTo>
                    <a:pt x="2993" y="20220"/>
                  </a:lnTo>
                  <a:lnTo>
                    <a:pt x="2993" y="20342"/>
                  </a:lnTo>
                  <a:lnTo>
                    <a:pt x="2044" y="20391"/>
                  </a:lnTo>
                  <a:lnTo>
                    <a:pt x="2239" y="20123"/>
                  </a:lnTo>
                  <a:lnTo>
                    <a:pt x="2361" y="19928"/>
                  </a:lnTo>
                  <a:lnTo>
                    <a:pt x="2677" y="19442"/>
                  </a:lnTo>
                  <a:lnTo>
                    <a:pt x="2872" y="19198"/>
                  </a:lnTo>
                  <a:lnTo>
                    <a:pt x="2969" y="19101"/>
                  </a:lnTo>
                  <a:lnTo>
                    <a:pt x="3066" y="19004"/>
                  </a:lnTo>
                  <a:lnTo>
                    <a:pt x="3675" y="18955"/>
                  </a:lnTo>
                  <a:close/>
                  <a:moveTo>
                    <a:pt x="6643" y="0"/>
                  </a:moveTo>
                  <a:lnTo>
                    <a:pt x="5792" y="25"/>
                  </a:lnTo>
                  <a:lnTo>
                    <a:pt x="4940" y="49"/>
                  </a:lnTo>
                  <a:lnTo>
                    <a:pt x="3261" y="146"/>
                  </a:lnTo>
                  <a:lnTo>
                    <a:pt x="2093" y="195"/>
                  </a:lnTo>
                  <a:lnTo>
                    <a:pt x="1898" y="195"/>
                  </a:lnTo>
                  <a:lnTo>
                    <a:pt x="1704" y="244"/>
                  </a:lnTo>
                  <a:lnTo>
                    <a:pt x="1655" y="219"/>
                  </a:lnTo>
                  <a:lnTo>
                    <a:pt x="1582" y="195"/>
                  </a:lnTo>
                  <a:lnTo>
                    <a:pt x="1509" y="219"/>
                  </a:lnTo>
                  <a:lnTo>
                    <a:pt x="1460" y="268"/>
                  </a:lnTo>
                  <a:lnTo>
                    <a:pt x="1412" y="390"/>
                  </a:lnTo>
                  <a:lnTo>
                    <a:pt x="1363" y="511"/>
                  </a:lnTo>
                  <a:lnTo>
                    <a:pt x="1339" y="755"/>
                  </a:lnTo>
                  <a:lnTo>
                    <a:pt x="1339" y="1047"/>
                  </a:lnTo>
                  <a:lnTo>
                    <a:pt x="1387" y="1314"/>
                  </a:lnTo>
                  <a:lnTo>
                    <a:pt x="1217" y="1290"/>
                  </a:lnTo>
                  <a:lnTo>
                    <a:pt x="1047" y="1290"/>
                  </a:lnTo>
                  <a:lnTo>
                    <a:pt x="730" y="1314"/>
                  </a:lnTo>
                  <a:lnTo>
                    <a:pt x="560" y="1314"/>
                  </a:lnTo>
                  <a:lnTo>
                    <a:pt x="365" y="1338"/>
                  </a:lnTo>
                  <a:lnTo>
                    <a:pt x="268" y="1363"/>
                  </a:lnTo>
                  <a:lnTo>
                    <a:pt x="195" y="1411"/>
                  </a:lnTo>
                  <a:lnTo>
                    <a:pt x="146" y="1460"/>
                  </a:lnTo>
                  <a:lnTo>
                    <a:pt x="122" y="1557"/>
                  </a:lnTo>
                  <a:lnTo>
                    <a:pt x="122" y="1630"/>
                  </a:lnTo>
                  <a:lnTo>
                    <a:pt x="98" y="1874"/>
                  </a:lnTo>
                  <a:lnTo>
                    <a:pt x="73" y="2117"/>
                  </a:lnTo>
                  <a:lnTo>
                    <a:pt x="49" y="2652"/>
                  </a:lnTo>
                  <a:lnTo>
                    <a:pt x="73" y="3674"/>
                  </a:lnTo>
                  <a:lnTo>
                    <a:pt x="49" y="4891"/>
                  </a:lnTo>
                  <a:lnTo>
                    <a:pt x="25" y="6083"/>
                  </a:lnTo>
                  <a:lnTo>
                    <a:pt x="49" y="6765"/>
                  </a:lnTo>
                  <a:lnTo>
                    <a:pt x="49" y="7446"/>
                  </a:lnTo>
                  <a:lnTo>
                    <a:pt x="122" y="8809"/>
                  </a:lnTo>
                  <a:lnTo>
                    <a:pt x="219" y="10171"/>
                  </a:lnTo>
                  <a:lnTo>
                    <a:pt x="317" y="11534"/>
                  </a:lnTo>
                  <a:lnTo>
                    <a:pt x="341" y="12166"/>
                  </a:lnTo>
                  <a:lnTo>
                    <a:pt x="341" y="12799"/>
                  </a:lnTo>
                  <a:lnTo>
                    <a:pt x="292" y="14064"/>
                  </a:lnTo>
                  <a:lnTo>
                    <a:pt x="244" y="15330"/>
                  </a:lnTo>
                  <a:lnTo>
                    <a:pt x="171" y="16595"/>
                  </a:lnTo>
                  <a:lnTo>
                    <a:pt x="73" y="17519"/>
                  </a:lnTo>
                  <a:lnTo>
                    <a:pt x="49" y="17982"/>
                  </a:lnTo>
                  <a:lnTo>
                    <a:pt x="0" y="18444"/>
                  </a:lnTo>
                  <a:lnTo>
                    <a:pt x="0" y="18931"/>
                  </a:lnTo>
                  <a:lnTo>
                    <a:pt x="25" y="19393"/>
                  </a:lnTo>
                  <a:lnTo>
                    <a:pt x="98" y="19831"/>
                  </a:lnTo>
                  <a:lnTo>
                    <a:pt x="146" y="20050"/>
                  </a:lnTo>
                  <a:lnTo>
                    <a:pt x="219" y="20269"/>
                  </a:lnTo>
                  <a:lnTo>
                    <a:pt x="292" y="20366"/>
                  </a:lnTo>
                  <a:lnTo>
                    <a:pt x="365" y="20415"/>
                  </a:lnTo>
                  <a:lnTo>
                    <a:pt x="463" y="20439"/>
                  </a:lnTo>
                  <a:lnTo>
                    <a:pt x="560" y="20415"/>
                  </a:lnTo>
                  <a:lnTo>
                    <a:pt x="584" y="20512"/>
                  </a:lnTo>
                  <a:lnTo>
                    <a:pt x="633" y="20610"/>
                  </a:lnTo>
                  <a:lnTo>
                    <a:pt x="706" y="20658"/>
                  </a:lnTo>
                  <a:lnTo>
                    <a:pt x="803" y="20731"/>
                  </a:lnTo>
                  <a:lnTo>
                    <a:pt x="1047" y="20804"/>
                  </a:lnTo>
                  <a:lnTo>
                    <a:pt x="1339" y="20853"/>
                  </a:lnTo>
                  <a:lnTo>
                    <a:pt x="1631" y="20877"/>
                  </a:lnTo>
                  <a:lnTo>
                    <a:pt x="1923" y="20877"/>
                  </a:lnTo>
                  <a:lnTo>
                    <a:pt x="2312" y="20853"/>
                  </a:lnTo>
                  <a:lnTo>
                    <a:pt x="3188" y="20829"/>
                  </a:lnTo>
                  <a:lnTo>
                    <a:pt x="4064" y="20780"/>
                  </a:lnTo>
                  <a:lnTo>
                    <a:pt x="5792" y="20683"/>
                  </a:lnTo>
                  <a:lnTo>
                    <a:pt x="7057" y="20634"/>
                  </a:lnTo>
                  <a:lnTo>
                    <a:pt x="8346" y="20585"/>
                  </a:lnTo>
                  <a:lnTo>
                    <a:pt x="9612" y="20585"/>
                  </a:lnTo>
                  <a:lnTo>
                    <a:pt x="10901" y="20610"/>
                  </a:lnTo>
                  <a:lnTo>
                    <a:pt x="12240" y="20634"/>
                  </a:lnTo>
                  <a:lnTo>
                    <a:pt x="12337" y="20658"/>
                  </a:lnTo>
                  <a:lnTo>
                    <a:pt x="12434" y="20658"/>
                  </a:lnTo>
                  <a:lnTo>
                    <a:pt x="12483" y="20634"/>
                  </a:lnTo>
                  <a:lnTo>
                    <a:pt x="13262" y="20634"/>
                  </a:lnTo>
                  <a:lnTo>
                    <a:pt x="14065" y="20585"/>
                  </a:lnTo>
                  <a:lnTo>
                    <a:pt x="14843" y="20512"/>
                  </a:lnTo>
                  <a:lnTo>
                    <a:pt x="15622" y="20391"/>
                  </a:lnTo>
                  <a:lnTo>
                    <a:pt x="15695" y="20366"/>
                  </a:lnTo>
                  <a:lnTo>
                    <a:pt x="15743" y="20342"/>
                  </a:lnTo>
                  <a:lnTo>
                    <a:pt x="15865" y="20318"/>
                  </a:lnTo>
                  <a:lnTo>
                    <a:pt x="15962" y="20269"/>
                  </a:lnTo>
                  <a:lnTo>
                    <a:pt x="16035" y="20172"/>
                  </a:lnTo>
                  <a:lnTo>
                    <a:pt x="16035" y="20123"/>
                  </a:lnTo>
                  <a:lnTo>
                    <a:pt x="16035" y="20050"/>
                  </a:lnTo>
                  <a:lnTo>
                    <a:pt x="16011" y="19807"/>
                  </a:lnTo>
                  <a:lnTo>
                    <a:pt x="15987" y="19563"/>
                  </a:lnTo>
                  <a:lnTo>
                    <a:pt x="15938" y="19320"/>
                  </a:lnTo>
                  <a:lnTo>
                    <a:pt x="15938" y="19077"/>
                  </a:lnTo>
                  <a:lnTo>
                    <a:pt x="16425" y="19028"/>
                  </a:lnTo>
                  <a:lnTo>
                    <a:pt x="16522" y="18979"/>
                  </a:lnTo>
                  <a:lnTo>
                    <a:pt x="16619" y="18906"/>
                  </a:lnTo>
                  <a:lnTo>
                    <a:pt x="16668" y="18833"/>
                  </a:lnTo>
                  <a:lnTo>
                    <a:pt x="16717" y="18760"/>
                  </a:lnTo>
                  <a:lnTo>
                    <a:pt x="16790" y="18347"/>
                  </a:lnTo>
                  <a:lnTo>
                    <a:pt x="16838" y="17933"/>
                  </a:lnTo>
                  <a:lnTo>
                    <a:pt x="16863" y="17519"/>
                  </a:lnTo>
                  <a:lnTo>
                    <a:pt x="16863" y="17106"/>
                  </a:lnTo>
                  <a:lnTo>
                    <a:pt x="16863" y="16254"/>
                  </a:lnTo>
                  <a:lnTo>
                    <a:pt x="16863" y="15427"/>
                  </a:lnTo>
                  <a:lnTo>
                    <a:pt x="16838" y="14429"/>
                  </a:lnTo>
                  <a:lnTo>
                    <a:pt x="16838" y="13432"/>
                  </a:lnTo>
                  <a:lnTo>
                    <a:pt x="16765" y="11412"/>
                  </a:lnTo>
                  <a:lnTo>
                    <a:pt x="16765" y="10414"/>
                  </a:lnTo>
                  <a:lnTo>
                    <a:pt x="16765" y="9417"/>
                  </a:lnTo>
                  <a:lnTo>
                    <a:pt x="16814" y="7422"/>
                  </a:lnTo>
                  <a:lnTo>
                    <a:pt x="16814" y="6473"/>
                  </a:lnTo>
                  <a:lnTo>
                    <a:pt x="16838" y="5499"/>
                  </a:lnTo>
                  <a:lnTo>
                    <a:pt x="16814" y="5013"/>
                  </a:lnTo>
                  <a:lnTo>
                    <a:pt x="16765" y="4550"/>
                  </a:lnTo>
                  <a:lnTo>
                    <a:pt x="16717" y="4064"/>
                  </a:lnTo>
                  <a:lnTo>
                    <a:pt x="16619" y="3601"/>
                  </a:lnTo>
                  <a:lnTo>
                    <a:pt x="16595" y="3553"/>
                  </a:lnTo>
                  <a:lnTo>
                    <a:pt x="16522" y="3504"/>
                  </a:lnTo>
                  <a:lnTo>
                    <a:pt x="16425" y="3334"/>
                  </a:lnTo>
                  <a:lnTo>
                    <a:pt x="16303" y="3188"/>
                  </a:lnTo>
                  <a:lnTo>
                    <a:pt x="16060" y="2896"/>
                  </a:lnTo>
                  <a:lnTo>
                    <a:pt x="15792" y="2604"/>
                  </a:lnTo>
                  <a:lnTo>
                    <a:pt x="15524" y="2336"/>
                  </a:lnTo>
                  <a:lnTo>
                    <a:pt x="14989" y="1801"/>
                  </a:lnTo>
                  <a:lnTo>
                    <a:pt x="14503" y="1338"/>
                  </a:lnTo>
                  <a:lnTo>
                    <a:pt x="14259" y="1119"/>
                  </a:lnTo>
                  <a:lnTo>
                    <a:pt x="14016" y="901"/>
                  </a:lnTo>
                  <a:lnTo>
                    <a:pt x="13700" y="633"/>
                  </a:lnTo>
                  <a:lnTo>
                    <a:pt x="13554" y="487"/>
                  </a:lnTo>
                  <a:lnTo>
                    <a:pt x="13383" y="390"/>
                  </a:lnTo>
                  <a:lnTo>
                    <a:pt x="13335" y="317"/>
                  </a:lnTo>
                  <a:lnTo>
                    <a:pt x="13310" y="292"/>
                  </a:lnTo>
                  <a:lnTo>
                    <a:pt x="13237" y="268"/>
                  </a:lnTo>
                  <a:lnTo>
                    <a:pt x="13164" y="244"/>
                  </a:lnTo>
                  <a:lnTo>
                    <a:pt x="9904" y="73"/>
                  </a:lnTo>
                  <a:lnTo>
                    <a:pt x="8273" y="25"/>
                  </a:lnTo>
                  <a:lnTo>
                    <a:pt x="664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22AB783-5FBD-94FE-3AA6-D4A502B1D36A}"/>
                </a:ext>
              </a:extLst>
            </p:cNvPr>
            <p:cNvSpPr/>
            <p:nvPr/>
          </p:nvSpPr>
          <p:spPr>
            <a:xfrm>
              <a:off x="567304" y="1390191"/>
              <a:ext cx="1223080" cy="7620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11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9C9F20F-7153-CE34-5476-FA3019CF1014}"/>
              </a:ext>
            </a:extLst>
          </p:cNvPr>
          <p:cNvGrpSpPr/>
          <p:nvPr/>
        </p:nvGrpSpPr>
        <p:grpSpPr>
          <a:xfrm>
            <a:off x="9715566" y="4832356"/>
            <a:ext cx="1858771" cy="1432711"/>
            <a:chOff x="457200" y="1200150"/>
            <a:chExt cx="1394078" cy="1074533"/>
          </a:xfrm>
          <a:solidFill>
            <a:srgbClr val="CE8C5F"/>
          </a:solidFill>
        </p:grpSpPr>
        <p:sp>
          <p:nvSpPr>
            <p:cNvPr id="45" name="Google Shape;293;p36">
              <a:extLst>
                <a:ext uri="{FF2B5EF4-FFF2-40B4-BE49-F238E27FC236}">
                  <a16:creationId xmlns:a16="http://schemas.microsoft.com/office/drawing/2014/main" id="{4D0FF2AD-BB5F-8B86-CC11-56F50AAB086B}"/>
                </a:ext>
              </a:extLst>
            </p:cNvPr>
            <p:cNvSpPr/>
            <p:nvPr/>
          </p:nvSpPr>
          <p:spPr>
            <a:xfrm>
              <a:off x="457200" y="1200150"/>
              <a:ext cx="1379357" cy="1074533"/>
            </a:xfrm>
            <a:custGeom>
              <a:avLst/>
              <a:gdLst/>
              <a:ahLst/>
              <a:cxnLst/>
              <a:rect l="l" t="t" r="r" b="b"/>
              <a:pathLst>
                <a:path w="16863" h="20878" extrusionOk="0">
                  <a:moveTo>
                    <a:pt x="974" y="1801"/>
                  </a:moveTo>
                  <a:lnTo>
                    <a:pt x="1144" y="1825"/>
                  </a:lnTo>
                  <a:lnTo>
                    <a:pt x="1314" y="1874"/>
                  </a:lnTo>
                  <a:lnTo>
                    <a:pt x="1436" y="1874"/>
                  </a:lnTo>
                  <a:lnTo>
                    <a:pt x="1455" y="2041"/>
                  </a:lnTo>
                  <a:lnTo>
                    <a:pt x="1455" y="2041"/>
                  </a:lnTo>
                  <a:lnTo>
                    <a:pt x="1412" y="2020"/>
                  </a:lnTo>
                  <a:lnTo>
                    <a:pt x="1290" y="1995"/>
                  </a:lnTo>
                  <a:lnTo>
                    <a:pt x="1168" y="1995"/>
                  </a:lnTo>
                  <a:lnTo>
                    <a:pt x="998" y="2068"/>
                  </a:lnTo>
                  <a:lnTo>
                    <a:pt x="828" y="2166"/>
                  </a:lnTo>
                  <a:lnTo>
                    <a:pt x="657" y="2287"/>
                  </a:lnTo>
                  <a:lnTo>
                    <a:pt x="511" y="2409"/>
                  </a:lnTo>
                  <a:lnTo>
                    <a:pt x="487" y="2093"/>
                  </a:lnTo>
                  <a:lnTo>
                    <a:pt x="438" y="1801"/>
                  </a:lnTo>
                  <a:lnTo>
                    <a:pt x="609" y="1825"/>
                  </a:lnTo>
                  <a:lnTo>
                    <a:pt x="974" y="1801"/>
                  </a:lnTo>
                  <a:close/>
                  <a:moveTo>
                    <a:pt x="1460" y="2093"/>
                  </a:moveTo>
                  <a:lnTo>
                    <a:pt x="1509" y="2774"/>
                  </a:lnTo>
                  <a:lnTo>
                    <a:pt x="1509" y="2774"/>
                  </a:lnTo>
                  <a:lnTo>
                    <a:pt x="1387" y="2750"/>
                  </a:lnTo>
                  <a:lnTo>
                    <a:pt x="1314" y="2774"/>
                  </a:lnTo>
                  <a:lnTo>
                    <a:pt x="1266" y="2798"/>
                  </a:lnTo>
                  <a:lnTo>
                    <a:pt x="925" y="3042"/>
                  </a:lnTo>
                  <a:lnTo>
                    <a:pt x="560" y="3309"/>
                  </a:lnTo>
                  <a:lnTo>
                    <a:pt x="511" y="3358"/>
                  </a:lnTo>
                  <a:lnTo>
                    <a:pt x="511" y="2847"/>
                  </a:lnTo>
                  <a:lnTo>
                    <a:pt x="536" y="2823"/>
                  </a:lnTo>
                  <a:lnTo>
                    <a:pt x="706" y="2725"/>
                  </a:lnTo>
                  <a:lnTo>
                    <a:pt x="852" y="2604"/>
                  </a:lnTo>
                  <a:lnTo>
                    <a:pt x="1193" y="2409"/>
                  </a:lnTo>
                  <a:lnTo>
                    <a:pt x="1290" y="2360"/>
                  </a:lnTo>
                  <a:lnTo>
                    <a:pt x="1363" y="2287"/>
                  </a:lnTo>
                  <a:lnTo>
                    <a:pt x="1460" y="2117"/>
                  </a:lnTo>
                  <a:lnTo>
                    <a:pt x="1460" y="2093"/>
                  </a:lnTo>
                  <a:close/>
                  <a:moveTo>
                    <a:pt x="13237" y="803"/>
                  </a:moveTo>
                  <a:lnTo>
                    <a:pt x="13408" y="949"/>
                  </a:lnTo>
                  <a:lnTo>
                    <a:pt x="13675" y="1192"/>
                  </a:lnTo>
                  <a:lnTo>
                    <a:pt x="13943" y="1436"/>
                  </a:lnTo>
                  <a:lnTo>
                    <a:pt x="14211" y="1655"/>
                  </a:lnTo>
                  <a:lnTo>
                    <a:pt x="14454" y="1922"/>
                  </a:lnTo>
                  <a:lnTo>
                    <a:pt x="14721" y="2214"/>
                  </a:lnTo>
                  <a:lnTo>
                    <a:pt x="14989" y="2482"/>
                  </a:lnTo>
                  <a:lnTo>
                    <a:pt x="15500" y="3017"/>
                  </a:lnTo>
                  <a:lnTo>
                    <a:pt x="15670" y="3188"/>
                  </a:lnTo>
                  <a:lnTo>
                    <a:pt x="15816" y="3382"/>
                  </a:lnTo>
                  <a:lnTo>
                    <a:pt x="15938" y="3577"/>
                  </a:lnTo>
                  <a:lnTo>
                    <a:pt x="16108" y="3772"/>
                  </a:lnTo>
                  <a:lnTo>
                    <a:pt x="15743" y="3796"/>
                  </a:lnTo>
                  <a:lnTo>
                    <a:pt x="15403" y="3820"/>
                  </a:lnTo>
                  <a:lnTo>
                    <a:pt x="14697" y="3820"/>
                  </a:lnTo>
                  <a:lnTo>
                    <a:pt x="14016" y="3796"/>
                  </a:lnTo>
                  <a:lnTo>
                    <a:pt x="13651" y="3772"/>
                  </a:lnTo>
                  <a:lnTo>
                    <a:pt x="13310" y="3820"/>
                  </a:lnTo>
                  <a:lnTo>
                    <a:pt x="13262" y="3042"/>
                  </a:lnTo>
                  <a:lnTo>
                    <a:pt x="13213" y="2239"/>
                  </a:lnTo>
                  <a:lnTo>
                    <a:pt x="13189" y="1874"/>
                  </a:lnTo>
                  <a:lnTo>
                    <a:pt x="13189" y="1533"/>
                  </a:lnTo>
                  <a:lnTo>
                    <a:pt x="13237" y="803"/>
                  </a:lnTo>
                  <a:close/>
                  <a:moveTo>
                    <a:pt x="1533" y="3163"/>
                  </a:moveTo>
                  <a:lnTo>
                    <a:pt x="1533" y="3455"/>
                  </a:lnTo>
                  <a:lnTo>
                    <a:pt x="1363" y="3553"/>
                  </a:lnTo>
                  <a:lnTo>
                    <a:pt x="1217" y="3650"/>
                  </a:lnTo>
                  <a:lnTo>
                    <a:pt x="901" y="3918"/>
                  </a:lnTo>
                  <a:lnTo>
                    <a:pt x="706" y="4064"/>
                  </a:lnTo>
                  <a:lnTo>
                    <a:pt x="511" y="4210"/>
                  </a:lnTo>
                  <a:lnTo>
                    <a:pt x="511" y="3845"/>
                  </a:lnTo>
                  <a:lnTo>
                    <a:pt x="511" y="3747"/>
                  </a:lnTo>
                  <a:lnTo>
                    <a:pt x="657" y="3699"/>
                  </a:lnTo>
                  <a:lnTo>
                    <a:pt x="803" y="3626"/>
                  </a:lnTo>
                  <a:lnTo>
                    <a:pt x="1047" y="3455"/>
                  </a:lnTo>
                  <a:lnTo>
                    <a:pt x="1387" y="3236"/>
                  </a:lnTo>
                  <a:lnTo>
                    <a:pt x="1533" y="3163"/>
                  </a:lnTo>
                  <a:close/>
                  <a:moveTo>
                    <a:pt x="1558" y="3942"/>
                  </a:moveTo>
                  <a:lnTo>
                    <a:pt x="1533" y="4404"/>
                  </a:lnTo>
                  <a:lnTo>
                    <a:pt x="1533" y="4526"/>
                  </a:lnTo>
                  <a:lnTo>
                    <a:pt x="1193" y="4745"/>
                  </a:lnTo>
                  <a:lnTo>
                    <a:pt x="852" y="4988"/>
                  </a:lnTo>
                  <a:lnTo>
                    <a:pt x="657" y="5086"/>
                  </a:lnTo>
                  <a:lnTo>
                    <a:pt x="511" y="5232"/>
                  </a:lnTo>
                  <a:lnTo>
                    <a:pt x="511" y="4648"/>
                  </a:lnTo>
                  <a:lnTo>
                    <a:pt x="657" y="4575"/>
                  </a:lnTo>
                  <a:lnTo>
                    <a:pt x="828" y="4477"/>
                  </a:lnTo>
                  <a:lnTo>
                    <a:pt x="1095" y="4258"/>
                  </a:lnTo>
                  <a:lnTo>
                    <a:pt x="1558" y="3942"/>
                  </a:lnTo>
                  <a:close/>
                  <a:moveTo>
                    <a:pt x="1509" y="4964"/>
                  </a:moveTo>
                  <a:lnTo>
                    <a:pt x="1485" y="5378"/>
                  </a:lnTo>
                  <a:lnTo>
                    <a:pt x="1363" y="5451"/>
                  </a:lnTo>
                  <a:lnTo>
                    <a:pt x="1241" y="5548"/>
                  </a:lnTo>
                  <a:lnTo>
                    <a:pt x="998" y="5767"/>
                  </a:lnTo>
                  <a:lnTo>
                    <a:pt x="730" y="5986"/>
                  </a:lnTo>
                  <a:lnTo>
                    <a:pt x="609" y="6108"/>
                  </a:lnTo>
                  <a:lnTo>
                    <a:pt x="511" y="6254"/>
                  </a:lnTo>
                  <a:lnTo>
                    <a:pt x="511" y="5499"/>
                  </a:lnTo>
                  <a:lnTo>
                    <a:pt x="633" y="5475"/>
                  </a:lnTo>
                  <a:lnTo>
                    <a:pt x="755" y="5426"/>
                  </a:lnTo>
                  <a:lnTo>
                    <a:pt x="1022" y="5256"/>
                  </a:lnTo>
                  <a:lnTo>
                    <a:pt x="1509" y="4964"/>
                  </a:lnTo>
                  <a:close/>
                  <a:moveTo>
                    <a:pt x="1460" y="5889"/>
                  </a:moveTo>
                  <a:lnTo>
                    <a:pt x="1436" y="6473"/>
                  </a:lnTo>
                  <a:lnTo>
                    <a:pt x="1363" y="6448"/>
                  </a:lnTo>
                  <a:lnTo>
                    <a:pt x="1266" y="6448"/>
                  </a:lnTo>
                  <a:lnTo>
                    <a:pt x="1193" y="6473"/>
                  </a:lnTo>
                  <a:lnTo>
                    <a:pt x="1022" y="6594"/>
                  </a:lnTo>
                  <a:lnTo>
                    <a:pt x="852" y="6716"/>
                  </a:lnTo>
                  <a:lnTo>
                    <a:pt x="730" y="6862"/>
                  </a:lnTo>
                  <a:lnTo>
                    <a:pt x="511" y="7105"/>
                  </a:lnTo>
                  <a:lnTo>
                    <a:pt x="511" y="6448"/>
                  </a:lnTo>
                  <a:lnTo>
                    <a:pt x="682" y="6424"/>
                  </a:lnTo>
                  <a:lnTo>
                    <a:pt x="828" y="6351"/>
                  </a:lnTo>
                  <a:lnTo>
                    <a:pt x="974" y="6254"/>
                  </a:lnTo>
                  <a:lnTo>
                    <a:pt x="1095" y="6156"/>
                  </a:lnTo>
                  <a:lnTo>
                    <a:pt x="1460" y="5889"/>
                  </a:lnTo>
                  <a:close/>
                  <a:moveTo>
                    <a:pt x="1412" y="6813"/>
                  </a:moveTo>
                  <a:lnTo>
                    <a:pt x="1387" y="7397"/>
                  </a:lnTo>
                  <a:lnTo>
                    <a:pt x="1168" y="7616"/>
                  </a:lnTo>
                  <a:lnTo>
                    <a:pt x="925" y="7835"/>
                  </a:lnTo>
                  <a:lnTo>
                    <a:pt x="755" y="8006"/>
                  </a:lnTo>
                  <a:lnTo>
                    <a:pt x="584" y="8176"/>
                  </a:lnTo>
                  <a:lnTo>
                    <a:pt x="536" y="7543"/>
                  </a:lnTo>
                  <a:lnTo>
                    <a:pt x="657" y="7446"/>
                  </a:lnTo>
                  <a:lnTo>
                    <a:pt x="779" y="7349"/>
                  </a:lnTo>
                  <a:lnTo>
                    <a:pt x="974" y="7154"/>
                  </a:lnTo>
                  <a:lnTo>
                    <a:pt x="1095" y="7032"/>
                  </a:lnTo>
                  <a:lnTo>
                    <a:pt x="1241" y="6911"/>
                  </a:lnTo>
                  <a:lnTo>
                    <a:pt x="1412" y="6813"/>
                  </a:lnTo>
                  <a:close/>
                  <a:moveTo>
                    <a:pt x="1363" y="7981"/>
                  </a:moveTo>
                  <a:lnTo>
                    <a:pt x="1339" y="8468"/>
                  </a:lnTo>
                  <a:lnTo>
                    <a:pt x="1241" y="8541"/>
                  </a:lnTo>
                  <a:lnTo>
                    <a:pt x="1168" y="8614"/>
                  </a:lnTo>
                  <a:lnTo>
                    <a:pt x="1022" y="8736"/>
                  </a:lnTo>
                  <a:lnTo>
                    <a:pt x="901" y="8882"/>
                  </a:lnTo>
                  <a:lnTo>
                    <a:pt x="779" y="9052"/>
                  </a:lnTo>
                  <a:lnTo>
                    <a:pt x="657" y="9222"/>
                  </a:lnTo>
                  <a:lnTo>
                    <a:pt x="609" y="8492"/>
                  </a:lnTo>
                  <a:lnTo>
                    <a:pt x="730" y="8444"/>
                  </a:lnTo>
                  <a:lnTo>
                    <a:pt x="876" y="8395"/>
                  </a:lnTo>
                  <a:lnTo>
                    <a:pt x="1095" y="8200"/>
                  </a:lnTo>
                  <a:lnTo>
                    <a:pt x="1363" y="7981"/>
                  </a:lnTo>
                  <a:close/>
                  <a:moveTo>
                    <a:pt x="1314" y="9003"/>
                  </a:moveTo>
                  <a:lnTo>
                    <a:pt x="1290" y="9611"/>
                  </a:lnTo>
                  <a:lnTo>
                    <a:pt x="1168" y="9660"/>
                  </a:lnTo>
                  <a:lnTo>
                    <a:pt x="1071" y="9733"/>
                  </a:lnTo>
                  <a:lnTo>
                    <a:pt x="852" y="9903"/>
                  </a:lnTo>
                  <a:lnTo>
                    <a:pt x="706" y="10049"/>
                  </a:lnTo>
                  <a:lnTo>
                    <a:pt x="657" y="9368"/>
                  </a:lnTo>
                  <a:lnTo>
                    <a:pt x="925" y="9271"/>
                  </a:lnTo>
                  <a:lnTo>
                    <a:pt x="1168" y="9101"/>
                  </a:lnTo>
                  <a:lnTo>
                    <a:pt x="1314" y="9003"/>
                  </a:lnTo>
                  <a:close/>
                  <a:moveTo>
                    <a:pt x="1266" y="10122"/>
                  </a:moveTo>
                  <a:lnTo>
                    <a:pt x="1266" y="10877"/>
                  </a:lnTo>
                  <a:lnTo>
                    <a:pt x="1120" y="10998"/>
                  </a:lnTo>
                  <a:lnTo>
                    <a:pt x="803" y="11242"/>
                  </a:lnTo>
                  <a:lnTo>
                    <a:pt x="730" y="10439"/>
                  </a:lnTo>
                  <a:lnTo>
                    <a:pt x="876" y="10366"/>
                  </a:lnTo>
                  <a:lnTo>
                    <a:pt x="1022" y="10293"/>
                  </a:lnTo>
                  <a:lnTo>
                    <a:pt x="1266" y="10122"/>
                  </a:lnTo>
                  <a:close/>
                  <a:moveTo>
                    <a:pt x="1266" y="11363"/>
                  </a:moveTo>
                  <a:lnTo>
                    <a:pt x="1266" y="11826"/>
                  </a:lnTo>
                  <a:lnTo>
                    <a:pt x="1120" y="11972"/>
                  </a:lnTo>
                  <a:lnTo>
                    <a:pt x="974" y="12118"/>
                  </a:lnTo>
                  <a:lnTo>
                    <a:pt x="901" y="12215"/>
                  </a:lnTo>
                  <a:lnTo>
                    <a:pt x="828" y="12337"/>
                  </a:lnTo>
                  <a:lnTo>
                    <a:pt x="803" y="11534"/>
                  </a:lnTo>
                  <a:lnTo>
                    <a:pt x="803" y="11485"/>
                  </a:lnTo>
                  <a:lnTo>
                    <a:pt x="925" y="11485"/>
                  </a:lnTo>
                  <a:lnTo>
                    <a:pt x="1047" y="11461"/>
                  </a:lnTo>
                  <a:lnTo>
                    <a:pt x="1144" y="11412"/>
                  </a:lnTo>
                  <a:lnTo>
                    <a:pt x="1266" y="11363"/>
                  </a:lnTo>
                  <a:close/>
                  <a:moveTo>
                    <a:pt x="1266" y="12385"/>
                  </a:moveTo>
                  <a:lnTo>
                    <a:pt x="1266" y="12872"/>
                  </a:lnTo>
                  <a:lnTo>
                    <a:pt x="974" y="13140"/>
                  </a:lnTo>
                  <a:lnTo>
                    <a:pt x="828" y="13286"/>
                  </a:lnTo>
                  <a:lnTo>
                    <a:pt x="828" y="12653"/>
                  </a:lnTo>
                  <a:lnTo>
                    <a:pt x="1022" y="12556"/>
                  </a:lnTo>
                  <a:lnTo>
                    <a:pt x="1217" y="12410"/>
                  </a:lnTo>
                  <a:lnTo>
                    <a:pt x="1266" y="12385"/>
                  </a:lnTo>
                  <a:close/>
                  <a:moveTo>
                    <a:pt x="1266" y="13407"/>
                  </a:moveTo>
                  <a:lnTo>
                    <a:pt x="1266" y="14113"/>
                  </a:lnTo>
                  <a:lnTo>
                    <a:pt x="1168" y="14186"/>
                  </a:lnTo>
                  <a:lnTo>
                    <a:pt x="1095" y="14235"/>
                  </a:lnTo>
                  <a:lnTo>
                    <a:pt x="925" y="14381"/>
                  </a:lnTo>
                  <a:lnTo>
                    <a:pt x="779" y="14527"/>
                  </a:lnTo>
                  <a:lnTo>
                    <a:pt x="803" y="13748"/>
                  </a:lnTo>
                  <a:lnTo>
                    <a:pt x="925" y="13675"/>
                  </a:lnTo>
                  <a:lnTo>
                    <a:pt x="1047" y="13578"/>
                  </a:lnTo>
                  <a:lnTo>
                    <a:pt x="1266" y="13407"/>
                  </a:lnTo>
                  <a:close/>
                  <a:moveTo>
                    <a:pt x="1266" y="14624"/>
                  </a:moveTo>
                  <a:lnTo>
                    <a:pt x="1266" y="14940"/>
                  </a:lnTo>
                  <a:lnTo>
                    <a:pt x="1193" y="14989"/>
                  </a:lnTo>
                  <a:lnTo>
                    <a:pt x="949" y="15208"/>
                  </a:lnTo>
                  <a:lnTo>
                    <a:pt x="730" y="15451"/>
                  </a:lnTo>
                  <a:lnTo>
                    <a:pt x="755" y="15062"/>
                  </a:lnTo>
                  <a:lnTo>
                    <a:pt x="876" y="14989"/>
                  </a:lnTo>
                  <a:lnTo>
                    <a:pt x="974" y="14892"/>
                  </a:lnTo>
                  <a:lnTo>
                    <a:pt x="1193" y="14697"/>
                  </a:lnTo>
                  <a:lnTo>
                    <a:pt x="1266" y="14624"/>
                  </a:lnTo>
                  <a:close/>
                  <a:moveTo>
                    <a:pt x="1241" y="15451"/>
                  </a:moveTo>
                  <a:lnTo>
                    <a:pt x="1241" y="15500"/>
                  </a:lnTo>
                  <a:lnTo>
                    <a:pt x="1217" y="15841"/>
                  </a:lnTo>
                  <a:lnTo>
                    <a:pt x="1071" y="15962"/>
                  </a:lnTo>
                  <a:lnTo>
                    <a:pt x="925" y="16108"/>
                  </a:lnTo>
                  <a:lnTo>
                    <a:pt x="682" y="16400"/>
                  </a:lnTo>
                  <a:lnTo>
                    <a:pt x="682" y="16400"/>
                  </a:lnTo>
                  <a:lnTo>
                    <a:pt x="730" y="15695"/>
                  </a:lnTo>
                  <a:lnTo>
                    <a:pt x="779" y="15719"/>
                  </a:lnTo>
                  <a:lnTo>
                    <a:pt x="828" y="15743"/>
                  </a:lnTo>
                  <a:lnTo>
                    <a:pt x="901" y="15743"/>
                  </a:lnTo>
                  <a:lnTo>
                    <a:pt x="949" y="15695"/>
                  </a:lnTo>
                  <a:lnTo>
                    <a:pt x="1241" y="15451"/>
                  </a:lnTo>
                  <a:close/>
                  <a:moveTo>
                    <a:pt x="1193" y="16327"/>
                  </a:moveTo>
                  <a:lnTo>
                    <a:pt x="1120" y="17009"/>
                  </a:lnTo>
                  <a:lnTo>
                    <a:pt x="998" y="17082"/>
                  </a:lnTo>
                  <a:lnTo>
                    <a:pt x="876" y="17179"/>
                  </a:lnTo>
                  <a:lnTo>
                    <a:pt x="682" y="17373"/>
                  </a:lnTo>
                  <a:lnTo>
                    <a:pt x="584" y="17495"/>
                  </a:lnTo>
                  <a:lnTo>
                    <a:pt x="584" y="17495"/>
                  </a:lnTo>
                  <a:lnTo>
                    <a:pt x="657" y="16668"/>
                  </a:lnTo>
                  <a:lnTo>
                    <a:pt x="803" y="16619"/>
                  </a:lnTo>
                  <a:lnTo>
                    <a:pt x="949" y="16522"/>
                  </a:lnTo>
                  <a:lnTo>
                    <a:pt x="1193" y="16327"/>
                  </a:lnTo>
                  <a:close/>
                  <a:moveTo>
                    <a:pt x="6813" y="463"/>
                  </a:moveTo>
                  <a:lnTo>
                    <a:pt x="8322" y="487"/>
                  </a:lnTo>
                  <a:lnTo>
                    <a:pt x="9831" y="560"/>
                  </a:lnTo>
                  <a:lnTo>
                    <a:pt x="12848" y="706"/>
                  </a:lnTo>
                  <a:lnTo>
                    <a:pt x="12799" y="901"/>
                  </a:lnTo>
                  <a:lnTo>
                    <a:pt x="12751" y="1071"/>
                  </a:lnTo>
                  <a:lnTo>
                    <a:pt x="12702" y="1484"/>
                  </a:lnTo>
                  <a:lnTo>
                    <a:pt x="12678" y="1874"/>
                  </a:lnTo>
                  <a:lnTo>
                    <a:pt x="12702" y="2312"/>
                  </a:lnTo>
                  <a:lnTo>
                    <a:pt x="12775" y="3115"/>
                  </a:lnTo>
                  <a:lnTo>
                    <a:pt x="12824" y="3528"/>
                  </a:lnTo>
                  <a:lnTo>
                    <a:pt x="12824" y="3893"/>
                  </a:lnTo>
                  <a:lnTo>
                    <a:pt x="12848" y="3966"/>
                  </a:lnTo>
                  <a:lnTo>
                    <a:pt x="12872" y="4039"/>
                  </a:lnTo>
                  <a:lnTo>
                    <a:pt x="12921" y="4064"/>
                  </a:lnTo>
                  <a:lnTo>
                    <a:pt x="12970" y="4112"/>
                  </a:lnTo>
                  <a:lnTo>
                    <a:pt x="12994" y="4161"/>
                  </a:lnTo>
                  <a:lnTo>
                    <a:pt x="13067" y="4210"/>
                  </a:lnTo>
                  <a:lnTo>
                    <a:pt x="13262" y="4258"/>
                  </a:lnTo>
                  <a:lnTo>
                    <a:pt x="13456" y="4307"/>
                  </a:lnTo>
                  <a:lnTo>
                    <a:pt x="13894" y="4331"/>
                  </a:lnTo>
                  <a:lnTo>
                    <a:pt x="14697" y="4356"/>
                  </a:lnTo>
                  <a:lnTo>
                    <a:pt x="15500" y="4356"/>
                  </a:lnTo>
                  <a:lnTo>
                    <a:pt x="15889" y="4331"/>
                  </a:lnTo>
                  <a:lnTo>
                    <a:pt x="16279" y="4283"/>
                  </a:lnTo>
                  <a:lnTo>
                    <a:pt x="16254" y="5061"/>
                  </a:lnTo>
                  <a:lnTo>
                    <a:pt x="16279" y="5864"/>
                  </a:lnTo>
                  <a:lnTo>
                    <a:pt x="16303" y="6643"/>
                  </a:lnTo>
                  <a:lnTo>
                    <a:pt x="16303" y="7422"/>
                  </a:lnTo>
                  <a:lnTo>
                    <a:pt x="16279" y="9319"/>
                  </a:lnTo>
                  <a:lnTo>
                    <a:pt x="16254" y="10268"/>
                  </a:lnTo>
                  <a:lnTo>
                    <a:pt x="16254" y="11242"/>
                  </a:lnTo>
                  <a:lnTo>
                    <a:pt x="16303" y="13140"/>
                  </a:lnTo>
                  <a:lnTo>
                    <a:pt x="16352" y="15062"/>
                  </a:lnTo>
                  <a:lnTo>
                    <a:pt x="16327" y="15962"/>
                  </a:lnTo>
                  <a:lnTo>
                    <a:pt x="16327" y="16887"/>
                  </a:lnTo>
                  <a:lnTo>
                    <a:pt x="16327" y="17738"/>
                  </a:lnTo>
                  <a:lnTo>
                    <a:pt x="16303" y="18152"/>
                  </a:lnTo>
                  <a:lnTo>
                    <a:pt x="16254" y="18590"/>
                  </a:lnTo>
                  <a:lnTo>
                    <a:pt x="15889" y="18614"/>
                  </a:lnTo>
                  <a:lnTo>
                    <a:pt x="15549" y="18639"/>
                  </a:lnTo>
                  <a:lnTo>
                    <a:pt x="11923" y="18639"/>
                  </a:lnTo>
                  <a:lnTo>
                    <a:pt x="9733" y="18614"/>
                  </a:lnTo>
                  <a:lnTo>
                    <a:pt x="7641" y="18566"/>
                  </a:lnTo>
                  <a:lnTo>
                    <a:pt x="5524" y="18517"/>
                  </a:lnTo>
                  <a:lnTo>
                    <a:pt x="4453" y="18517"/>
                  </a:lnTo>
                  <a:lnTo>
                    <a:pt x="3383" y="18566"/>
                  </a:lnTo>
                  <a:lnTo>
                    <a:pt x="2701" y="18566"/>
                  </a:lnTo>
                  <a:lnTo>
                    <a:pt x="2361" y="18590"/>
                  </a:lnTo>
                  <a:lnTo>
                    <a:pt x="2020" y="18639"/>
                  </a:lnTo>
                  <a:lnTo>
                    <a:pt x="1971" y="18590"/>
                  </a:lnTo>
                  <a:lnTo>
                    <a:pt x="1923" y="18517"/>
                  </a:lnTo>
                  <a:lnTo>
                    <a:pt x="1850" y="18493"/>
                  </a:lnTo>
                  <a:lnTo>
                    <a:pt x="1777" y="18493"/>
                  </a:lnTo>
                  <a:lnTo>
                    <a:pt x="1704" y="18298"/>
                  </a:lnTo>
                  <a:lnTo>
                    <a:pt x="1679" y="18103"/>
                  </a:lnTo>
                  <a:lnTo>
                    <a:pt x="1704" y="18030"/>
                  </a:lnTo>
                  <a:lnTo>
                    <a:pt x="1704" y="17957"/>
                  </a:lnTo>
                  <a:lnTo>
                    <a:pt x="1679" y="17884"/>
                  </a:lnTo>
                  <a:lnTo>
                    <a:pt x="1631" y="17811"/>
                  </a:lnTo>
                  <a:lnTo>
                    <a:pt x="1631" y="17398"/>
                  </a:lnTo>
                  <a:lnTo>
                    <a:pt x="1631" y="17009"/>
                  </a:lnTo>
                  <a:lnTo>
                    <a:pt x="1679" y="16133"/>
                  </a:lnTo>
                  <a:lnTo>
                    <a:pt x="1728" y="15281"/>
                  </a:lnTo>
                  <a:lnTo>
                    <a:pt x="1728" y="15086"/>
                  </a:lnTo>
                  <a:lnTo>
                    <a:pt x="1777" y="15038"/>
                  </a:lnTo>
                  <a:lnTo>
                    <a:pt x="1801" y="14965"/>
                  </a:lnTo>
                  <a:lnTo>
                    <a:pt x="1777" y="14916"/>
                  </a:lnTo>
                  <a:lnTo>
                    <a:pt x="1728" y="14843"/>
                  </a:lnTo>
                  <a:lnTo>
                    <a:pt x="1728" y="13018"/>
                  </a:lnTo>
                  <a:lnTo>
                    <a:pt x="1801" y="12945"/>
                  </a:lnTo>
                  <a:lnTo>
                    <a:pt x="1825" y="12848"/>
                  </a:lnTo>
                  <a:lnTo>
                    <a:pt x="1825" y="12775"/>
                  </a:lnTo>
                  <a:lnTo>
                    <a:pt x="1801" y="12726"/>
                  </a:lnTo>
                  <a:lnTo>
                    <a:pt x="1728" y="12677"/>
                  </a:lnTo>
                  <a:lnTo>
                    <a:pt x="1728" y="11071"/>
                  </a:lnTo>
                  <a:lnTo>
                    <a:pt x="1752" y="11023"/>
                  </a:lnTo>
                  <a:lnTo>
                    <a:pt x="1777" y="10974"/>
                  </a:lnTo>
                  <a:lnTo>
                    <a:pt x="1752" y="10925"/>
                  </a:lnTo>
                  <a:lnTo>
                    <a:pt x="1728" y="10852"/>
                  </a:lnTo>
                  <a:lnTo>
                    <a:pt x="1752" y="10049"/>
                  </a:lnTo>
                  <a:lnTo>
                    <a:pt x="1825" y="7373"/>
                  </a:lnTo>
                  <a:lnTo>
                    <a:pt x="1874" y="6059"/>
                  </a:lnTo>
                  <a:lnTo>
                    <a:pt x="1947" y="4721"/>
                  </a:lnTo>
                  <a:lnTo>
                    <a:pt x="1971" y="4137"/>
                  </a:lnTo>
                  <a:lnTo>
                    <a:pt x="1971" y="3553"/>
                  </a:lnTo>
                  <a:lnTo>
                    <a:pt x="1947" y="2969"/>
                  </a:lnTo>
                  <a:lnTo>
                    <a:pt x="1898" y="2360"/>
                  </a:lnTo>
                  <a:lnTo>
                    <a:pt x="1874" y="1825"/>
                  </a:lnTo>
                  <a:lnTo>
                    <a:pt x="1825" y="1290"/>
                  </a:lnTo>
                  <a:lnTo>
                    <a:pt x="1752" y="925"/>
                  </a:lnTo>
                  <a:lnTo>
                    <a:pt x="1728" y="755"/>
                  </a:lnTo>
                  <a:lnTo>
                    <a:pt x="1704" y="560"/>
                  </a:lnTo>
                  <a:lnTo>
                    <a:pt x="2142" y="609"/>
                  </a:lnTo>
                  <a:lnTo>
                    <a:pt x="2580" y="609"/>
                  </a:lnTo>
                  <a:lnTo>
                    <a:pt x="3456" y="584"/>
                  </a:lnTo>
                  <a:lnTo>
                    <a:pt x="5135" y="511"/>
                  </a:lnTo>
                  <a:lnTo>
                    <a:pt x="5986" y="487"/>
                  </a:lnTo>
                  <a:lnTo>
                    <a:pt x="6813" y="463"/>
                  </a:lnTo>
                  <a:close/>
                  <a:moveTo>
                    <a:pt x="1120" y="17544"/>
                  </a:moveTo>
                  <a:lnTo>
                    <a:pt x="1144" y="17982"/>
                  </a:lnTo>
                  <a:lnTo>
                    <a:pt x="974" y="18176"/>
                  </a:lnTo>
                  <a:lnTo>
                    <a:pt x="803" y="18371"/>
                  </a:lnTo>
                  <a:lnTo>
                    <a:pt x="682" y="18517"/>
                  </a:lnTo>
                  <a:lnTo>
                    <a:pt x="584" y="18663"/>
                  </a:lnTo>
                  <a:lnTo>
                    <a:pt x="536" y="18858"/>
                  </a:lnTo>
                  <a:lnTo>
                    <a:pt x="536" y="19028"/>
                  </a:lnTo>
                  <a:lnTo>
                    <a:pt x="536" y="19052"/>
                  </a:lnTo>
                  <a:lnTo>
                    <a:pt x="584" y="19052"/>
                  </a:lnTo>
                  <a:lnTo>
                    <a:pt x="779" y="18955"/>
                  </a:lnTo>
                  <a:lnTo>
                    <a:pt x="949" y="18809"/>
                  </a:lnTo>
                  <a:lnTo>
                    <a:pt x="1266" y="18468"/>
                  </a:lnTo>
                  <a:lnTo>
                    <a:pt x="1339" y="18663"/>
                  </a:lnTo>
                  <a:lnTo>
                    <a:pt x="1412" y="18833"/>
                  </a:lnTo>
                  <a:lnTo>
                    <a:pt x="1168" y="19150"/>
                  </a:lnTo>
                  <a:lnTo>
                    <a:pt x="901" y="19539"/>
                  </a:lnTo>
                  <a:lnTo>
                    <a:pt x="657" y="19928"/>
                  </a:lnTo>
                  <a:lnTo>
                    <a:pt x="584" y="19685"/>
                  </a:lnTo>
                  <a:lnTo>
                    <a:pt x="560" y="19466"/>
                  </a:lnTo>
                  <a:lnTo>
                    <a:pt x="511" y="18979"/>
                  </a:lnTo>
                  <a:lnTo>
                    <a:pt x="511" y="18468"/>
                  </a:lnTo>
                  <a:lnTo>
                    <a:pt x="536" y="17982"/>
                  </a:lnTo>
                  <a:lnTo>
                    <a:pt x="657" y="17909"/>
                  </a:lnTo>
                  <a:lnTo>
                    <a:pt x="779" y="17836"/>
                  </a:lnTo>
                  <a:lnTo>
                    <a:pt x="974" y="17665"/>
                  </a:lnTo>
                  <a:lnTo>
                    <a:pt x="1120" y="17544"/>
                  </a:lnTo>
                  <a:close/>
                  <a:moveTo>
                    <a:pt x="15451" y="19101"/>
                  </a:moveTo>
                  <a:lnTo>
                    <a:pt x="15427" y="19296"/>
                  </a:lnTo>
                  <a:lnTo>
                    <a:pt x="15427" y="19490"/>
                  </a:lnTo>
                  <a:lnTo>
                    <a:pt x="15451" y="19904"/>
                  </a:lnTo>
                  <a:lnTo>
                    <a:pt x="15086" y="19953"/>
                  </a:lnTo>
                  <a:lnTo>
                    <a:pt x="15086" y="19953"/>
                  </a:lnTo>
                  <a:lnTo>
                    <a:pt x="15159" y="19734"/>
                  </a:lnTo>
                  <a:lnTo>
                    <a:pt x="15257" y="19417"/>
                  </a:lnTo>
                  <a:lnTo>
                    <a:pt x="15281" y="19271"/>
                  </a:lnTo>
                  <a:lnTo>
                    <a:pt x="15281" y="19101"/>
                  </a:lnTo>
                  <a:close/>
                  <a:moveTo>
                    <a:pt x="15062" y="19101"/>
                  </a:moveTo>
                  <a:lnTo>
                    <a:pt x="14989" y="19174"/>
                  </a:lnTo>
                  <a:lnTo>
                    <a:pt x="14940" y="19271"/>
                  </a:lnTo>
                  <a:lnTo>
                    <a:pt x="14867" y="19442"/>
                  </a:lnTo>
                  <a:lnTo>
                    <a:pt x="14721" y="19782"/>
                  </a:lnTo>
                  <a:lnTo>
                    <a:pt x="14600" y="20026"/>
                  </a:lnTo>
                  <a:lnTo>
                    <a:pt x="14357" y="20050"/>
                  </a:lnTo>
                  <a:lnTo>
                    <a:pt x="14357" y="20050"/>
                  </a:lnTo>
                  <a:lnTo>
                    <a:pt x="14454" y="19758"/>
                  </a:lnTo>
                  <a:lnTo>
                    <a:pt x="14503" y="19563"/>
                  </a:lnTo>
                  <a:lnTo>
                    <a:pt x="14551" y="19344"/>
                  </a:lnTo>
                  <a:lnTo>
                    <a:pt x="14575" y="19198"/>
                  </a:lnTo>
                  <a:lnTo>
                    <a:pt x="14551" y="19125"/>
                  </a:lnTo>
                  <a:lnTo>
                    <a:pt x="15062" y="19101"/>
                  </a:lnTo>
                  <a:close/>
                  <a:moveTo>
                    <a:pt x="9782" y="19052"/>
                  </a:moveTo>
                  <a:lnTo>
                    <a:pt x="9660" y="19296"/>
                  </a:lnTo>
                  <a:lnTo>
                    <a:pt x="9563" y="19563"/>
                  </a:lnTo>
                  <a:lnTo>
                    <a:pt x="9490" y="19831"/>
                  </a:lnTo>
                  <a:lnTo>
                    <a:pt x="9441" y="20074"/>
                  </a:lnTo>
                  <a:lnTo>
                    <a:pt x="9028" y="20074"/>
                  </a:lnTo>
                  <a:lnTo>
                    <a:pt x="9125" y="19831"/>
                  </a:lnTo>
                  <a:lnTo>
                    <a:pt x="9174" y="19636"/>
                  </a:lnTo>
                  <a:lnTo>
                    <a:pt x="9320" y="19344"/>
                  </a:lnTo>
                  <a:lnTo>
                    <a:pt x="9368" y="19174"/>
                  </a:lnTo>
                  <a:lnTo>
                    <a:pt x="9393" y="19101"/>
                  </a:lnTo>
                  <a:lnTo>
                    <a:pt x="9368" y="19052"/>
                  </a:lnTo>
                  <a:close/>
                  <a:moveTo>
                    <a:pt x="10780" y="19077"/>
                  </a:moveTo>
                  <a:lnTo>
                    <a:pt x="10609" y="19296"/>
                  </a:lnTo>
                  <a:lnTo>
                    <a:pt x="10439" y="19539"/>
                  </a:lnTo>
                  <a:lnTo>
                    <a:pt x="10366" y="19685"/>
                  </a:lnTo>
                  <a:lnTo>
                    <a:pt x="10317" y="19807"/>
                  </a:lnTo>
                  <a:lnTo>
                    <a:pt x="10269" y="19953"/>
                  </a:lnTo>
                  <a:lnTo>
                    <a:pt x="10269" y="20074"/>
                  </a:lnTo>
                  <a:lnTo>
                    <a:pt x="9904" y="20074"/>
                  </a:lnTo>
                  <a:lnTo>
                    <a:pt x="9904" y="19977"/>
                  </a:lnTo>
                  <a:lnTo>
                    <a:pt x="9977" y="19734"/>
                  </a:lnTo>
                  <a:lnTo>
                    <a:pt x="10050" y="19515"/>
                  </a:lnTo>
                  <a:lnTo>
                    <a:pt x="10147" y="19320"/>
                  </a:lnTo>
                  <a:lnTo>
                    <a:pt x="10196" y="19198"/>
                  </a:lnTo>
                  <a:lnTo>
                    <a:pt x="10220" y="19077"/>
                  </a:lnTo>
                  <a:close/>
                  <a:moveTo>
                    <a:pt x="9101" y="19028"/>
                  </a:moveTo>
                  <a:lnTo>
                    <a:pt x="9003" y="19150"/>
                  </a:lnTo>
                  <a:lnTo>
                    <a:pt x="8930" y="19271"/>
                  </a:lnTo>
                  <a:lnTo>
                    <a:pt x="8809" y="19466"/>
                  </a:lnTo>
                  <a:lnTo>
                    <a:pt x="8736" y="19685"/>
                  </a:lnTo>
                  <a:lnTo>
                    <a:pt x="8638" y="19880"/>
                  </a:lnTo>
                  <a:lnTo>
                    <a:pt x="8614" y="19977"/>
                  </a:lnTo>
                  <a:lnTo>
                    <a:pt x="8565" y="20074"/>
                  </a:lnTo>
                  <a:lnTo>
                    <a:pt x="8079" y="20099"/>
                  </a:lnTo>
                  <a:lnTo>
                    <a:pt x="8103" y="19953"/>
                  </a:lnTo>
                  <a:lnTo>
                    <a:pt x="8176" y="19734"/>
                  </a:lnTo>
                  <a:lnTo>
                    <a:pt x="8273" y="19490"/>
                  </a:lnTo>
                  <a:lnTo>
                    <a:pt x="8395" y="19296"/>
                  </a:lnTo>
                  <a:lnTo>
                    <a:pt x="8468" y="19150"/>
                  </a:lnTo>
                  <a:lnTo>
                    <a:pt x="8517" y="19028"/>
                  </a:lnTo>
                  <a:close/>
                  <a:moveTo>
                    <a:pt x="10926" y="19077"/>
                  </a:moveTo>
                  <a:lnTo>
                    <a:pt x="10999" y="19101"/>
                  </a:lnTo>
                  <a:lnTo>
                    <a:pt x="11631" y="19101"/>
                  </a:lnTo>
                  <a:lnTo>
                    <a:pt x="11510" y="19247"/>
                  </a:lnTo>
                  <a:lnTo>
                    <a:pt x="11412" y="19393"/>
                  </a:lnTo>
                  <a:lnTo>
                    <a:pt x="11266" y="19685"/>
                  </a:lnTo>
                  <a:lnTo>
                    <a:pt x="11193" y="19880"/>
                  </a:lnTo>
                  <a:lnTo>
                    <a:pt x="11169" y="20001"/>
                  </a:lnTo>
                  <a:lnTo>
                    <a:pt x="11145" y="20099"/>
                  </a:lnTo>
                  <a:lnTo>
                    <a:pt x="11047" y="20099"/>
                  </a:lnTo>
                  <a:lnTo>
                    <a:pt x="10609" y="20074"/>
                  </a:lnTo>
                  <a:lnTo>
                    <a:pt x="10658" y="19831"/>
                  </a:lnTo>
                  <a:lnTo>
                    <a:pt x="10731" y="19588"/>
                  </a:lnTo>
                  <a:lnTo>
                    <a:pt x="10926" y="19077"/>
                  </a:lnTo>
                  <a:close/>
                  <a:moveTo>
                    <a:pt x="14357" y="19125"/>
                  </a:moveTo>
                  <a:lnTo>
                    <a:pt x="14308" y="19198"/>
                  </a:lnTo>
                  <a:lnTo>
                    <a:pt x="14186" y="19393"/>
                  </a:lnTo>
                  <a:lnTo>
                    <a:pt x="14113" y="19563"/>
                  </a:lnTo>
                  <a:lnTo>
                    <a:pt x="14016" y="19782"/>
                  </a:lnTo>
                  <a:lnTo>
                    <a:pt x="13919" y="20001"/>
                  </a:lnTo>
                  <a:lnTo>
                    <a:pt x="13870" y="20074"/>
                  </a:lnTo>
                  <a:lnTo>
                    <a:pt x="13335" y="20099"/>
                  </a:lnTo>
                  <a:lnTo>
                    <a:pt x="13432" y="19880"/>
                  </a:lnTo>
                  <a:lnTo>
                    <a:pt x="13529" y="19685"/>
                  </a:lnTo>
                  <a:lnTo>
                    <a:pt x="13651" y="19393"/>
                  </a:lnTo>
                  <a:lnTo>
                    <a:pt x="13675" y="19344"/>
                  </a:lnTo>
                  <a:lnTo>
                    <a:pt x="13675" y="19271"/>
                  </a:lnTo>
                  <a:lnTo>
                    <a:pt x="13675" y="19198"/>
                  </a:lnTo>
                  <a:lnTo>
                    <a:pt x="13675" y="19150"/>
                  </a:lnTo>
                  <a:lnTo>
                    <a:pt x="13700" y="19125"/>
                  </a:lnTo>
                  <a:close/>
                  <a:moveTo>
                    <a:pt x="7665" y="18979"/>
                  </a:moveTo>
                  <a:lnTo>
                    <a:pt x="8200" y="19004"/>
                  </a:lnTo>
                  <a:lnTo>
                    <a:pt x="8079" y="19125"/>
                  </a:lnTo>
                  <a:lnTo>
                    <a:pt x="8006" y="19271"/>
                  </a:lnTo>
                  <a:lnTo>
                    <a:pt x="7884" y="19490"/>
                  </a:lnTo>
                  <a:lnTo>
                    <a:pt x="7738" y="19782"/>
                  </a:lnTo>
                  <a:lnTo>
                    <a:pt x="7689" y="19953"/>
                  </a:lnTo>
                  <a:lnTo>
                    <a:pt x="7689" y="20099"/>
                  </a:lnTo>
                  <a:lnTo>
                    <a:pt x="6984" y="20123"/>
                  </a:lnTo>
                  <a:lnTo>
                    <a:pt x="7057" y="19977"/>
                  </a:lnTo>
                  <a:lnTo>
                    <a:pt x="7130" y="19831"/>
                  </a:lnTo>
                  <a:lnTo>
                    <a:pt x="7324" y="19563"/>
                  </a:lnTo>
                  <a:lnTo>
                    <a:pt x="7519" y="19271"/>
                  </a:lnTo>
                  <a:lnTo>
                    <a:pt x="7592" y="19125"/>
                  </a:lnTo>
                  <a:lnTo>
                    <a:pt x="7665" y="18979"/>
                  </a:lnTo>
                  <a:close/>
                  <a:moveTo>
                    <a:pt x="11996" y="19101"/>
                  </a:moveTo>
                  <a:lnTo>
                    <a:pt x="12556" y="19125"/>
                  </a:lnTo>
                  <a:lnTo>
                    <a:pt x="12483" y="19223"/>
                  </a:lnTo>
                  <a:lnTo>
                    <a:pt x="12410" y="19320"/>
                  </a:lnTo>
                  <a:lnTo>
                    <a:pt x="12313" y="19563"/>
                  </a:lnTo>
                  <a:lnTo>
                    <a:pt x="12240" y="19855"/>
                  </a:lnTo>
                  <a:lnTo>
                    <a:pt x="12167" y="20123"/>
                  </a:lnTo>
                  <a:lnTo>
                    <a:pt x="11558" y="20099"/>
                  </a:lnTo>
                  <a:lnTo>
                    <a:pt x="11583" y="19953"/>
                  </a:lnTo>
                  <a:lnTo>
                    <a:pt x="11656" y="19807"/>
                  </a:lnTo>
                  <a:lnTo>
                    <a:pt x="11802" y="19563"/>
                  </a:lnTo>
                  <a:lnTo>
                    <a:pt x="11899" y="19369"/>
                  </a:lnTo>
                  <a:lnTo>
                    <a:pt x="11948" y="19247"/>
                  </a:lnTo>
                  <a:lnTo>
                    <a:pt x="11996" y="19101"/>
                  </a:lnTo>
                  <a:close/>
                  <a:moveTo>
                    <a:pt x="13602" y="19125"/>
                  </a:moveTo>
                  <a:lnTo>
                    <a:pt x="13505" y="19174"/>
                  </a:lnTo>
                  <a:lnTo>
                    <a:pt x="13408" y="19247"/>
                  </a:lnTo>
                  <a:lnTo>
                    <a:pt x="13286" y="19393"/>
                  </a:lnTo>
                  <a:lnTo>
                    <a:pt x="13164" y="19539"/>
                  </a:lnTo>
                  <a:lnTo>
                    <a:pt x="13018" y="19831"/>
                  </a:lnTo>
                  <a:lnTo>
                    <a:pt x="12921" y="20123"/>
                  </a:lnTo>
                  <a:lnTo>
                    <a:pt x="12580" y="20123"/>
                  </a:lnTo>
                  <a:lnTo>
                    <a:pt x="12653" y="19807"/>
                  </a:lnTo>
                  <a:lnTo>
                    <a:pt x="12751" y="19490"/>
                  </a:lnTo>
                  <a:lnTo>
                    <a:pt x="12848" y="19150"/>
                  </a:lnTo>
                  <a:lnTo>
                    <a:pt x="12848" y="19125"/>
                  </a:lnTo>
                  <a:close/>
                  <a:moveTo>
                    <a:pt x="6813" y="18955"/>
                  </a:moveTo>
                  <a:lnTo>
                    <a:pt x="7324" y="18979"/>
                  </a:lnTo>
                  <a:lnTo>
                    <a:pt x="7203" y="19101"/>
                  </a:lnTo>
                  <a:lnTo>
                    <a:pt x="7081" y="19223"/>
                  </a:lnTo>
                  <a:lnTo>
                    <a:pt x="6886" y="19515"/>
                  </a:lnTo>
                  <a:lnTo>
                    <a:pt x="6716" y="19831"/>
                  </a:lnTo>
                  <a:lnTo>
                    <a:pt x="6619" y="20147"/>
                  </a:lnTo>
                  <a:lnTo>
                    <a:pt x="6303" y="20147"/>
                  </a:lnTo>
                  <a:lnTo>
                    <a:pt x="6351" y="20001"/>
                  </a:lnTo>
                  <a:lnTo>
                    <a:pt x="6400" y="19855"/>
                  </a:lnTo>
                  <a:lnTo>
                    <a:pt x="6424" y="19685"/>
                  </a:lnTo>
                  <a:lnTo>
                    <a:pt x="6497" y="19539"/>
                  </a:lnTo>
                  <a:lnTo>
                    <a:pt x="6643" y="19247"/>
                  </a:lnTo>
                  <a:lnTo>
                    <a:pt x="6813" y="18955"/>
                  </a:lnTo>
                  <a:close/>
                  <a:moveTo>
                    <a:pt x="6376" y="18955"/>
                  </a:moveTo>
                  <a:lnTo>
                    <a:pt x="6230" y="19198"/>
                  </a:lnTo>
                  <a:lnTo>
                    <a:pt x="6132" y="19417"/>
                  </a:lnTo>
                  <a:lnTo>
                    <a:pt x="6059" y="19588"/>
                  </a:lnTo>
                  <a:lnTo>
                    <a:pt x="5962" y="19782"/>
                  </a:lnTo>
                  <a:lnTo>
                    <a:pt x="5913" y="19977"/>
                  </a:lnTo>
                  <a:lnTo>
                    <a:pt x="5913" y="20074"/>
                  </a:lnTo>
                  <a:lnTo>
                    <a:pt x="5938" y="20172"/>
                  </a:lnTo>
                  <a:lnTo>
                    <a:pt x="5086" y="20220"/>
                  </a:lnTo>
                  <a:lnTo>
                    <a:pt x="5208" y="19977"/>
                  </a:lnTo>
                  <a:lnTo>
                    <a:pt x="5329" y="19734"/>
                  </a:lnTo>
                  <a:lnTo>
                    <a:pt x="5573" y="19320"/>
                  </a:lnTo>
                  <a:lnTo>
                    <a:pt x="5670" y="19150"/>
                  </a:lnTo>
                  <a:lnTo>
                    <a:pt x="5743" y="19052"/>
                  </a:lnTo>
                  <a:lnTo>
                    <a:pt x="5743" y="19004"/>
                  </a:lnTo>
                  <a:lnTo>
                    <a:pt x="5719" y="18955"/>
                  </a:lnTo>
                  <a:close/>
                  <a:moveTo>
                    <a:pt x="5475" y="18955"/>
                  </a:moveTo>
                  <a:lnTo>
                    <a:pt x="5305" y="19125"/>
                  </a:lnTo>
                  <a:lnTo>
                    <a:pt x="5183" y="19296"/>
                  </a:lnTo>
                  <a:lnTo>
                    <a:pt x="4964" y="19685"/>
                  </a:lnTo>
                  <a:lnTo>
                    <a:pt x="4818" y="19953"/>
                  </a:lnTo>
                  <a:lnTo>
                    <a:pt x="4745" y="20099"/>
                  </a:lnTo>
                  <a:lnTo>
                    <a:pt x="4745" y="20220"/>
                  </a:lnTo>
                  <a:lnTo>
                    <a:pt x="4210" y="20269"/>
                  </a:lnTo>
                  <a:lnTo>
                    <a:pt x="4234" y="20196"/>
                  </a:lnTo>
                  <a:lnTo>
                    <a:pt x="4332" y="19953"/>
                  </a:lnTo>
                  <a:lnTo>
                    <a:pt x="4429" y="19709"/>
                  </a:lnTo>
                  <a:lnTo>
                    <a:pt x="4624" y="19369"/>
                  </a:lnTo>
                  <a:lnTo>
                    <a:pt x="4672" y="19271"/>
                  </a:lnTo>
                  <a:lnTo>
                    <a:pt x="4697" y="19198"/>
                  </a:lnTo>
                  <a:lnTo>
                    <a:pt x="4697" y="19101"/>
                  </a:lnTo>
                  <a:lnTo>
                    <a:pt x="4672" y="19004"/>
                  </a:lnTo>
                  <a:lnTo>
                    <a:pt x="4551" y="19004"/>
                  </a:lnTo>
                  <a:lnTo>
                    <a:pt x="4453" y="19077"/>
                  </a:lnTo>
                  <a:lnTo>
                    <a:pt x="4356" y="19150"/>
                  </a:lnTo>
                  <a:lnTo>
                    <a:pt x="4259" y="19271"/>
                  </a:lnTo>
                  <a:lnTo>
                    <a:pt x="4113" y="19490"/>
                  </a:lnTo>
                  <a:lnTo>
                    <a:pt x="4015" y="19709"/>
                  </a:lnTo>
                  <a:lnTo>
                    <a:pt x="3869" y="19977"/>
                  </a:lnTo>
                  <a:lnTo>
                    <a:pt x="3821" y="20123"/>
                  </a:lnTo>
                  <a:lnTo>
                    <a:pt x="3796" y="20293"/>
                  </a:lnTo>
                  <a:lnTo>
                    <a:pt x="3358" y="20318"/>
                  </a:lnTo>
                  <a:lnTo>
                    <a:pt x="3383" y="20172"/>
                  </a:lnTo>
                  <a:lnTo>
                    <a:pt x="3456" y="19928"/>
                  </a:lnTo>
                  <a:lnTo>
                    <a:pt x="3553" y="19709"/>
                  </a:lnTo>
                  <a:lnTo>
                    <a:pt x="3748" y="19320"/>
                  </a:lnTo>
                  <a:lnTo>
                    <a:pt x="3967" y="18955"/>
                  </a:lnTo>
                  <a:close/>
                  <a:moveTo>
                    <a:pt x="1850" y="19028"/>
                  </a:moveTo>
                  <a:lnTo>
                    <a:pt x="2166" y="19052"/>
                  </a:lnTo>
                  <a:lnTo>
                    <a:pt x="2507" y="19052"/>
                  </a:lnTo>
                  <a:lnTo>
                    <a:pt x="2239" y="19393"/>
                  </a:lnTo>
                  <a:lnTo>
                    <a:pt x="1971" y="19758"/>
                  </a:lnTo>
                  <a:lnTo>
                    <a:pt x="1777" y="20099"/>
                  </a:lnTo>
                  <a:lnTo>
                    <a:pt x="1704" y="20245"/>
                  </a:lnTo>
                  <a:lnTo>
                    <a:pt x="1655" y="20366"/>
                  </a:lnTo>
                  <a:lnTo>
                    <a:pt x="1558" y="20366"/>
                  </a:lnTo>
                  <a:lnTo>
                    <a:pt x="1217" y="20342"/>
                  </a:lnTo>
                  <a:lnTo>
                    <a:pt x="876" y="20318"/>
                  </a:lnTo>
                  <a:lnTo>
                    <a:pt x="1144" y="20001"/>
                  </a:lnTo>
                  <a:lnTo>
                    <a:pt x="1363" y="19685"/>
                  </a:lnTo>
                  <a:lnTo>
                    <a:pt x="1606" y="19344"/>
                  </a:lnTo>
                  <a:lnTo>
                    <a:pt x="1850" y="19028"/>
                  </a:lnTo>
                  <a:close/>
                  <a:moveTo>
                    <a:pt x="3675" y="18955"/>
                  </a:moveTo>
                  <a:lnTo>
                    <a:pt x="3553" y="19077"/>
                  </a:lnTo>
                  <a:lnTo>
                    <a:pt x="3431" y="19223"/>
                  </a:lnTo>
                  <a:lnTo>
                    <a:pt x="3261" y="19539"/>
                  </a:lnTo>
                  <a:lnTo>
                    <a:pt x="3164" y="19709"/>
                  </a:lnTo>
                  <a:lnTo>
                    <a:pt x="3066" y="19904"/>
                  </a:lnTo>
                  <a:lnTo>
                    <a:pt x="3018" y="20123"/>
                  </a:lnTo>
                  <a:lnTo>
                    <a:pt x="2993" y="20220"/>
                  </a:lnTo>
                  <a:lnTo>
                    <a:pt x="2993" y="20342"/>
                  </a:lnTo>
                  <a:lnTo>
                    <a:pt x="2044" y="20391"/>
                  </a:lnTo>
                  <a:lnTo>
                    <a:pt x="2239" y="20123"/>
                  </a:lnTo>
                  <a:lnTo>
                    <a:pt x="2361" y="19928"/>
                  </a:lnTo>
                  <a:lnTo>
                    <a:pt x="2677" y="19442"/>
                  </a:lnTo>
                  <a:lnTo>
                    <a:pt x="2872" y="19198"/>
                  </a:lnTo>
                  <a:lnTo>
                    <a:pt x="2969" y="19101"/>
                  </a:lnTo>
                  <a:lnTo>
                    <a:pt x="3066" y="19004"/>
                  </a:lnTo>
                  <a:lnTo>
                    <a:pt x="3675" y="18955"/>
                  </a:lnTo>
                  <a:close/>
                  <a:moveTo>
                    <a:pt x="6643" y="0"/>
                  </a:moveTo>
                  <a:lnTo>
                    <a:pt x="5792" y="25"/>
                  </a:lnTo>
                  <a:lnTo>
                    <a:pt x="4940" y="49"/>
                  </a:lnTo>
                  <a:lnTo>
                    <a:pt x="3261" y="146"/>
                  </a:lnTo>
                  <a:lnTo>
                    <a:pt x="2093" y="195"/>
                  </a:lnTo>
                  <a:lnTo>
                    <a:pt x="1898" y="195"/>
                  </a:lnTo>
                  <a:lnTo>
                    <a:pt x="1704" y="244"/>
                  </a:lnTo>
                  <a:lnTo>
                    <a:pt x="1655" y="219"/>
                  </a:lnTo>
                  <a:lnTo>
                    <a:pt x="1582" y="195"/>
                  </a:lnTo>
                  <a:lnTo>
                    <a:pt x="1509" y="219"/>
                  </a:lnTo>
                  <a:lnTo>
                    <a:pt x="1460" y="268"/>
                  </a:lnTo>
                  <a:lnTo>
                    <a:pt x="1412" y="390"/>
                  </a:lnTo>
                  <a:lnTo>
                    <a:pt x="1363" y="511"/>
                  </a:lnTo>
                  <a:lnTo>
                    <a:pt x="1339" y="755"/>
                  </a:lnTo>
                  <a:lnTo>
                    <a:pt x="1339" y="1047"/>
                  </a:lnTo>
                  <a:lnTo>
                    <a:pt x="1387" y="1314"/>
                  </a:lnTo>
                  <a:lnTo>
                    <a:pt x="1217" y="1290"/>
                  </a:lnTo>
                  <a:lnTo>
                    <a:pt x="1047" y="1290"/>
                  </a:lnTo>
                  <a:lnTo>
                    <a:pt x="730" y="1314"/>
                  </a:lnTo>
                  <a:lnTo>
                    <a:pt x="560" y="1314"/>
                  </a:lnTo>
                  <a:lnTo>
                    <a:pt x="365" y="1338"/>
                  </a:lnTo>
                  <a:lnTo>
                    <a:pt x="268" y="1363"/>
                  </a:lnTo>
                  <a:lnTo>
                    <a:pt x="195" y="1411"/>
                  </a:lnTo>
                  <a:lnTo>
                    <a:pt x="146" y="1460"/>
                  </a:lnTo>
                  <a:lnTo>
                    <a:pt x="122" y="1557"/>
                  </a:lnTo>
                  <a:lnTo>
                    <a:pt x="122" y="1630"/>
                  </a:lnTo>
                  <a:lnTo>
                    <a:pt x="98" y="1874"/>
                  </a:lnTo>
                  <a:lnTo>
                    <a:pt x="73" y="2117"/>
                  </a:lnTo>
                  <a:lnTo>
                    <a:pt x="49" y="2652"/>
                  </a:lnTo>
                  <a:lnTo>
                    <a:pt x="73" y="3674"/>
                  </a:lnTo>
                  <a:lnTo>
                    <a:pt x="49" y="4891"/>
                  </a:lnTo>
                  <a:lnTo>
                    <a:pt x="25" y="6083"/>
                  </a:lnTo>
                  <a:lnTo>
                    <a:pt x="49" y="6765"/>
                  </a:lnTo>
                  <a:lnTo>
                    <a:pt x="49" y="7446"/>
                  </a:lnTo>
                  <a:lnTo>
                    <a:pt x="122" y="8809"/>
                  </a:lnTo>
                  <a:lnTo>
                    <a:pt x="219" y="10171"/>
                  </a:lnTo>
                  <a:lnTo>
                    <a:pt x="317" y="11534"/>
                  </a:lnTo>
                  <a:lnTo>
                    <a:pt x="341" y="12166"/>
                  </a:lnTo>
                  <a:lnTo>
                    <a:pt x="341" y="12799"/>
                  </a:lnTo>
                  <a:lnTo>
                    <a:pt x="292" y="14064"/>
                  </a:lnTo>
                  <a:lnTo>
                    <a:pt x="244" y="15330"/>
                  </a:lnTo>
                  <a:lnTo>
                    <a:pt x="171" y="16595"/>
                  </a:lnTo>
                  <a:lnTo>
                    <a:pt x="73" y="17519"/>
                  </a:lnTo>
                  <a:lnTo>
                    <a:pt x="49" y="17982"/>
                  </a:lnTo>
                  <a:lnTo>
                    <a:pt x="0" y="18444"/>
                  </a:lnTo>
                  <a:lnTo>
                    <a:pt x="0" y="18931"/>
                  </a:lnTo>
                  <a:lnTo>
                    <a:pt x="25" y="19393"/>
                  </a:lnTo>
                  <a:lnTo>
                    <a:pt x="98" y="19831"/>
                  </a:lnTo>
                  <a:lnTo>
                    <a:pt x="146" y="20050"/>
                  </a:lnTo>
                  <a:lnTo>
                    <a:pt x="219" y="20269"/>
                  </a:lnTo>
                  <a:lnTo>
                    <a:pt x="292" y="20366"/>
                  </a:lnTo>
                  <a:lnTo>
                    <a:pt x="365" y="20415"/>
                  </a:lnTo>
                  <a:lnTo>
                    <a:pt x="463" y="20439"/>
                  </a:lnTo>
                  <a:lnTo>
                    <a:pt x="560" y="20415"/>
                  </a:lnTo>
                  <a:lnTo>
                    <a:pt x="584" y="20512"/>
                  </a:lnTo>
                  <a:lnTo>
                    <a:pt x="633" y="20610"/>
                  </a:lnTo>
                  <a:lnTo>
                    <a:pt x="706" y="20658"/>
                  </a:lnTo>
                  <a:lnTo>
                    <a:pt x="803" y="20731"/>
                  </a:lnTo>
                  <a:lnTo>
                    <a:pt x="1047" y="20804"/>
                  </a:lnTo>
                  <a:lnTo>
                    <a:pt x="1339" y="20853"/>
                  </a:lnTo>
                  <a:lnTo>
                    <a:pt x="1631" y="20877"/>
                  </a:lnTo>
                  <a:lnTo>
                    <a:pt x="1923" y="20877"/>
                  </a:lnTo>
                  <a:lnTo>
                    <a:pt x="2312" y="20853"/>
                  </a:lnTo>
                  <a:lnTo>
                    <a:pt x="3188" y="20829"/>
                  </a:lnTo>
                  <a:lnTo>
                    <a:pt x="4064" y="20780"/>
                  </a:lnTo>
                  <a:lnTo>
                    <a:pt x="5792" y="20683"/>
                  </a:lnTo>
                  <a:lnTo>
                    <a:pt x="7057" y="20634"/>
                  </a:lnTo>
                  <a:lnTo>
                    <a:pt x="8346" y="20585"/>
                  </a:lnTo>
                  <a:lnTo>
                    <a:pt x="9612" y="20585"/>
                  </a:lnTo>
                  <a:lnTo>
                    <a:pt x="10901" y="20610"/>
                  </a:lnTo>
                  <a:lnTo>
                    <a:pt x="12240" y="20634"/>
                  </a:lnTo>
                  <a:lnTo>
                    <a:pt x="12337" y="20658"/>
                  </a:lnTo>
                  <a:lnTo>
                    <a:pt x="12434" y="20658"/>
                  </a:lnTo>
                  <a:lnTo>
                    <a:pt x="12483" y="20634"/>
                  </a:lnTo>
                  <a:lnTo>
                    <a:pt x="13262" y="20634"/>
                  </a:lnTo>
                  <a:lnTo>
                    <a:pt x="14065" y="20585"/>
                  </a:lnTo>
                  <a:lnTo>
                    <a:pt x="14843" y="20512"/>
                  </a:lnTo>
                  <a:lnTo>
                    <a:pt x="15622" y="20391"/>
                  </a:lnTo>
                  <a:lnTo>
                    <a:pt x="15695" y="20366"/>
                  </a:lnTo>
                  <a:lnTo>
                    <a:pt x="15743" y="20342"/>
                  </a:lnTo>
                  <a:lnTo>
                    <a:pt x="15865" y="20318"/>
                  </a:lnTo>
                  <a:lnTo>
                    <a:pt x="15962" y="20269"/>
                  </a:lnTo>
                  <a:lnTo>
                    <a:pt x="16035" y="20172"/>
                  </a:lnTo>
                  <a:lnTo>
                    <a:pt x="16035" y="20123"/>
                  </a:lnTo>
                  <a:lnTo>
                    <a:pt x="16035" y="20050"/>
                  </a:lnTo>
                  <a:lnTo>
                    <a:pt x="16011" y="19807"/>
                  </a:lnTo>
                  <a:lnTo>
                    <a:pt x="15987" y="19563"/>
                  </a:lnTo>
                  <a:lnTo>
                    <a:pt x="15938" y="19320"/>
                  </a:lnTo>
                  <a:lnTo>
                    <a:pt x="15938" y="19077"/>
                  </a:lnTo>
                  <a:lnTo>
                    <a:pt x="16425" y="19028"/>
                  </a:lnTo>
                  <a:lnTo>
                    <a:pt x="16522" y="18979"/>
                  </a:lnTo>
                  <a:lnTo>
                    <a:pt x="16619" y="18906"/>
                  </a:lnTo>
                  <a:lnTo>
                    <a:pt x="16668" y="18833"/>
                  </a:lnTo>
                  <a:lnTo>
                    <a:pt x="16717" y="18760"/>
                  </a:lnTo>
                  <a:lnTo>
                    <a:pt x="16790" y="18347"/>
                  </a:lnTo>
                  <a:lnTo>
                    <a:pt x="16838" y="17933"/>
                  </a:lnTo>
                  <a:lnTo>
                    <a:pt x="16863" y="17519"/>
                  </a:lnTo>
                  <a:lnTo>
                    <a:pt x="16863" y="17106"/>
                  </a:lnTo>
                  <a:lnTo>
                    <a:pt x="16863" y="16254"/>
                  </a:lnTo>
                  <a:lnTo>
                    <a:pt x="16863" y="15427"/>
                  </a:lnTo>
                  <a:lnTo>
                    <a:pt x="16838" y="14429"/>
                  </a:lnTo>
                  <a:lnTo>
                    <a:pt x="16838" y="13432"/>
                  </a:lnTo>
                  <a:lnTo>
                    <a:pt x="16765" y="11412"/>
                  </a:lnTo>
                  <a:lnTo>
                    <a:pt x="16765" y="10414"/>
                  </a:lnTo>
                  <a:lnTo>
                    <a:pt x="16765" y="9417"/>
                  </a:lnTo>
                  <a:lnTo>
                    <a:pt x="16814" y="7422"/>
                  </a:lnTo>
                  <a:lnTo>
                    <a:pt x="16814" y="6473"/>
                  </a:lnTo>
                  <a:lnTo>
                    <a:pt x="16838" y="5499"/>
                  </a:lnTo>
                  <a:lnTo>
                    <a:pt x="16814" y="5013"/>
                  </a:lnTo>
                  <a:lnTo>
                    <a:pt x="16765" y="4550"/>
                  </a:lnTo>
                  <a:lnTo>
                    <a:pt x="16717" y="4064"/>
                  </a:lnTo>
                  <a:lnTo>
                    <a:pt x="16619" y="3601"/>
                  </a:lnTo>
                  <a:lnTo>
                    <a:pt x="16595" y="3553"/>
                  </a:lnTo>
                  <a:lnTo>
                    <a:pt x="16522" y="3504"/>
                  </a:lnTo>
                  <a:lnTo>
                    <a:pt x="16425" y="3334"/>
                  </a:lnTo>
                  <a:lnTo>
                    <a:pt x="16303" y="3188"/>
                  </a:lnTo>
                  <a:lnTo>
                    <a:pt x="16060" y="2896"/>
                  </a:lnTo>
                  <a:lnTo>
                    <a:pt x="15792" y="2604"/>
                  </a:lnTo>
                  <a:lnTo>
                    <a:pt x="15524" y="2336"/>
                  </a:lnTo>
                  <a:lnTo>
                    <a:pt x="14989" y="1801"/>
                  </a:lnTo>
                  <a:lnTo>
                    <a:pt x="14503" y="1338"/>
                  </a:lnTo>
                  <a:lnTo>
                    <a:pt x="14259" y="1119"/>
                  </a:lnTo>
                  <a:lnTo>
                    <a:pt x="14016" y="901"/>
                  </a:lnTo>
                  <a:lnTo>
                    <a:pt x="13700" y="633"/>
                  </a:lnTo>
                  <a:lnTo>
                    <a:pt x="13554" y="487"/>
                  </a:lnTo>
                  <a:lnTo>
                    <a:pt x="13383" y="390"/>
                  </a:lnTo>
                  <a:lnTo>
                    <a:pt x="13335" y="317"/>
                  </a:lnTo>
                  <a:lnTo>
                    <a:pt x="13310" y="292"/>
                  </a:lnTo>
                  <a:lnTo>
                    <a:pt x="13237" y="268"/>
                  </a:lnTo>
                  <a:lnTo>
                    <a:pt x="13164" y="244"/>
                  </a:lnTo>
                  <a:lnTo>
                    <a:pt x="9904" y="73"/>
                  </a:lnTo>
                  <a:lnTo>
                    <a:pt x="8273" y="25"/>
                  </a:lnTo>
                  <a:lnTo>
                    <a:pt x="664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34597AE-EA0A-B1F8-31DF-84E1693F10BC}"/>
                </a:ext>
              </a:extLst>
            </p:cNvPr>
            <p:cNvSpPr/>
            <p:nvPr/>
          </p:nvSpPr>
          <p:spPr>
            <a:xfrm>
              <a:off x="628198" y="1365630"/>
              <a:ext cx="1223080" cy="7620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15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F8BC8F1-8072-6BDF-5FC7-C3735037D1B1}"/>
              </a:ext>
            </a:extLst>
          </p:cNvPr>
          <p:cNvGrpSpPr/>
          <p:nvPr/>
        </p:nvGrpSpPr>
        <p:grpSpPr>
          <a:xfrm>
            <a:off x="7520985" y="4810066"/>
            <a:ext cx="1839143" cy="1432711"/>
            <a:chOff x="457200" y="1200150"/>
            <a:chExt cx="1379357" cy="1074533"/>
          </a:xfrm>
          <a:solidFill>
            <a:srgbClr val="CE8C5F"/>
          </a:solidFill>
        </p:grpSpPr>
        <p:sp>
          <p:nvSpPr>
            <p:cNvPr id="48" name="Google Shape;293;p36">
              <a:extLst>
                <a:ext uri="{FF2B5EF4-FFF2-40B4-BE49-F238E27FC236}">
                  <a16:creationId xmlns:a16="http://schemas.microsoft.com/office/drawing/2014/main" id="{2D26C627-59F9-37CD-B3EE-F3620FCB3939}"/>
                </a:ext>
              </a:extLst>
            </p:cNvPr>
            <p:cNvSpPr/>
            <p:nvPr/>
          </p:nvSpPr>
          <p:spPr>
            <a:xfrm>
              <a:off x="457200" y="1200150"/>
              <a:ext cx="1379357" cy="1074533"/>
            </a:xfrm>
            <a:custGeom>
              <a:avLst/>
              <a:gdLst/>
              <a:ahLst/>
              <a:cxnLst/>
              <a:rect l="l" t="t" r="r" b="b"/>
              <a:pathLst>
                <a:path w="16863" h="20878" extrusionOk="0">
                  <a:moveTo>
                    <a:pt x="974" y="1801"/>
                  </a:moveTo>
                  <a:lnTo>
                    <a:pt x="1144" y="1825"/>
                  </a:lnTo>
                  <a:lnTo>
                    <a:pt x="1314" y="1874"/>
                  </a:lnTo>
                  <a:lnTo>
                    <a:pt x="1436" y="1874"/>
                  </a:lnTo>
                  <a:lnTo>
                    <a:pt x="1455" y="2041"/>
                  </a:lnTo>
                  <a:lnTo>
                    <a:pt x="1455" y="2041"/>
                  </a:lnTo>
                  <a:lnTo>
                    <a:pt x="1412" y="2020"/>
                  </a:lnTo>
                  <a:lnTo>
                    <a:pt x="1290" y="1995"/>
                  </a:lnTo>
                  <a:lnTo>
                    <a:pt x="1168" y="1995"/>
                  </a:lnTo>
                  <a:lnTo>
                    <a:pt x="998" y="2068"/>
                  </a:lnTo>
                  <a:lnTo>
                    <a:pt x="828" y="2166"/>
                  </a:lnTo>
                  <a:lnTo>
                    <a:pt x="657" y="2287"/>
                  </a:lnTo>
                  <a:lnTo>
                    <a:pt x="511" y="2409"/>
                  </a:lnTo>
                  <a:lnTo>
                    <a:pt x="487" y="2093"/>
                  </a:lnTo>
                  <a:lnTo>
                    <a:pt x="438" y="1801"/>
                  </a:lnTo>
                  <a:lnTo>
                    <a:pt x="609" y="1825"/>
                  </a:lnTo>
                  <a:lnTo>
                    <a:pt x="974" y="1801"/>
                  </a:lnTo>
                  <a:close/>
                  <a:moveTo>
                    <a:pt x="1460" y="2093"/>
                  </a:moveTo>
                  <a:lnTo>
                    <a:pt x="1509" y="2774"/>
                  </a:lnTo>
                  <a:lnTo>
                    <a:pt x="1509" y="2774"/>
                  </a:lnTo>
                  <a:lnTo>
                    <a:pt x="1387" y="2750"/>
                  </a:lnTo>
                  <a:lnTo>
                    <a:pt x="1314" y="2774"/>
                  </a:lnTo>
                  <a:lnTo>
                    <a:pt x="1266" y="2798"/>
                  </a:lnTo>
                  <a:lnTo>
                    <a:pt x="925" y="3042"/>
                  </a:lnTo>
                  <a:lnTo>
                    <a:pt x="560" y="3309"/>
                  </a:lnTo>
                  <a:lnTo>
                    <a:pt x="511" y="3358"/>
                  </a:lnTo>
                  <a:lnTo>
                    <a:pt x="511" y="2847"/>
                  </a:lnTo>
                  <a:lnTo>
                    <a:pt x="536" y="2823"/>
                  </a:lnTo>
                  <a:lnTo>
                    <a:pt x="706" y="2725"/>
                  </a:lnTo>
                  <a:lnTo>
                    <a:pt x="852" y="2604"/>
                  </a:lnTo>
                  <a:lnTo>
                    <a:pt x="1193" y="2409"/>
                  </a:lnTo>
                  <a:lnTo>
                    <a:pt x="1290" y="2360"/>
                  </a:lnTo>
                  <a:lnTo>
                    <a:pt x="1363" y="2287"/>
                  </a:lnTo>
                  <a:lnTo>
                    <a:pt x="1460" y="2117"/>
                  </a:lnTo>
                  <a:lnTo>
                    <a:pt x="1460" y="2093"/>
                  </a:lnTo>
                  <a:close/>
                  <a:moveTo>
                    <a:pt x="13237" y="803"/>
                  </a:moveTo>
                  <a:lnTo>
                    <a:pt x="13408" y="949"/>
                  </a:lnTo>
                  <a:lnTo>
                    <a:pt x="13675" y="1192"/>
                  </a:lnTo>
                  <a:lnTo>
                    <a:pt x="13943" y="1436"/>
                  </a:lnTo>
                  <a:lnTo>
                    <a:pt x="14211" y="1655"/>
                  </a:lnTo>
                  <a:lnTo>
                    <a:pt x="14454" y="1922"/>
                  </a:lnTo>
                  <a:lnTo>
                    <a:pt x="14721" y="2214"/>
                  </a:lnTo>
                  <a:lnTo>
                    <a:pt x="14989" y="2482"/>
                  </a:lnTo>
                  <a:lnTo>
                    <a:pt x="15500" y="3017"/>
                  </a:lnTo>
                  <a:lnTo>
                    <a:pt x="15670" y="3188"/>
                  </a:lnTo>
                  <a:lnTo>
                    <a:pt x="15816" y="3382"/>
                  </a:lnTo>
                  <a:lnTo>
                    <a:pt x="15938" y="3577"/>
                  </a:lnTo>
                  <a:lnTo>
                    <a:pt x="16108" y="3772"/>
                  </a:lnTo>
                  <a:lnTo>
                    <a:pt x="15743" y="3796"/>
                  </a:lnTo>
                  <a:lnTo>
                    <a:pt x="15403" y="3820"/>
                  </a:lnTo>
                  <a:lnTo>
                    <a:pt x="14697" y="3820"/>
                  </a:lnTo>
                  <a:lnTo>
                    <a:pt x="14016" y="3796"/>
                  </a:lnTo>
                  <a:lnTo>
                    <a:pt x="13651" y="3772"/>
                  </a:lnTo>
                  <a:lnTo>
                    <a:pt x="13310" y="3820"/>
                  </a:lnTo>
                  <a:lnTo>
                    <a:pt x="13262" y="3042"/>
                  </a:lnTo>
                  <a:lnTo>
                    <a:pt x="13213" y="2239"/>
                  </a:lnTo>
                  <a:lnTo>
                    <a:pt x="13189" y="1874"/>
                  </a:lnTo>
                  <a:lnTo>
                    <a:pt x="13189" y="1533"/>
                  </a:lnTo>
                  <a:lnTo>
                    <a:pt x="13237" y="803"/>
                  </a:lnTo>
                  <a:close/>
                  <a:moveTo>
                    <a:pt x="1533" y="3163"/>
                  </a:moveTo>
                  <a:lnTo>
                    <a:pt x="1533" y="3455"/>
                  </a:lnTo>
                  <a:lnTo>
                    <a:pt x="1363" y="3553"/>
                  </a:lnTo>
                  <a:lnTo>
                    <a:pt x="1217" y="3650"/>
                  </a:lnTo>
                  <a:lnTo>
                    <a:pt x="901" y="3918"/>
                  </a:lnTo>
                  <a:lnTo>
                    <a:pt x="706" y="4064"/>
                  </a:lnTo>
                  <a:lnTo>
                    <a:pt x="511" y="4210"/>
                  </a:lnTo>
                  <a:lnTo>
                    <a:pt x="511" y="3845"/>
                  </a:lnTo>
                  <a:lnTo>
                    <a:pt x="511" y="3747"/>
                  </a:lnTo>
                  <a:lnTo>
                    <a:pt x="657" y="3699"/>
                  </a:lnTo>
                  <a:lnTo>
                    <a:pt x="803" y="3626"/>
                  </a:lnTo>
                  <a:lnTo>
                    <a:pt x="1047" y="3455"/>
                  </a:lnTo>
                  <a:lnTo>
                    <a:pt x="1387" y="3236"/>
                  </a:lnTo>
                  <a:lnTo>
                    <a:pt x="1533" y="3163"/>
                  </a:lnTo>
                  <a:close/>
                  <a:moveTo>
                    <a:pt x="1558" y="3942"/>
                  </a:moveTo>
                  <a:lnTo>
                    <a:pt x="1533" y="4404"/>
                  </a:lnTo>
                  <a:lnTo>
                    <a:pt x="1533" y="4526"/>
                  </a:lnTo>
                  <a:lnTo>
                    <a:pt x="1193" y="4745"/>
                  </a:lnTo>
                  <a:lnTo>
                    <a:pt x="852" y="4988"/>
                  </a:lnTo>
                  <a:lnTo>
                    <a:pt x="657" y="5086"/>
                  </a:lnTo>
                  <a:lnTo>
                    <a:pt x="511" y="5232"/>
                  </a:lnTo>
                  <a:lnTo>
                    <a:pt x="511" y="4648"/>
                  </a:lnTo>
                  <a:lnTo>
                    <a:pt x="657" y="4575"/>
                  </a:lnTo>
                  <a:lnTo>
                    <a:pt x="828" y="4477"/>
                  </a:lnTo>
                  <a:lnTo>
                    <a:pt x="1095" y="4258"/>
                  </a:lnTo>
                  <a:lnTo>
                    <a:pt x="1558" y="3942"/>
                  </a:lnTo>
                  <a:close/>
                  <a:moveTo>
                    <a:pt x="1509" y="4964"/>
                  </a:moveTo>
                  <a:lnTo>
                    <a:pt x="1485" y="5378"/>
                  </a:lnTo>
                  <a:lnTo>
                    <a:pt x="1363" y="5451"/>
                  </a:lnTo>
                  <a:lnTo>
                    <a:pt x="1241" y="5548"/>
                  </a:lnTo>
                  <a:lnTo>
                    <a:pt x="998" y="5767"/>
                  </a:lnTo>
                  <a:lnTo>
                    <a:pt x="730" y="5986"/>
                  </a:lnTo>
                  <a:lnTo>
                    <a:pt x="609" y="6108"/>
                  </a:lnTo>
                  <a:lnTo>
                    <a:pt x="511" y="6254"/>
                  </a:lnTo>
                  <a:lnTo>
                    <a:pt x="511" y="5499"/>
                  </a:lnTo>
                  <a:lnTo>
                    <a:pt x="633" y="5475"/>
                  </a:lnTo>
                  <a:lnTo>
                    <a:pt x="755" y="5426"/>
                  </a:lnTo>
                  <a:lnTo>
                    <a:pt x="1022" y="5256"/>
                  </a:lnTo>
                  <a:lnTo>
                    <a:pt x="1509" y="4964"/>
                  </a:lnTo>
                  <a:close/>
                  <a:moveTo>
                    <a:pt x="1460" y="5889"/>
                  </a:moveTo>
                  <a:lnTo>
                    <a:pt x="1436" y="6473"/>
                  </a:lnTo>
                  <a:lnTo>
                    <a:pt x="1363" y="6448"/>
                  </a:lnTo>
                  <a:lnTo>
                    <a:pt x="1266" y="6448"/>
                  </a:lnTo>
                  <a:lnTo>
                    <a:pt x="1193" y="6473"/>
                  </a:lnTo>
                  <a:lnTo>
                    <a:pt x="1022" y="6594"/>
                  </a:lnTo>
                  <a:lnTo>
                    <a:pt x="852" y="6716"/>
                  </a:lnTo>
                  <a:lnTo>
                    <a:pt x="730" y="6862"/>
                  </a:lnTo>
                  <a:lnTo>
                    <a:pt x="511" y="7105"/>
                  </a:lnTo>
                  <a:lnTo>
                    <a:pt x="511" y="6448"/>
                  </a:lnTo>
                  <a:lnTo>
                    <a:pt x="682" y="6424"/>
                  </a:lnTo>
                  <a:lnTo>
                    <a:pt x="828" y="6351"/>
                  </a:lnTo>
                  <a:lnTo>
                    <a:pt x="974" y="6254"/>
                  </a:lnTo>
                  <a:lnTo>
                    <a:pt x="1095" y="6156"/>
                  </a:lnTo>
                  <a:lnTo>
                    <a:pt x="1460" y="5889"/>
                  </a:lnTo>
                  <a:close/>
                  <a:moveTo>
                    <a:pt x="1412" y="6813"/>
                  </a:moveTo>
                  <a:lnTo>
                    <a:pt x="1387" y="7397"/>
                  </a:lnTo>
                  <a:lnTo>
                    <a:pt x="1168" y="7616"/>
                  </a:lnTo>
                  <a:lnTo>
                    <a:pt x="925" y="7835"/>
                  </a:lnTo>
                  <a:lnTo>
                    <a:pt x="755" y="8006"/>
                  </a:lnTo>
                  <a:lnTo>
                    <a:pt x="584" y="8176"/>
                  </a:lnTo>
                  <a:lnTo>
                    <a:pt x="536" y="7543"/>
                  </a:lnTo>
                  <a:lnTo>
                    <a:pt x="657" y="7446"/>
                  </a:lnTo>
                  <a:lnTo>
                    <a:pt x="779" y="7349"/>
                  </a:lnTo>
                  <a:lnTo>
                    <a:pt x="974" y="7154"/>
                  </a:lnTo>
                  <a:lnTo>
                    <a:pt x="1095" y="7032"/>
                  </a:lnTo>
                  <a:lnTo>
                    <a:pt x="1241" y="6911"/>
                  </a:lnTo>
                  <a:lnTo>
                    <a:pt x="1412" y="6813"/>
                  </a:lnTo>
                  <a:close/>
                  <a:moveTo>
                    <a:pt x="1363" y="7981"/>
                  </a:moveTo>
                  <a:lnTo>
                    <a:pt x="1339" y="8468"/>
                  </a:lnTo>
                  <a:lnTo>
                    <a:pt x="1241" y="8541"/>
                  </a:lnTo>
                  <a:lnTo>
                    <a:pt x="1168" y="8614"/>
                  </a:lnTo>
                  <a:lnTo>
                    <a:pt x="1022" y="8736"/>
                  </a:lnTo>
                  <a:lnTo>
                    <a:pt x="901" y="8882"/>
                  </a:lnTo>
                  <a:lnTo>
                    <a:pt x="779" y="9052"/>
                  </a:lnTo>
                  <a:lnTo>
                    <a:pt x="657" y="9222"/>
                  </a:lnTo>
                  <a:lnTo>
                    <a:pt x="609" y="8492"/>
                  </a:lnTo>
                  <a:lnTo>
                    <a:pt x="730" y="8444"/>
                  </a:lnTo>
                  <a:lnTo>
                    <a:pt x="876" y="8395"/>
                  </a:lnTo>
                  <a:lnTo>
                    <a:pt x="1095" y="8200"/>
                  </a:lnTo>
                  <a:lnTo>
                    <a:pt x="1363" y="7981"/>
                  </a:lnTo>
                  <a:close/>
                  <a:moveTo>
                    <a:pt x="1314" y="9003"/>
                  </a:moveTo>
                  <a:lnTo>
                    <a:pt x="1290" y="9611"/>
                  </a:lnTo>
                  <a:lnTo>
                    <a:pt x="1168" y="9660"/>
                  </a:lnTo>
                  <a:lnTo>
                    <a:pt x="1071" y="9733"/>
                  </a:lnTo>
                  <a:lnTo>
                    <a:pt x="852" y="9903"/>
                  </a:lnTo>
                  <a:lnTo>
                    <a:pt x="706" y="10049"/>
                  </a:lnTo>
                  <a:lnTo>
                    <a:pt x="657" y="9368"/>
                  </a:lnTo>
                  <a:lnTo>
                    <a:pt x="925" y="9271"/>
                  </a:lnTo>
                  <a:lnTo>
                    <a:pt x="1168" y="9101"/>
                  </a:lnTo>
                  <a:lnTo>
                    <a:pt x="1314" y="9003"/>
                  </a:lnTo>
                  <a:close/>
                  <a:moveTo>
                    <a:pt x="1266" y="10122"/>
                  </a:moveTo>
                  <a:lnTo>
                    <a:pt x="1266" y="10877"/>
                  </a:lnTo>
                  <a:lnTo>
                    <a:pt x="1120" y="10998"/>
                  </a:lnTo>
                  <a:lnTo>
                    <a:pt x="803" y="11242"/>
                  </a:lnTo>
                  <a:lnTo>
                    <a:pt x="730" y="10439"/>
                  </a:lnTo>
                  <a:lnTo>
                    <a:pt x="876" y="10366"/>
                  </a:lnTo>
                  <a:lnTo>
                    <a:pt x="1022" y="10293"/>
                  </a:lnTo>
                  <a:lnTo>
                    <a:pt x="1266" y="10122"/>
                  </a:lnTo>
                  <a:close/>
                  <a:moveTo>
                    <a:pt x="1266" y="11363"/>
                  </a:moveTo>
                  <a:lnTo>
                    <a:pt x="1266" y="11826"/>
                  </a:lnTo>
                  <a:lnTo>
                    <a:pt x="1120" y="11972"/>
                  </a:lnTo>
                  <a:lnTo>
                    <a:pt x="974" y="12118"/>
                  </a:lnTo>
                  <a:lnTo>
                    <a:pt x="901" y="12215"/>
                  </a:lnTo>
                  <a:lnTo>
                    <a:pt x="828" y="12337"/>
                  </a:lnTo>
                  <a:lnTo>
                    <a:pt x="803" y="11534"/>
                  </a:lnTo>
                  <a:lnTo>
                    <a:pt x="803" y="11485"/>
                  </a:lnTo>
                  <a:lnTo>
                    <a:pt x="925" y="11485"/>
                  </a:lnTo>
                  <a:lnTo>
                    <a:pt x="1047" y="11461"/>
                  </a:lnTo>
                  <a:lnTo>
                    <a:pt x="1144" y="11412"/>
                  </a:lnTo>
                  <a:lnTo>
                    <a:pt x="1266" y="11363"/>
                  </a:lnTo>
                  <a:close/>
                  <a:moveTo>
                    <a:pt x="1266" y="12385"/>
                  </a:moveTo>
                  <a:lnTo>
                    <a:pt x="1266" y="12872"/>
                  </a:lnTo>
                  <a:lnTo>
                    <a:pt x="974" y="13140"/>
                  </a:lnTo>
                  <a:lnTo>
                    <a:pt x="828" y="13286"/>
                  </a:lnTo>
                  <a:lnTo>
                    <a:pt x="828" y="12653"/>
                  </a:lnTo>
                  <a:lnTo>
                    <a:pt x="1022" y="12556"/>
                  </a:lnTo>
                  <a:lnTo>
                    <a:pt x="1217" y="12410"/>
                  </a:lnTo>
                  <a:lnTo>
                    <a:pt x="1266" y="12385"/>
                  </a:lnTo>
                  <a:close/>
                  <a:moveTo>
                    <a:pt x="1266" y="13407"/>
                  </a:moveTo>
                  <a:lnTo>
                    <a:pt x="1266" y="14113"/>
                  </a:lnTo>
                  <a:lnTo>
                    <a:pt x="1168" y="14186"/>
                  </a:lnTo>
                  <a:lnTo>
                    <a:pt x="1095" y="14235"/>
                  </a:lnTo>
                  <a:lnTo>
                    <a:pt x="925" y="14381"/>
                  </a:lnTo>
                  <a:lnTo>
                    <a:pt x="779" y="14527"/>
                  </a:lnTo>
                  <a:lnTo>
                    <a:pt x="803" y="13748"/>
                  </a:lnTo>
                  <a:lnTo>
                    <a:pt x="925" y="13675"/>
                  </a:lnTo>
                  <a:lnTo>
                    <a:pt x="1047" y="13578"/>
                  </a:lnTo>
                  <a:lnTo>
                    <a:pt x="1266" y="13407"/>
                  </a:lnTo>
                  <a:close/>
                  <a:moveTo>
                    <a:pt x="1266" y="14624"/>
                  </a:moveTo>
                  <a:lnTo>
                    <a:pt x="1266" y="14940"/>
                  </a:lnTo>
                  <a:lnTo>
                    <a:pt x="1193" y="14989"/>
                  </a:lnTo>
                  <a:lnTo>
                    <a:pt x="949" y="15208"/>
                  </a:lnTo>
                  <a:lnTo>
                    <a:pt x="730" y="15451"/>
                  </a:lnTo>
                  <a:lnTo>
                    <a:pt x="755" y="15062"/>
                  </a:lnTo>
                  <a:lnTo>
                    <a:pt x="876" y="14989"/>
                  </a:lnTo>
                  <a:lnTo>
                    <a:pt x="974" y="14892"/>
                  </a:lnTo>
                  <a:lnTo>
                    <a:pt x="1193" y="14697"/>
                  </a:lnTo>
                  <a:lnTo>
                    <a:pt x="1266" y="14624"/>
                  </a:lnTo>
                  <a:close/>
                  <a:moveTo>
                    <a:pt x="1241" y="15451"/>
                  </a:moveTo>
                  <a:lnTo>
                    <a:pt x="1241" y="15500"/>
                  </a:lnTo>
                  <a:lnTo>
                    <a:pt x="1217" y="15841"/>
                  </a:lnTo>
                  <a:lnTo>
                    <a:pt x="1071" y="15962"/>
                  </a:lnTo>
                  <a:lnTo>
                    <a:pt x="925" y="16108"/>
                  </a:lnTo>
                  <a:lnTo>
                    <a:pt x="682" y="16400"/>
                  </a:lnTo>
                  <a:lnTo>
                    <a:pt x="682" y="16400"/>
                  </a:lnTo>
                  <a:lnTo>
                    <a:pt x="730" y="15695"/>
                  </a:lnTo>
                  <a:lnTo>
                    <a:pt x="779" y="15719"/>
                  </a:lnTo>
                  <a:lnTo>
                    <a:pt x="828" y="15743"/>
                  </a:lnTo>
                  <a:lnTo>
                    <a:pt x="901" y="15743"/>
                  </a:lnTo>
                  <a:lnTo>
                    <a:pt x="949" y="15695"/>
                  </a:lnTo>
                  <a:lnTo>
                    <a:pt x="1241" y="15451"/>
                  </a:lnTo>
                  <a:close/>
                  <a:moveTo>
                    <a:pt x="1193" y="16327"/>
                  </a:moveTo>
                  <a:lnTo>
                    <a:pt x="1120" y="17009"/>
                  </a:lnTo>
                  <a:lnTo>
                    <a:pt x="998" y="17082"/>
                  </a:lnTo>
                  <a:lnTo>
                    <a:pt x="876" y="17179"/>
                  </a:lnTo>
                  <a:lnTo>
                    <a:pt x="682" y="17373"/>
                  </a:lnTo>
                  <a:lnTo>
                    <a:pt x="584" y="17495"/>
                  </a:lnTo>
                  <a:lnTo>
                    <a:pt x="584" y="17495"/>
                  </a:lnTo>
                  <a:lnTo>
                    <a:pt x="657" y="16668"/>
                  </a:lnTo>
                  <a:lnTo>
                    <a:pt x="803" y="16619"/>
                  </a:lnTo>
                  <a:lnTo>
                    <a:pt x="949" y="16522"/>
                  </a:lnTo>
                  <a:lnTo>
                    <a:pt x="1193" y="16327"/>
                  </a:lnTo>
                  <a:close/>
                  <a:moveTo>
                    <a:pt x="6813" y="463"/>
                  </a:moveTo>
                  <a:lnTo>
                    <a:pt x="8322" y="487"/>
                  </a:lnTo>
                  <a:lnTo>
                    <a:pt x="9831" y="560"/>
                  </a:lnTo>
                  <a:lnTo>
                    <a:pt x="12848" y="706"/>
                  </a:lnTo>
                  <a:lnTo>
                    <a:pt x="12799" y="901"/>
                  </a:lnTo>
                  <a:lnTo>
                    <a:pt x="12751" y="1071"/>
                  </a:lnTo>
                  <a:lnTo>
                    <a:pt x="12702" y="1484"/>
                  </a:lnTo>
                  <a:lnTo>
                    <a:pt x="12678" y="1874"/>
                  </a:lnTo>
                  <a:lnTo>
                    <a:pt x="12702" y="2312"/>
                  </a:lnTo>
                  <a:lnTo>
                    <a:pt x="12775" y="3115"/>
                  </a:lnTo>
                  <a:lnTo>
                    <a:pt x="12824" y="3528"/>
                  </a:lnTo>
                  <a:lnTo>
                    <a:pt x="12824" y="3893"/>
                  </a:lnTo>
                  <a:lnTo>
                    <a:pt x="12848" y="3966"/>
                  </a:lnTo>
                  <a:lnTo>
                    <a:pt x="12872" y="4039"/>
                  </a:lnTo>
                  <a:lnTo>
                    <a:pt x="12921" y="4064"/>
                  </a:lnTo>
                  <a:lnTo>
                    <a:pt x="12970" y="4112"/>
                  </a:lnTo>
                  <a:lnTo>
                    <a:pt x="12994" y="4161"/>
                  </a:lnTo>
                  <a:lnTo>
                    <a:pt x="13067" y="4210"/>
                  </a:lnTo>
                  <a:lnTo>
                    <a:pt x="13262" y="4258"/>
                  </a:lnTo>
                  <a:lnTo>
                    <a:pt x="13456" y="4307"/>
                  </a:lnTo>
                  <a:lnTo>
                    <a:pt x="13894" y="4331"/>
                  </a:lnTo>
                  <a:lnTo>
                    <a:pt x="14697" y="4356"/>
                  </a:lnTo>
                  <a:lnTo>
                    <a:pt x="15500" y="4356"/>
                  </a:lnTo>
                  <a:lnTo>
                    <a:pt x="15889" y="4331"/>
                  </a:lnTo>
                  <a:lnTo>
                    <a:pt x="16279" y="4283"/>
                  </a:lnTo>
                  <a:lnTo>
                    <a:pt x="16254" y="5061"/>
                  </a:lnTo>
                  <a:lnTo>
                    <a:pt x="16279" y="5864"/>
                  </a:lnTo>
                  <a:lnTo>
                    <a:pt x="16303" y="6643"/>
                  </a:lnTo>
                  <a:lnTo>
                    <a:pt x="16303" y="7422"/>
                  </a:lnTo>
                  <a:lnTo>
                    <a:pt x="16279" y="9319"/>
                  </a:lnTo>
                  <a:lnTo>
                    <a:pt x="16254" y="10268"/>
                  </a:lnTo>
                  <a:lnTo>
                    <a:pt x="16254" y="11242"/>
                  </a:lnTo>
                  <a:lnTo>
                    <a:pt x="16303" y="13140"/>
                  </a:lnTo>
                  <a:lnTo>
                    <a:pt x="16352" y="15062"/>
                  </a:lnTo>
                  <a:lnTo>
                    <a:pt x="16327" y="15962"/>
                  </a:lnTo>
                  <a:lnTo>
                    <a:pt x="16327" y="16887"/>
                  </a:lnTo>
                  <a:lnTo>
                    <a:pt x="16327" y="17738"/>
                  </a:lnTo>
                  <a:lnTo>
                    <a:pt x="16303" y="18152"/>
                  </a:lnTo>
                  <a:lnTo>
                    <a:pt x="16254" y="18590"/>
                  </a:lnTo>
                  <a:lnTo>
                    <a:pt x="15889" y="18614"/>
                  </a:lnTo>
                  <a:lnTo>
                    <a:pt x="15549" y="18639"/>
                  </a:lnTo>
                  <a:lnTo>
                    <a:pt x="11923" y="18639"/>
                  </a:lnTo>
                  <a:lnTo>
                    <a:pt x="9733" y="18614"/>
                  </a:lnTo>
                  <a:lnTo>
                    <a:pt x="7641" y="18566"/>
                  </a:lnTo>
                  <a:lnTo>
                    <a:pt x="5524" y="18517"/>
                  </a:lnTo>
                  <a:lnTo>
                    <a:pt x="4453" y="18517"/>
                  </a:lnTo>
                  <a:lnTo>
                    <a:pt x="3383" y="18566"/>
                  </a:lnTo>
                  <a:lnTo>
                    <a:pt x="2701" y="18566"/>
                  </a:lnTo>
                  <a:lnTo>
                    <a:pt x="2361" y="18590"/>
                  </a:lnTo>
                  <a:lnTo>
                    <a:pt x="2020" y="18639"/>
                  </a:lnTo>
                  <a:lnTo>
                    <a:pt x="1971" y="18590"/>
                  </a:lnTo>
                  <a:lnTo>
                    <a:pt x="1923" y="18517"/>
                  </a:lnTo>
                  <a:lnTo>
                    <a:pt x="1850" y="18493"/>
                  </a:lnTo>
                  <a:lnTo>
                    <a:pt x="1777" y="18493"/>
                  </a:lnTo>
                  <a:lnTo>
                    <a:pt x="1704" y="18298"/>
                  </a:lnTo>
                  <a:lnTo>
                    <a:pt x="1679" y="18103"/>
                  </a:lnTo>
                  <a:lnTo>
                    <a:pt x="1704" y="18030"/>
                  </a:lnTo>
                  <a:lnTo>
                    <a:pt x="1704" y="17957"/>
                  </a:lnTo>
                  <a:lnTo>
                    <a:pt x="1679" y="17884"/>
                  </a:lnTo>
                  <a:lnTo>
                    <a:pt x="1631" y="17811"/>
                  </a:lnTo>
                  <a:lnTo>
                    <a:pt x="1631" y="17398"/>
                  </a:lnTo>
                  <a:lnTo>
                    <a:pt x="1631" y="17009"/>
                  </a:lnTo>
                  <a:lnTo>
                    <a:pt x="1679" y="16133"/>
                  </a:lnTo>
                  <a:lnTo>
                    <a:pt x="1728" y="15281"/>
                  </a:lnTo>
                  <a:lnTo>
                    <a:pt x="1728" y="15086"/>
                  </a:lnTo>
                  <a:lnTo>
                    <a:pt x="1777" y="15038"/>
                  </a:lnTo>
                  <a:lnTo>
                    <a:pt x="1801" y="14965"/>
                  </a:lnTo>
                  <a:lnTo>
                    <a:pt x="1777" y="14916"/>
                  </a:lnTo>
                  <a:lnTo>
                    <a:pt x="1728" y="14843"/>
                  </a:lnTo>
                  <a:lnTo>
                    <a:pt x="1728" y="13018"/>
                  </a:lnTo>
                  <a:lnTo>
                    <a:pt x="1801" y="12945"/>
                  </a:lnTo>
                  <a:lnTo>
                    <a:pt x="1825" y="12848"/>
                  </a:lnTo>
                  <a:lnTo>
                    <a:pt x="1825" y="12775"/>
                  </a:lnTo>
                  <a:lnTo>
                    <a:pt x="1801" y="12726"/>
                  </a:lnTo>
                  <a:lnTo>
                    <a:pt x="1728" y="12677"/>
                  </a:lnTo>
                  <a:lnTo>
                    <a:pt x="1728" y="11071"/>
                  </a:lnTo>
                  <a:lnTo>
                    <a:pt x="1752" y="11023"/>
                  </a:lnTo>
                  <a:lnTo>
                    <a:pt x="1777" y="10974"/>
                  </a:lnTo>
                  <a:lnTo>
                    <a:pt x="1752" y="10925"/>
                  </a:lnTo>
                  <a:lnTo>
                    <a:pt x="1728" y="10852"/>
                  </a:lnTo>
                  <a:lnTo>
                    <a:pt x="1752" y="10049"/>
                  </a:lnTo>
                  <a:lnTo>
                    <a:pt x="1825" y="7373"/>
                  </a:lnTo>
                  <a:lnTo>
                    <a:pt x="1874" y="6059"/>
                  </a:lnTo>
                  <a:lnTo>
                    <a:pt x="1947" y="4721"/>
                  </a:lnTo>
                  <a:lnTo>
                    <a:pt x="1971" y="4137"/>
                  </a:lnTo>
                  <a:lnTo>
                    <a:pt x="1971" y="3553"/>
                  </a:lnTo>
                  <a:lnTo>
                    <a:pt x="1947" y="2969"/>
                  </a:lnTo>
                  <a:lnTo>
                    <a:pt x="1898" y="2360"/>
                  </a:lnTo>
                  <a:lnTo>
                    <a:pt x="1874" y="1825"/>
                  </a:lnTo>
                  <a:lnTo>
                    <a:pt x="1825" y="1290"/>
                  </a:lnTo>
                  <a:lnTo>
                    <a:pt x="1752" y="925"/>
                  </a:lnTo>
                  <a:lnTo>
                    <a:pt x="1728" y="755"/>
                  </a:lnTo>
                  <a:lnTo>
                    <a:pt x="1704" y="560"/>
                  </a:lnTo>
                  <a:lnTo>
                    <a:pt x="2142" y="609"/>
                  </a:lnTo>
                  <a:lnTo>
                    <a:pt x="2580" y="609"/>
                  </a:lnTo>
                  <a:lnTo>
                    <a:pt x="3456" y="584"/>
                  </a:lnTo>
                  <a:lnTo>
                    <a:pt x="5135" y="511"/>
                  </a:lnTo>
                  <a:lnTo>
                    <a:pt x="5986" y="487"/>
                  </a:lnTo>
                  <a:lnTo>
                    <a:pt x="6813" y="463"/>
                  </a:lnTo>
                  <a:close/>
                  <a:moveTo>
                    <a:pt x="1120" y="17544"/>
                  </a:moveTo>
                  <a:lnTo>
                    <a:pt x="1144" y="17982"/>
                  </a:lnTo>
                  <a:lnTo>
                    <a:pt x="974" y="18176"/>
                  </a:lnTo>
                  <a:lnTo>
                    <a:pt x="803" y="18371"/>
                  </a:lnTo>
                  <a:lnTo>
                    <a:pt x="682" y="18517"/>
                  </a:lnTo>
                  <a:lnTo>
                    <a:pt x="584" y="18663"/>
                  </a:lnTo>
                  <a:lnTo>
                    <a:pt x="536" y="18858"/>
                  </a:lnTo>
                  <a:lnTo>
                    <a:pt x="536" y="19028"/>
                  </a:lnTo>
                  <a:lnTo>
                    <a:pt x="536" y="19052"/>
                  </a:lnTo>
                  <a:lnTo>
                    <a:pt x="584" y="19052"/>
                  </a:lnTo>
                  <a:lnTo>
                    <a:pt x="779" y="18955"/>
                  </a:lnTo>
                  <a:lnTo>
                    <a:pt x="949" y="18809"/>
                  </a:lnTo>
                  <a:lnTo>
                    <a:pt x="1266" y="18468"/>
                  </a:lnTo>
                  <a:lnTo>
                    <a:pt x="1339" y="18663"/>
                  </a:lnTo>
                  <a:lnTo>
                    <a:pt x="1412" y="18833"/>
                  </a:lnTo>
                  <a:lnTo>
                    <a:pt x="1168" y="19150"/>
                  </a:lnTo>
                  <a:lnTo>
                    <a:pt x="901" y="19539"/>
                  </a:lnTo>
                  <a:lnTo>
                    <a:pt x="657" y="19928"/>
                  </a:lnTo>
                  <a:lnTo>
                    <a:pt x="584" y="19685"/>
                  </a:lnTo>
                  <a:lnTo>
                    <a:pt x="560" y="19466"/>
                  </a:lnTo>
                  <a:lnTo>
                    <a:pt x="511" y="18979"/>
                  </a:lnTo>
                  <a:lnTo>
                    <a:pt x="511" y="18468"/>
                  </a:lnTo>
                  <a:lnTo>
                    <a:pt x="536" y="17982"/>
                  </a:lnTo>
                  <a:lnTo>
                    <a:pt x="657" y="17909"/>
                  </a:lnTo>
                  <a:lnTo>
                    <a:pt x="779" y="17836"/>
                  </a:lnTo>
                  <a:lnTo>
                    <a:pt x="974" y="17665"/>
                  </a:lnTo>
                  <a:lnTo>
                    <a:pt x="1120" y="17544"/>
                  </a:lnTo>
                  <a:close/>
                  <a:moveTo>
                    <a:pt x="15451" y="19101"/>
                  </a:moveTo>
                  <a:lnTo>
                    <a:pt x="15427" y="19296"/>
                  </a:lnTo>
                  <a:lnTo>
                    <a:pt x="15427" y="19490"/>
                  </a:lnTo>
                  <a:lnTo>
                    <a:pt x="15451" y="19904"/>
                  </a:lnTo>
                  <a:lnTo>
                    <a:pt x="15086" y="19953"/>
                  </a:lnTo>
                  <a:lnTo>
                    <a:pt x="15086" y="19953"/>
                  </a:lnTo>
                  <a:lnTo>
                    <a:pt x="15159" y="19734"/>
                  </a:lnTo>
                  <a:lnTo>
                    <a:pt x="15257" y="19417"/>
                  </a:lnTo>
                  <a:lnTo>
                    <a:pt x="15281" y="19271"/>
                  </a:lnTo>
                  <a:lnTo>
                    <a:pt x="15281" y="19101"/>
                  </a:lnTo>
                  <a:close/>
                  <a:moveTo>
                    <a:pt x="15062" y="19101"/>
                  </a:moveTo>
                  <a:lnTo>
                    <a:pt x="14989" y="19174"/>
                  </a:lnTo>
                  <a:lnTo>
                    <a:pt x="14940" y="19271"/>
                  </a:lnTo>
                  <a:lnTo>
                    <a:pt x="14867" y="19442"/>
                  </a:lnTo>
                  <a:lnTo>
                    <a:pt x="14721" y="19782"/>
                  </a:lnTo>
                  <a:lnTo>
                    <a:pt x="14600" y="20026"/>
                  </a:lnTo>
                  <a:lnTo>
                    <a:pt x="14357" y="20050"/>
                  </a:lnTo>
                  <a:lnTo>
                    <a:pt x="14357" y="20050"/>
                  </a:lnTo>
                  <a:lnTo>
                    <a:pt x="14454" y="19758"/>
                  </a:lnTo>
                  <a:lnTo>
                    <a:pt x="14503" y="19563"/>
                  </a:lnTo>
                  <a:lnTo>
                    <a:pt x="14551" y="19344"/>
                  </a:lnTo>
                  <a:lnTo>
                    <a:pt x="14575" y="19198"/>
                  </a:lnTo>
                  <a:lnTo>
                    <a:pt x="14551" y="19125"/>
                  </a:lnTo>
                  <a:lnTo>
                    <a:pt x="15062" y="19101"/>
                  </a:lnTo>
                  <a:close/>
                  <a:moveTo>
                    <a:pt x="9782" y="19052"/>
                  </a:moveTo>
                  <a:lnTo>
                    <a:pt x="9660" y="19296"/>
                  </a:lnTo>
                  <a:lnTo>
                    <a:pt x="9563" y="19563"/>
                  </a:lnTo>
                  <a:lnTo>
                    <a:pt x="9490" y="19831"/>
                  </a:lnTo>
                  <a:lnTo>
                    <a:pt x="9441" y="20074"/>
                  </a:lnTo>
                  <a:lnTo>
                    <a:pt x="9028" y="20074"/>
                  </a:lnTo>
                  <a:lnTo>
                    <a:pt x="9125" y="19831"/>
                  </a:lnTo>
                  <a:lnTo>
                    <a:pt x="9174" y="19636"/>
                  </a:lnTo>
                  <a:lnTo>
                    <a:pt x="9320" y="19344"/>
                  </a:lnTo>
                  <a:lnTo>
                    <a:pt x="9368" y="19174"/>
                  </a:lnTo>
                  <a:lnTo>
                    <a:pt x="9393" y="19101"/>
                  </a:lnTo>
                  <a:lnTo>
                    <a:pt x="9368" y="19052"/>
                  </a:lnTo>
                  <a:close/>
                  <a:moveTo>
                    <a:pt x="10780" y="19077"/>
                  </a:moveTo>
                  <a:lnTo>
                    <a:pt x="10609" y="19296"/>
                  </a:lnTo>
                  <a:lnTo>
                    <a:pt x="10439" y="19539"/>
                  </a:lnTo>
                  <a:lnTo>
                    <a:pt x="10366" y="19685"/>
                  </a:lnTo>
                  <a:lnTo>
                    <a:pt x="10317" y="19807"/>
                  </a:lnTo>
                  <a:lnTo>
                    <a:pt x="10269" y="19953"/>
                  </a:lnTo>
                  <a:lnTo>
                    <a:pt x="10269" y="20074"/>
                  </a:lnTo>
                  <a:lnTo>
                    <a:pt x="9904" y="20074"/>
                  </a:lnTo>
                  <a:lnTo>
                    <a:pt x="9904" y="19977"/>
                  </a:lnTo>
                  <a:lnTo>
                    <a:pt x="9977" y="19734"/>
                  </a:lnTo>
                  <a:lnTo>
                    <a:pt x="10050" y="19515"/>
                  </a:lnTo>
                  <a:lnTo>
                    <a:pt x="10147" y="19320"/>
                  </a:lnTo>
                  <a:lnTo>
                    <a:pt x="10196" y="19198"/>
                  </a:lnTo>
                  <a:lnTo>
                    <a:pt x="10220" y="19077"/>
                  </a:lnTo>
                  <a:close/>
                  <a:moveTo>
                    <a:pt x="9101" y="19028"/>
                  </a:moveTo>
                  <a:lnTo>
                    <a:pt x="9003" y="19150"/>
                  </a:lnTo>
                  <a:lnTo>
                    <a:pt x="8930" y="19271"/>
                  </a:lnTo>
                  <a:lnTo>
                    <a:pt x="8809" y="19466"/>
                  </a:lnTo>
                  <a:lnTo>
                    <a:pt x="8736" y="19685"/>
                  </a:lnTo>
                  <a:lnTo>
                    <a:pt x="8638" y="19880"/>
                  </a:lnTo>
                  <a:lnTo>
                    <a:pt x="8614" y="19977"/>
                  </a:lnTo>
                  <a:lnTo>
                    <a:pt x="8565" y="20074"/>
                  </a:lnTo>
                  <a:lnTo>
                    <a:pt x="8079" y="20099"/>
                  </a:lnTo>
                  <a:lnTo>
                    <a:pt x="8103" y="19953"/>
                  </a:lnTo>
                  <a:lnTo>
                    <a:pt x="8176" y="19734"/>
                  </a:lnTo>
                  <a:lnTo>
                    <a:pt x="8273" y="19490"/>
                  </a:lnTo>
                  <a:lnTo>
                    <a:pt x="8395" y="19296"/>
                  </a:lnTo>
                  <a:lnTo>
                    <a:pt x="8468" y="19150"/>
                  </a:lnTo>
                  <a:lnTo>
                    <a:pt x="8517" y="19028"/>
                  </a:lnTo>
                  <a:close/>
                  <a:moveTo>
                    <a:pt x="10926" y="19077"/>
                  </a:moveTo>
                  <a:lnTo>
                    <a:pt x="10999" y="19101"/>
                  </a:lnTo>
                  <a:lnTo>
                    <a:pt x="11631" y="19101"/>
                  </a:lnTo>
                  <a:lnTo>
                    <a:pt x="11510" y="19247"/>
                  </a:lnTo>
                  <a:lnTo>
                    <a:pt x="11412" y="19393"/>
                  </a:lnTo>
                  <a:lnTo>
                    <a:pt x="11266" y="19685"/>
                  </a:lnTo>
                  <a:lnTo>
                    <a:pt x="11193" y="19880"/>
                  </a:lnTo>
                  <a:lnTo>
                    <a:pt x="11169" y="20001"/>
                  </a:lnTo>
                  <a:lnTo>
                    <a:pt x="11145" y="20099"/>
                  </a:lnTo>
                  <a:lnTo>
                    <a:pt x="11047" y="20099"/>
                  </a:lnTo>
                  <a:lnTo>
                    <a:pt x="10609" y="20074"/>
                  </a:lnTo>
                  <a:lnTo>
                    <a:pt x="10658" y="19831"/>
                  </a:lnTo>
                  <a:lnTo>
                    <a:pt x="10731" y="19588"/>
                  </a:lnTo>
                  <a:lnTo>
                    <a:pt x="10926" y="19077"/>
                  </a:lnTo>
                  <a:close/>
                  <a:moveTo>
                    <a:pt x="14357" y="19125"/>
                  </a:moveTo>
                  <a:lnTo>
                    <a:pt x="14308" y="19198"/>
                  </a:lnTo>
                  <a:lnTo>
                    <a:pt x="14186" y="19393"/>
                  </a:lnTo>
                  <a:lnTo>
                    <a:pt x="14113" y="19563"/>
                  </a:lnTo>
                  <a:lnTo>
                    <a:pt x="14016" y="19782"/>
                  </a:lnTo>
                  <a:lnTo>
                    <a:pt x="13919" y="20001"/>
                  </a:lnTo>
                  <a:lnTo>
                    <a:pt x="13870" y="20074"/>
                  </a:lnTo>
                  <a:lnTo>
                    <a:pt x="13335" y="20099"/>
                  </a:lnTo>
                  <a:lnTo>
                    <a:pt x="13432" y="19880"/>
                  </a:lnTo>
                  <a:lnTo>
                    <a:pt x="13529" y="19685"/>
                  </a:lnTo>
                  <a:lnTo>
                    <a:pt x="13651" y="19393"/>
                  </a:lnTo>
                  <a:lnTo>
                    <a:pt x="13675" y="19344"/>
                  </a:lnTo>
                  <a:lnTo>
                    <a:pt x="13675" y="19271"/>
                  </a:lnTo>
                  <a:lnTo>
                    <a:pt x="13675" y="19198"/>
                  </a:lnTo>
                  <a:lnTo>
                    <a:pt x="13675" y="19150"/>
                  </a:lnTo>
                  <a:lnTo>
                    <a:pt x="13700" y="19125"/>
                  </a:lnTo>
                  <a:close/>
                  <a:moveTo>
                    <a:pt x="7665" y="18979"/>
                  </a:moveTo>
                  <a:lnTo>
                    <a:pt x="8200" y="19004"/>
                  </a:lnTo>
                  <a:lnTo>
                    <a:pt x="8079" y="19125"/>
                  </a:lnTo>
                  <a:lnTo>
                    <a:pt x="8006" y="19271"/>
                  </a:lnTo>
                  <a:lnTo>
                    <a:pt x="7884" y="19490"/>
                  </a:lnTo>
                  <a:lnTo>
                    <a:pt x="7738" y="19782"/>
                  </a:lnTo>
                  <a:lnTo>
                    <a:pt x="7689" y="19953"/>
                  </a:lnTo>
                  <a:lnTo>
                    <a:pt x="7689" y="20099"/>
                  </a:lnTo>
                  <a:lnTo>
                    <a:pt x="6984" y="20123"/>
                  </a:lnTo>
                  <a:lnTo>
                    <a:pt x="7057" y="19977"/>
                  </a:lnTo>
                  <a:lnTo>
                    <a:pt x="7130" y="19831"/>
                  </a:lnTo>
                  <a:lnTo>
                    <a:pt x="7324" y="19563"/>
                  </a:lnTo>
                  <a:lnTo>
                    <a:pt x="7519" y="19271"/>
                  </a:lnTo>
                  <a:lnTo>
                    <a:pt x="7592" y="19125"/>
                  </a:lnTo>
                  <a:lnTo>
                    <a:pt x="7665" y="18979"/>
                  </a:lnTo>
                  <a:close/>
                  <a:moveTo>
                    <a:pt x="11996" y="19101"/>
                  </a:moveTo>
                  <a:lnTo>
                    <a:pt x="12556" y="19125"/>
                  </a:lnTo>
                  <a:lnTo>
                    <a:pt x="12483" y="19223"/>
                  </a:lnTo>
                  <a:lnTo>
                    <a:pt x="12410" y="19320"/>
                  </a:lnTo>
                  <a:lnTo>
                    <a:pt x="12313" y="19563"/>
                  </a:lnTo>
                  <a:lnTo>
                    <a:pt x="12240" y="19855"/>
                  </a:lnTo>
                  <a:lnTo>
                    <a:pt x="12167" y="20123"/>
                  </a:lnTo>
                  <a:lnTo>
                    <a:pt x="11558" y="20099"/>
                  </a:lnTo>
                  <a:lnTo>
                    <a:pt x="11583" y="19953"/>
                  </a:lnTo>
                  <a:lnTo>
                    <a:pt x="11656" y="19807"/>
                  </a:lnTo>
                  <a:lnTo>
                    <a:pt x="11802" y="19563"/>
                  </a:lnTo>
                  <a:lnTo>
                    <a:pt x="11899" y="19369"/>
                  </a:lnTo>
                  <a:lnTo>
                    <a:pt x="11948" y="19247"/>
                  </a:lnTo>
                  <a:lnTo>
                    <a:pt x="11996" y="19101"/>
                  </a:lnTo>
                  <a:close/>
                  <a:moveTo>
                    <a:pt x="13602" y="19125"/>
                  </a:moveTo>
                  <a:lnTo>
                    <a:pt x="13505" y="19174"/>
                  </a:lnTo>
                  <a:lnTo>
                    <a:pt x="13408" y="19247"/>
                  </a:lnTo>
                  <a:lnTo>
                    <a:pt x="13286" y="19393"/>
                  </a:lnTo>
                  <a:lnTo>
                    <a:pt x="13164" y="19539"/>
                  </a:lnTo>
                  <a:lnTo>
                    <a:pt x="13018" y="19831"/>
                  </a:lnTo>
                  <a:lnTo>
                    <a:pt x="12921" y="20123"/>
                  </a:lnTo>
                  <a:lnTo>
                    <a:pt x="12580" y="20123"/>
                  </a:lnTo>
                  <a:lnTo>
                    <a:pt x="12653" y="19807"/>
                  </a:lnTo>
                  <a:lnTo>
                    <a:pt x="12751" y="19490"/>
                  </a:lnTo>
                  <a:lnTo>
                    <a:pt x="12848" y="19150"/>
                  </a:lnTo>
                  <a:lnTo>
                    <a:pt x="12848" y="19125"/>
                  </a:lnTo>
                  <a:close/>
                  <a:moveTo>
                    <a:pt x="6813" y="18955"/>
                  </a:moveTo>
                  <a:lnTo>
                    <a:pt x="7324" y="18979"/>
                  </a:lnTo>
                  <a:lnTo>
                    <a:pt x="7203" y="19101"/>
                  </a:lnTo>
                  <a:lnTo>
                    <a:pt x="7081" y="19223"/>
                  </a:lnTo>
                  <a:lnTo>
                    <a:pt x="6886" y="19515"/>
                  </a:lnTo>
                  <a:lnTo>
                    <a:pt x="6716" y="19831"/>
                  </a:lnTo>
                  <a:lnTo>
                    <a:pt x="6619" y="20147"/>
                  </a:lnTo>
                  <a:lnTo>
                    <a:pt x="6303" y="20147"/>
                  </a:lnTo>
                  <a:lnTo>
                    <a:pt x="6351" y="20001"/>
                  </a:lnTo>
                  <a:lnTo>
                    <a:pt x="6400" y="19855"/>
                  </a:lnTo>
                  <a:lnTo>
                    <a:pt x="6424" y="19685"/>
                  </a:lnTo>
                  <a:lnTo>
                    <a:pt x="6497" y="19539"/>
                  </a:lnTo>
                  <a:lnTo>
                    <a:pt x="6643" y="19247"/>
                  </a:lnTo>
                  <a:lnTo>
                    <a:pt x="6813" y="18955"/>
                  </a:lnTo>
                  <a:close/>
                  <a:moveTo>
                    <a:pt x="6376" y="18955"/>
                  </a:moveTo>
                  <a:lnTo>
                    <a:pt x="6230" y="19198"/>
                  </a:lnTo>
                  <a:lnTo>
                    <a:pt x="6132" y="19417"/>
                  </a:lnTo>
                  <a:lnTo>
                    <a:pt x="6059" y="19588"/>
                  </a:lnTo>
                  <a:lnTo>
                    <a:pt x="5962" y="19782"/>
                  </a:lnTo>
                  <a:lnTo>
                    <a:pt x="5913" y="19977"/>
                  </a:lnTo>
                  <a:lnTo>
                    <a:pt x="5913" y="20074"/>
                  </a:lnTo>
                  <a:lnTo>
                    <a:pt x="5938" y="20172"/>
                  </a:lnTo>
                  <a:lnTo>
                    <a:pt x="5086" y="20220"/>
                  </a:lnTo>
                  <a:lnTo>
                    <a:pt x="5208" y="19977"/>
                  </a:lnTo>
                  <a:lnTo>
                    <a:pt x="5329" y="19734"/>
                  </a:lnTo>
                  <a:lnTo>
                    <a:pt x="5573" y="19320"/>
                  </a:lnTo>
                  <a:lnTo>
                    <a:pt x="5670" y="19150"/>
                  </a:lnTo>
                  <a:lnTo>
                    <a:pt x="5743" y="19052"/>
                  </a:lnTo>
                  <a:lnTo>
                    <a:pt x="5743" y="19004"/>
                  </a:lnTo>
                  <a:lnTo>
                    <a:pt x="5719" y="18955"/>
                  </a:lnTo>
                  <a:close/>
                  <a:moveTo>
                    <a:pt x="5475" y="18955"/>
                  </a:moveTo>
                  <a:lnTo>
                    <a:pt x="5305" y="19125"/>
                  </a:lnTo>
                  <a:lnTo>
                    <a:pt x="5183" y="19296"/>
                  </a:lnTo>
                  <a:lnTo>
                    <a:pt x="4964" y="19685"/>
                  </a:lnTo>
                  <a:lnTo>
                    <a:pt x="4818" y="19953"/>
                  </a:lnTo>
                  <a:lnTo>
                    <a:pt x="4745" y="20099"/>
                  </a:lnTo>
                  <a:lnTo>
                    <a:pt x="4745" y="20220"/>
                  </a:lnTo>
                  <a:lnTo>
                    <a:pt x="4210" y="20269"/>
                  </a:lnTo>
                  <a:lnTo>
                    <a:pt x="4234" y="20196"/>
                  </a:lnTo>
                  <a:lnTo>
                    <a:pt x="4332" y="19953"/>
                  </a:lnTo>
                  <a:lnTo>
                    <a:pt x="4429" y="19709"/>
                  </a:lnTo>
                  <a:lnTo>
                    <a:pt x="4624" y="19369"/>
                  </a:lnTo>
                  <a:lnTo>
                    <a:pt x="4672" y="19271"/>
                  </a:lnTo>
                  <a:lnTo>
                    <a:pt x="4697" y="19198"/>
                  </a:lnTo>
                  <a:lnTo>
                    <a:pt x="4697" y="19101"/>
                  </a:lnTo>
                  <a:lnTo>
                    <a:pt x="4672" y="19004"/>
                  </a:lnTo>
                  <a:lnTo>
                    <a:pt x="4551" y="19004"/>
                  </a:lnTo>
                  <a:lnTo>
                    <a:pt x="4453" y="19077"/>
                  </a:lnTo>
                  <a:lnTo>
                    <a:pt x="4356" y="19150"/>
                  </a:lnTo>
                  <a:lnTo>
                    <a:pt x="4259" y="19271"/>
                  </a:lnTo>
                  <a:lnTo>
                    <a:pt x="4113" y="19490"/>
                  </a:lnTo>
                  <a:lnTo>
                    <a:pt x="4015" y="19709"/>
                  </a:lnTo>
                  <a:lnTo>
                    <a:pt x="3869" y="19977"/>
                  </a:lnTo>
                  <a:lnTo>
                    <a:pt x="3821" y="20123"/>
                  </a:lnTo>
                  <a:lnTo>
                    <a:pt x="3796" y="20293"/>
                  </a:lnTo>
                  <a:lnTo>
                    <a:pt x="3358" y="20318"/>
                  </a:lnTo>
                  <a:lnTo>
                    <a:pt x="3383" y="20172"/>
                  </a:lnTo>
                  <a:lnTo>
                    <a:pt x="3456" y="19928"/>
                  </a:lnTo>
                  <a:lnTo>
                    <a:pt x="3553" y="19709"/>
                  </a:lnTo>
                  <a:lnTo>
                    <a:pt x="3748" y="19320"/>
                  </a:lnTo>
                  <a:lnTo>
                    <a:pt x="3967" y="18955"/>
                  </a:lnTo>
                  <a:close/>
                  <a:moveTo>
                    <a:pt x="1850" y="19028"/>
                  </a:moveTo>
                  <a:lnTo>
                    <a:pt x="2166" y="19052"/>
                  </a:lnTo>
                  <a:lnTo>
                    <a:pt x="2507" y="19052"/>
                  </a:lnTo>
                  <a:lnTo>
                    <a:pt x="2239" y="19393"/>
                  </a:lnTo>
                  <a:lnTo>
                    <a:pt x="1971" y="19758"/>
                  </a:lnTo>
                  <a:lnTo>
                    <a:pt x="1777" y="20099"/>
                  </a:lnTo>
                  <a:lnTo>
                    <a:pt x="1704" y="20245"/>
                  </a:lnTo>
                  <a:lnTo>
                    <a:pt x="1655" y="20366"/>
                  </a:lnTo>
                  <a:lnTo>
                    <a:pt x="1558" y="20366"/>
                  </a:lnTo>
                  <a:lnTo>
                    <a:pt x="1217" y="20342"/>
                  </a:lnTo>
                  <a:lnTo>
                    <a:pt x="876" y="20318"/>
                  </a:lnTo>
                  <a:lnTo>
                    <a:pt x="1144" y="20001"/>
                  </a:lnTo>
                  <a:lnTo>
                    <a:pt x="1363" y="19685"/>
                  </a:lnTo>
                  <a:lnTo>
                    <a:pt x="1606" y="19344"/>
                  </a:lnTo>
                  <a:lnTo>
                    <a:pt x="1850" y="19028"/>
                  </a:lnTo>
                  <a:close/>
                  <a:moveTo>
                    <a:pt x="3675" y="18955"/>
                  </a:moveTo>
                  <a:lnTo>
                    <a:pt x="3553" y="19077"/>
                  </a:lnTo>
                  <a:lnTo>
                    <a:pt x="3431" y="19223"/>
                  </a:lnTo>
                  <a:lnTo>
                    <a:pt x="3261" y="19539"/>
                  </a:lnTo>
                  <a:lnTo>
                    <a:pt x="3164" y="19709"/>
                  </a:lnTo>
                  <a:lnTo>
                    <a:pt x="3066" y="19904"/>
                  </a:lnTo>
                  <a:lnTo>
                    <a:pt x="3018" y="20123"/>
                  </a:lnTo>
                  <a:lnTo>
                    <a:pt x="2993" y="20220"/>
                  </a:lnTo>
                  <a:lnTo>
                    <a:pt x="2993" y="20342"/>
                  </a:lnTo>
                  <a:lnTo>
                    <a:pt x="2044" y="20391"/>
                  </a:lnTo>
                  <a:lnTo>
                    <a:pt x="2239" y="20123"/>
                  </a:lnTo>
                  <a:lnTo>
                    <a:pt x="2361" y="19928"/>
                  </a:lnTo>
                  <a:lnTo>
                    <a:pt x="2677" y="19442"/>
                  </a:lnTo>
                  <a:lnTo>
                    <a:pt x="2872" y="19198"/>
                  </a:lnTo>
                  <a:lnTo>
                    <a:pt x="2969" y="19101"/>
                  </a:lnTo>
                  <a:lnTo>
                    <a:pt x="3066" y="19004"/>
                  </a:lnTo>
                  <a:lnTo>
                    <a:pt x="3675" y="18955"/>
                  </a:lnTo>
                  <a:close/>
                  <a:moveTo>
                    <a:pt x="6643" y="0"/>
                  </a:moveTo>
                  <a:lnTo>
                    <a:pt x="5792" y="25"/>
                  </a:lnTo>
                  <a:lnTo>
                    <a:pt x="4940" y="49"/>
                  </a:lnTo>
                  <a:lnTo>
                    <a:pt x="3261" y="146"/>
                  </a:lnTo>
                  <a:lnTo>
                    <a:pt x="2093" y="195"/>
                  </a:lnTo>
                  <a:lnTo>
                    <a:pt x="1898" y="195"/>
                  </a:lnTo>
                  <a:lnTo>
                    <a:pt x="1704" y="244"/>
                  </a:lnTo>
                  <a:lnTo>
                    <a:pt x="1655" y="219"/>
                  </a:lnTo>
                  <a:lnTo>
                    <a:pt x="1582" y="195"/>
                  </a:lnTo>
                  <a:lnTo>
                    <a:pt x="1509" y="219"/>
                  </a:lnTo>
                  <a:lnTo>
                    <a:pt x="1460" y="268"/>
                  </a:lnTo>
                  <a:lnTo>
                    <a:pt x="1412" y="390"/>
                  </a:lnTo>
                  <a:lnTo>
                    <a:pt x="1363" y="511"/>
                  </a:lnTo>
                  <a:lnTo>
                    <a:pt x="1339" y="755"/>
                  </a:lnTo>
                  <a:lnTo>
                    <a:pt x="1339" y="1047"/>
                  </a:lnTo>
                  <a:lnTo>
                    <a:pt x="1387" y="1314"/>
                  </a:lnTo>
                  <a:lnTo>
                    <a:pt x="1217" y="1290"/>
                  </a:lnTo>
                  <a:lnTo>
                    <a:pt x="1047" y="1290"/>
                  </a:lnTo>
                  <a:lnTo>
                    <a:pt x="730" y="1314"/>
                  </a:lnTo>
                  <a:lnTo>
                    <a:pt x="560" y="1314"/>
                  </a:lnTo>
                  <a:lnTo>
                    <a:pt x="365" y="1338"/>
                  </a:lnTo>
                  <a:lnTo>
                    <a:pt x="268" y="1363"/>
                  </a:lnTo>
                  <a:lnTo>
                    <a:pt x="195" y="1411"/>
                  </a:lnTo>
                  <a:lnTo>
                    <a:pt x="146" y="1460"/>
                  </a:lnTo>
                  <a:lnTo>
                    <a:pt x="122" y="1557"/>
                  </a:lnTo>
                  <a:lnTo>
                    <a:pt x="122" y="1630"/>
                  </a:lnTo>
                  <a:lnTo>
                    <a:pt x="98" y="1874"/>
                  </a:lnTo>
                  <a:lnTo>
                    <a:pt x="73" y="2117"/>
                  </a:lnTo>
                  <a:lnTo>
                    <a:pt x="49" y="2652"/>
                  </a:lnTo>
                  <a:lnTo>
                    <a:pt x="73" y="3674"/>
                  </a:lnTo>
                  <a:lnTo>
                    <a:pt x="49" y="4891"/>
                  </a:lnTo>
                  <a:lnTo>
                    <a:pt x="25" y="6083"/>
                  </a:lnTo>
                  <a:lnTo>
                    <a:pt x="49" y="6765"/>
                  </a:lnTo>
                  <a:lnTo>
                    <a:pt x="49" y="7446"/>
                  </a:lnTo>
                  <a:lnTo>
                    <a:pt x="122" y="8809"/>
                  </a:lnTo>
                  <a:lnTo>
                    <a:pt x="219" y="10171"/>
                  </a:lnTo>
                  <a:lnTo>
                    <a:pt x="317" y="11534"/>
                  </a:lnTo>
                  <a:lnTo>
                    <a:pt x="341" y="12166"/>
                  </a:lnTo>
                  <a:lnTo>
                    <a:pt x="341" y="12799"/>
                  </a:lnTo>
                  <a:lnTo>
                    <a:pt x="292" y="14064"/>
                  </a:lnTo>
                  <a:lnTo>
                    <a:pt x="244" y="15330"/>
                  </a:lnTo>
                  <a:lnTo>
                    <a:pt x="171" y="16595"/>
                  </a:lnTo>
                  <a:lnTo>
                    <a:pt x="73" y="17519"/>
                  </a:lnTo>
                  <a:lnTo>
                    <a:pt x="49" y="17982"/>
                  </a:lnTo>
                  <a:lnTo>
                    <a:pt x="0" y="18444"/>
                  </a:lnTo>
                  <a:lnTo>
                    <a:pt x="0" y="18931"/>
                  </a:lnTo>
                  <a:lnTo>
                    <a:pt x="25" y="19393"/>
                  </a:lnTo>
                  <a:lnTo>
                    <a:pt x="98" y="19831"/>
                  </a:lnTo>
                  <a:lnTo>
                    <a:pt x="146" y="20050"/>
                  </a:lnTo>
                  <a:lnTo>
                    <a:pt x="219" y="20269"/>
                  </a:lnTo>
                  <a:lnTo>
                    <a:pt x="292" y="20366"/>
                  </a:lnTo>
                  <a:lnTo>
                    <a:pt x="365" y="20415"/>
                  </a:lnTo>
                  <a:lnTo>
                    <a:pt x="463" y="20439"/>
                  </a:lnTo>
                  <a:lnTo>
                    <a:pt x="560" y="20415"/>
                  </a:lnTo>
                  <a:lnTo>
                    <a:pt x="584" y="20512"/>
                  </a:lnTo>
                  <a:lnTo>
                    <a:pt x="633" y="20610"/>
                  </a:lnTo>
                  <a:lnTo>
                    <a:pt x="706" y="20658"/>
                  </a:lnTo>
                  <a:lnTo>
                    <a:pt x="803" y="20731"/>
                  </a:lnTo>
                  <a:lnTo>
                    <a:pt x="1047" y="20804"/>
                  </a:lnTo>
                  <a:lnTo>
                    <a:pt x="1339" y="20853"/>
                  </a:lnTo>
                  <a:lnTo>
                    <a:pt x="1631" y="20877"/>
                  </a:lnTo>
                  <a:lnTo>
                    <a:pt x="1923" y="20877"/>
                  </a:lnTo>
                  <a:lnTo>
                    <a:pt x="2312" y="20853"/>
                  </a:lnTo>
                  <a:lnTo>
                    <a:pt x="3188" y="20829"/>
                  </a:lnTo>
                  <a:lnTo>
                    <a:pt x="4064" y="20780"/>
                  </a:lnTo>
                  <a:lnTo>
                    <a:pt x="5792" y="20683"/>
                  </a:lnTo>
                  <a:lnTo>
                    <a:pt x="7057" y="20634"/>
                  </a:lnTo>
                  <a:lnTo>
                    <a:pt x="8346" y="20585"/>
                  </a:lnTo>
                  <a:lnTo>
                    <a:pt x="9612" y="20585"/>
                  </a:lnTo>
                  <a:lnTo>
                    <a:pt x="10901" y="20610"/>
                  </a:lnTo>
                  <a:lnTo>
                    <a:pt x="12240" y="20634"/>
                  </a:lnTo>
                  <a:lnTo>
                    <a:pt x="12337" y="20658"/>
                  </a:lnTo>
                  <a:lnTo>
                    <a:pt x="12434" y="20658"/>
                  </a:lnTo>
                  <a:lnTo>
                    <a:pt x="12483" y="20634"/>
                  </a:lnTo>
                  <a:lnTo>
                    <a:pt x="13262" y="20634"/>
                  </a:lnTo>
                  <a:lnTo>
                    <a:pt x="14065" y="20585"/>
                  </a:lnTo>
                  <a:lnTo>
                    <a:pt x="14843" y="20512"/>
                  </a:lnTo>
                  <a:lnTo>
                    <a:pt x="15622" y="20391"/>
                  </a:lnTo>
                  <a:lnTo>
                    <a:pt x="15695" y="20366"/>
                  </a:lnTo>
                  <a:lnTo>
                    <a:pt x="15743" y="20342"/>
                  </a:lnTo>
                  <a:lnTo>
                    <a:pt x="15865" y="20318"/>
                  </a:lnTo>
                  <a:lnTo>
                    <a:pt x="15962" y="20269"/>
                  </a:lnTo>
                  <a:lnTo>
                    <a:pt x="16035" y="20172"/>
                  </a:lnTo>
                  <a:lnTo>
                    <a:pt x="16035" y="20123"/>
                  </a:lnTo>
                  <a:lnTo>
                    <a:pt x="16035" y="20050"/>
                  </a:lnTo>
                  <a:lnTo>
                    <a:pt x="16011" y="19807"/>
                  </a:lnTo>
                  <a:lnTo>
                    <a:pt x="15987" y="19563"/>
                  </a:lnTo>
                  <a:lnTo>
                    <a:pt x="15938" y="19320"/>
                  </a:lnTo>
                  <a:lnTo>
                    <a:pt x="15938" y="19077"/>
                  </a:lnTo>
                  <a:lnTo>
                    <a:pt x="16425" y="19028"/>
                  </a:lnTo>
                  <a:lnTo>
                    <a:pt x="16522" y="18979"/>
                  </a:lnTo>
                  <a:lnTo>
                    <a:pt x="16619" y="18906"/>
                  </a:lnTo>
                  <a:lnTo>
                    <a:pt x="16668" y="18833"/>
                  </a:lnTo>
                  <a:lnTo>
                    <a:pt x="16717" y="18760"/>
                  </a:lnTo>
                  <a:lnTo>
                    <a:pt x="16790" y="18347"/>
                  </a:lnTo>
                  <a:lnTo>
                    <a:pt x="16838" y="17933"/>
                  </a:lnTo>
                  <a:lnTo>
                    <a:pt x="16863" y="17519"/>
                  </a:lnTo>
                  <a:lnTo>
                    <a:pt x="16863" y="17106"/>
                  </a:lnTo>
                  <a:lnTo>
                    <a:pt x="16863" y="16254"/>
                  </a:lnTo>
                  <a:lnTo>
                    <a:pt x="16863" y="15427"/>
                  </a:lnTo>
                  <a:lnTo>
                    <a:pt x="16838" y="14429"/>
                  </a:lnTo>
                  <a:lnTo>
                    <a:pt x="16838" y="13432"/>
                  </a:lnTo>
                  <a:lnTo>
                    <a:pt x="16765" y="11412"/>
                  </a:lnTo>
                  <a:lnTo>
                    <a:pt x="16765" y="10414"/>
                  </a:lnTo>
                  <a:lnTo>
                    <a:pt x="16765" y="9417"/>
                  </a:lnTo>
                  <a:lnTo>
                    <a:pt x="16814" y="7422"/>
                  </a:lnTo>
                  <a:lnTo>
                    <a:pt x="16814" y="6473"/>
                  </a:lnTo>
                  <a:lnTo>
                    <a:pt x="16838" y="5499"/>
                  </a:lnTo>
                  <a:lnTo>
                    <a:pt x="16814" y="5013"/>
                  </a:lnTo>
                  <a:lnTo>
                    <a:pt x="16765" y="4550"/>
                  </a:lnTo>
                  <a:lnTo>
                    <a:pt x="16717" y="4064"/>
                  </a:lnTo>
                  <a:lnTo>
                    <a:pt x="16619" y="3601"/>
                  </a:lnTo>
                  <a:lnTo>
                    <a:pt x="16595" y="3553"/>
                  </a:lnTo>
                  <a:lnTo>
                    <a:pt x="16522" y="3504"/>
                  </a:lnTo>
                  <a:lnTo>
                    <a:pt x="16425" y="3334"/>
                  </a:lnTo>
                  <a:lnTo>
                    <a:pt x="16303" y="3188"/>
                  </a:lnTo>
                  <a:lnTo>
                    <a:pt x="16060" y="2896"/>
                  </a:lnTo>
                  <a:lnTo>
                    <a:pt x="15792" y="2604"/>
                  </a:lnTo>
                  <a:lnTo>
                    <a:pt x="15524" y="2336"/>
                  </a:lnTo>
                  <a:lnTo>
                    <a:pt x="14989" y="1801"/>
                  </a:lnTo>
                  <a:lnTo>
                    <a:pt x="14503" y="1338"/>
                  </a:lnTo>
                  <a:lnTo>
                    <a:pt x="14259" y="1119"/>
                  </a:lnTo>
                  <a:lnTo>
                    <a:pt x="14016" y="901"/>
                  </a:lnTo>
                  <a:lnTo>
                    <a:pt x="13700" y="633"/>
                  </a:lnTo>
                  <a:lnTo>
                    <a:pt x="13554" y="487"/>
                  </a:lnTo>
                  <a:lnTo>
                    <a:pt x="13383" y="390"/>
                  </a:lnTo>
                  <a:lnTo>
                    <a:pt x="13335" y="317"/>
                  </a:lnTo>
                  <a:lnTo>
                    <a:pt x="13310" y="292"/>
                  </a:lnTo>
                  <a:lnTo>
                    <a:pt x="13237" y="268"/>
                  </a:lnTo>
                  <a:lnTo>
                    <a:pt x="13164" y="244"/>
                  </a:lnTo>
                  <a:lnTo>
                    <a:pt x="9904" y="73"/>
                  </a:lnTo>
                  <a:lnTo>
                    <a:pt x="8273" y="25"/>
                  </a:lnTo>
                  <a:lnTo>
                    <a:pt x="664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698FBCD-A5C9-2F88-4603-3F752420A455}"/>
                </a:ext>
              </a:extLst>
            </p:cNvPr>
            <p:cNvSpPr/>
            <p:nvPr/>
          </p:nvSpPr>
          <p:spPr>
            <a:xfrm>
              <a:off x="555145" y="1351587"/>
              <a:ext cx="1232557" cy="801593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14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94F2493-77A6-BB7F-4AE7-92195B3681E7}"/>
              </a:ext>
            </a:extLst>
          </p:cNvPr>
          <p:cNvGrpSpPr/>
          <p:nvPr/>
        </p:nvGrpSpPr>
        <p:grpSpPr>
          <a:xfrm>
            <a:off x="9653243" y="3230955"/>
            <a:ext cx="2008304" cy="1432711"/>
            <a:chOff x="457200" y="1200150"/>
            <a:chExt cx="1379357" cy="1074533"/>
          </a:xfrm>
          <a:solidFill>
            <a:srgbClr val="CE8C5F"/>
          </a:solidFill>
        </p:grpSpPr>
        <p:sp>
          <p:nvSpPr>
            <p:cNvPr id="51" name="Google Shape;293;p36">
              <a:extLst>
                <a:ext uri="{FF2B5EF4-FFF2-40B4-BE49-F238E27FC236}">
                  <a16:creationId xmlns:a16="http://schemas.microsoft.com/office/drawing/2014/main" id="{9EB0B571-ADAB-9E37-000E-0C8D51B5EAA3}"/>
                </a:ext>
              </a:extLst>
            </p:cNvPr>
            <p:cNvSpPr/>
            <p:nvPr/>
          </p:nvSpPr>
          <p:spPr>
            <a:xfrm>
              <a:off x="457200" y="1200150"/>
              <a:ext cx="1379357" cy="1074533"/>
            </a:xfrm>
            <a:custGeom>
              <a:avLst/>
              <a:gdLst/>
              <a:ahLst/>
              <a:cxnLst/>
              <a:rect l="l" t="t" r="r" b="b"/>
              <a:pathLst>
                <a:path w="16863" h="20878" extrusionOk="0">
                  <a:moveTo>
                    <a:pt x="974" y="1801"/>
                  </a:moveTo>
                  <a:lnTo>
                    <a:pt x="1144" y="1825"/>
                  </a:lnTo>
                  <a:lnTo>
                    <a:pt x="1314" y="1874"/>
                  </a:lnTo>
                  <a:lnTo>
                    <a:pt x="1436" y="1874"/>
                  </a:lnTo>
                  <a:lnTo>
                    <a:pt x="1455" y="2041"/>
                  </a:lnTo>
                  <a:lnTo>
                    <a:pt x="1455" y="2041"/>
                  </a:lnTo>
                  <a:lnTo>
                    <a:pt x="1412" y="2020"/>
                  </a:lnTo>
                  <a:lnTo>
                    <a:pt x="1290" y="1995"/>
                  </a:lnTo>
                  <a:lnTo>
                    <a:pt x="1168" y="1995"/>
                  </a:lnTo>
                  <a:lnTo>
                    <a:pt x="998" y="2068"/>
                  </a:lnTo>
                  <a:lnTo>
                    <a:pt x="828" y="2166"/>
                  </a:lnTo>
                  <a:lnTo>
                    <a:pt x="657" y="2287"/>
                  </a:lnTo>
                  <a:lnTo>
                    <a:pt x="511" y="2409"/>
                  </a:lnTo>
                  <a:lnTo>
                    <a:pt x="487" y="2093"/>
                  </a:lnTo>
                  <a:lnTo>
                    <a:pt x="438" y="1801"/>
                  </a:lnTo>
                  <a:lnTo>
                    <a:pt x="609" y="1825"/>
                  </a:lnTo>
                  <a:lnTo>
                    <a:pt x="974" y="1801"/>
                  </a:lnTo>
                  <a:close/>
                  <a:moveTo>
                    <a:pt x="1460" y="2093"/>
                  </a:moveTo>
                  <a:lnTo>
                    <a:pt x="1509" y="2774"/>
                  </a:lnTo>
                  <a:lnTo>
                    <a:pt x="1509" y="2774"/>
                  </a:lnTo>
                  <a:lnTo>
                    <a:pt x="1387" y="2750"/>
                  </a:lnTo>
                  <a:lnTo>
                    <a:pt x="1314" y="2774"/>
                  </a:lnTo>
                  <a:lnTo>
                    <a:pt x="1266" y="2798"/>
                  </a:lnTo>
                  <a:lnTo>
                    <a:pt x="925" y="3042"/>
                  </a:lnTo>
                  <a:lnTo>
                    <a:pt x="560" y="3309"/>
                  </a:lnTo>
                  <a:lnTo>
                    <a:pt x="511" y="3358"/>
                  </a:lnTo>
                  <a:lnTo>
                    <a:pt x="511" y="2847"/>
                  </a:lnTo>
                  <a:lnTo>
                    <a:pt x="536" y="2823"/>
                  </a:lnTo>
                  <a:lnTo>
                    <a:pt x="706" y="2725"/>
                  </a:lnTo>
                  <a:lnTo>
                    <a:pt x="852" y="2604"/>
                  </a:lnTo>
                  <a:lnTo>
                    <a:pt x="1193" y="2409"/>
                  </a:lnTo>
                  <a:lnTo>
                    <a:pt x="1290" y="2360"/>
                  </a:lnTo>
                  <a:lnTo>
                    <a:pt x="1363" y="2287"/>
                  </a:lnTo>
                  <a:lnTo>
                    <a:pt x="1460" y="2117"/>
                  </a:lnTo>
                  <a:lnTo>
                    <a:pt x="1460" y="2093"/>
                  </a:lnTo>
                  <a:close/>
                  <a:moveTo>
                    <a:pt x="13237" y="803"/>
                  </a:moveTo>
                  <a:lnTo>
                    <a:pt x="13408" y="949"/>
                  </a:lnTo>
                  <a:lnTo>
                    <a:pt x="13675" y="1192"/>
                  </a:lnTo>
                  <a:lnTo>
                    <a:pt x="13943" y="1436"/>
                  </a:lnTo>
                  <a:lnTo>
                    <a:pt x="14211" y="1655"/>
                  </a:lnTo>
                  <a:lnTo>
                    <a:pt x="14454" y="1922"/>
                  </a:lnTo>
                  <a:lnTo>
                    <a:pt x="14721" y="2214"/>
                  </a:lnTo>
                  <a:lnTo>
                    <a:pt x="14989" y="2482"/>
                  </a:lnTo>
                  <a:lnTo>
                    <a:pt x="15500" y="3017"/>
                  </a:lnTo>
                  <a:lnTo>
                    <a:pt x="15670" y="3188"/>
                  </a:lnTo>
                  <a:lnTo>
                    <a:pt x="15816" y="3382"/>
                  </a:lnTo>
                  <a:lnTo>
                    <a:pt x="15938" y="3577"/>
                  </a:lnTo>
                  <a:lnTo>
                    <a:pt x="16108" y="3772"/>
                  </a:lnTo>
                  <a:lnTo>
                    <a:pt x="15743" y="3796"/>
                  </a:lnTo>
                  <a:lnTo>
                    <a:pt x="15403" y="3820"/>
                  </a:lnTo>
                  <a:lnTo>
                    <a:pt x="14697" y="3820"/>
                  </a:lnTo>
                  <a:lnTo>
                    <a:pt x="14016" y="3796"/>
                  </a:lnTo>
                  <a:lnTo>
                    <a:pt x="13651" y="3772"/>
                  </a:lnTo>
                  <a:lnTo>
                    <a:pt x="13310" y="3820"/>
                  </a:lnTo>
                  <a:lnTo>
                    <a:pt x="13262" y="3042"/>
                  </a:lnTo>
                  <a:lnTo>
                    <a:pt x="13213" y="2239"/>
                  </a:lnTo>
                  <a:lnTo>
                    <a:pt x="13189" y="1874"/>
                  </a:lnTo>
                  <a:lnTo>
                    <a:pt x="13189" y="1533"/>
                  </a:lnTo>
                  <a:lnTo>
                    <a:pt x="13237" y="803"/>
                  </a:lnTo>
                  <a:close/>
                  <a:moveTo>
                    <a:pt x="1533" y="3163"/>
                  </a:moveTo>
                  <a:lnTo>
                    <a:pt x="1533" y="3455"/>
                  </a:lnTo>
                  <a:lnTo>
                    <a:pt x="1363" y="3553"/>
                  </a:lnTo>
                  <a:lnTo>
                    <a:pt x="1217" y="3650"/>
                  </a:lnTo>
                  <a:lnTo>
                    <a:pt x="901" y="3918"/>
                  </a:lnTo>
                  <a:lnTo>
                    <a:pt x="706" y="4064"/>
                  </a:lnTo>
                  <a:lnTo>
                    <a:pt x="511" y="4210"/>
                  </a:lnTo>
                  <a:lnTo>
                    <a:pt x="511" y="3845"/>
                  </a:lnTo>
                  <a:lnTo>
                    <a:pt x="511" y="3747"/>
                  </a:lnTo>
                  <a:lnTo>
                    <a:pt x="657" y="3699"/>
                  </a:lnTo>
                  <a:lnTo>
                    <a:pt x="803" y="3626"/>
                  </a:lnTo>
                  <a:lnTo>
                    <a:pt x="1047" y="3455"/>
                  </a:lnTo>
                  <a:lnTo>
                    <a:pt x="1387" y="3236"/>
                  </a:lnTo>
                  <a:lnTo>
                    <a:pt x="1533" y="3163"/>
                  </a:lnTo>
                  <a:close/>
                  <a:moveTo>
                    <a:pt x="1558" y="3942"/>
                  </a:moveTo>
                  <a:lnTo>
                    <a:pt x="1533" y="4404"/>
                  </a:lnTo>
                  <a:lnTo>
                    <a:pt x="1533" y="4526"/>
                  </a:lnTo>
                  <a:lnTo>
                    <a:pt x="1193" y="4745"/>
                  </a:lnTo>
                  <a:lnTo>
                    <a:pt x="852" y="4988"/>
                  </a:lnTo>
                  <a:lnTo>
                    <a:pt x="657" y="5086"/>
                  </a:lnTo>
                  <a:lnTo>
                    <a:pt x="511" y="5232"/>
                  </a:lnTo>
                  <a:lnTo>
                    <a:pt x="511" y="4648"/>
                  </a:lnTo>
                  <a:lnTo>
                    <a:pt x="657" y="4575"/>
                  </a:lnTo>
                  <a:lnTo>
                    <a:pt x="828" y="4477"/>
                  </a:lnTo>
                  <a:lnTo>
                    <a:pt x="1095" y="4258"/>
                  </a:lnTo>
                  <a:lnTo>
                    <a:pt x="1558" y="3942"/>
                  </a:lnTo>
                  <a:close/>
                  <a:moveTo>
                    <a:pt x="1509" y="4964"/>
                  </a:moveTo>
                  <a:lnTo>
                    <a:pt x="1485" y="5378"/>
                  </a:lnTo>
                  <a:lnTo>
                    <a:pt x="1363" y="5451"/>
                  </a:lnTo>
                  <a:lnTo>
                    <a:pt x="1241" y="5548"/>
                  </a:lnTo>
                  <a:lnTo>
                    <a:pt x="998" y="5767"/>
                  </a:lnTo>
                  <a:lnTo>
                    <a:pt x="730" y="5986"/>
                  </a:lnTo>
                  <a:lnTo>
                    <a:pt x="609" y="6108"/>
                  </a:lnTo>
                  <a:lnTo>
                    <a:pt x="511" y="6254"/>
                  </a:lnTo>
                  <a:lnTo>
                    <a:pt x="511" y="5499"/>
                  </a:lnTo>
                  <a:lnTo>
                    <a:pt x="633" y="5475"/>
                  </a:lnTo>
                  <a:lnTo>
                    <a:pt x="755" y="5426"/>
                  </a:lnTo>
                  <a:lnTo>
                    <a:pt x="1022" y="5256"/>
                  </a:lnTo>
                  <a:lnTo>
                    <a:pt x="1509" y="4964"/>
                  </a:lnTo>
                  <a:close/>
                  <a:moveTo>
                    <a:pt x="1460" y="5889"/>
                  </a:moveTo>
                  <a:lnTo>
                    <a:pt x="1436" y="6473"/>
                  </a:lnTo>
                  <a:lnTo>
                    <a:pt x="1363" y="6448"/>
                  </a:lnTo>
                  <a:lnTo>
                    <a:pt x="1266" y="6448"/>
                  </a:lnTo>
                  <a:lnTo>
                    <a:pt x="1193" y="6473"/>
                  </a:lnTo>
                  <a:lnTo>
                    <a:pt x="1022" y="6594"/>
                  </a:lnTo>
                  <a:lnTo>
                    <a:pt x="852" y="6716"/>
                  </a:lnTo>
                  <a:lnTo>
                    <a:pt x="730" y="6862"/>
                  </a:lnTo>
                  <a:lnTo>
                    <a:pt x="511" y="7105"/>
                  </a:lnTo>
                  <a:lnTo>
                    <a:pt x="511" y="6448"/>
                  </a:lnTo>
                  <a:lnTo>
                    <a:pt x="682" y="6424"/>
                  </a:lnTo>
                  <a:lnTo>
                    <a:pt x="828" y="6351"/>
                  </a:lnTo>
                  <a:lnTo>
                    <a:pt x="974" y="6254"/>
                  </a:lnTo>
                  <a:lnTo>
                    <a:pt x="1095" y="6156"/>
                  </a:lnTo>
                  <a:lnTo>
                    <a:pt x="1460" y="5889"/>
                  </a:lnTo>
                  <a:close/>
                  <a:moveTo>
                    <a:pt x="1412" y="6813"/>
                  </a:moveTo>
                  <a:lnTo>
                    <a:pt x="1387" y="7397"/>
                  </a:lnTo>
                  <a:lnTo>
                    <a:pt x="1168" y="7616"/>
                  </a:lnTo>
                  <a:lnTo>
                    <a:pt x="925" y="7835"/>
                  </a:lnTo>
                  <a:lnTo>
                    <a:pt x="755" y="8006"/>
                  </a:lnTo>
                  <a:lnTo>
                    <a:pt x="584" y="8176"/>
                  </a:lnTo>
                  <a:lnTo>
                    <a:pt x="536" y="7543"/>
                  </a:lnTo>
                  <a:lnTo>
                    <a:pt x="657" y="7446"/>
                  </a:lnTo>
                  <a:lnTo>
                    <a:pt x="779" y="7349"/>
                  </a:lnTo>
                  <a:lnTo>
                    <a:pt x="974" y="7154"/>
                  </a:lnTo>
                  <a:lnTo>
                    <a:pt x="1095" y="7032"/>
                  </a:lnTo>
                  <a:lnTo>
                    <a:pt x="1241" y="6911"/>
                  </a:lnTo>
                  <a:lnTo>
                    <a:pt x="1412" y="6813"/>
                  </a:lnTo>
                  <a:close/>
                  <a:moveTo>
                    <a:pt x="1363" y="7981"/>
                  </a:moveTo>
                  <a:lnTo>
                    <a:pt x="1339" y="8468"/>
                  </a:lnTo>
                  <a:lnTo>
                    <a:pt x="1241" y="8541"/>
                  </a:lnTo>
                  <a:lnTo>
                    <a:pt x="1168" y="8614"/>
                  </a:lnTo>
                  <a:lnTo>
                    <a:pt x="1022" y="8736"/>
                  </a:lnTo>
                  <a:lnTo>
                    <a:pt x="901" y="8882"/>
                  </a:lnTo>
                  <a:lnTo>
                    <a:pt x="779" y="9052"/>
                  </a:lnTo>
                  <a:lnTo>
                    <a:pt x="657" y="9222"/>
                  </a:lnTo>
                  <a:lnTo>
                    <a:pt x="609" y="8492"/>
                  </a:lnTo>
                  <a:lnTo>
                    <a:pt x="730" y="8444"/>
                  </a:lnTo>
                  <a:lnTo>
                    <a:pt x="876" y="8395"/>
                  </a:lnTo>
                  <a:lnTo>
                    <a:pt x="1095" y="8200"/>
                  </a:lnTo>
                  <a:lnTo>
                    <a:pt x="1363" y="7981"/>
                  </a:lnTo>
                  <a:close/>
                  <a:moveTo>
                    <a:pt x="1314" y="9003"/>
                  </a:moveTo>
                  <a:lnTo>
                    <a:pt x="1290" y="9611"/>
                  </a:lnTo>
                  <a:lnTo>
                    <a:pt x="1168" y="9660"/>
                  </a:lnTo>
                  <a:lnTo>
                    <a:pt x="1071" y="9733"/>
                  </a:lnTo>
                  <a:lnTo>
                    <a:pt x="852" y="9903"/>
                  </a:lnTo>
                  <a:lnTo>
                    <a:pt x="706" y="10049"/>
                  </a:lnTo>
                  <a:lnTo>
                    <a:pt x="657" y="9368"/>
                  </a:lnTo>
                  <a:lnTo>
                    <a:pt x="925" y="9271"/>
                  </a:lnTo>
                  <a:lnTo>
                    <a:pt x="1168" y="9101"/>
                  </a:lnTo>
                  <a:lnTo>
                    <a:pt x="1314" y="9003"/>
                  </a:lnTo>
                  <a:close/>
                  <a:moveTo>
                    <a:pt x="1266" y="10122"/>
                  </a:moveTo>
                  <a:lnTo>
                    <a:pt x="1266" y="10877"/>
                  </a:lnTo>
                  <a:lnTo>
                    <a:pt x="1120" y="10998"/>
                  </a:lnTo>
                  <a:lnTo>
                    <a:pt x="803" y="11242"/>
                  </a:lnTo>
                  <a:lnTo>
                    <a:pt x="730" y="10439"/>
                  </a:lnTo>
                  <a:lnTo>
                    <a:pt x="876" y="10366"/>
                  </a:lnTo>
                  <a:lnTo>
                    <a:pt x="1022" y="10293"/>
                  </a:lnTo>
                  <a:lnTo>
                    <a:pt x="1266" y="10122"/>
                  </a:lnTo>
                  <a:close/>
                  <a:moveTo>
                    <a:pt x="1266" y="11363"/>
                  </a:moveTo>
                  <a:lnTo>
                    <a:pt x="1266" y="11826"/>
                  </a:lnTo>
                  <a:lnTo>
                    <a:pt x="1120" y="11972"/>
                  </a:lnTo>
                  <a:lnTo>
                    <a:pt x="974" y="12118"/>
                  </a:lnTo>
                  <a:lnTo>
                    <a:pt x="901" y="12215"/>
                  </a:lnTo>
                  <a:lnTo>
                    <a:pt x="828" y="12337"/>
                  </a:lnTo>
                  <a:lnTo>
                    <a:pt x="803" y="11534"/>
                  </a:lnTo>
                  <a:lnTo>
                    <a:pt x="803" y="11485"/>
                  </a:lnTo>
                  <a:lnTo>
                    <a:pt x="925" y="11485"/>
                  </a:lnTo>
                  <a:lnTo>
                    <a:pt x="1047" y="11461"/>
                  </a:lnTo>
                  <a:lnTo>
                    <a:pt x="1144" y="11412"/>
                  </a:lnTo>
                  <a:lnTo>
                    <a:pt x="1266" y="11363"/>
                  </a:lnTo>
                  <a:close/>
                  <a:moveTo>
                    <a:pt x="1266" y="12385"/>
                  </a:moveTo>
                  <a:lnTo>
                    <a:pt x="1266" y="12872"/>
                  </a:lnTo>
                  <a:lnTo>
                    <a:pt x="974" y="13140"/>
                  </a:lnTo>
                  <a:lnTo>
                    <a:pt x="828" y="13286"/>
                  </a:lnTo>
                  <a:lnTo>
                    <a:pt x="828" y="12653"/>
                  </a:lnTo>
                  <a:lnTo>
                    <a:pt x="1022" y="12556"/>
                  </a:lnTo>
                  <a:lnTo>
                    <a:pt x="1217" y="12410"/>
                  </a:lnTo>
                  <a:lnTo>
                    <a:pt x="1266" y="12385"/>
                  </a:lnTo>
                  <a:close/>
                  <a:moveTo>
                    <a:pt x="1266" y="13407"/>
                  </a:moveTo>
                  <a:lnTo>
                    <a:pt x="1266" y="14113"/>
                  </a:lnTo>
                  <a:lnTo>
                    <a:pt x="1168" y="14186"/>
                  </a:lnTo>
                  <a:lnTo>
                    <a:pt x="1095" y="14235"/>
                  </a:lnTo>
                  <a:lnTo>
                    <a:pt x="925" y="14381"/>
                  </a:lnTo>
                  <a:lnTo>
                    <a:pt x="779" y="14527"/>
                  </a:lnTo>
                  <a:lnTo>
                    <a:pt x="803" y="13748"/>
                  </a:lnTo>
                  <a:lnTo>
                    <a:pt x="925" y="13675"/>
                  </a:lnTo>
                  <a:lnTo>
                    <a:pt x="1047" y="13578"/>
                  </a:lnTo>
                  <a:lnTo>
                    <a:pt x="1266" y="13407"/>
                  </a:lnTo>
                  <a:close/>
                  <a:moveTo>
                    <a:pt x="1266" y="14624"/>
                  </a:moveTo>
                  <a:lnTo>
                    <a:pt x="1266" y="14940"/>
                  </a:lnTo>
                  <a:lnTo>
                    <a:pt x="1193" y="14989"/>
                  </a:lnTo>
                  <a:lnTo>
                    <a:pt x="949" y="15208"/>
                  </a:lnTo>
                  <a:lnTo>
                    <a:pt x="730" y="15451"/>
                  </a:lnTo>
                  <a:lnTo>
                    <a:pt x="755" y="15062"/>
                  </a:lnTo>
                  <a:lnTo>
                    <a:pt x="876" y="14989"/>
                  </a:lnTo>
                  <a:lnTo>
                    <a:pt x="974" y="14892"/>
                  </a:lnTo>
                  <a:lnTo>
                    <a:pt x="1193" y="14697"/>
                  </a:lnTo>
                  <a:lnTo>
                    <a:pt x="1266" y="14624"/>
                  </a:lnTo>
                  <a:close/>
                  <a:moveTo>
                    <a:pt x="1241" y="15451"/>
                  </a:moveTo>
                  <a:lnTo>
                    <a:pt x="1241" y="15500"/>
                  </a:lnTo>
                  <a:lnTo>
                    <a:pt x="1217" y="15841"/>
                  </a:lnTo>
                  <a:lnTo>
                    <a:pt x="1071" y="15962"/>
                  </a:lnTo>
                  <a:lnTo>
                    <a:pt x="925" y="16108"/>
                  </a:lnTo>
                  <a:lnTo>
                    <a:pt x="682" y="16400"/>
                  </a:lnTo>
                  <a:lnTo>
                    <a:pt x="682" y="16400"/>
                  </a:lnTo>
                  <a:lnTo>
                    <a:pt x="730" y="15695"/>
                  </a:lnTo>
                  <a:lnTo>
                    <a:pt x="779" y="15719"/>
                  </a:lnTo>
                  <a:lnTo>
                    <a:pt x="828" y="15743"/>
                  </a:lnTo>
                  <a:lnTo>
                    <a:pt x="901" y="15743"/>
                  </a:lnTo>
                  <a:lnTo>
                    <a:pt x="949" y="15695"/>
                  </a:lnTo>
                  <a:lnTo>
                    <a:pt x="1241" y="15451"/>
                  </a:lnTo>
                  <a:close/>
                  <a:moveTo>
                    <a:pt x="1193" y="16327"/>
                  </a:moveTo>
                  <a:lnTo>
                    <a:pt x="1120" y="17009"/>
                  </a:lnTo>
                  <a:lnTo>
                    <a:pt x="998" y="17082"/>
                  </a:lnTo>
                  <a:lnTo>
                    <a:pt x="876" y="17179"/>
                  </a:lnTo>
                  <a:lnTo>
                    <a:pt x="682" y="17373"/>
                  </a:lnTo>
                  <a:lnTo>
                    <a:pt x="584" y="17495"/>
                  </a:lnTo>
                  <a:lnTo>
                    <a:pt x="584" y="17495"/>
                  </a:lnTo>
                  <a:lnTo>
                    <a:pt x="657" y="16668"/>
                  </a:lnTo>
                  <a:lnTo>
                    <a:pt x="803" y="16619"/>
                  </a:lnTo>
                  <a:lnTo>
                    <a:pt x="949" y="16522"/>
                  </a:lnTo>
                  <a:lnTo>
                    <a:pt x="1193" y="16327"/>
                  </a:lnTo>
                  <a:close/>
                  <a:moveTo>
                    <a:pt x="6813" y="463"/>
                  </a:moveTo>
                  <a:lnTo>
                    <a:pt x="8322" y="487"/>
                  </a:lnTo>
                  <a:lnTo>
                    <a:pt x="9831" y="560"/>
                  </a:lnTo>
                  <a:lnTo>
                    <a:pt x="12848" y="706"/>
                  </a:lnTo>
                  <a:lnTo>
                    <a:pt x="12799" y="901"/>
                  </a:lnTo>
                  <a:lnTo>
                    <a:pt x="12751" y="1071"/>
                  </a:lnTo>
                  <a:lnTo>
                    <a:pt x="12702" y="1484"/>
                  </a:lnTo>
                  <a:lnTo>
                    <a:pt x="12678" y="1874"/>
                  </a:lnTo>
                  <a:lnTo>
                    <a:pt x="12702" y="2312"/>
                  </a:lnTo>
                  <a:lnTo>
                    <a:pt x="12775" y="3115"/>
                  </a:lnTo>
                  <a:lnTo>
                    <a:pt x="12824" y="3528"/>
                  </a:lnTo>
                  <a:lnTo>
                    <a:pt x="12824" y="3893"/>
                  </a:lnTo>
                  <a:lnTo>
                    <a:pt x="12848" y="3966"/>
                  </a:lnTo>
                  <a:lnTo>
                    <a:pt x="12872" y="4039"/>
                  </a:lnTo>
                  <a:lnTo>
                    <a:pt x="12921" y="4064"/>
                  </a:lnTo>
                  <a:lnTo>
                    <a:pt x="12970" y="4112"/>
                  </a:lnTo>
                  <a:lnTo>
                    <a:pt x="12994" y="4161"/>
                  </a:lnTo>
                  <a:lnTo>
                    <a:pt x="13067" y="4210"/>
                  </a:lnTo>
                  <a:lnTo>
                    <a:pt x="13262" y="4258"/>
                  </a:lnTo>
                  <a:lnTo>
                    <a:pt x="13456" y="4307"/>
                  </a:lnTo>
                  <a:lnTo>
                    <a:pt x="13894" y="4331"/>
                  </a:lnTo>
                  <a:lnTo>
                    <a:pt x="14697" y="4356"/>
                  </a:lnTo>
                  <a:lnTo>
                    <a:pt x="15500" y="4356"/>
                  </a:lnTo>
                  <a:lnTo>
                    <a:pt x="15889" y="4331"/>
                  </a:lnTo>
                  <a:lnTo>
                    <a:pt x="16279" y="4283"/>
                  </a:lnTo>
                  <a:lnTo>
                    <a:pt x="16254" y="5061"/>
                  </a:lnTo>
                  <a:lnTo>
                    <a:pt x="16279" y="5864"/>
                  </a:lnTo>
                  <a:lnTo>
                    <a:pt x="16303" y="6643"/>
                  </a:lnTo>
                  <a:lnTo>
                    <a:pt x="16303" y="7422"/>
                  </a:lnTo>
                  <a:lnTo>
                    <a:pt x="16279" y="9319"/>
                  </a:lnTo>
                  <a:lnTo>
                    <a:pt x="16254" y="10268"/>
                  </a:lnTo>
                  <a:lnTo>
                    <a:pt x="16254" y="11242"/>
                  </a:lnTo>
                  <a:lnTo>
                    <a:pt x="16303" y="13140"/>
                  </a:lnTo>
                  <a:lnTo>
                    <a:pt x="16352" y="15062"/>
                  </a:lnTo>
                  <a:lnTo>
                    <a:pt x="16327" y="15962"/>
                  </a:lnTo>
                  <a:lnTo>
                    <a:pt x="16327" y="16887"/>
                  </a:lnTo>
                  <a:lnTo>
                    <a:pt x="16327" y="17738"/>
                  </a:lnTo>
                  <a:lnTo>
                    <a:pt x="16303" y="18152"/>
                  </a:lnTo>
                  <a:lnTo>
                    <a:pt x="16254" y="18590"/>
                  </a:lnTo>
                  <a:lnTo>
                    <a:pt x="15889" y="18614"/>
                  </a:lnTo>
                  <a:lnTo>
                    <a:pt x="15549" y="18639"/>
                  </a:lnTo>
                  <a:lnTo>
                    <a:pt x="11923" y="18639"/>
                  </a:lnTo>
                  <a:lnTo>
                    <a:pt x="9733" y="18614"/>
                  </a:lnTo>
                  <a:lnTo>
                    <a:pt x="7641" y="18566"/>
                  </a:lnTo>
                  <a:lnTo>
                    <a:pt x="5524" y="18517"/>
                  </a:lnTo>
                  <a:lnTo>
                    <a:pt x="4453" y="18517"/>
                  </a:lnTo>
                  <a:lnTo>
                    <a:pt x="3383" y="18566"/>
                  </a:lnTo>
                  <a:lnTo>
                    <a:pt x="2701" y="18566"/>
                  </a:lnTo>
                  <a:lnTo>
                    <a:pt x="2361" y="18590"/>
                  </a:lnTo>
                  <a:lnTo>
                    <a:pt x="2020" y="18639"/>
                  </a:lnTo>
                  <a:lnTo>
                    <a:pt x="1971" y="18590"/>
                  </a:lnTo>
                  <a:lnTo>
                    <a:pt x="1923" y="18517"/>
                  </a:lnTo>
                  <a:lnTo>
                    <a:pt x="1850" y="18493"/>
                  </a:lnTo>
                  <a:lnTo>
                    <a:pt x="1777" y="18493"/>
                  </a:lnTo>
                  <a:lnTo>
                    <a:pt x="1704" y="18298"/>
                  </a:lnTo>
                  <a:lnTo>
                    <a:pt x="1679" y="18103"/>
                  </a:lnTo>
                  <a:lnTo>
                    <a:pt x="1704" y="18030"/>
                  </a:lnTo>
                  <a:lnTo>
                    <a:pt x="1704" y="17957"/>
                  </a:lnTo>
                  <a:lnTo>
                    <a:pt x="1679" y="17884"/>
                  </a:lnTo>
                  <a:lnTo>
                    <a:pt x="1631" y="17811"/>
                  </a:lnTo>
                  <a:lnTo>
                    <a:pt x="1631" y="17398"/>
                  </a:lnTo>
                  <a:lnTo>
                    <a:pt x="1631" y="17009"/>
                  </a:lnTo>
                  <a:lnTo>
                    <a:pt x="1679" y="16133"/>
                  </a:lnTo>
                  <a:lnTo>
                    <a:pt x="1728" y="15281"/>
                  </a:lnTo>
                  <a:lnTo>
                    <a:pt x="1728" y="15086"/>
                  </a:lnTo>
                  <a:lnTo>
                    <a:pt x="1777" y="15038"/>
                  </a:lnTo>
                  <a:lnTo>
                    <a:pt x="1801" y="14965"/>
                  </a:lnTo>
                  <a:lnTo>
                    <a:pt x="1777" y="14916"/>
                  </a:lnTo>
                  <a:lnTo>
                    <a:pt x="1728" y="14843"/>
                  </a:lnTo>
                  <a:lnTo>
                    <a:pt x="1728" y="13018"/>
                  </a:lnTo>
                  <a:lnTo>
                    <a:pt x="1801" y="12945"/>
                  </a:lnTo>
                  <a:lnTo>
                    <a:pt x="1825" y="12848"/>
                  </a:lnTo>
                  <a:lnTo>
                    <a:pt x="1825" y="12775"/>
                  </a:lnTo>
                  <a:lnTo>
                    <a:pt x="1801" y="12726"/>
                  </a:lnTo>
                  <a:lnTo>
                    <a:pt x="1728" y="12677"/>
                  </a:lnTo>
                  <a:lnTo>
                    <a:pt x="1728" y="11071"/>
                  </a:lnTo>
                  <a:lnTo>
                    <a:pt x="1752" y="11023"/>
                  </a:lnTo>
                  <a:lnTo>
                    <a:pt x="1777" y="10974"/>
                  </a:lnTo>
                  <a:lnTo>
                    <a:pt x="1752" y="10925"/>
                  </a:lnTo>
                  <a:lnTo>
                    <a:pt x="1728" y="10852"/>
                  </a:lnTo>
                  <a:lnTo>
                    <a:pt x="1752" y="10049"/>
                  </a:lnTo>
                  <a:lnTo>
                    <a:pt x="1825" y="7373"/>
                  </a:lnTo>
                  <a:lnTo>
                    <a:pt x="1874" y="6059"/>
                  </a:lnTo>
                  <a:lnTo>
                    <a:pt x="1947" y="4721"/>
                  </a:lnTo>
                  <a:lnTo>
                    <a:pt x="1971" y="4137"/>
                  </a:lnTo>
                  <a:lnTo>
                    <a:pt x="1971" y="3553"/>
                  </a:lnTo>
                  <a:lnTo>
                    <a:pt x="1947" y="2969"/>
                  </a:lnTo>
                  <a:lnTo>
                    <a:pt x="1898" y="2360"/>
                  </a:lnTo>
                  <a:lnTo>
                    <a:pt x="1874" y="1825"/>
                  </a:lnTo>
                  <a:lnTo>
                    <a:pt x="1825" y="1290"/>
                  </a:lnTo>
                  <a:lnTo>
                    <a:pt x="1752" y="925"/>
                  </a:lnTo>
                  <a:lnTo>
                    <a:pt x="1728" y="755"/>
                  </a:lnTo>
                  <a:lnTo>
                    <a:pt x="1704" y="560"/>
                  </a:lnTo>
                  <a:lnTo>
                    <a:pt x="2142" y="609"/>
                  </a:lnTo>
                  <a:lnTo>
                    <a:pt x="2580" y="609"/>
                  </a:lnTo>
                  <a:lnTo>
                    <a:pt x="3456" y="584"/>
                  </a:lnTo>
                  <a:lnTo>
                    <a:pt x="5135" y="511"/>
                  </a:lnTo>
                  <a:lnTo>
                    <a:pt x="5986" y="487"/>
                  </a:lnTo>
                  <a:lnTo>
                    <a:pt x="6813" y="463"/>
                  </a:lnTo>
                  <a:close/>
                  <a:moveTo>
                    <a:pt x="1120" y="17544"/>
                  </a:moveTo>
                  <a:lnTo>
                    <a:pt x="1144" y="17982"/>
                  </a:lnTo>
                  <a:lnTo>
                    <a:pt x="974" y="18176"/>
                  </a:lnTo>
                  <a:lnTo>
                    <a:pt x="803" y="18371"/>
                  </a:lnTo>
                  <a:lnTo>
                    <a:pt x="682" y="18517"/>
                  </a:lnTo>
                  <a:lnTo>
                    <a:pt x="584" y="18663"/>
                  </a:lnTo>
                  <a:lnTo>
                    <a:pt x="536" y="18858"/>
                  </a:lnTo>
                  <a:lnTo>
                    <a:pt x="536" y="19028"/>
                  </a:lnTo>
                  <a:lnTo>
                    <a:pt x="536" y="19052"/>
                  </a:lnTo>
                  <a:lnTo>
                    <a:pt x="584" y="19052"/>
                  </a:lnTo>
                  <a:lnTo>
                    <a:pt x="779" y="18955"/>
                  </a:lnTo>
                  <a:lnTo>
                    <a:pt x="949" y="18809"/>
                  </a:lnTo>
                  <a:lnTo>
                    <a:pt x="1266" y="18468"/>
                  </a:lnTo>
                  <a:lnTo>
                    <a:pt x="1339" y="18663"/>
                  </a:lnTo>
                  <a:lnTo>
                    <a:pt x="1412" y="18833"/>
                  </a:lnTo>
                  <a:lnTo>
                    <a:pt x="1168" y="19150"/>
                  </a:lnTo>
                  <a:lnTo>
                    <a:pt x="901" y="19539"/>
                  </a:lnTo>
                  <a:lnTo>
                    <a:pt x="657" y="19928"/>
                  </a:lnTo>
                  <a:lnTo>
                    <a:pt x="584" y="19685"/>
                  </a:lnTo>
                  <a:lnTo>
                    <a:pt x="560" y="19466"/>
                  </a:lnTo>
                  <a:lnTo>
                    <a:pt x="511" y="18979"/>
                  </a:lnTo>
                  <a:lnTo>
                    <a:pt x="511" y="18468"/>
                  </a:lnTo>
                  <a:lnTo>
                    <a:pt x="536" y="17982"/>
                  </a:lnTo>
                  <a:lnTo>
                    <a:pt x="657" y="17909"/>
                  </a:lnTo>
                  <a:lnTo>
                    <a:pt x="779" y="17836"/>
                  </a:lnTo>
                  <a:lnTo>
                    <a:pt x="974" y="17665"/>
                  </a:lnTo>
                  <a:lnTo>
                    <a:pt x="1120" y="17544"/>
                  </a:lnTo>
                  <a:close/>
                  <a:moveTo>
                    <a:pt x="15451" y="19101"/>
                  </a:moveTo>
                  <a:lnTo>
                    <a:pt x="15427" y="19296"/>
                  </a:lnTo>
                  <a:lnTo>
                    <a:pt x="15427" y="19490"/>
                  </a:lnTo>
                  <a:lnTo>
                    <a:pt x="15451" y="19904"/>
                  </a:lnTo>
                  <a:lnTo>
                    <a:pt x="15086" y="19953"/>
                  </a:lnTo>
                  <a:lnTo>
                    <a:pt x="15086" y="19953"/>
                  </a:lnTo>
                  <a:lnTo>
                    <a:pt x="15159" y="19734"/>
                  </a:lnTo>
                  <a:lnTo>
                    <a:pt x="15257" y="19417"/>
                  </a:lnTo>
                  <a:lnTo>
                    <a:pt x="15281" y="19271"/>
                  </a:lnTo>
                  <a:lnTo>
                    <a:pt x="15281" y="19101"/>
                  </a:lnTo>
                  <a:close/>
                  <a:moveTo>
                    <a:pt x="15062" y="19101"/>
                  </a:moveTo>
                  <a:lnTo>
                    <a:pt x="14989" y="19174"/>
                  </a:lnTo>
                  <a:lnTo>
                    <a:pt x="14940" y="19271"/>
                  </a:lnTo>
                  <a:lnTo>
                    <a:pt x="14867" y="19442"/>
                  </a:lnTo>
                  <a:lnTo>
                    <a:pt x="14721" y="19782"/>
                  </a:lnTo>
                  <a:lnTo>
                    <a:pt x="14600" y="20026"/>
                  </a:lnTo>
                  <a:lnTo>
                    <a:pt x="14357" y="20050"/>
                  </a:lnTo>
                  <a:lnTo>
                    <a:pt x="14357" y="20050"/>
                  </a:lnTo>
                  <a:lnTo>
                    <a:pt x="14454" y="19758"/>
                  </a:lnTo>
                  <a:lnTo>
                    <a:pt x="14503" y="19563"/>
                  </a:lnTo>
                  <a:lnTo>
                    <a:pt x="14551" y="19344"/>
                  </a:lnTo>
                  <a:lnTo>
                    <a:pt x="14575" y="19198"/>
                  </a:lnTo>
                  <a:lnTo>
                    <a:pt x="14551" y="19125"/>
                  </a:lnTo>
                  <a:lnTo>
                    <a:pt x="15062" y="19101"/>
                  </a:lnTo>
                  <a:close/>
                  <a:moveTo>
                    <a:pt x="9782" y="19052"/>
                  </a:moveTo>
                  <a:lnTo>
                    <a:pt x="9660" y="19296"/>
                  </a:lnTo>
                  <a:lnTo>
                    <a:pt x="9563" y="19563"/>
                  </a:lnTo>
                  <a:lnTo>
                    <a:pt x="9490" y="19831"/>
                  </a:lnTo>
                  <a:lnTo>
                    <a:pt x="9441" y="20074"/>
                  </a:lnTo>
                  <a:lnTo>
                    <a:pt x="9028" y="20074"/>
                  </a:lnTo>
                  <a:lnTo>
                    <a:pt x="9125" y="19831"/>
                  </a:lnTo>
                  <a:lnTo>
                    <a:pt x="9174" y="19636"/>
                  </a:lnTo>
                  <a:lnTo>
                    <a:pt x="9320" y="19344"/>
                  </a:lnTo>
                  <a:lnTo>
                    <a:pt x="9368" y="19174"/>
                  </a:lnTo>
                  <a:lnTo>
                    <a:pt x="9393" y="19101"/>
                  </a:lnTo>
                  <a:lnTo>
                    <a:pt x="9368" y="19052"/>
                  </a:lnTo>
                  <a:close/>
                  <a:moveTo>
                    <a:pt x="10780" y="19077"/>
                  </a:moveTo>
                  <a:lnTo>
                    <a:pt x="10609" y="19296"/>
                  </a:lnTo>
                  <a:lnTo>
                    <a:pt x="10439" y="19539"/>
                  </a:lnTo>
                  <a:lnTo>
                    <a:pt x="10366" y="19685"/>
                  </a:lnTo>
                  <a:lnTo>
                    <a:pt x="10317" y="19807"/>
                  </a:lnTo>
                  <a:lnTo>
                    <a:pt x="10269" y="19953"/>
                  </a:lnTo>
                  <a:lnTo>
                    <a:pt x="10269" y="20074"/>
                  </a:lnTo>
                  <a:lnTo>
                    <a:pt x="9904" y="20074"/>
                  </a:lnTo>
                  <a:lnTo>
                    <a:pt x="9904" y="19977"/>
                  </a:lnTo>
                  <a:lnTo>
                    <a:pt x="9977" y="19734"/>
                  </a:lnTo>
                  <a:lnTo>
                    <a:pt x="10050" y="19515"/>
                  </a:lnTo>
                  <a:lnTo>
                    <a:pt x="10147" y="19320"/>
                  </a:lnTo>
                  <a:lnTo>
                    <a:pt x="10196" y="19198"/>
                  </a:lnTo>
                  <a:lnTo>
                    <a:pt x="10220" y="19077"/>
                  </a:lnTo>
                  <a:close/>
                  <a:moveTo>
                    <a:pt x="9101" y="19028"/>
                  </a:moveTo>
                  <a:lnTo>
                    <a:pt x="9003" y="19150"/>
                  </a:lnTo>
                  <a:lnTo>
                    <a:pt x="8930" y="19271"/>
                  </a:lnTo>
                  <a:lnTo>
                    <a:pt x="8809" y="19466"/>
                  </a:lnTo>
                  <a:lnTo>
                    <a:pt x="8736" y="19685"/>
                  </a:lnTo>
                  <a:lnTo>
                    <a:pt x="8638" y="19880"/>
                  </a:lnTo>
                  <a:lnTo>
                    <a:pt x="8614" y="19977"/>
                  </a:lnTo>
                  <a:lnTo>
                    <a:pt x="8565" y="20074"/>
                  </a:lnTo>
                  <a:lnTo>
                    <a:pt x="8079" y="20099"/>
                  </a:lnTo>
                  <a:lnTo>
                    <a:pt x="8103" y="19953"/>
                  </a:lnTo>
                  <a:lnTo>
                    <a:pt x="8176" y="19734"/>
                  </a:lnTo>
                  <a:lnTo>
                    <a:pt x="8273" y="19490"/>
                  </a:lnTo>
                  <a:lnTo>
                    <a:pt x="8395" y="19296"/>
                  </a:lnTo>
                  <a:lnTo>
                    <a:pt x="8468" y="19150"/>
                  </a:lnTo>
                  <a:lnTo>
                    <a:pt x="8517" y="19028"/>
                  </a:lnTo>
                  <a:close/>
                  <a:moveTo>
                    <a:pt x="10926" y="19077"/>
                  </a:moveTo>
                  <a:lnTo>
                    <a:pt x="10999" y="19101"/>
                  </a:lnTo>
                  <a:lnTo>
                    <a:pt x="11631" y="19101"/>
                  </a:lnTo>
                  <a:lnTo>
                    <a:pt x="11510" y="19247"/>
                  </a:lnTo>
                  <a:lnTo>
                    <a:pt x="11412" y="19393"/>
                  </a:lnTo>
                  <a:lnTo>
                    <a:pt x="11266" y="19685"/>
                  </a:lnTo>
                  <a:lnTo>
                    <a:pt x="11193" y="19880"/>
                  </a:lnTo>
                  <a:lnTo>
                    <a:pt x="11169" y="20001"/>
                  </a:lnTo>
                  <a:lnTo>
                    <a:pt x="11145" y="20099"/>
                  </a:lnTo>
                  <a:lnTo>
                    <a:pt x="11047" y="20099"/>
                  </a:lnTo>
                  <a:lnTo>
                    <a:pt x="10609" y="20074"/>
                  </a:lnTo>
                  <a:lnTo>
                    <a:pt x="10658" y="19831"/>
                  </a:lnTo>
                  <a:lnTo>
                    <a:pt x="10731" y="19588"/>
                  </a:lnTo>
                  <a:lnTo>
                    <a:pt x="10926" y="19077"/>
                  </a:lnTo>
                  <a:close/>
                  <a:moveTo>
                    <a:pt x="14357" y="19125"/>
                  </a:moveTo>
                  <a:lnTo>
                    <a:pt x="14308" y="19198"/>
                  </a:lnTo>
                  <a:lnTo>
                    <a:pt x="14186" y="19393"/>
                  </a:lnTo>
                  <a:lnTo>
                    <a:pt x="14113" y="19563"/>
                  </a:lnTo>
                  <a:lnTo>
                    <a:pt x="14016" y="19782"/>
                  </a:lnTo>
                  <a:lnTo>
                    <a:pt x="13919" y="20001"/>
                  </a:lnTo>
                  <a:lnTo>
                    <a:pt x="13870" y="20074"/>
                  </a:lnTo>
                  <a:lnTo>
                    <a:pt x="13335" y="20099"/>
                  </a:lnTo>
                  <a:lnTo>
                    <a:pt x="13432" y="19880"/>
                  </a:lnTo>
                  <a:lnTo>
                    <a:pt x="13529" y="19685"/>
                  </a:lnTo>
                  <a:lnTo>
                    <a:pt x="13651" y="19393"/>
                  </a:lnTo>
                  <a:lnTo>
                    <a:pt x="13675" y="19344"/>
                  </a:lnTo>
                  <a:lnTo>
                    <a:pt x="13675" y="19271"/>
                  </a:lnTo>
                  <a:lnTo>
                    <a:pt x="13675" y="19198"/>
                  </a:lnTo>
                  <a:lnTo>
                    <a:pt x="13675" y="19150"/>
                  </a:lnTo>
                  <a:lnTo>
                    <a:pt x="13700" y="19125"/>
                  </a:lnTo>
                  <a:close/>
                  <a:moveTo>
                    <a:pt x="7665" y="18979"/>
                  </a:moveTo>
                  <a:lnTo>
                    <a:pt x="8200" y="19004"/>
                  </a:lnTo>
                  <a:lnTo>
                    <a:pt x="8079" y="19125"/>
                  </a:lnTo>
                  <a:lnTo>
                    <a:pt x="8006" y="19271"/>
                  </a:lnTo>
                  <a:lnTo>
                    <a:pt x="7884" y="19490"/>
                  </a:lnTo>
                  <a:lnTo>
                    <a:pt x="7738" y="19782"/>
                  </a:lnTo>
                  <a:lnTo>
                    <a:pt x="7689" y="19953"/>
                  </a:lnTo>
                  <a:lnTo>
                    <a:pt x="7689" y="20099"/>
                  </a:lnTo>
                  <a:lnTo>
                    <a:pt x="6984" y="20123"/>
                  </a:lnTo>
                  <a:lnTo>
                    <a:pt x="7057" y="19977"/>
                  </a:lnTo>
                  <a:lnTo>
                    <a:pt x="7130" y="19831"/>
                  </a:lnTo>
                  <a:lnTo>
                    <a:pt x="7324" y="19563"/>
                  </a:lnTo>
                  <a:lnTo>
                    <a:pt x="7519" y="19271"/>
                  </a:lnTo>
                  <a:lnTo>
                    <a:pt x="7592" y="19125"/>
                  </a:lnTo>
                  <a:lnTo>
                    <a:pt x="7665" y="18979"/>
                  </a:lnTo>
                  <a:close/>
                  <a:moveTo>
                    <a:pt x="11996" y="19101"/>
                  </a:moveTo>
                  <a:lnTo>
                    <a:pt x="12556" y="19125"/>
                  </a:lnTo>
                  <a:lnTo>
                    <a:pt x="12483" y="19223"/>
                  </a:lnTo>
                  <a:lnTo>
                    <a:pt x="12410" y="19320"/>
                  </a:lnTo>
                  <a:lnTo>
                    <a:pt x="12313" y="19563"/>
                  </a:lnTo>
                  <a:lnTo>
                    <a:pt x="12240" y="19855"/>
                  </a:lnTo>
                  <a:lnTo>
                    <a:pt x="12167" y="20123"/>
                  </a:lnTo>
                  <a:lnTo>
                    <a:pt x="11558" y="20099"/>
                  </a:lnTo>
                  <a:lnTo>
                    <a:pt x="11583" y="19953"/>
                  </a:lnTo>
                  <a:lnTo>
                    <a:pt x="11656" y="19807"/>
                  </a:lnTo>
                  <a:lnTo>
                    <a:pt x="11802" y="19563"/>
                  </a:lnTo>
                  <a:lnTo>
                    <a:pt x="11899" y="19369"/>
                  </a:lnTo>
                  <a:lnTo>
                    <a:pt x="11948" y="19247"/>
                  </a:lnTo>
                  <a:lnTo>
                    <a:pt x="11996" y="19101"/>
                  </a:lnTo>
                  <a:close/>
                  <a:moveTo>
                    <a:pt x="13602" y="19125"/>
                  </a:moveTo>
                  <a:lnTo>
                    <a:pt x="13505" y="19174"/>
                  </a:lnTo>
                  <a:lnTo>
                    <a:pt x="13408" y="19247"/>
                  </a:lnTo>
                  <a:lnTo>
                    <a:pt x="13286" y="19393"/>
                  </a:lnTo>
                  <a:lnTo>
                    <a:pt x="13164" y="19539"/>
                  </a:lnTo>
                  <a:lnTo>
                    <a:pt x="13018" y="19831"/>
                  </a:lnTo>
                  <a:lnTo>
                    <a:pt x="12921" y="20123"/>
                  </a:lnTo>
                  <a:lnTo>
                    <a:pt x="12580" y="20123"/>
                  </a:lnTo>
                  <a:lnTo>
                    <a:pt x="12653" y="19807"/>
                  </a:lnTo>
                  <a:lnTo>
                    <a:pt x="12751" y="19490"/>
                  </a:lnTo>
                  <a:lnTo>
                    <a:pt x="12848" y="19150"/>
                  </a:lnTo>
                  <a:lnTo>
                    <a:pt x="12848" y="19125"/>
                  </a:lnTo>
                  <a:close/>
                  <a:moveTo>
                    <a:pt x="6813" y="18955"/>
                  </a:moveTo>
                  <a:lnTo>
                    <a:pt x="7324" y="18979"/>
                  </a:lnTo>
                  <a:lnTo>
                    <a:pt x="7203" y="19101"/>
                  </a:lnTo>
                  <a:lnTo>
                    <a:pt x="7081" y="19223"/>
                  </a:lnTo>
                  <a:lnTo>
                    <a:pt x="6886" y="19515"/>
                  </a:lnTo>
                  <a:lnTo>
                    <a:pt x="6716" y="19831"/>
                  </a:lnTo>
                  <a:lnTo>
                    <a:pt x="6619" y="20147"/>
                  </a:lnTo>
                  <a:lnTo>
                    <a:pt x="6303" y="20147"/>
                  </a:lnTo>
                  <a:lnTo>
                    <a:pt x="6351" y="20001"/>
                  </a:lnTo>
                  <a:lnTo>
                    <a:pt x="6400" y="19855"/>
                  </a:lnTo>
                  <a:lnTo>
                    <a:pt x="6424" y="19685"/>
                  </a:lnTo>
                  <a:lnTo>
                    <a:pt x="6497" y="19539"/>
                  </a:lnTo>
                  <a:lnTo>
                    <a:pt x="6643" y="19247"/>
                  </a:lnTo>
                  <a:lnTo>
                    <a:pt x="6813" y="18955"/>
                  </a:lnTo>
                  <a:close/>
                  <a:moveTo>
                    <a:pt x="6376" y="18955"/>
                  </a:moveTo>
                  <a:lnTo>
                    <a:pt x="6230" y="19198"/>
                  </a:lnTo>
                  <a:lnTo>
                    <a:pt x="6132" y="19417"/>
                  </a:lnTo>
                  <a:lnTo>
                    <a:pt x="6059" y="19588"/>
                  </a:lnTo>
                  <a:lnTo>
                    <a:pt x="5962" y="19782"/>
                  </a:lnTo>
                  <a:lnTo>
                    <a:pt x="5913" y="19977"/>
                  </a:lnTo>
                  <a:lnTo>
                    <a:pt x="5913" y="20074"/>
                  </a:lnTo>
                  <a:lnTo>
                    <a:pt x="5938" y="20172"/>
                  </a:lnTo>
                  <a:lnTo>
                    <a:pt x="5086" y="20220"/>
                  </a:lnTo>
                  <a:lnTo>
                    <a:pt x="5208" y="19977"/>
                  </a:lnTo>
                  <a:lnTo>
                    <a:pt x="5329" y="19734"/>
                  </a:lnTo>
                  <a:lnTo>
                    <a:pt x="5573" y="19320"/>
                  </a:lnTo>
                  <a:lnTo>
                    <a:pt x="5670" y="19150"/>
                  </a:lnTo>
                  <a:lnTo>
                    <a:pt x="5743" y="19052"/>
                  </a:lnTo>
                  <a:lnTo>
                    <a:pt x="5743" y="19004"/>
                  </a:lnTo>
                  <a:lnTo>
                    <a:pt x="5719" y="18955"/>
                  </a:lnTo>
                  <a:close/>
                  <a:moveTo>
                    <a:pt x="5475" y="18955"/>
                  </a:moveTo>
                  <a:lnTo>
                    <a:pt x="5305" y="19125"/>
                  </a:lnTo>
                  <a:lnTo>
                    <a:pt x="5183" y="19296"/>
                  </a:lnTo>
                  <a:lnTo>
                    <a:pt x="4964" y="19685"/>
                  </a:lnTo>
                  <a:lnTo>
                    <a:pt x="4818" y="19953"/>
                  </a:lnTo>
                  <a:lnTo>
                    <a:pt x="4745" y="20099"/>
                  </a:lnTo>
                  <a:lnTo>
                    <a:pt x="4745" y="20220"/>
                  </a:lnTo>
                  <a:lnTo>
                    <a:pt x="4210" y="20269"/>
                  </a:lnTo>
                  <a:lnTo>
                    <a:pt x="4234" y="20196"/>
                  </a:lnTo>
                  <a:lnTo>
                    <a:pt x="4332" y="19953"/>
                  </a:lnTo>
                  <a:lnTo>
                    <a:pt x="4429" y="19709"/>
                  </a:lnTo>
                  <a:lnTo>
                    <a:pt x="4624" y="19369"/>
                  </a:lnTo>
                  <a:lnTo>
                    <a:pt x="4672" y="19271"/>
                  </a:lnTo>
                  <a:lnTo>
                    <a:pt x="4697" y="19198"/>
                  </a:lnTo>
                  <a:lnTo>
                    <a:pt x="4697" y="19101"/>
                  </a:lnTo>
                  <a:lnTo>
                    <a:pt x="4672" y="19004"/>
                  </a:lnTo>
                  <a:lnTo>
                    <a:pt x="4551" y="19004"/>
                  </a:lnTo>
                  <a:lnTo>
                    <a:pt x="4453" y="19077"/>
                  </a:lnTo>
                  <a:lnTo>
                    <a:pt x="4356" y="19150"/>
                  </a:lnTo>
                  <a:lnTo>
                    <a:pt x="4259" y="19271"/>
                  </a:lnTo>
                  <a:lnTo>
                    <a:pt x="4113" y="19490"/>
                  </a:lnTo>
                  <a:lnTo>
                    <a:pt x="4015" y="19709"/>
                  </a:lnTo>
                  <a:lnTo>
                    <a:pt x="3869" y="19977"/>
                  </a:lnTo>
                  <a:lnTo>
                    <a:pt x="3821" y="20123"/>
                  </a:lnTo>
                  <a:lnTo>
                    <a:pt x="3796" y="20293"/>
                  </a:lnTo>
                  <a:lnTo>
                    <a:pt x="3358" y="20318"/>
                  </a:lnTo>
                  <a:lnTo>
                    <a:pt x="3383" y="20172"/>
                  </a:lnTo>
                  <a:lnTo>
                    <a:pt x="3456" y="19928"/>
                  </a:lnTo>
                  <a:lnTo>
                    <a:pt x="3553" y="19709"/>
                  </a:lnTo>
                  <a:lnTo>
                    <a:pt x="3748" y="19320"/>
                  </a:lnTo>
                  <a:lnTo>
                    <a:pt x="3967" y="18955"/>
                  </a:lnTo>
                  <a:close/>
                  <a:moveTo>
                    <a:pt x="1850" y="19028"/>
                  </a:moveTo>
                  <a:lnTo>
                    <a:pt x="2166" y="19052"/>
                  </a:lnTo>
                  <a:lnTo>
                    <a:pt x="2507" y="19052"/>
                  </a:lnTo>
                  <a:lnTo>
                    <a:pt x="2239" y="19393"/>
                  </a:lnTo>
                  <a:lnTo>
                    <a:pt x="1971" y="19758"/>
                  </a:lnTo>
                  <a:lnTo>
                    <a:pt x="1777" y="20099"/>
                  </a:lnTo>
                  <a:lnTo>
                    <a:pt x="1704" y="20245"/>
                  </a:lnTo>
                  <a:lnTo>
                    <a:pt x="1655" y="20366"/>
                  </a:lnTo>
                  <a:lnTo>
                    <a:pt x="1558" y="20366"/>
                  </a:lnTo>
                  <a:lnTo>
                    <a:pt x="1217" y="20342"/>
                  </a:lnTo>
                  <a:lnTo>
                    <a:pt x="876" y="20318"/>
                  </a:lnTo>
                  <a:lnTo>
                    <a:pt x="1144" y="20001"/>
                  </a:lnTo>
                  <a:lnTo>
                    <a:pt x="1363" y="19685"/>
                  </a:lnTo>
                  <a:lnTo>
                    <a:pt x="1606" y="19344"/>
                  </a:lnTo>
                  <a:lnTo>
                    <a:pt x="1850" y="19028"/>
                  </a:lnTo>
                  <a:close/>
                  <a:moveTo>
                    <a:pt x="3675" y="18955"/>
                  </a:moveTo>
                  <a:lnTo>
                    <a:pt x="3553" y="19077"/>
                  </a:lnTo>
                  <a:lnTo>
                    <a:pt x="3431" y="19223"/>
                  </a:lnTo>
                  <a:lnTo>
                    <a:pt x="3261" y="19539"/>
                  </a:lnTo>
                  <a:lnTo>
                    <a:pt x="3164" y="19709"/>
                  </a:lnTo>
                  <a:lnTo>
                    <a:pt x="3066" y="19904"/>
                  </a:lnTo>
                  <a:lnTo>
                    <a:pt x="3018" y="20123"/>
                  </a:lnTo>
                  <a:lnTo>
                    <a:pt x="2993" y="20220"/>
                  </a:lnTo>
                  <a:lnTo>
                    <a:pt x="2993" y="20342"/>
                  </a:lnTo>
                  <a:lnTo>
                    <a:pt x="2044" y="20391"/>
                  </a:lnTo>
                  <a:lnTo>
                    <a:pt x="2239" y="20123"/>
                  </a:lnTo>
                  <a:lnTo>
                    <a:pt x="2361" y="19928"/>
                  </a:lnTo>
                  <a:lnTo>
                    <a:pt x="2677" y="19442"/>
                  </a:lnTo>
                  <a:lnTo>
                    <a:pt x="2872" y="19198"/>
                  </a:lnTo>
                  <a:lnTo>
                    <a:pt x="2969" y="19101"/>
                  </a:lnTo>
                  <a:lnTo>
                    <a:pt x="3066" y="19004"/>
                  </a:lnTo>
                  <a:lnTo>
                    <a:pt x="3675" y="18955"/>
                  </a:lnTo>
                  <a:close/>
                  <a:moveTo>
                    <a:pt x="6643" y="0"/>
                  </a:moveTo>
                  <a:lnTo>
                    <a:pt x="5792" y="25"/>
                  </a:lnTo>
                  <a:lnTo>
                    <a:pt x="4940" y="49"/>
                  </a:lnTo>
                  <a:lnTo>
                    <a:pt x="3261" y="146"/>
                  </a:lnTo>
                  <a:lnTo>
                    <a:pt x="2093" y="195"/>
                  </a:lnTo>
                  <a:lnTo>
                    <a:pt x="1898" y="195"/>
                  </a:lnTo>
                  <a:lnTo>
                    <a:pt x="1704" y="244"/>
                  </a:lnTo>
                  <a:lnTo>
                    <a:pt x="1655" y="219"/>
                  </a:lnTo>
                  <a:lnTo>
                    <a:pt x="1582" y="195"/>
                  </a:lnTo>
                  <a:lnTo>
                    <a:pt x="1509" y="219"/>
                  </a:lnTo>
                  <a:lnTo>
                    <a:pt x="1460" y="268"/>
                  </a:lnTo>
                  <a:lnTo>
                    <a:pt x="1412" y="390"/>
                  </a:lnTo>
                  <a:lnTo>
                    <a:pt x="1363" y="511"/>
                  </a:lnTo>
                  <a:lnTo>
                    <a:pt x="1339" y="755"/>
                  </a:lnTo>
                  <a:lnTo>
                    <a:pt x="1339" y="1047"/>
                  </a:lnTo>
                  <a:lnTo>
                    <a:pt x="1387" y="1314"/>
                  </a:lnTo>
                  <a:lnTo>
                    <a:pt x="1217" y="1290"/>
                  </a:lnTo>
                  <a:lnTo>
                    <a:pt x="1047" y="1290"/>
                  </a:lnTo>
                  <a:lnTo>
                    <a:pt x="730" y="1314"/>
                  </a:lnTo>
                  <a:lnTo>
                    <a:pt x="560" y="1314"/>
                  </a:lnTo>
                  <a:lnTo>
                    <a:pt x="365" y="1338"/>
                  </a:lnTo>
                  <a:lnTo>
                    <a:pt x="268" y="1363"/>
                  </a:lnTo>
                  <a:lnTo>
                    <a:pt x="195" y="1411"/>
                  </a:lnTo>
                  <a:lnTo>
                    <a:pt x="146" y="1460"/>
                  </a:lnTo>
                  <a:lnTo>
                    <a:pt x="122" y="1557"/>
                  </a:lnTo>
                  <a:lnTo>
                    <a:pt x="122" y="1630"/>
                  </a:lnTo>
                  <a:lnTo>
                    <a:pt x="98" y="1874"/>
                  </a:lnTo>
                  <a:lnTo>
                    <a:pt x="73" y="2117"/>
                  </a:lnTo>
                  <a:lnTo>
                    <a:pt x="49" y="2652"/>
                  </a:lnTo>
                  <a:lnTo>
                    <a:pt x="73" y="3674"/>
                  </a:lnTo>
                  <a:lnTo>
                    <a:pt x="49" y="4891"/>
                  </a:lnTo>
                  <a:lnTo>
                    <a:pt x="25" y="6083"/>
                  </a:lnTo>
                  <a:lnTo>
                    <a:pt x="49" y="6765"/>
                  </a:lnTo>
                  <a:lnTo>
                    <a:pt x="49" y="7446"/>
                  </a:lnTo>
                  <a:lnTo>
                    <a:pt x="122" y="8809"/>
                  </a:lnTo>
                  <a:lnTo>
                    <a:pt x="219" y="10171"/>
                  </a:lnTo>
                  <a:lnTo>
                    <a:pt x="317" y="11534"/>
                  </a:lnTo>
                  <a:lnTo>
                    <a:pt x="341" y="12166"/>
                  </a:lnTo>
                  <a:lnTo>
                    <a:pt x="341" y="12799"/>
                  </a:lnTo>
                  <a:lnTo>
                    <a:pt x="292" y="14064"/>
                  </a:lnTo>
                  <a:lnTo>
                    <a:pt x="244" y="15330"/>
                  </a:lnTo>
                  <a:lnTo>
                    <a:pt x="171" y="16595"/>
                  </a:lnTo>
                  <a:lnTo>
                    <a:pt x="73" y="17519"/>
                  </a:lnTo>
                  <a:lnTo>
                    <a:pt x="49" y="17982"/>
                  </a:lnTo>
                  <a:lnTo>
                    <a:pt x="0" y="18444"/>
                  </a:lnTo>
                  <a:lnTo>
                    <a:pt x="0" y="18931"/>
                  </a:lnTo>
                  <a:lnTo>
                    <a:pt x="25" y="19393"/>
                  </a:lnTo>
                  <a:lnTo>
                    <a:pt x="98" y="19831"/>
                  </a:lnTo>
                  <a:lnTo>
                    <a:pt x="146" y="20050"/>
                  </a:lnTo>
                  <a:lnTo>
                    <a:pt x="219" y="20269"/>
                  </a:lnTo>
                  <a:lnTo>
                    <a:pt x="292" y="20366"/>
                  </a:lnTo>
                  <a:lnTo>
                    <a:pt x="365" y="20415"/>
                  </a:lnTo>
                  <a:lnTo>
                    <a:pt x="463" y="20439"/>
                  </a:lnTo>
                  <a:lnTo>
                    <a:pt x="560" y="20415"/>
                  </a:lnTo>
                  <a:lnTo>
                    <a:pt x="584" y="20512"/>
                  </a:lnTo>
                  <a:lnTo>
                    <a:pt x="633" y="20610"/>
                  </a:lnTo>
                  <a:lnTo>
                    <a:pt x="706" y="20658"/>
                  </a:lnTo>
                  <a:lnTo>
                    <a:pt x="803" y="20731"/>
                  </a:lnTo>
                  <a:lnTo>
                    <a:pt x="1047" y="20804"/>
                  </a:lnTo>
                  <a:lnTo>
                    <a:pt x="1339" y="20853"/>
                  </a:lnTo>
                  <a:lnTo>
                    <a:pt x="1631" y="20877"/>
                  </a:lnTo>
                  <a:lnTo>
                    <a:pt x="1923" y="20877"/>
                  </a:lnTo>
                  <a:lnTo>
                    <a:pt x="2312" y="20853"/>
                  </a:lnTo>
                  <a:lnTo>
                    <a:pt x="3188" y="20829"/>
                  </a:lnTo>
                  <a:lnTo>
                    <a:pt x="4064" y="20780"/>
                  </a:lnTo>
                  <a:lnTo>
                    <a:pt x="5792" y="20683"/>
                  </a:lnTo>
                  <a:lnTo>
                    <a:pt x="7057" y="20634"/>
                  </a:lnTo>
                  <a:lnTo>
                    <a:pt x="8346" y="20585"/>
                  </a:lnTo>
                  <a:lnTo>
                    <a:pt x="9612" y="20585"/>
                  </a:lnTo>
                  <a:lnTo>
                    <a:pt x="10901" y="20610"/>
                  </a:lnTo>
                  <a:lnTo>
                    <a:pt x="12240" y="20634"/>
                  </a:lnTo>
                  <a:lnTo>
                    <a:pt x="12337" y="20658"/>
                  </a:lnTo>
                  <a:lnTo>
                    <a:pt x="12434" y="20658"/>
                  </a:lnTo>
                  <a:lnTo>
                    <a:pt x="12483" y="20634"/>
                  </a:lnTo>
                  <a:lnTo>
                    <a:pt x="13262" y="20634"/>
                  </a:lnTo>
                  <a:lnTo>
                    <a:pt x="14065" y="20585"/>
                  </a:lnTo>
                  <a:lnTo>
                    <a:pt x="14843" y="20512"/>
                  </a:lnTo>
                  <a:lnTo>
                    <a:pt x="15622" y="20391"/>
                  </a:lnTo>
                  <a:lnTo>
                    <a:pt x="15695" y="20366"/>
                  </a:lnTo>
                  <a:lnTo>
                    <a:pt x="15743" y="20342"/>
                  </a:lnTo>
                  <a:lnTo>
                    <a:pt x="15865" y="20318"/>
                  </a:lnTo>
                  <a:lnTo>
                    <a:pt x="15962" y="20269"/>
                  </a:lnTo>
                  <a:lnTo>
                    <a:pt x="16035" y="20172"/>
                  </a:lnTo>
                  <a:lnTo>
                    <a:pt x="16035" y="20123"/>
                  </a:lnTo>
                  <a:lnTo>
                    <a:pt x="16035" y="20050"/>
                  </a:lnTo>
                  <a:lnTo>
                    <a:pt x="16011" y="19807"/>
                  </a:lnTo>
                  <a:lnTo>
                    <a:pt x="15987" y="19563"/>
                  </a:lnTo>
                  <a:lnTo>
                    <a:pt x="15938" y="19320"/>
                  </a:lnTo>
                  <a:lnTo>
                    <a:pt x="15938" y="19077"/>
                  </a:lnTo>
                  <a:lnTo>
                    <a:pt x="16425" y="19028"/>
                  </a:lnTo>
                  <a:lnTo>
                    <a:pt x="16522" y="18979"/>
                  </a:lnTo>
                  <a:lnTo>
                    <a:pt x="16619" y="18906"/>
                  </a:lnTo>
                  <a:lnTo>
                    <a:pt x="16668" y="18833"/>
                  </a:lnTo>
                  <a:lnTo>
                    <a:pt x="16717" y="18760"/>
                  </a:lnTo>
                  <a:lnTo>
                    <a:pt x="16790" y="18347"/>
                  </a:lnTo>
                  <a:lnTo>
                    <a:pt x="16838" y="17933"/>
                  </a:lnTo>
                  <a:lnTo>
                    <a:pt x="16863" y="17519"/>
                  </a:lnTo>
                  <a:lnTo>
                    <a:pt x="16863" y="17106"/>
                  </a:lnTo>
                  <a:lnTo>
                    <a:pt x="16863" y="16254"/>
                  </a:lnTo>
                  <a:lnTo>
                    <a:pt x="16863" y="15427"/>
                  </a:lnTo>
                  <a:lnTo>
                    <a:pt x="16838" y="14429"/>
                  </a:lnTo>
                  <a:lnTo>
                    <a:pt x="16838" y="13432"/>
                  </a:lnTo>
                  <a:lnTo>
                    <a:pt x="16765" y="11412"/>
                  </a:lnTo>
                  <a:lnTo>
                    <a:pt x="16765" y="10414"/>
                  </a:lnTo>
                  <a:lnTo>
                    <a:pt x="16765" y="9417"/>
                  </a:lnTo>
                  <a:lnTo>
                    <a:pt x="16814" y="7422"/>
                  </a:lnTo>
                  <a:lnTo>
                    <a:pt x="16814" y="6473"/>
                  </a:lnTo>
                  <a:lnTo>
                    <a:pt x="16838" y="5499"/>
                  </a:lnTo>
                  <a:lnTo>
                    <a:pt x="16814" y="5013"/>
                  </a:lnTo>
                  <a:lnTo>
                    <a:pt x="16765" y="4550"/>
                  </a:lnTo>
                  <a:lnTo>
                    <a:pt x="16717" y="4064"/>
                  </a:lnTo>
                  <a:lnTo>
                    <a:pt x="16619" y="3601"/>
                  </a:lnTo>
                  <a:lnTo>
                    <a:pt x="16595" y="3553"/>
                  </a:lnTo>
                  <a:lnTo>
                    <a:pt x="16522" y="3504"/>
                  </a:lnTo>
                  <a:lnTo>
                    <a:pt x="16425" y="3334"/>
                  </a:lnTo>
                  <a:lnTo>
                    <a:pt x="16303" y="3188"/>
                  </a:lnTo>
                  <a:lnTo>
                    <a:pt x="16060" y="2896"/>
                  </a:lnTo>
                  <a:lnTo>
                    <a:pt x="15792" y="2604"/>
                  </a:lnTo>
                  <a:lnTo>
                    <a:pt x="15524" y="2336"/>
                  </a:lnTo>
                  <a:lnTo>
                    <a:pt x="14989" y="1801"/>
                  </a:lnTo>
                  <a:lnTo>
                    <a:pt x="14503" y="1338"/>
                  </a:lnTo>
                  <a:lnTo>
                    <a:pt x="14259" y="1119"/>
                  </a:lnTo>
                  <a:lnTo>
                    <a:pt x="14016" y="901"/>
                  </a:lnTo>
                  <a:lnTo>
                    <a:pt x="13700" y="633"/>
                  </a:lnTo>
                  <a:lnTo>
                    <a:pt x="13554" y="487"/>
                  </a:lnTo>
                  <a:lnTo>
                    <a:pt x="13383" y="390"/>
                  </a:lnTo>
                  <a:lnTo>
                    <a:pt x="13335" y="317"/>
                  </a:lnTo>
                  <a:lnTo>
                    <a:pt x="13310" y="292"/>
                  </a:lnTo>
                  <a:lnTo>
                    <a:pt x="13237" y="268"/>
                  </a:lnTo>
                  <a:lnTo>
                    <a:pt x="13164" y="244"/>
                  </a:lnTo>
                  <a:lnTo>
                    <a:pt x="9904" y="73"/>
                  </a:lnTo>
                  <a:lnTo>
                    <a:pt x="8273" y="25"/>
                  </a:lnTo>
                  <a:lnTo>
                    <a:pt x="664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768D6F1-8639-1397-0761-3349B9C0F09E}"/>
                </a:ext>
              </a:extLst>
            </p:cNvPr>
            <p:cNvSpPr/>
            <p:nvPr/>
          </p:nvSpPr>
          <p:spPr>
            <a:xfrm>
              <a:off x="574312" y="1361728"/>
              <a:ext cx="1223080" cy="76200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10</a:t>
              </a:r>
            </a:p>
          </p:txBody>
        </p:sp>
      </p:grpSp>
      <p:sp>
        <p:nvSpPr>
          <p:cNvPr id="53" name="Oval 52">
            <a:hlinkClick r:id="rId3" action="ppaction://hlinksldjump"/>
            <a:extLst>
              <a:ext uri="{FF2B5EF4-FFF2-40B4-BE49-F238E27FC236}">
                <a16:creationId xmlns:a16="http://schemas.microsoft.com/office/drawing/2014/main" id="{C3F4C7B0-F7E6-D84E-1DF3-B20404F2C0B7}"/>
              </a:ext>
            </a:extLst>
          </p:cNvPr>
          <p:cNvSpPr/>
          <p:nvPr/>
        </p:nvSpPr>
        <p:spPr>
          <a:xfrm>
            <a:off x="287718" y="292576"/>
            <a:ext cx="1203685" cy="1039828"/>
          </a:xfrm>
          <a:prstGeom prst="ellipse">
            <a:avLst/>
          </a:prstGeom>
          <a:solidFill>
            <a:srgbClr val="CE8C5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lang="vi-VN" sz="3733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54" name="Oval 53">
            <a:hlinkClick r:id="rId4" action="ppaction://hlinksldjump"/>
            <a:extLst>
              <a:ext uri="{FF2B5EF4-FFF2-40B4-BE49-F238E27FC236}">
                <a16:creationId xmlns:a16="http://schemas.microsoft.com/office/drawing/2014/main" id="{B006DD88-14BB-B31B-FF84-687E5776E02F}"/>
              </a:ext>
            </a:extLst>
          </p:cNvPr>
          <p:cNvSpPr/>
          <p:nvPr/>
        </p:nvSpPr>
        <p:spPr>
          <a:xfrm>
            <a:off x="1806836" y="253214"/>
            <a:ext cx="1203685" cy="1039828"/>
          </a:xfrm>
          <a:prstGeom prst="ellipse">
            <a:avLst/>
          </a:prstGeom>
          <a:solidFill>
            <a:srgbClr val="CE8C5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55" name="Oval 54">
            <a:hlinkClick r:id="rId5" action="ppaction://hlinksldjump"/>
            <a:extLst>
              <a:ext uri="{FF2B5EF4-FFF2-40B4-BE49-F238E27FC236}">
                <a16:creationId xmlns:a16="http://schemas.microsoft.com/office/drawing/2014/main" id="{A3725220-84ED-9F0D-7367-48890366E8F8}"/>
              </a:ext>
            </a:extLst>
          </p:cNvPr>
          <p:cNvSpPr/>
          <p:nvPr/>
        </p:nvSpPr>
        <p:spPr>
          <a:xfrm>
            <a:off x="3341870" y="246821"/>
            <a:ext cx="1203685" cy="1039828"/>
          </a:xfrm>
          <a:prstGeom prst="ellipse">
            <a:avLst/>
          </a:prstGeom>
          <a:solidFill>
            <a:srgbClr val="CE8C5F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56" name="Oval 55">
            <a:hlinkClick r:id="rId6" action="ppaction://hlinksldjump"/>
            <a:extLst>
              <a:ext uri="{FF2B5EF4-FFF2-40B4-BE49-F238E27FC236}">
                <a16:creationId xmlns:a16="http://schemas.microsoft.com/office/drawing/2014/main" id="{23976A05-869F-A73C-6C7D-5FE97D061861}"/>
              </a:ext>
            </a:extLst>
          </p:cNvPr>
          <p:cNvSpPr/>
          <p:nvPr/>
        </p:nvSpPr>
        <p:spPr>
          <a:xfrm>
            <a:off x="4873362" y="246821"/>
            <a:ext cx="1203685" cy="1039828"/>
          </a:xfrm>
          <a:prstGeom prst="ellipse">
            <a:avLst/>
          </a:prstGeom>
          <a:solidFill>
            <a:srgbClr val="CE8C5F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</a:t>
            </a:r>
          </a:p>
        </p:txBody>
      </p:sp>
      <p:sp>
        <p:nvSpPr>
          <p:cNvPr id="57" name="Oval 56">
            <a:hlinkClick r:id="rId7" action="ppaction://hlinksldjump"/>
            <a:extLst>
              <a:ext uri="{FF2B5EF4-FFF2-40B4-BE49-F238E27FC236}">
                <a16:creationId xmlns:a16="http://schemas.microsoft.com/office/drawing/2014/main" id="{CE8C0CC1-193C-BDF1-3261-A6774889A2D7}"/>
              </a:ext>
            </a:extLst>
          </p:cNvPr>
          <p:cNvSpPr/>
          <p:nvPr/>
        </p:nvSpPr>
        <p:spPr>
          <a:xfrm>
            <a:off x="6286434" y="246822"/>
            <a:ext cx="1203685" cy="1039828"/>
          </a:xfrm>
          <a:prstGeom prst="ellipse">
            <a:avLst/>
          </a:prstGeom>
          <a:solidFill>
            <a:srgbClr val="CE8C5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5</a:t>
            </a:r>
          </a:p>
        </p:txBody>
      </p:sp>
      <p:sp>
        <p:nvSpPr>
          <p:cNvPr id="58" name="Oval 57">
            <a:hlinkClick r:id="rId8" action="ppaction://hlinksldjump"/>
            <a:extLst>
              <a:ext uri="{FF2B5EF4-FFF2-40B4-BE49-F238E27FC236}">
                <a16:creationId xmlns:a16="http://schemas.microsoft.com/office/drawing/2014/main" id="{D728DA9E-7695-FFEF-8CC8-A2A7053E7A9D}"/>
              </a:ext>
            </a:extLst>
          </p:cNvPr>
          <p:cNvSpPr/>
          <p:nvPr/>
        </p:nvSpPr>
        <p:spPr>
          <a:xfrm>
            <a:off x="7616432" y="273532"/>
            <a:ext cx="1203685" cy="1039828"/>
          </a:xfrm>
          <a:prstGeom prst="ellipse">
            <a:avLst/>
          </a:prstGeom>
          <a:solidFill>
            <a:srgbClr val="CE8C5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6</a:t>
            </a:r>
            <a:endParaRPr kumimoji="0" lang="en-US" sz="3733" b="1" i="0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9" name="Oval 58">
            <a:hlinkClick r:id="rId9" action="ppaction://hlinksldjump"/>
            <a:extLst>
              <a:ext uri="{FF2B5EF4-FFF2-40B4-BE49-F238E27FC236}">
                <a16:creationId xmlns:a16="http://schemas.microsoft.com/office/drawing/2014/main" id="{7C35A8AD-13F4-2ACB-5053-656EFA1D2D71}"/>
              </a:ext>
            </a:extLst>
          </p:cNvPr>
          <p:cNvSpPr/>
          <p:nvPr/>
        </p:nvSpPr>
        <p:spPr>
          <a:xfrm>
            <a:off x="8946430" y="300242"/>
            <a:ext cx="1203685" cy="1039828"/>
          </a:xfrm>
          <a:prstGeom prst="ellipse">
            <a:avLst/>
          </a:prstGeom>
          <a:solidFill>
            <a:srgbClr val="CE8C5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7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60" name="Oval 59">
            <a:hlinkClick r:id="rId10" action="ppaction://hlinksldjump"/>
            <a:extLst>
              <a:ext uri="{FF2B5EF4-FFF2-40B4-BE49-F238E27FC236}">
                <a16:creationId xmlns:a16="http://schemas.microsoft.com/office/drawing/2014/main" id="{C5DC6FD4-9C3D-C5E0-8AD6-76F21954FE03}"/>
              </a:ext>
            </a:extLst>
          </p:cNvPr>
          <p:cNvSpPr/>
          <p:nvPr/>
        </p:nvSpPr>
        <p:spPr>
          <a:xfrm>
            <a:off x="10276428" y="326952"/>
            <a:ext cx="1203685" cy="1039828"/>
          </a:xfrm>
          <a:prstGeom prst="ellipse">
            <a:avLst/>
          </a:prstGeom>
          <a:solidFill>
            <a:srgbClr val="CE8C5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8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284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37687-8F3F-0CFC-44ED-8A6C9BA7C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8872F-42AC-7E4B-179F-1A90EF3C90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">
            <a:extLst>
              <a:ext uri="{FF2B5EF4-FFF2-40B4-BE49-F238E27FC236}">
                <a16:creationId xmlns:a16="http://schemas.microsoft.com/office/drawing/2014/main" id="{BBA6D357-7091-4A6A-43FA-BA690EC9FD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矩形 2">
            <a:extLst>
              <a:ext uri="{FF2B5EF4-FFF2-40B4-BE49-F238E27FC236}">
                <a16:creationId xmlns:a16="http://schemas.microsoft.com/office/drawing/2014/main" id="{955DB878-254D-47C2-1410-433361AC2DFC}"/>
              </a:ext>
            </a:extLst>
          </p:cNvPr>
          <p:cNvSpPr/>
          <p:nvPr/>
        </p:nvSpPr>
        <p:spPr>
          <a:xfrm>
            <a:off x="149409" y="209549"/>
            <a:ext cx="11744325" cy="64389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/>
          </a:p>
        </p:txBody>
      </p:sp>
      <p:pic>
        <p:nvPicPr>
          <p:cNvPr id="6" name="Google Shape;143;p4">
            <a:extLst>
              <a:ext uri="{FF2B5EF4-FFF2-40B4-BE49-F238E27FC236}">
                <a16:creationId xmlns:a16="http://schemas.microsoft.com/office/drawing/2014/main" id="{358B146C-FF5E-24D6-EAF7-7296174F3D9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3971" y="-836451"/>
            <a:ext cx="7116957" cy="775716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58F1BC-3B0D-AE97-1AD1-7069599D8C2B}"/>
              </a:ext>
            </a:extLst>
          </p:cNvPr>
          <p:cNvSpPr txBox="1">
            <a:spLocks/>
          </p:cNvSpPr>
          <p:nvPr/>
        </p:nvSpPr>
        <p:spPr>
          <a:xfrm>
            <a:off x="447675" y="566685"/>
            <a:ext cx="1374920" cy="4689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 action="ppaction://hlinksldjump"/>
              </a:rPr>
              <a:t>Câu 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76A186-6EB7-1C41-AA24-A3F76FEE7033}"/>
              </a:ext>
            </a:extLst>
          </p:cNvPr>
          <p:cNvSpPr/>
          <p:nvPr/>
        </p:nvSpPr>
        <p:spPr>
          <a:xfrm>
            <a:off x="1660025" y="600364"/>
            <a:ext cx="7938611" cy="2240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36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Điền</a:t>
            </a:r>
            <a:r>
              <a:rPr kumimoji="0" lang="vi-VN" sz="3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36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vào</a:t>
            </a:r>
            <a:r>
              <a:rPr kumimoji="0" lang="vi-VN" sz="3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36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chỗ</a:t>
            </a:r>
            <a:r>
              <a:rPr lang="vi-VN" sz="36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600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chấm</a:t>
            </a:r>
            <a:r>
              <a:rPr lang="vi-VN" sz="36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600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lang="vi-VN" sz="36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hoan </a:t>
            </a:r>
            <a:r>
              <a:rPr lang="vi-VN" sz="3600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thiện</a:t>
            </a:r>
            <a:r>
              <a:rPr lang="vi-VN" sz="36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600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vi-VN" sz="36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thơ: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36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Thân em </a:t>
            </a:r>
            <a:r>
              <a:rPr kumimoji="0" lang="vi-VN" sz="360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vừa</a:t>
            </a:r>
            <a:r>
              <a:rPr kumimoji="0" lang="vi-VN" sz="36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…………………………(1)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vi-VN" sz="36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(2)…………………………</a:t>
            </a:r>
            <a:r>
              <a:rPr lang="vi-VN" sz="36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vi-VN" sz="36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6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nước</a:t>
            </a:r>
            <a:r>
              <a:rPr lang="vi-VN" sz="36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non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360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Rắn</a:t>
            </a:r>
            <a:r>
              <a:rPr kumimoji="0" lang="vi-VN" sz="36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360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nát</a:t>
            </a:r>
            <a:r>
              <a:rPr kumimoji="0" lang="vi-VN" sz="36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360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mặc</a:t>
            </a:r>
            <a:r>
              <a:rPr kumimoji="0" lang="vi-VN" sz="36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360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dầu</a:t>
            </a:r>
            <a:r>
              <a:rPr kumimoji="0" lang="vi-VN" sz="36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………………….(3)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vi-VN" sz="36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</a:t>
            </a:r>
            <a:r>
              <a:rPr kumimoji="0" lang="vi-VN" sz="36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à em </a:t>
            </a:r>
            <a:r>
              <a:rPr kumimoji="0" lang="vi-VN" sz="360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vẫn</a:t>
            </a:r>
            <a:r>
              <a:rPr kumimoji="0" lang="vi-VN" sz="36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360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giữ</a:t>
            </a:r>
            <a:r>
              <a:rPr kumimoji="0" lang="vi-VN" sz="36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……………………..(4)</a:t>
            </a:r>
            <a:endParaRPr kumimoji="0" lang="en-US" sz="360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921AC673-3B83-6E12-3708-3C55FE9C39EC}"/>
              </a:ext>
            </a:extLst>
          </p:cNvPr>
          <p:cNvSpPr/>
          <p:nvPr/>
        </p:nvSpPr>
        <p:spPr>
          <a:xfrm>
            <a:off x="915202" y="3542558"/>
            <a:ext cx="6253716" cy="233392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(1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) 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rắng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lại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vừa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tròn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vi-VN" sz="32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(2) </a:t>
            </a:r>
            <a:r>
              <a:rPr lang="vi-VN" sz="32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Bảy</a:t>
            </a:r>
            <a:r>
              <a:rPr lang="vi-VN" sz="32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2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nổi</a:t>
            </a:r>
            <a:r>
              <a:rPr lang="vi-VN" sz="32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ba </a:t>
            </a:r>
            <a:r>
              <a:rPr lang="vi-VN" sz="32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chìm</a:t>
            </a:r>
            <a:endParaRPr lang="vi-VN" sz="3200" b="1" noProof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(3) Tay </a:t>
            </a:r>
            <a:r>
              <a:rPr kumimoji="0" lang="vi-VN" sz="3200" b="1" i="0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kẻ</a:t>
            </a:r>
            <a:r>
              <a:rPr kumimoji="0" lang="vi-VN" sz="32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3200" b="1" i="0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nặn</a:t>
            </a:r>
            <a:endParaRPr kumimoji="0" lang="vi-VN" sz="32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vi-VN" sz="32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(4) </a:t>
            </a:r>
            <a:r>
              <a:rPr lang="vi-VN" sz="32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Tấm</a:t>
            </a:r>
            <a:r>
              <a:rPr lang="vi-VN" sz="32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2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lòng</a:t>
            </a:r>
            <a:r>
              <a:rPr lang="vi-VN" sz="32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son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Left Arrow 9">
            <a:hlinkClick r:id="rId5" action="ppaction://hlinksldjump"/>
            <a:extLst>
              <a:ext uri="{FF2B5EF4-FFF2-40B4-BE49-F238E27FC236}">
                <a16:creationId xmlns:a16="http://schemas.microsoft.com/office/drawing/2014/main" id="{78B2D76D-0A18-2613-5B54-051FDE25C44E}"/>
              </a:ext>
            </a:extLst>
          </p:cNvPr>
          <p:cNvSpPr/>
          <p:nvPr/>
        </p:nvSpPr>
        <p:spPr>
          <a:xfrm>
            <a:off x="223837" y="91439"/>
            <a:ext cx="614363" cy="475246"/>
          </a:xfrm>
          <a:prstGeom prst="left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73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9B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33E2DE3-52D4-DCAC-2D8C-D60154F54A04}"/>
              </a:ext>
            </a:extLst>
          </p:cNvPr>
          <p:cNvSpPr/>
          <p:nvPr/>
        </p:nvSpPr>
        <p:spPr>
          <a:xfrm>
            <a:off x="413885" y="1414915"/>
            <a:ext cx="2184936" cy="83099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0070C0"/>
              </a:buClr>
            </a:pPr>
            <a:r>
              <a:rPr lang="vi-VN" sz="2400" b="1" dirty="0">
                <a:solidFill>
                  <a:schemeClr val="bg2">
                    <a:lumMod val="10000"/>
                  </a:schemeClr>
                </a:solidFill>
              </a:rPr>
              <a:t>GỢI Ý CÂU TRẢ LỜI:</a:t>
            </a:r>
            <a:endParaRPr lang="en-US" sz="2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Google Shape;342;p13">
            <a:extLst>
              <a:ext uri="{FF2B5EF4-FFF2-40B4-BE49-F238E27FC236}">
                <a16:creationId xmlns:a16="http://schemas.microsoft.com/office/drawing/2014/main" id="{D27B5A4C-E11A-54A7-C0BF-E694FD47C372}"/>
              </a:ext>
            </a:extLst>
          </p:cNvPr>
          <p:cNvSpPr txBox="1"/>
          <p:nvPr/>
        </p:nvSpPr>
        <p:spPr>
          <a:xfrm>
            <a:off x="229359" y="173255"/>
            <a:ext cx="308173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II. ĐỌC HIỂU VĂN BẢN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1. HAI CÂU ĐỀ: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356581-C556-7E82-1D1C-A4BF702717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0" y="0"/>
            <a:ext cx="7815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2729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9B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395;p17">
            <a:extLst>
              <a:ext uri="{FF2B5EF4-FFF2-40B4-BE49-F238E27FC236}">
                <a16:creationId xmlns:a16="http://schemas.microsoft.com/office/drawing/2014/main" id="{273630E5-753C-9438-169C-8F77FE2B2280}"/>
              </a:ext>
            </a:extLst>
          </p:cNvPr>
          <p:cNvSpPr txBox="1"/>
          <p:nvPr/>
        </p:nvSpPr>
        <p:spPr>
          <a:xfrm>
            <a:off x="137209" y="67934"/>
            <a:ext cx="321238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II. ĐỌC HIỂU VĂN BẢN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2. HAI CÂU THỰC: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EAA37C2-3E58-2B60-5D7A-BCBB761647FC}"/>
              </a:ext>
            </a:extLst>
          </p:cNvPr>
          <p:cNvSpPr/>
          <p:nvPr/>
        </p:nvSpPr>
        <p:spPr>
          <a:xfrm>
            <a:off x="413885" y="1414915"/>
            <a:ext cx="3330342" cy="83099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0070C0"/>
              </a:buClr>
            </a:pPr>
            <a:r>
              <a:rPr lang="vi-VN" sz="2400" b="1" dirty="0">
                <a:solidFill>
                  <a:schemeClr val="bg2">
                    <a:lumMod val="10000"/>
                  </a:schemeClr>
                </a:solidFill>
              </a:rPr>
              <a:t>GỢI Ý CÂU TRẢ LỜI:</a:t>
            </a:r>
            <a:endParaRPr lang="en-US" sz="2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420276-F975-91E8-0268-026D146087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756" y="0"/>
            <a:ext cx="72953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22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37687-8F3F-0CFC-44ED-8A6C9BA7C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8872F-42AC-7E4B-179F-1A90EF3C90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">
            <a:extLst>
              <a:ext uri="{FF2B5EF4-FFF2-40B4-BE49-F238E27FC236}">
                <a16:creationId xmlns:a16="http://schemas.microsoft.com/office/drawing/2014/main" id="{BBA6D357-7091-4A6A-43FA-BA690EC9FD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矩形 2">
            <a:extLst>
              <a:ext uri="{FF2B5EF4-FFF2-40B4-BE49-F238E27FC236}">
                <a16:creationId xmlns:a16="http://schemas.microsoft.com/office/drawing/2014/main" id="{955DB878-254D-47C2-1410-433361AC2DFC}"/>
              </a:ext>
            </a:extLst>
          </p:cNvPr>
          <p:cNvSpPr/>
          <p:nvPr/>
        </p:nvSpPr>
        <p:spPr>
          <a:xfrm>
            <a:off x="149409" y="209549"/>
            <a:ext cx="11744325" cy="64389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/>
          </a:p>
        </p:txBody>
      </p:sp>
      <p:pic>
        <p:nvPicPr>
          <p:cNvPr id="6" name="Google Shape;143;p4">
            <a:extLst>
              <a:ext uri="{FF2B5EF4-FFF2-40B4-BE49-F238E27FC236}">
                <a16:creationId xmlns:a16="http://schemas.microsoft.com/office/drawing/2014/main" id="{358B146C-FF5E-24D6-EAF7-7296174F3D9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89406" y="-899160"/>
            <a:ext cx="7116957" cy="775716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58F1BC-3B0D-AE97-1AD1-7069599D8C2B}"/>
              </a:ext>
            </a:extLst>
          </p:cNvPr>
          <p:cNvSpPr txBox="1">
            <a:spLocks/>
          </p:cNvSpPr>
          <p:nvPr/>
        </p:nvSpPr>
        <p:spPr>
          <a:xfrm>
            <a:off x="447675" y="566685"/>
            <a:ext cx="1374920" cy="4689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 action="ppaction://hlinksldjump"/>
              </a:rPr>
              <a:t>Câu 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76A186-6EB7-1C41-AA24-A3F76FEE7033}"/>
              </a:ext>
            </a:extLst>
          </p:cNvPr>
          <p:cNvSpPr/>
          <p:nvPr/>
        </p:nvSpPr>
        <p:spPr>
          <a:xfrm>
            <a:off x="433217" y="951488"/>
            <a:ext cx="7938611" cy="2240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Xuân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Hương </a:t>
            </a:r>
            <a:r>
              <a:rPr kumimoji="0" lang="vi-V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sống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vào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khoảng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thời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gian </a:t>
            </a:r>
            <a:r>
              <a:rPr kumimoji="0" lang="vi-V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? </a:t>
            </a: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921AC673-3B83-6E12-3708-3C55FE9C39EC}"/>
              </a:ext>
            </a:extLst>
          </p:cNvPr>
          <p:cNvSpPr/>
          <p:nvPr/>
        </p:nvSpPr>
        <p:spPr>
          <a:xfrm>
            <a:off x="838200" y="3547110"/>
            <a:ext cx="6253716" cy="113121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Nửa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cuối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thế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kỷ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XVIII –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nửa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đầu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thế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kỷ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XIX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Left Arrow 9">
            <a:hlinkClick r:id="rId5" action="ppaction://hlinksldjump"/>
            <a:extLst>
              <a:ext uri="{FF2B5EF4-FFF2-40B4-BE49-F238E27FC236}">
                <a16:creationId xmlns:a16="http://schemas.microsoft.com/office/drawing/2014/main" id="{78B2D76D-0A18-2613-5B54-051FDE25C44E}"/>
              </a:ext>
            </a:extLst>
          </p:cNvPr>
          <p:cNvSpPr/>
          <p:nvPr/>
        </p:nvSpPr>
        <p:spPr>
          <a:xfrm>
            <a:off x="223837" y="91439"/>
            <a:ext cx="614363" cy="475246"/>
          </a:xfrm>
          <a:prstGeom prst="left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06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37687-8F3F-0CFC-44ED-8A6C9BA7C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8872F-42AC-7E4B-179F-1A90EF3C90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">
            <a:extLst>
              <a:ext uri="{FF2B5EF4-FFF2-40B4-BE49-F238E27FC236}">
                <a16:creationId xmlns:a16="http://schemas.microsoft.com/office/drawing/2014/main" id="{BBA6D357-7091-4A6A-43FA-BA690EC9FD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矩形 2">
            <a:extLst>
              <a:ext uri="{FF2B5EF4-FFF2-40B4-BE49-F238E27FC236}">
                <a16:creationId xmlns:a16="http://schemas.microsoft.com/office/drawing/2014/main" id="{955DB878-254D-47C2-1410-433361AC2DFC}"/>
              </a:ext>
            </a:extLst>
          </p:cNvPr>
          <p:cNvSpPr/>
          <p:nvPr/>
        </p:nvSpPr>
        <p:spPr>
          <a:xfrm>
            <a:off x="223838" y="262213"/>
            <a:ext cx="11744325" cy="64389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/>
          </a:p>
        </p:txBody>
      </p:sp>
      <p:pic>
        <p:nvPicPr>
          <p:cNvPr id="6" name="Google Shape;143;p4">
            <a:extLst>
              <a:ext uri="{FF2B5EF4-FFF2-40B4-BE49-F238E27FC236}">
                <a16:creationId xmlns:a16="http://schemas.microsoft.com/office/drawing/2014/main" id="{358B146C-FF5E-24D6-EAF7-7296174F3D9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8587" y="-845820"/>
            <a:ext cx="7116957" cy="775716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B58F1BC-3B0D-AE97-1AD1-7069599D8C2B}"/>
              </a:ext>
            </a:extLst>
          </p:cNvPr>
          <p:cNvSpPr txBox="1">
            <a:spLocks/>
          </p:cNvSpPr>
          <p:nvPr/>
        </p:nvSpPr>
        <p:spPr>
          <a:xfrm>
            <a:off x="447675" y="566685"/>
            <a:ext cx="1374920" cy="4689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 action="ppaction://hlinksldjump"/>
              </a:rPr>
              <a:t>Câu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 action="ppaction://hlinksldjump"/>
              </a:rPr>
              <a:t>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76A186-6EB7-1C41-AA24-A3F76FEE7033}"/>
              </a:ext>
            </a:extLst>
          </p:cNvPr>
          <p:cNvSpPr/>
          <p:nvPr/>
        </p:nvSpPr>
        <p:spPr>
          <a:xfrm>
            <a:off x="447675" y="823398"/>
            <a:ext cx="7938611" cy="2240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Xuân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Hương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sinh ra ở đâu và </a:t>
            </a:r>
            <a:r>
              <a:rPr kumimoji="0" lang="vi-V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sống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gắn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bó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với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nơi </a:t>
            </a:r>
            <a:r>
              <a:rPr kumimoji="0" lang="vi-V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nào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921AC673-3B83-6E12-3708-3C55FE9C39EC}"/>
              </a:ext>
            </a:extLst>
          </p:cNvPr>
          <p:cNvSpPr/>
          <p:nvPr/>
        </p:nvSpPr>
        <p:spPr>
          <a:xfrm>
            <a:off x="838200" y="3248271"/>
            <a:ext cx="6051096" cy="110729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1219170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Sinh ra ở </a:t>
            </a:r>
            <a:r>
              <a:rPr lang="vi-VN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Nghệ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An và </a:t>
            </a:r>
            <a:r>
              <a:rPr lang="vi-VN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gắn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bó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kinh </a:t>
            </a:r>
            <a:r>
              <a:rPr lang="vi-VN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thành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Thăng Long</a:t>
            </a:r>
            <a:endParaRPr lang="en-US" sz="32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Left Arrow 14">
            <a:hlinkClick r:id="rId5" action="ppaction://hlinksldjump"/>
            <a:extLst>
              <a:ext uri="{FF2B5EF4-FFF2-40B4-BE49-F238E27FC236}">
                <a16:creationId xmlns:a16="http://schemas.microsoft.com/office/drawing/2014/main" id="{F6C837C4-0547-9C89-229E-86748BE216D0}"/>
              </a:ext>
            </a:extLst>
          </p:cNvPr>
          <p:cNvSpPr/>
          <p:nvPr/>
        </p:nvSpPr>
        <p:spPr>
          <a:xfrm>
            <a:off x="223837" y="91439"/>
            <a:ext cx="614363" cy="475246"/>
          </a:xfrm>
          <a:prstGeom prst="left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8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37687-8F3F-0CFC-44ED-8A6C9BA7C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8872F-42AC-7E4B-179F-1A90EF3C90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">
            <a:extLst>
              <a:ext uri="{FF2B5EF4-FFF2-40B4-BE49-F238E27FC236}">
                <a16:creationId xmlns:a16="http://schemas.microsoft.com/office/drawing/2014/main" id="{BBA6D357-7091-4A6A-43FA-BA690EC9FD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矩形 2">
            <a:extLst>
              <a:ext uri="{FF2B5EF4-FFF2-40B4-BE49-F238E27FC236}">
                <a16:creationId xmlns:a16="http://schemas.microsoft.com/office/drawing/2014/main" id="{955DB878-254D-47C2-1410-433361AC2DFC}"/>
              </a:ext>
            </a:extLst>
          </p:cNvPr>
          <p:cNvSpPr/>
          <p:nvPr/>
        </p:nvSpPr>
        <p:spPr>
          <a:xfrm>
            <a:off x="223837" y="327661"/>
            <a:ext cx="11744325" cy="64389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/>
          </a:p>
        </p:txBody>
      </p:sp>
      <p:pic>
        <p:nvPicPr>
          <p:cNvPr id="6" name="Google Shape;143;p4">
            <a:extLst>
              <a:ext uri="{FF2B5EF4-FFF2-40B4-BE49-F238E27FC236}">
                <a16:creationId xmlns:a16="http://schemas.microsoft.com/office/drawing/2014/main" id="{358B146C-FF5E-24D6-EAF7-7296174F3D9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8587" y="-845820"/>
            <a:ext cx="7116957" cy="775716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B58F1BC-3B0D-AE97-1AD1-7069599D8C2B}"/>
              </a:ext>
            </a:extLst>
          </p:cNvPr>
          <p:cNvSpPr txBox="1">
            <a:spLocks/>
          </p:cNvSpPr>
          <p:nvPr/>
        </p:nvSpPr>
        <p:spPr>
          <a:xfrm>
            <a:off x="447675" y="566685"/>
            <a:ext cx="1374920" cy="4689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 action="ppaction://hlinksldjump"/>
              </a:rPr>
              <a:t>Câu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 action="ppaction://hlinksldjump"/>
              </a:rPr>
              <a:t> 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76A186-6EB7-1C41-AA24-A3F76FEE7033}"/>
              </a:ext>
            </a:extLst>
          </p:cNvPr>
          <p:cNvSpPr/>
          <p:nvPr/>
        </p:nvSpPr>
        <p:spPr>
          <a:xfrm>
            <a:off x="1684962" y="734821"/>
            <a:ext cx="6041204" cy="2240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Cuộc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đời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tình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duyên </a:t>
            </a:r>
            <a:r>
              <a:rPr kumimoji="0" 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của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Xuân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Hương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nhiều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…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921AC673-3B83-6E12-3708-3C55FE9C39EC}"/>
              </a:ext>
            </a:extLst>
          </p:cNvPr>
          <p:cNvSpPr/>
          <p:nvPr/>
        </p:nvSpPr>
        <p:spPr>
          <a:xfrm>
            <a:off x="1135135" y="3558512"/>
            <a:ext cx="6202131" cy="64739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1219170">
              <a:defRPr/>
            </a:pPr>
            <a:r>
              <a:rPr lang="vi-VN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éo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le, ngang </a:t>
            </a:r>
            <a:r>
              <a:rPr lang="vi-VN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trái</a:t>
            </a:r>
            <a:endParaRPr lang="en-US" sz="32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Left Arrow 9">
            <a:hlinkClick r:id="rId5" action="ppaction://hlinksldjump"/>
            <a:extLst>
              <a:ext uri="{FF2B5EF4-FFF2-40B4-BE49-F238E27FC236}">
                <a16:creationId xmlns:a16="http://schemas.microsoft.com/office/drawing/2014/main" id="{37DF2FD9-52BE-6EE0-DC5D-FA5E3E17E267}"/>
              </a:ext>
            </a:extLst>
          </p:cNvPr>
          <p:cNvSpPr/>
          <p:nvPr/>
        </p:nvSpPr>
        <p:spPr>
          <a:xfrm>
            <a:off x="223837" y="91439"/>
            <a:ext cx="614363" cy="475246"/>
          </a:xfrm>
          <a:prstGeom prst="left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63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37687-8F3F-0CFC-44ED-8A6C9BA7C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8872F-42AC-7E4B-179F-1A90EF3C90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">
            <a:extLst>
              <a:ext uri="{FF2B5EF4-FFF2-40B4-BE49-F238E27FC236}">
                <a16:creationId xmlns:a16="http://schemas.microsoft.com/office/drawing/2014/main" id="{BBA6D357-7091-4A6A-43FA-BA690EC9FD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矩形 2">
            <a:extLst>
              <a:ext uri="{FF2B5EF4-FFF2-40B4-BE49-F238E27FC236}">
                <a16:creationId xmlns:a16="http://schemas.microsoft.com/office/drawing/2014/main" id="{955DB878-254D-47C2-1410-433361AC2DFC}"/>
              </a:ext>
            </a:extLst>
          </p:cNvPr>
          <p:cNvSpPr/>
          <p:nvPr/>
        </p:nvSpPr>
        <p:spPr>
          <a:xfrm>
            <a:off x="121095" y="138398"/>
            <a:ext cx="11744325" cy="64389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/>
          </a:p>
        </p:txBody>
      </p:sp>
      <p:pic>
        <p:nvPicPr>
          <p:cNvPr id="6" name="Google Shape;143;p4">
            <a:extLst>
              <a:ext uri="{FF2B5EF4-FFF2-40B4-BE49-F238E27FC236}">
                <a16:creationId xmlns:a16="http://schemas.microsoft.com/office/drawing/2014/main" id="{358B146C-FF5E-24D6-EAF7-7296174F3D9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8587" y="-845820"/>
            <a:ext cx="7116957" cy="775716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B58F1BC-3B0D-AE97-1AD1-7069599D8C2B}"/>
              </a:ext>
            </a:extLst>
          </p:cNvPr>
          <p:cNvSpPr txBox="1">
            <a:spLocks/>
          </p:cNvSpPr>
          <p:nvPr/>
        </p:nvSpPr>
        <p:spPr>
          <a:xfrm>
            <a:off x="447675" y="566685"/>
            <a:ext cx="1374920" cy="4689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 action="ppaction://hlinksldjump"/>
              </a:rPr>
              <a:t>Câu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 action="ppaction://hlinksldjump"/>
              </a:rPr>
              <a:t> 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76A186-6EB7-1C41-AA24-A3F76FEE7033}"/>
              </a:ext>
            </a:extLst>
          </p:cNvPr>
          <p:cNvSpPr/>
          <p:nvPr/>
        </p:nvSpPr>
        <p:spPr>
          <a:xfrm>
            <a:off x="447675" y="665049"/>
            <a:ext cx="7559040" cy="2240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Xuân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Hương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nổi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tiếng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là con </a:t>
            </a:r>
            <a:r>
              <a:rPr kumimoji="0" 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người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như </a:t>
            </a:r>
            <a:r>
              <a:rPr kumimoji="0" 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thế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nào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921AC673-3B83-6E12-3708-3C55FE9C39EC}"/>
              </a:ext>
            </a:extLst>
          </p:cNvPr>
          <p:cNvSpPr/>
          <p:nvPr/>
        </p:nvSpPr>
        <p:spPr>
          <a:xfrm>
            <a:off x="838200" y="3357848"/>
            <a:ext cx="6202131" cy="64739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1219170">
              <a:defRPr/>
            </a:pPr>
            <a:r>
              <a:rPr lang="vi-VN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Tài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hoa, </a:t>
            </a:r>
            <a:r>
              <a:rPr lang="vi-VN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tính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vi-VN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mạnh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mẽ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vi-VN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sắc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sảo</a:t>
            </a:r>
            <a:endParaRPr lang="en-US" sz="32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Left Arrow 9">
            <a:hlinkClick r:id="rId5" action="ppaction://hlinksldjump"/>
            <a:extLst>
              <a:ext uri="{FF2B5EF4-FFF2-40B4-BE49-F238E27FC236}">
                <a16:creationId xmlns:a16="http://schemas.microsoft.com/office/drawing/2014/main" id="{18519E50-6726-1A8C-CEA1-E1764188A8E5}"/>
              </a:ext>
            </a:extLst>
          </p:cNvPr>
          <p:cNvSpPr/>
          <p:nvPr/>
        </p:nvSpPr>
        <p:spPr>
          <a:xfrm>
            <a:off x="223837" y="91439"/>
            <a:ext cx="614363" cy="475246"/>
          </a:xfrm>
          <a:prstGeom prst="left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36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3182</TotalTime>
  <Words>3184</Words>
  <Application>Microsoft Office PowerPoint</Application>
  <PresentationFormat>Widescreen</PresentationFormat>
  <Paragraphs>393</Paragraphs>
  <Slides>52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75" baseType="lpstr">
      <vt:lpstr>SVN-Clouds Caprice</vt:lpstr>
      <vt:lpstr>WenYue GuDianMingChaoTi (Non-Co</vt:lpstr>
      <vt:lpstr>OpenSans</vt:lpstr>
      <vt:lpstr>Calibri</vt:lpstr>
      <vt:lpstr>字魂19号-行云飞白体</vt:lpstr>
      <vt:lpstr>Courier New</vt:lpstr>
      <vt:lpstr>Bell MT</vt:lpstr>
      <vt:lpstr>DengXian Light</vt:lpstr>
      <vt:lpstr>Arial</vt:lpstr>
      <vt:lpstr>SVN-Cupcake</vt:lpstr>
      <vt:lpstr>Wingdings</vt:lpstr>
      <vt:lpstr>YADWjoIs6hY 0</vt:lpstr>
      <vt:lpstr>DengXian</vt:lpstr>
      <vt:lpstr>#9Slide03 SFU Futura_05</vt:lpstr>
      <vt:lpstr>Noto Sans Symbols</vt:lpstr>
      <vt:lpstr>Curlz MT</vt:lpstr>
      <vt:lpstr>Times New Roman</vt:lpstr>
      <vt:lpstr>inherit</vt:lpstr>
      <vt:lpstr>汉标康熙字典内府简</vt:lpstr>
      <vt:lpstr>文悦古典明朝体 (非商业使用) W5</vt:lpstr>
      <vt:lpstr>Roboto</vt:lpstr>
      <vt:lpstr>Simplified Arabic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李 晓静</dc:creator>
  <cp:lastModifiedBy>ASUS</cp:lastModifiedBy>
  <cp:revision>60</cp:revision>
  <dcterms:created xsi:type="dcterms:W3CDTF">2021-05-03T05:14:15Z</dcterms:created>
  <dcterms:modified xsi:type="dcterms:W3CDTF">2024-10-12T13:02:45Z</dcterms:modified>
</cp:coreProperties>
</file>